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39"/>
  </p:notesMasterIdLst>
  <p:sldIdLst>
    <p:sldId id="257" r:id="rId2"/>
    <p:sldId id="286" r:id="rId3"/>
    <p:sldId id="264" r:id="rId4"/>
    <p:sldId id="256" r:id="rId5"/>
    <p:sldId id="311" r:id="rId6"/>
    <p:sldId id="260" r:id="rId7"/>
    <p:sldId id="313" r:id="rId8"/>
    <p:sldId id="288" r:id="rId9"/>
    <p:sldId id="262" r:id="rId10"/>
    <p:sldId id="263" r:id="rId11"/>
    <p:sldId id="289" r:id="rId12"/>
    <p:sldId id="274" r:id="rId13"/>
    <p:sldId id="314" r:id="rId14"/>
    <p:sldId id="290" r:id="rId15"/>
    <p:sldId id="261" r:id="rId16"/>
    <p:sldId id="277" r:id="rId17"/>
    <p:sldId id="291" r:id="rId18"/>
    <p:sldId id="272" r:id="rId19"/>
    <p:sldId id="271" r:id="rId20"/>
    <p:sldId id="282" r:id="rId21"/>
    <p:sldId id="292" r:id="rId22"/>
    <p:sldId id="293" r:id="rId23"/>
    <p:sldId id="258" r:id="rId24"/>
    <p:sldId id="295" r:id="rId25"/>
    <p:sldId id="287" r:id="rId26"/>
    <p:sldId id="296" r:id="rId27"/>
    <p:sldId id="312" r:id="rId28"/>
    <p:sldId id="297" r:id="rId29"/>
    <p:sldId id="298" r:id="rId30"/>
    <p:sldId id="299" r:id="rId31"/>
    <p:sldId id="300" r:id="rId32"/>
    <p:sldId id="305" r:id="rId33"/>
    <p:sldId id="304" r:id="rId34"/>
    <p:sldId id="302" r:id="rId35"/>
    <p:sldId id="308" r:id="rId36"/>
    <p:sldId id="309" r:id="rId37"/>
    <p:sldId id="294" r:id="rId38"/>
  </p:sldIdLst>
  <p:sldSz cx="9144000" cy="5143500" type="screen16x9"/>
  <p:notesSz cx="6858000" cy="9144000"/>
  <p:embeddedFontLst>
    <p:embeddedFont>
      <p:font typeface="Bebas Neue" panose="020B0604020202020204" charset="0"/>
      <p:regular r:id="rId40"/>
    </p:embeddedFont>
    <p:embeddedFont>
      <p:font typeface="Bigelow Rules" panose="020B0604020202020204" charset="0"/>
      <p:regular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  <p:embeddedFont>
      <p:font typeface="Harry Potter (Russian Version o" panose="02000000000000000000" pitchFamily="2" charset="0"/>
      <p:regular r:id="rId46"/>
    </p:embeddedFont>
    <p:embeddedFont>
      <p:font typeface="Karla" pitchFamily="2" charset="0"/>
      <p:regular r:id="rId47"/>
      <p:bold r:id="rId48"/>
      <p:italic r:id="rId49"/>
      <p:boldItalic r:id="rId50"/>
    </p:embeddedFont>
    <p:embeddedFont>
      <p:font typeface="Roboto Condensed Light" panose="02000000000000000000" pitchFamily="2" charset="0"/>
      <p:regular r:id="rId51"/>
      <p: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5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F660424-9F72-4CF9-9EA2-F9705EF2AF1B}">
  <a:tblStyle styleId="{AF660424-9F72-4CF9-9EA2-F9705EF2AF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1" d="100"/>
          <a:sy n="131" d="100"/>
        </p:scale>
        <p:origin x="9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gd6cc26ae93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0" name="Google Shape;1220;gd6cc26ae93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7" name="Google Shape;2507;g5ca255c3336d9537_1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8" name="Google Shape;2508;g5ca255c3336d9537_17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5723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7" name="Google Shape;2507;g5ca255c3336d9537_1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8" name="Google Shape;2508;g5ca255c3336d9537_17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9917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gd6cc26ae93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2" name="Google Shape;1352;gd6cc26ae93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3" name="Google Shape;2733;g1fe729d22784c222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4" name="Google Shape;2734;g1fe729d22784c222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3" name="Google Shape;2733;g1fe729d22784c222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4" name="Google Shape;2734;g1fe729d22784c222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50963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7" name="Google Shape;2377;g5ca255c3336d9537_1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8" name="Google Shape;2378;g5ca255c3336d9537_16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1" name="Google Shape;2311;g5ca255c3336d9537_14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2" name="Google Shape;2312;g5ca255c3336d9537_14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5" name="Google Shape;3105;gd49b06cc00_7_2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6" name="Google Shape;3106;gd49b06cc00_7_2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gd6cc26ae93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6" name="Google Shape;1226;gd6cc26ae93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gd6cc26ae93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6" name="Google Shape;1226;gd6cc26ae93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5864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gd6cc26ae93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0" name="Google Shape;1220;gd6cc26ae93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415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g5ca255c3336d9537_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0" name="Google Shape;1740;g5ca255c3336d9537_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0" name="Google Shape;8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gd6cc26ae93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7" name="Google Shape;1297;gd6cc26ae93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gd6cc26ae93_0_4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7" name="Google Shape;1297;gd6cc26ae93_0_4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0559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gd6cc26ae93_0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7" name="Google Shape;1387;gd6cc26ae93_0_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5ca255c3336d9537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5ca255c3336d9537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7" name="Google Shape;2507;g5ca255c3336d9537_17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8" name="Google Shape;2508;g5ca255c3336d9537_17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04000" y="240690"/>
            <a:ext cx="980523" cy="411234"/>
          </a:xfrm>
          <a:custGeom>
            <a:avLst/>
            <a:gdLst/>
            <a:ahLst/>
            <a:cxnLst/>
            <a:rect l="l" t="t" r="r" b="b"/>
            <a:pathLst>
              <a:path w="9349" h="3921" extrusionOk="0">
                <a:moveTo>
                  <a:pt x="2713" y="1"/>
                </a:moveTo>
                <a:cubicBezTo>
                  <a:pt x="2580" y="1"/>
                  <a:pt x="2443" y="22"/>
                  <a:pt x="2306" y="36"/>
                </a:cubicBezTo>
                <a:cubicBezTo>
                  <a:pt x="1529" y="136"/>
                  <a:pt x="727" y="86"/>
                  <a:pt x="0" y="336"/>
                </a:cubicBezTo>
                <a:cubicBezTo>
                  <a:pt x="126" y="412"/>
                  <a:pt x="276" y="437"/>
                  <a:pt x="401" y="437"/>
                </a:cubicBezTo>
                <a:cubicBezTo>
                  <a:pt x="326" y="462"/>
                  <a:pt x="226" y="512"/>
                  <a:pt x="126" y="537"/>
                </a:cubicBezTo>
                <a:cubicBezTo>
                  <a:pt x="220" y="615"/>
                  <a:pt x="323" y="654"/>
                  <a:pt x="431" y="654"/>
                </a:cubicBezTo>
                <a:cubicBezTo>
                  <a:pt x="495" y="654"/>
                  <a:pt x="561" y="640"/>
                  <a:pt x="627" y="612"/>
                </a:cubicBezTo>
                <a:lnTo>
                  <a:pt x="627" y="612"/>
                </a:lnTo>
                <a:cubicBezTo>
                  <a:pt x="577" y="662"/>
                  <a:pt x="502" y="737"/>
                  <a:pt x="426" y="788"/>
                </a:cubicBezTo>
                <a:cubicBezTo>
                  <a:pt x="499" y="802"/>
                  <a:pt x="580" y="816"/>
                  <a:pt x="659" y="816"/>
                </a:cubicBezTo>
                <a:cubicBezTo>
                  <a:pt x="717" y="816"/>
                  <a:pt x="775" y="809"/>
                  <a:pt x="827" y="788"/>
                </a:cubicBezTo>
                <a:lnTo>
                  <a:pt x="827" y="788"/>
                </a:lnTo>
                <a:cubicBezTo>
                  <a:pt x="802" y="838"/>
                  <a:pt x="727" y="888"/>
                  <a:pt x="702" y="913"/>
                </a:cubicBezTo>
                <a:cubicBezTo>
                  <a:pt x="773" y="931"/>
                  <a:pt x="856" y="948"/>
                  <a:pt x="944" y="948"/>
                </a:cubicBezTo>
                <a:cubicBezTo>
                  <a:pt x="980" y="948"/>
                  <a:pt x="1016" y="945"/>
                  <a:pt x="1053" y="938"/>
                </a:cubicBezTo>
                <a:lnTo>
                  <a:pt x="1053" y="938"/>
                </a:lnTo>
                <a:cubicBezTo>
                  <a:pt x="1003" y="963"/>
                  <a:pt x="953" y="988"/>
                  <a:pt x="928" y="1013"/>
                </a:cubicBezTo>
                <a:lnTo>
                  <a:pt x="1304" y="1063"/>
                </a:lnTo>
                <a:cubicBezTo>
                  <a:pt x="1254" y="1088"/>
                  <a:pt x="1254" y="1113"/>
                  <a:pt x="1203" y="1113"/>
                </a:cubicBezTo>
                <a:cubicBezTo>
                  <a:pt x="1554" y="1189"/>
                  <a:pt x="1880" y="1239"/>
                  <a:pt x="2231" y="1264"/>
                </a:cubicBezTo>
                <a:cubicBezTo>
                  <a:pt x="2256" y="1364"/>
                  <a:pt x="2381" y="1439"/>
                  <a:pt x="2507" y="1439"/>
                </a:cubicBezTo>
                <a:cubicBezTo>
                  <a:pt x="2532" y="1514"/>
                  <a:pt x="2607" y="1564"/>
                  <a:pt x="2707" y="1564"/>
                </a:cubicBezTo>
                <a:cubicBezTo>
                  <a:pt x="2732" y="1615"/>
                  <a:pt x="2807" y="1665"/>
                  <a:pt x="2883" y="1665"/>
                </a:cubicBezTo>
                <a:cubicBezTo>
                  <a:pt x="2933" y="1740"/>
                  <a:pt x="3033" y="1790"/>
                  <a:pt x="3133" y="1790"/>
                </a:cubicBezTo>
                <a:cubicBezTo>
                  <a:pt x="3359" y="1991"/>
                  <a:pt x="3660" y="2141"/>
                  <a:pt x="3960" y="2166"/>
                </a:cubicBezTo>
                <a:cubicBezTo>
                  <a:pt x="3985" y="2166"/>
                  <a:pt x="4036" y="2141"/>
                  <a:pt x="4086" y="2116"/>
                </a:cubicBezTo>
                <a:cubicBezTo>
                  <a:pt x="4111" y="2091"/>
                  <a:pt x="4136" y="2066"/>
                  <a:pt x="4136" y="2016"/>
                </a:cubicBezTo>
                <a:cubicBezTo>
                  <a:pt x="4186" y="2041"/>
                  <a:pt x="4161" y="2116"/>
                  <a:pt x="4136" y="2166"/>
                </a:cubicBezTo>
                <a:cubicBezTo>
                  <a:pt x="4111" y="2191"/>
                  <a:pt x="4061" y="2216"/>
                  <a:pt x="4010" y="2241"/>
                </a:cubicBezTo>
                <a:cubicBezTo>
                  <a:pt x="3860" y="2291"/>
                  <a:pt x="3710" y="2341"/>
                  <a:pt x="3584" y="2417"/>
                </a:cubicBezTo>
                <a:cubicBezTo>
                  <a:pt x="3434" y="2517"/>
                  <a:pt x="3309" y="2617"/>
                  <a:pt x="3234" y="2742"/>
                </a:cubicBezTo>
                <a:cubicBezTo>
                  <a:pt x="3259" y="2818"/>
                  <a:pt x="3334" y="2868"/>
                  <a:pt x="3409" y="2893"/>
                </a:cubicBezTo>
                <a:cubicBezTo>
                  <a:pt x="3447" y="2918"/>
                  <a:pt x="3484" y="2930"/>
                  <a:pt x="3522" y="2930"/>
                </a:cubicBezTo>
                <a:cubicBezTo>
                  <a:pt x="3559" y="2930"/>
                  <a:pt x="3597" y="2918"/>
                  <a:pt x="3635" y="2893"/>
                </a:cubicBezTo>
                <a:cubicBezTo>
                  <a:pt x="3660" y="2968"/>
                  <a:pt x="3710" y="3043"/>
                  <a:pt x="3785" y="3093"/>
                </a:cubicBezTo>
                <a:cubicBezTo>
                  <a:pt x="3860" y="3194"/>
                  <a:pt x="3985" y="3244"/>
                  <a:pt x="4086" y="3269"/>
                </a:cubicBezTo>
                <a:cubicBezTo>
                  <a:pt x="4136" y="3294"/>
                  <a:pt x="4161" y="3294"/>
                  <a:pt x="4211" y="3294"/>
                </a:cubicBezTo>
                <a:cubicBezTo>
                  <a:pt x="4236" y="3319"/>
                  <a:pt x="4286" y="3344"/>
                  <a:pt x="4311" y="3369"/>
                </a:cubicBezTo>
                <a:cubicBezTo>
                  <a:pt x="4403" y="3406"/>
                  <a:pt x="4495" y="3429"/>
                  <a:pt x="4577" y="3429"/>
                </a:cubicBezTo>
                <a:cubicBezTo>
                  <a:pt x="4607" y="3429"/>
                  <a:pt x="4635" y="3426"/>
                  <a:pt x="4662" y="3419"/>
                </a:cubicBezTo>
                <a:cubicBezTo>
                  <a:pt x="4684" y="3426"/>
                  <a:pt x="4708" y="3429"/>
                  <a:pt x="4733" y="3429"/>
                </a:cubicBezTo>
                <a:cubicBezTo>
                  <a:pt x="4794" y="3429"/>
                  <a:pt x="4860" y="3412"/>
                  <a:pt x="4913" y="3394"/>
                </a:cubicBezTo>
                <a:cubicBezTo>
                  <a:pt x="4938" y="3444"/>
                  <a:pt x="5013" y="3519"/>
                  <a:pt x="5088" y="3544"/>
                </a:cubicBezTo>
                <a:cubicBezTo>
                  <a:pt x="5126" y="3544"/>
                  <a:pt x="5163" y="3551"/>
                  <a:pt x="5201" y="3551"/>
                </a:cubicBezTo>
                <a:cubicBezTo>
                  <a:pt x="5239" y="3551"/>
                  <a:pt x="5276" y="3544"/>
                  <a:pt x="5314" y="3519"/>
                </a:cubicBezTo>
                <a:cubicBezTo>
                  <a:pt x="5339" y="3369"/>
                  <a:pt x="5314" y="3219"/>
                  <a:pt x="5264" y="3068"/>
                </a:cubicBezTo>
                <a:cubicBezTo>
                  <a:pt x="5213" y="2918"/>
                  <a:pt x="5138" y="2767"/>
                  <a:pt x="5063" y="2642"/>
                </a:cubicBezTo>
                <a:cubicBezTo>
                  <a:pt x="5038" y="2592"/>
                  <a:pt x="5013" y="2542"/>
                  <a:pt x="5013" y="2492"/>
                </a:cubicBezTo>
                <a:cubicBezTo>
                  <a:pt x="5038" y="2442"/>
                  <a:pt x="5063" y="2392"/>
                  <a:pt x="5113" y="2392"/>
                </a:cubicBezTo>
                <a:cubicBezTo>
                  <a:pt x="5088" y="2417"/>
                  <a:pt x="5088" y="2467"/>
                  <a:pt x="5088" y="2492"/>
                </a:cubicBezTo>
                <a:cubicBezTo>
                  <a:pt x="5088" y="2542"/>
                  <a:pt x="5138" y="2592"/>
                  <a:pt x="5163" y="2617"/>
                </a:cubicBezTo>
                <a:cubicBezTo>
                  <a:pt x="5366" y="2775"/>
                  <a:pt x="5649" y="2872"/>
                  <a:pt x="5941" y="2872"/>
                </a:cubicBezTo>
                <a:cubicBezTo>
                  <a:pt x="5974" y="2872"/>
                  <a:pt x="6007" y="2870"/>
                  <a:pt x="6041" y="2868"/>
                </a:cubicBezTo>
                <a:cubicBezTo>
                  <a:pt x="6078" y="2924"/>
                  <a:pt x="6158" y="2952"/>
                  <a:pt x="6227" y="2952"/>
                </a:cubicBezTo>
                <a:cubicBezTo>
                  <a:pt x="6250" y="2952"/>
                  <a:pt x="6272" y="2949"/>
                  <a:pt x="6291" y="2943"/>
                </a:cubicBezTo>
                <a:cubicBezTo>
                  <a:pt x="6328" y="2980"/>
                  <a:pt x="6391" y="3003"/>
                  <a:pt x="6452" y="3003"/>
                </a:cubicBezTo>
                <a:cubicBezTo>
                  <a:pt x="6475" y="3003"/>
                  <a:pt x="6497" y="3000"/>
                  <a:pt x="6517" y="2993"/>
                </a:cubicBezTo>
                <a:cubicBezTo>
                  <a:pt x="6548" y="3024"/>
                  <a:pt x="6598" y="3045"/>
                  <a:pt x="6649" y="3045"/>
                </a:cubicBezTo>
                <a:cubicBezTo>
                  <a:pt x="6681" y="3045"/>
                  <a:pt x="6714" y="3037"/>
                  <a:pt x="6742" y="3018"/>
                </a:cubicBezTo>
                <a:cubicBezTo>
                  <a:pt x="6788" y="3079"/>
                  <a:pt x="6852" y="3112"/>
                  <a:pt x="6923" y="3112"/>
                </a:cubicBezTo>
                <a:cubicBezTo>
                  <a:pt x="6969" y="3112"/>
                  <a:pt x="7019" y="3098"/>
                  <a:pt x="7068" y="3068"/>
                </a:cubicBezTo>
                <a:cubicBezTo>
                  <a:pt x="7319" y="3269"/>
                  <a:pt x="7620" y="3469"/>
                  <a:pt x="7895" y="3645"/>
                </a:cubicBezTo>
                <a:cubicBezTo>
                  <a:pt x="7895" y="3595"/>
                  <a:pt x="7895" y="3569"/>
                  <a:pt x="7870" y="3544"/>
                </a:cubicBezTo>
                <a:lnTo>
                  <a:pt x="7870" y="3544"/>
                </a:lnTo>
                <a:cubicBezTo>
                  <a:pt x="7995" y="3620"/>
                  <a:pt x="8096" y="3670"/>
                  <a:pt x="8196" y="3745"/>
                </a:cubicBezTo>
                <a:cubicBezTo>
                  <a:pt x="8196" y="3695"/>
                  <a:pt x="8171" y="3645"/>
                  <a:pt x="8146" y="3620"/>
                </a:cubicBezTo>
                <a:lnTo>
                  <a:pt x="8146" y="3620"/>
                </a:lnTo>
                <a:cubicBezTo>
                  <a:pt x="8221" y="3695"/>
                  <a:pt x="8321" y="3770"/>
                  <a:pt x="8447" y="3820"/>
                </a:cubicBezTo>
                <a:cubicBezTo>
                  <a:pt x="8422" y="3770"/>
                  <a:pt x="8422" y="3695"/>
                  <a:pt x="8422" y="3645"/>
                </a:cubicBezTo>
                <a:lnTo>
                  <a:pt x="8422" y="3645"/>
                </a:lnTo>
                <a:cubicBezTo>
                  <a:pt x="8497" y="3770"/>
                  <a:pt x="8597" y="3845"/>
                  <a:pt x="8722" y="3895"/>
                </a:cubicBezTo>
                <a:cubicBezTo>
                  <a:pt x="8697" y="3820"/>
                  <a:pt x="8697" y="3720"/>
                  <a:pt x="8672" y="3645"/>
                </a:cubicBezTo>
                <a:lnTo>
                  <a:pt x="8672" y="3645"/>
                </a:lnTo>
                <a:cubicBezTo>
                  <a:pt x="8772" y="3795"/>
                  <a:pt x="8923" y="3920"/>
                  <a:pt x="9098" y="3920"/>
                </a:cubicBezTo>
                <a:cubicBezTo>
                  <a:pt x="9048" y="3845"/>
                  <a:pt x="8998" y="3745"/>
                  <a:pt x="8973" y="3645"/>
                </a:cubicBezTo>
                <a:lnTo>
                  <a:pt x="8973" y="3645"/>
                </a:lnTo>
                <a:cubicBezTo>
                  <a:pt x="9073" y="3745"/>
                  <a:pt x="9198" y="3820"/>
                  <a:pt x="9349" y="3845"/>
                </a:cubicBezTo>
                <a:cubicBezTo>
                  <a:pt x="8948" y="3194"/>
                  <a:pt x="8321" y="2692"/>
                  <a:pt x="7795" y="2116"/>
                </a:cubicBezTo>
                <a:cubicBezTo>
                  <a:pt x="7645" y="1915"/>
                  <a:pt x="7469" y="1715"/>
                  <a:pt x="7244" y="1640"/>
                </a:cubicBezTo>
                <a:cubicBezTo>
                  <a:pt x="7140" y="1602"/>
                  <a:pt x="7032" y="1589"/>
                  <a:pt x="6924" y="1589"/>
                </a:cubicBezTo>
                <a:cubicBezTo>
                  <a:pt x="6745" y="1589"/>
                  <a:pt x="6563" y="1624"/>
                  <a:pt x="6391" y="1640"/>
                </a:cubicBezTo>
                <a:cubicBezTo>
                  <a:pt x="6215" y="1669"/>
                  <a:pt x="6030" y="1681"/>
                  <a:pt x="5847" y="1681"/>
                </a:cubicBezTo>
                <a:cubicBezTo>
                  <a:pt x="5718" y="1681"/>
                  <a:pt x="5589" y="1675"/>
                  <a:pt x="5464" y="1665"/>
                </a:cubicBezTo>
                <a:cubicBezTo>
                  <a:pt x="5389" y="1439"/>
                  <a:pt x="5188" y="1314"/>
                  <a:pt x="4988" y="1239"/>
                </a:cubicBezTo>
                <a:cubicBezTo>
                  <a:pt x="4881" y="1198"/>
                  <a:pt x="4766" y="1173"/>
                  <a:pt x="4652" y="1173"/>
                </a:cubicBezTo>
                <a:cubicBezTo>
                  <a:pt x="4553" y="1173"/>
                  <a:pt x="4455" y="1192"/>
                  <a:pt x="4361" y="1239"/>
                </a:cubicBezTo>
                <a:cubicBezTo>
                  <a:pt x="4086" y="1063"/>
                  <a:pt x="3860" y="863"/>
                  <a:pt x="3660" y="612"/>
                </a:cubicBezTo>
                <a:cubicBezTo>
                  <a:pt x="3484" y="412"/>
                  <a:pt x="3309" y="161"/>
                  <a:pt x="3033" y="61"/>
                </a:cubicBezTo>
                <a:cubicBezTo>
                  <a:pt x="2931" y="15"/>
                  <a:pt x="2823" y="1"/>
                  <a:pt x="271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964799" y="4464402"/>
            <a:ext cx="837701" cy="377099"/>
          </a:xfrm>
          <a:custGeom>
            <a:avLst/>
            <a:gdLst/>
            <a:ahLst/>
            <a:cxnLst/>
            <a:rect l="l" t="t" r="r" b="b"/>
            <a:pathLst>
              <a:path w="3661" h="1648" extrusionOk="0">
                <a:moveTo>
                  <a:pt x="2595" y="0"/>
                </a:moveTo>
                <a:cubicBezTo>
                  <a:pt x="2545" y="0"/>
                  <a:pt x="2495" y="6"/>
                  <a:pt x="2457" y="19"/>
                </a:cubicBezTo>
                <a:cubicBezTo>
                  <a:pt x="2357" y="69"/>
                  <a:pt x="2282" y="169"/>
                  <a:pt x="2206" y="269"/>
                </a:cubicBezTo>
                <a:cubicBezTo>
                  <a:pt x="2131" y="345"/>
                  <a:pt x="2031" y="445"/>
                  <a:pt x="1931" y="520"/>
                </a:cubicBezTo>
                <a:cubicBezTo>
                  <a:pt x="1899" y="499"/>
                  <a:pt x="1867" y="491"/>
                  <a:pt x="1833" y="491"/>
                </a:cubicBezTo>
                <a:cubicBezTo>
                  <a:pt x="1787" y="491"/>
                  <a:pt x="1738" y="506"/>
                  <a:pt x="1680" y="520"/>
                </a:cubicBezTo>
                <a:cubicBezTo>
                  <a:pt x="1605" y="545"/>
                  <a:pt x="1530" y="620"/>
                  <a:pt x="1505" y="696"/>
                </a:cubicBezTo>
                <a:cubicBezTo>
                  <a:pt x="1442" y="708"/>
                  <a:pt x="1379" y="714"/>
                  <a:pt x="1317" y="714"/>
                </a:cubicBezTo>
                <a:cubicBezTo>
                  <a:pt x="1254" y="714"/>
                  <a:pt x="1191" y="708"/>
                  <a:pt x="1129" y="696"/>
                </a:cubicBezTo>
                <a:cubicBezTo>
                  <a:pt x="1079" y="696"/>
                  <a:pt x="1022" y="689"/>
                  <a:pt x="966" y="689"/>
                </a:cubicBezTo>
                <a:cubicBezTo>
                  <a:pt x="909" y="689"/>
                  <a:pt x="853" y="696"/>
                  <a:pt x="803" y="721"/>
                </a:cubicBezTo>
                <a:cubicBezTo>
                  <a:pt x="703" y="746"/>
                  <a:pt x="653" y="846"/>
                  <a:pt x="577" y="921"/>
                </a:cubicBezTo>
                <a:cubicBezTo>
                  <a:pt x="377" y="1147"/>
                  <a:pt x="151" y="1347"/>
                  <a:pt x="1" y="1623"/>
                </a:cubicBezTo>
                <a:cubicBezTo>
                  <a:pt x="51" y="1623"/>
                  <a:pt x="101" y="1573"/>
                  <a:pt x="151" y="1548"/>
                </a:cubicBezTo>
                <a:lnTo>
                  <a:pt x="151" y="1548"/>
                </a:lnTo>
                <a:cubicBezTo>
                  <a:pt x="126" y="1573"/>
                  <a:pt x="101" y="1623"/>
                  <a:pt x="101" y="1648"/>
                </a:cubicBezTo>
                <a:cubicBezTo>
                  <a:pt x="151" y="1648"/>
                  <a:pt x="226" y="1598"/>
                  <a:pt x="251" y="1548"/>
                </a:cubicBezTo>
                <a:cubicBezTo>
                  <a:pt x="251" y="1573"/>
                  <a:pt x="251" y="1598"/>
                  <a:pt x="251" y="1623"/>
                </a:cubicBezTo>
                <a:cubicBezTo>
                  <a:pt x="302" y="1623"/>
                  <a:pt x="327" y="1573"/>
                  <a:pt x="352" y="1523"/>
                </a:cubicBezTo>
                <a:cubicBezTo>
                  <a:pt x="352" y="1548"/>
                  <a:pt x="352" y="1573"/>
                  <a:pt x="352" y="1598"/>
                </a:cubicBezTo>
                <a:cubicBezTo>
                  <a:pt x="402" y="1573"/>
                  <a:pt x="427" y="1548"/>
                  <a:pt x="452" y="1523"/>
                </a:cubicBezTo>
                <a:cubicBezTo>
                  <a:pt x="452" y="1523"/>
                  <a:pt x="452" y="1548"/>
                  <a:pt x="452" y="1573"/>
                </a:cubicBezTo>
                <a:cubicBezTo>
                  <a:pt x="477" y="1548"/>
                  <a:pt x="527" y="1523"/>
                  <a:pt x="577" y="1472"/>
                </a:cubicBezTo>
                <a:lnTo>
                  <a:pt x="577" y="1472"/>
                </a:lnTo>
                <a:cubicBezTo>
                  <a:pt x="577" y="1498"/>
                  <a:pt x="577" y="1498"/>
                  <a:pt x="552" y="1523"/>
                </a:cubicBezTo>
                <a:cubicBezTo>
                  <a:pt x="678" y="1447"/>
                  <a:pt x="778" y="1372"/>
                  <a:pt x="903" y="1272"/>
                </a:cubicBezTo>
                <a:cubicBezTo>
                  <a:pt x="913" y="1291"/>
                  <a:pt x="926" y="1299"/>
                  <a:pt x="941" y="1299"/>
                </a:cubicBezTo>
                <a:cubicBezTo>
                  <a:pt x="966" y="1299"/>
                  <a:pt x="997" y="1278"/>
                  <a:pt x="1028" y="1247"/>
                </a:cubicBezTo>
                <a:cubicBezTo>
                  <a:pt x="1041" y="1259"/>
                  <a:pt x="1054" y="1266"/>
                  <a:pt x="1066" y="1266"/>
                </a:cubicBezTo>
                <a:cubicBezTo>
                  <a:pt x="1079" y="1266"/>
                  <a:pt x="1091" y="1259"/>
                  <a:pt x="1104" y="1247"/>
                </a:cubicBezTo>
                <a:cubicBezTo>
                  <a:pt x="1129" y="1247"/>
                  <a:pt x="1179" y="1247"/>
                  <a:pt x="1204" y="1222"/>
                </a:cubicBezTo>
                <a:cubicBezTo>
                  <a:pt x="1211" y="1229"/>
                  <a:pt x="1221" y="1232"/>
                  <a:pt x="1231" y="1232"/>
                </a:cubicBezTo>
                <a:cubicBezTo>
                  <a:pt x="1256" y="1232"/>
                  <a:pt x="1286" y="1214"/>
                  <a:pt x="1304" y="1197"/>
                </a:cubicBezTo>
                <a:cubicBezTo>
                  <a:pt x="1429" y="1197"/>
                  <a:pt x="1555" y="1147"/>
                  <a:pt x="1630" y="1071"/>
                </a:cubicBezTo>
                <a:cubicBezTo>
                  <a:pt x="1655" y="1071"/>
                  <a:pt x="1655" y="1046"/>
                  <a:pt x="1655" y="1021"/>
                </a:cubicBezTo>
                <a:cubicBezTo>
                  <a:pt x="1680" y="1021"/>
                  <a:pt x="1655" y="996"/>
                  <a:pt x="1655" y="996"/>
                </a:cubicBezTo>
                <a:cubicBezTo>
                  <a:pt x="1662" y="989"/>
                  <a:pt x="1668" y="986"/>
                  <a:pt x="1672" y="986"/>
                </a:cubicBezTo>
                <a:cubicBezTo>
                  <a:pt x="1682" y="986"/>
                  <a:pt x="1687" y="1004"/>
                  <a:pt x="1705" y="1021"/>
                </a:cubicBezTo>
                <a:cubicBezTo>
                  <a:pt x="1705" y="1046"/>
                  <a:pt x="1680" y="1071"/>
                  <a:pt x="1680" y="1071"/>
                </a:cubicBezTo>
                <a:cubicBezTo>
                  <a:pt x="1655" y="1147"/>
                  <a:pt x="1630" y="1197"/>
                  <a:pt x="1605" y="1247"/>
                </a:cubicBezTo>
                <a:cubicBezTo>
                  <a:pt x="1580" y="1322"/>
                  <a:pt x="1580" y="1372"/>
                  <a:pt x="1605" y="1447"/>
                </a:cubicBezTo>
                <a:lnTo>
                  <a:pt x="1680" y="1447"/>
                </a:lnTo>
                <a:cubicBezTo>
                  <a:pt x="1705" y="1422"/>
                  <a:pt x="1730" y="1397"/>
                  <a:pt x="1755" y="1372"/>
                </a:cubicBezTo>
                <a:cubicBezTo>
                  <a:pt x="1780" y="1397"/>
                  <a:pt x="1805" y="1397"/>
                  <a:pt x="1856" y="1397"/>
                </a:cubicBezTo>
                <a:cubicBezTo>
                  <a:pt x="1906" y="1397"/>
                  <a:pt x="1956" y="1397"/>
                  <a:pt x="1981" y="1347"/>
                </a:cubicBezTo>
                <a:lnTo>
                  <a:pt x="2031" y="1347"/>
                </a:lnTo>
                <a:cubicBezTo>
                  <a:pt x="2056" y="1347"/>
                  <a:pt x="2056" y="1322"/>
                  <a:pt x="2081" y="1322"/>
                </a:cubicBezTo>
                <a:cubicBezTo>
                  <a:pt x="2131" y="1322"/>
                  <a:pt x="2156" y="1272"/>
                  <a:pt x="2181" y="1247"/>
                </a:cubicBezTo>
                <a:cubicBezTo>
                  <a:pt x="2231" y="1222"/>
                  <a:pt x="2257" y="1197"/>
                  <a:pt x="2257" y="1172"/>
                </a:cubicBezTo>
                <a:lnTo>
                  <a:pt x="2357" y="1172"/>
                </a:lnTo>
                <a:cubicBezTo>
                  <a:pt x="2382" y="1147"/>
                  <a:pt x="2407" y="1122"/>
                  <a:pt x="2407" y="1097"/>
                </a:cubicBezTo>
                <a:cubicBezTo>
                  <a:pt x="2382" y="1046"/>
                  <a:pt x="2332" y="996"/>
                  <a:pt x="2257" y="971"/>
                </a:cubicBezTo>
                <a:cubicBezTo>
                  <a:pt x="2206" y="946"/>
                  <a:pt x="2156" y="921"/>
                  <a:pt x="2081" y="921"/>
                </a:cubicBezTo>
                <a:cubicBezTo>
                  <a:pt x="2081" y="896"/>
                  <a:pt x="2056" y="896"/>
                  <a:pt x="2031" y="871"/>
                </a:cubicBezTo>
                <a:cubicBezTo>
                  <a:pt x="2031" y="871"/>
                  <a:pt x="2031" y="846"/>
                  <a:pt x="2031" y="821"/>
                </a:cubicBezTo>
                <a:cubicBezTo>
                  <a:pt x="2031" y="846"/>
                  <a:pt x="2056" y="846"/>
                  <a:pt x="2056" y="871"/>
                </a:cubicBezTo>
                <a:lnTo>
                  <a:pt x="2106" y="871"/>
                </a:lnTo>
                <a:cubicBezTo>
                  <a:pt x="2231" y="871"/>
                  <a:pt x="2357" y="796"/>
                  <a:pt x="2432" y="721"/>
                </a:cubicBezTo>
                <a:cubicBezTo>
                  <a:pt x="2482" y="721"/>
                  <a:pt x="2507" y="696"/>
                  <a:pt x="2532" y="670"/>
                </a:cubicBezTo>
                <a:cubicBezTo>
                  <a:pt x="2557" y="670"/>
                  <a:pt x="2607" y="645"/>
                  <a:pt x="2607" y="620"/>
                </a:cubicBezTo>
                <a:cubicBezTo>
                  <a:pt x="2632" y="620"/>
                  <a:pt x="2683" y="595"/>
                  <a:pt x="2683" y="570"/>
                </a:cubicBezTo>
                <a:cubicBezTo>
                  <a:pt x="2733" y="570"/>
                  <a:pt x="2783" y="545"/>
                  <a:pt x="2783" y="495"/>
                </a:cubicBezTo>
                <a:cubicBezTo>
                  <a:pt x="2933" y="470"/>
                  <a:pt x="3059" y="470"/>
                  <a:pt x="3184" y="420"/>
                </a:cubicBezTo>
                <a:cubicBezTo>
                  <a:pt x="3184" y="420"/>
                  <a:pt x="3159" y="420"/>
                  <a:pt x="3159" y="395"/>
                </a:cubicBezTo>
                <a:cubicBezTo>
                  <a:pt x="3209" y="395"/>
                  <a:pt x="3259" y="395"/>
                  <a:pt x="3309" y="370"/>
                </a:cubicBezTo>
                <a:cubicBezTo>
                  <a:pt x="3284" y="370"/>
                  <a:pt x="3259" y="370"/>
                  <a:pt x="3259" y="345"/>
                </a:cubicBezTo>
                <a:lnTo>
                  <a:pt x="3384" y="345"/>
                </a:lnTo>
                <a:cubicBezTo>
                  <a:pt x="3384" y="320"/>
                  <a:pt x="3359" y="295"/>
                  <a:pt x="3334" y="295"/>
                </a:cubicBezTo>
                <a:cubicBezTo>
                  <a:pt x="3384" y="295"/>
                  <a:pt x="3460" y="295"/>
                  <a:pt x="3510" y="269"/>
                </a:cubicBezTo>
                <a:cubicBezTo>
                  <a:pt x="3485" y="269"/>
                  <a:pt x="3434" y="244"/>
                  <a:pt x="3409" y="219"/>
                </a:cubicBezTo>
                <a:lnTo>
                  <a:pt x="3409" y="219"/>
                </a:lnTo>
                <a:cubicBezTo>
                  <a:pt x="3431" y="227"/>
                  <a:pt x="3453" y="230"/>
                  <a:pt x="3475" y="230"/>
                </a:cubicBezTo>
                <a:cubicBezTo>
                  <a:pt x="3526" y="230"/>
                  <a:pt x="3574" y="212"/>
                  <a:pt x="3610" y="194"/>
                </a:cubicBezTo>
                <a:cubicBezTo>
                  <a:pt x="3585" y="169"/>
                  <a:pt x="3535" y="144"/>
                  <a:pt x="3510" y="144"/>
                </a:cubicBezTo>
                <a:cubicBezTo>
                  <a:pt x="3560" y="144"/>
                  <a:pt x="3610" y="119"/>
                  <a:pt x="3660" y="94"/>
                </a:cubicBezTo>
                <a:cubicBezTo>
                  <a:pt x="3359" y="19"/>
                  <a:pt x="3059" y="44"/>
                  <a:pt x="2733" y="19"/>
                </a:cubicBezTo>
                <a:cubicBezTo>
                  <a:pt x="2695" y="6"/>
                  <a:pt x="2645" y="0"/>
                  <a:pt x="2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357804" y="2571748"/>
            <a:ext cx="1267670" cy="360139"/>
          </a:xfrm>
          <a:custGeom>
            <a:avLst/>
            <a:gdLst/>
            <a:ahLst/>
            <a:cxnLst/>
            <a:rect l="l" t="t" r="r" b="b"/>
            <a:pathLst>
              <a:path w="13059" h="3710" extrusionOk="0">
                <a:moveTo>
                  <a:pt x="5189" y="0"/>
                </a:moveTo>
                <a:cubicBezTo>
                  <a:pt x="4136" y="0"/>
                  <a:pt x="3234" y="702"/>
                  <a:pt x="2958" y="1680"/>
                </a:cubicBezTo>
                <a:cubicBezTo>
                  <a:pt x="2783" y="1579"/>
                  <a:pt x="2557" y="1529"/>
                  <a:pt x="2306" y="1529"/>
                </a:cubicBezTo>
                <a:cubicBezTo>
                  <a:pt x="1655" y="1529"/>
                  <a:pt x="1103" y="1980"/>
                  <a:pt x="928" y="2582"/>
                </a:cubicBezTo>
                <a:lnTo>
                  <a:pt x="552" y="2582"/>
                </a:lnTo>
                <a:cubicBezTo>
                  <a:pt x="251" y="2582"/>
                  <a:pt x="1" y="2833"/>
                  <a:pt x="1" y="3133"/>
                </a:cubicBezTo>
                <a:cubicBezTo>
                  <a:pt x="1" y="3284"/>
                  <a:pt x="51" y="3434"/>
                  <a:pt x="176" y="3534"/>
                </a:cubicBezTo>
                <a:cubicBezTo>
                  <a:pt x="276" y="3635"/>
                  <a:pt x="402" y="3710"/>
                  <a:pt x="552" y="3710"/>
                </a:cubicBezTo>
                <a:lnTo>
                  <a:pt x="12507" y="3710"/>
                </a:lnTo>
                <a:cubicBezTo>
                  <a:pt x="12808" y="3710"/>
                  <a:pt x="13058" y="3459"/>
                  <a:pt x="13058" y="3133"/>
                </a:cubicBezTo>
                <a:cubicBezTo>
                  <a:pt x="13058" y="2983"/>
                  <a:pt x="13008" y="2858"/>
                  <a:pt x="12908" y="2757"/>
                </a:cubicBezTo>
                <a:cubicBezTo>
                  <a:pt x="12808" y="2657"/>
                  <a:pt x="12657" y="2582"/>
                  <a:pt x="12507" y="2582"/>
                </a:cubicBezTo>
                <a:lnTo>
                  <a:pt x="11956" y="2582"/>
                </a:lnTo>
                <a:cubicBezTo>
                  <a:pt x="11730" y="2056"/>
                  <a:pt x="11204" y="1705"/>
                  <a:pt x="10602" y="1705"/>
                </a:cubicBezTo>
                <a:cubicBezTo>
                  <a:pt x="10201" y="1705"/>
                  <a:pt x="9825" y="1855"/>
                  <a:pt x="9575" y="2131"/>
                </a:cubicBezTo>
                <a:cubicBezTo>
                  <a:pt x="9224" y="1529"/>
                  <a:pt x="8572" y="1128"/>
                  <a:pt x="7820" y="1128"/>
                </a:cubicBezTo>
                <a:cubicBezTo>
                  <a:pt x="7620" y="1128"/>
                  <a:pt x="7419" y="1153"/>
                  <a:pt x="7244" y="1228"/>
                </a:cubicBezTo>
                <a:cubicBezTo>
                  <a:pt x="6843" y="502"/>
                  <a:pt x="6091" y="0"/>
                  <a:pt x="5189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195071" y="369626"/>
            <a:ext cx="5794504" cy="4377323"/>
            <a:chOff x="195071" y="369626"/>
            <a:chExt cx="5794504" cy="4377323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3324921" y="369626"/>
              <a:ext cx="214142" cy="326746"/>
              <a:chOff x="3324921" y="369626"/>
              <a:chExt cx="214142" cy="326746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3324921" y="369626"/>
                <a:ext cx="172789" cy="170459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56" extrusionOk="0">
                    <a:moveTo>
                      <a:pt x="890" y="1"/>
                    </a:moveTo>
                    <a:cubicBezTo>
                      <a:pt x="871" y="1"/>
                      <a:pt x="852" y="13"/>
                      <a:pt x="852" y="38"/>
                    </a:cubicBezTo>
                    <a:cubicBezTo>
                      <a:pt x="777" y="640"/>
                      <a:pt x="652" y="765"/>
                      <a:pt x="50" y="840"/>
                    </a:cubicBezTo>
                    <a:cubicBezTo>
                      <a:pt x="0" y="840"/>
                      <a:pt x="0" y="916"/>
                      <a:pt x="50" y="916"/>
                    </a:cubicBezTo>
                    <a:cubicBezTo>
                      <a:pt x="652" y="991"/>
                      <a:pt x="777" y="1116"/>
                      <a:pt x="852" y="1718"/>
                    </a:cubicBezTo>
                    <a:cubicBezTo>
                      <a:pt x="852" y="1743"/>
                      <a:pt x="871" y="1755"/>
                      <a:pt x="890" y="1755"/>
                    </a:cubicBezTo>
                    <a:cubicBezTo>
                      <a:pt x="909" y="1755"/>
                      <a:pt x="928" y="1743"/>
                      <a:pt x="928" y="1718"/>
                    </a:cubicBezTo>
                    <a:cubicBezTo>
                      <a:pt x="1003" y="1116"/>
                      <a:pt x="1128" y="991"/>
                      <a:pt x="1730" y="916"/>
                    </a:cubicBezTo>
                    <a:cubicBezTo>
                      <a:pt x="1780" y="916"/>
                      <a:pt x="1780" y="840"/>
                      <a:pt x="1730" y="840"/>
                    </a:cubicBezTo>
                    <a:cubicBezTo>
                      <a:pt x="1128" y="765"/>
                      <a:pt x="1003" y="640"/>
                      <a:pt x="928" y="38"/>
                    </a:cubicBezTo>
                    <a:cubicBezTo>
                      <a:pt x="928" y="13"/>
                      <a:pt x="909" y="1"/>
                      <a:pt x="8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414907" y="575808"/>
                <a:ext cx="124156" cy="1205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242" extrusionOk="0">
                    <a:moveTo>
                      <a:pt x="640" y="1"/>
                    </a:moveTo>
                    <a:cubicBezTo>
                      <a:pt x="633" y="1"/>
                      <a:pt x="627" y="7"/>
                      <a:pt x="627" y="20"/>
                    </a:cubicBezTo>
                    <a:cubicBezTo>
                      <a:pt x="577" y="471"/>
                      <a:pt x="477" y="546"/>
                      <a:pt x="26" y="596"/>
                    </a:cubicBezTo>
                    <a:cubicBezTo>
                      <a:pt x="1" y="596"/>
                      <a:pt x="1" y="646"/>
                      <a:pt x="26" y="646"/>
                    </a:cubicBezTo>
                    <a:cubicBezTo>
                      <a:pt x="477" y="696"/>
                      <a:pt x="577" y="771"/>
                      <a:pt x="627" y="1223"/>
                    </a:cubicBezTo>
                    <a:cubicBezTo>
                      <a:pt x="627" y="1235"/>
                      <a:pt x="633" y="1241"/>
                      <a:pt x="640" y="1241"/>
                    </a:cubicBezTo>
                    <a:cubicBezTo>
                      <a:pt x="646" y="1241"/>
                      <a:pt x="652" y="1235"/>
                      <a:pt x="652" y="1223"/>
                    </a:cubicBezTo>
                    <a:cubicBezTo>
                      <a:pt x="702" y="771"/>
                      <a:pt x="803" y="696"/>
                      <a:pt x="1254" y="646"/>
                    </a:cubicBezTo>
                    <a:cubicBezTo>
                      <a:pt x="1279" y="646"/>
                      <a:pt x="1279" y="596"/>
                      <a:pt x="1254" y="596"/>
                    </a:cubicBezTo>
                    <a:cubicBezTo>
                      <a:pt x="803" y="546"/>
                      <a:pt x="702" y="471"/>
                      <a:pt x="652" y="20"/>
                    </a:cubicBezTo>
                    <a:cubicBezTo>
                      <a:pt x="652" y="7"/>
                      <a:pt x="646" y="1"/>
                      <a:pt x="6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6;p2"/>
            <p:cNvSpPr/>
            <p:nvPr/>
          </p:nvSpPr>
          <p:spPr>
            <a:xfrm>
              <a:off x="213912" y="384868"/>
              <a:ext cx="124253" cy="122894"/>
            </a:xfrm>
            <a:custGeom>
              <a:avLst/>
              <a:gdLst/>
              <a:ahLst/>
              <a:cxnLst/>
              <a:rect l="l" t="t" r="r" b="b"/>
              <a:pathLst>
                <a:path w="1280" h="1266" extrusionOk="0">
                  <a:moveTo>
                    <a:pt x="640" y="0"/>
                  </a:moveTo>
                  <a:cubicBezTo>
                    <a:pt x="634" y="0"/>
                    <a:pt x="628" y="7"/>
                    <a:pt x="628" y="19"/>
                  </a:cubicBezTo>
                  <a:cubicBezTo>
                    <a:pt x="577" y="470"/>
                    <a:pt x="477" y="570"/>
                    <a:pt x="26" y="621"/>
                  </a:cubicBezTo>
                  <a:cubicBezTo>
                    <a:pt x="1" y="621"/>
                    <a:pt x="1" y="646"/>
                    <a:pt x="26" y="646"/>
                  </a:cubicBezTo>
                  <a:cubicBezTo>
                    <a:pt x="477" y="696"/>
                    <a:pt x="577" y="796"/>
                    <a:pt x="628" y="1247"/>
                  </a:cubicBezTo>
                  <a:cubicBezTo>
                    <a:pt x="628" y="1260"/>
                    <a:pt x="634" y="1266"/>
                    <a:pt x="640" y="1266"/>
                  </a:cubicBezTo>
                  <a:cubicBezTo>
                    <a:pt x="646" y="1266"/>
                    <a:pt x="653" y="1260"/>
                    <a:pt x="653" y="1247"/>
                  </a:cubicBezTo>
                  <a:cubicBezTo>
                    <a:pt x="703" y="796"/>
                    <a:pt x="803" y="696"/>
                    <a:pt x="1254" y="646"/>
                  </a:cubicBezTo>
                  <a:cubicBezTo>
                    <a:pt x="1279" y="646"/>
                    <a:pt x="1279" y="621"/>
                    <a:pt x="1254" y="621"/>
                  </a:cubicBezTo>
                  <a:cubicBezTo>
                    <a:pt x="803" y="570"/>
                    <a:pt x="703" y="470"/>
                    <a:pt x="653" y="19"/>
                  </a:cubicBezTo>
                  <a:cubicBezTo>
                    <a:pt x="653" y="7"/>
                    <a:pt x="646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869126" y="1482538"/>
              <a:ext cx="120449" cy="11779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801602" y="1978774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>
              <a:off x="3599326" y="4460053"/>
              <a:ext cx="387295" cy="286897"/>
              <a:chOff x="3920176" y="4486828"/>
              <a:chExt cx="387295" cy="286897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4134584" y="4486828"/>
                <a:ext cx="172886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3920176" y="4655926"/>
                <a:ext cx="120449" cy="11779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" name="Google Shape;22;p2"/>
            <p:cNvSpPr/>
            <p:nvPr/>
          </p:nvSpPr>
          <p:spPr>
            <a:xfrm>
              <a:off x="4758852" y="3051599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23;p2"/>
            <p:cNvGrpSpPr/>
            <p:nvPr/>
          </p:nvGrpSpPr>
          <p:grpSpPr>
            <a:xfrm flipH="1">
              <a:off x="195071" y="3640601"/>
              <a:ext cx="214142" cy="326746"/>
              <a:chOff x="3324921" y="369626"/>
              <a:chExt cx="214142" cy="326746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3324921" y="369626"/>
                <a:ext cx="172789" cy="170459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56" extrusionOk="0">
                    <a:moveTo>
                      <a:pt x="890" y="1"/>
                    </a:moveTo>
                    <a:cubicBezTo>
                      <a:pt x="871" y="1"/>
                      <a:pt x="852" y="13"/>
                      <a:pt x="852" y="38"/>
                    </a:cubicBezTo>
                    <a:cubicBezTo>
                      <a:pt x="777" y="640"/>
                      <a:pt x="652" y="765"/>
                      <a:pt x="50" y="840"/>
                    </a:cubicBezTo>
                    <a:cubicBezTo>
                      <a:pt x="0" y="840"/>
                      <a:pt x="0" y="916"/>
                      <a:pt x="50" y="916"/>
                    </a:cubicBezTo>
                    <a:cubicBezTo>
                      <a:pt x="652" y="991"/>
                      <a:pt x="777" y="1116"/>
                      <a:pt x="852" y="1718"/>
                    </a:cubicBezTo>
                    <a:cubicBezTo>
                      <a:pt x="852" y="1743"/>
                      <a:pt x="871" y="1755"/>
                      <a:pt x="890" y="1755"/>
                    </a:cubicBezTo>
                    <a:cubicBezTo>
                      <a:pt x="909" y="1755"/>
                      <a:pt x="928" y="1743"/>
                      <a:pt x="928" y="1718"/>
                    </a:cubicBezTo>
                    <a:cubicBezTo>
                      <a:pt x="1003" y="1116"/>
                      <a:pt x="1128" y="991"/>
                      <a:pt x="1730" y="916"/>
                    </a:cubicBezTo>
                    <a:cubicBezTo>
                      <a:pt x="1780" y="916"/>
                      <a:pt x="1780" y="840"/>
                      <a:pt x="1730" y="840"/>
                    </a:cubicBezTo>
                    <a:cubicBezTo>
                      <a:pt x="1128" y="765"/>
                      <a:pt x="1003" y="640"/>
                      <a:pt x="928" y="38"/>
                    </a:cubicBezTo>
                    <a:cubicBezTo>
                      <a:pt x="928" y="13"/>
                      <a:pt x="909" y="1"/>
                      <a:pt x="8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414907" y="575808"/>
                <a:ext cx="124156" cy="1205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242" extrusionOk="0">
                    <a:moveTo>
                      <a:pt x="640" y="1"/>
                    </a:moveTo>
                    <a:cubicBezTo>
                      <a:pt x="633" y="1"/>
                      <a:pt x="627" y="7"/>
                      <a:pt x="627" y="20"/>
                    </a:cubicBezTo>
                    <a:cubicBezTo>
                      <a:pt x="577" y="471"/>
                      <a:pt x="477" y="546"/>
                      <a:pt x="26" y="596"/>
                    </a:cubicBezTo>
                    <a:cubicBezTo>
                      <a:pt x="1" y="596"/>
                      <a:pt x="1" y="646"/>
                      <a:pt x="26" y="646"/>
                    </a:cubicBezTo>
                    <a:cubicBezTo>
                      <a:pt x="477" y="696"/>
                      <a:pt x="577" y="771"/>
                      <a:pt x="627" y="1223"/>
                    </a:cubicBezTo>
                    <a:cubicBezTo>
                      <a:pt x="627" y="1235"/>
                      <a:pt x="633" y="1241"/>
                      <a:pt x="640" y="1241"/>
                    </a:cubicBezTo>
                    <a:cubicBezTo>
                      <a:pt x="646" y="1241"/>
                      <a:pt x="652" y="1235"/>
                      <a:pt x="652" y="1223"/>
                    </a:cubicBezTo>
                    <a:cubicBezTo>
                      <a:pt x="702" y="771"/>
                      <a:pt x="803" y="696"/>
                      <a:pt x="1254" y="646"/>
                    </a:cubicBezTo>
                    <a:cubicBezTo>
                      <a:pt x="1279" y="646"/>
                      <a:pt x="1279" y="596"/>
                      <a:pt x="1254" y="596"/>
                    </a:cubicBezTo>
                    <a:cubicBezTo>
                      <a:pt x="803" y="546"/>
                      <a:pt x="702" y="471"/>
                      <a:pt x="652" y="20"/>
                    </a:cubicBezTo>
                    <a:cubicBezTo>
                      <a:pt x="652" y="7"/>
                      <a:pt x="646" y="1"/>
                      <a:pt x="6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" name="Google Shape;26;p2"/>
          <p:cNvSpPr txBox="1">
            <a:spLocks noGrp="1"/>
          </p:cNvSpPr>
          <p:nvPr>
            <p:ph type="ctrTitle"/>
          </p:nvPr>
        </p:nvSpPr>
        <p:spPr>
          <a:xfrm>
            <a:off x="720000" y="1134450"/>
            <a:ext cx="3852000" cy="218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800" b="1">
                <a:latin typeface="Bigelow Rules"/>
                <a:ea typeface="Bigelow Rules"/>
                <a:cs typeface="Bigelow Rules"/>
                <a:sym typeface="Bigelow Rule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1024950" y="3390750"/>
            <a:ext cx="3242100" cy="61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4"/>
          <p:cNvSpPr/>
          <p:nvPr/>
        </p:nvSpPr>
        <p:spPr>
          <a:xfrm flipH="1">
            <a:off x="226800" y="246275"/>
            <a:ext cx="829994" cy="903598"/>
          </a:xfrm>
          <a:custGeom>
            <a:avLst/>
            <a:gdLst/>
            <a:ahLst/>
            <a:cxnLst/>
            <a:rect l="l" t="t" r="r" b="b"/>
            <a:pathLst>
              <a:path w="10803" h="11761" extrusionOk="0">
                <a:moveTo>
                  <a:pt x="9700" y="8973"/>
                </a:moveTo>
                <a:cubicBezTo>
                  <a:pt x="9691" y="8973"/>
                  <a:pt x="9681" y="8974"/>
                  <a:pt x="9672" y="8974"/>
                </a:cubicBezTo>
                <a:lnTo>
                  <a:pt x="9672" y="8974"/>
                </a:lnTo>
                <a:cubicBezTo>
                  <a:pt x="9675" y="8975"/>
                  <a:pt x="9679" y="8975"/>
                  <a:pt x="9682" y="8975"/>
                </a:cubicBezTo>
                <a:cubicBezTo>
                  <a:pt x="9688" y="8975"/>
                  <a:pt x="9694" y="8974"/>
                  <a:pt x="9700" y="8973"/>
                </a:cubicBezTo>
                <a:close/>
                <a:moveTo>
                  <a:pt x="4236" y="1"/>
                </a:moveTo>
                <a:cubicBezTo>
                  <a:pt x="4111" y="327"/>
                  <a:pt x="4061" y="678"/>
                  <a:pt x="4086" y="1029"/>
                </a:cubicBezTo>
                <a:cubicBezTo>
                  <a:pt x="4136" y="2181"/>
                  <a:pt x="4838" y="3209"/>
                  <a:pt x="5213" y="4287"/>
                </a:cubicBezTo>
                <a:cubicBezTo>
                  <a:pt x="5514" y="5114"/>
                  <a:pt x="5665" y="6016"/>
                  <a:pt x="5640" y="6893"/>
                </a:cubicBezTo>
                <a:cubicBezTo>
                  <a:pt x="5514" y="6918"/>
                  <a:pt x="5389" y="6918"/>
                  <a:pt x="5264" y="6918"/>
                </a:cubicBezTo>
                <a:cubicBezTo>
                  <a:pt x="5013" y="6868"/>
                  <a:pt x="4762" y="6768"/>
                  <a:pt x="4537" y="6718"/>
                </a:cubicBezTo>
                <a:cubicBezTo>
                  <a:pt x="4403" y="6678"/>
                  <a:pt x="4261" y="6652"/>
                  <a:pt x="4124" y="6652"/>
                </a:cubicBezTo>
                <a:cubicBezTo>
                  <a:pt x="4005" y="6652"/>
                  <a:pt x="3890" y="6671"/>
                  <a:pt x="3785" y="6718"/>
                </a:cubicBezTo>
                <a:cubicBezTo>
                  <a:pt x="3584" y="6843"/>
                  <a:pt x="3434" y="7144"/>
                  <a:pt x="3584" y="7369"/>
                </a:cubicBezTo>
                <a:cubicBezTo>
                  <a:pt x="3309" y="7369"/>
                  <a:pt x="3033" y="7294"/>
                  <a:pt x="2832" y="7094"/>
                </a:cubicBezTo>
                <a:cubicBezTo>
                  <a:pt x="2782" y="7194"/>
                  <a:pt x="2782" y="7319"/>
                  <a:pt x="2807" y="7445"/>
                </a:cubicBezTo>
                <a:cubicBezTo>
                  <a:pt x="2532" y="7319"/>
                  <a:pt x="2256" y="7219"/>
                  <a:pt x="1980" y="7094"/>
                </a:cubicBezTo>
                <a:lnTo>
                  <a:pt x="1980" y="7094"/>
                </a:lnTo>
                <a:cubicBezTo>
                  <a:pt x="2005" y="7219"/>
                  <a:pt x="2030" y="7319"/>
                  <a:pt x="2056" y="7445"/>
                </a:cubicBezTo>
                <a:cubicBezTo>
                  <a:pt x="1805" y="7344"/>
                  <a:pt x="1529" y="7244"/>
                  <a:pt x="1279" y="7144"/>
                </a:cubicBezTo>
                <a:lnTo>
                  <a:pt x="1279" y="7144"/>
                </a:lnTo>
                <a:cubicBezTo>
                  <a:pt x="1304" y="7269"/>
                  <a:pt x="1329" y="7369"/>
                  <a:pt x="1354" y="7495"/>
                </a:cubicBezTo>
                <a:cubicBezTo>
                  <a:pt x="1153" y="7445"/>
                  <a:pt x="953" y="7394"/>
                  <a:pt x="752" y="7319"/>
                </a:cubicBezTo>
                <a:lnTo>
                  <a:pt x="752" y="7319"/>
                </a:lnTo>
                <a:cubicBezTo>
                  <a:pt x="777" y="7495"/>
                  <a:pt x="853" y="7645"/>
                  <a:pt x="953" y="7770"/>
                </a:cubicBezTo>
                <a:cubicBezTo>
                  <a:pt x="677" y="7695"/>
                  <a:pt x="401" y="7595"/>
                  <a:pt x="126" y="7520"/>
                </a:cubicBezTo>
                <a:lnTo>
                  <a:pt x="126" y="7520"/>
                </a:lnTo>
                <a:cubicBezTo>
                  <a:pt x="301" y="8021"/>
                  <a:pt x="652" y="8472"/>
                  <a:pt x="1103" y="8723"/>
                </a:cubicBezTo>
                <a:cubicBezTo>
                  <a:pt x="752" y="8623"/>
                  <a:pt x="351" y="8547"/>
                  <a:pt x="0" y="8447"/>
                </a:cubicBezTo>
                <a:lnTo>
                  <a:pt x="0" y="8447"/>
                </a:lnTo>
                <a:cubicBezTo>
                  <a:pt x="201" y="8973"/>
                  <a:pt x="827" y="9224"/>
                  <a:pt x="1404" y="9224"/>
                </a:cubicBezTo>
                <a:cubicBezTo>
                  <a:pt x="1955" y="9224"/>
                  <a:pt x="2507" y="9024"/>
                  <a:pt x="3058" y="8898"/>
                </a:cubicBezTo>
                <a:cubicBezTo>
                  <a:pt x="3525" y="8794"/>
                  <a:pt x="3992" y="8738"/>
                  <a:pt x="4451" y="8738"/>
                </a:cubicBezTo>
                <a:cubicBezTo>
                  <a:pt x="4657" y="8738"/>
                  <a:pt x="4861" y="8750"/>
                  <a:pt x="5063" y="8773"/>
                </a:cubicBezTo>
                <a:cubicBezTo>
                  <a:pt x="5289" y="8948"/>
                  <a:pt x="5514" y="8998"/>
                  <a:pt x="5815" y="9074"/>
                </a:cubicBezTo>
                <a:cubicBezTo>
                  <a:pt x="6091" y="9174"/>
                  <a:pt x="6366" y="9274"/>
                  <a:pt x="6542" y="9500"/>
                </a:cubicBezTo>
                <a:cubicBezTo>
                  <a:pt x="6467" y="9750"/>
                  <a:pt x="6517" y="10101"/>
                  <a:pt x="6667" y="10302"/>
                </a:cubicBezTo>
                <a:cubicBezTo>
                  <a:pt x="6742" y="10402"/>
                  <a:pt x="6817" y="10452"/>
                  <a:pt x="6918" y="10477"/>
                </a:cubicBezTo>
                <a:cubicBezTo>
                  <a:pt x="6935" y="10481"/>
                  <a:pt x="6953" y="10484"/>
                  <a:pt x="6971" y="10484"/>
                </a:cubicBezTo>
                <a:cubicBezTo>
                  <a:pt x="7058" y="10484"/>
                  <a:pt x="7148" y="10435"/>
                  <a:pt x="7168" y="10352"/>
                </a:cubicBezTo>
                <a:cubicBezTo>
                  <a:pt x="7244" y="10552"/>
                  <a:pt x="7419" y="10728"/>
                  <a:pt x="7594" y="10803"/>
                </a:cubicBezTo>
                <a:cubicBezTo>
                  <a:pt x="7628" y="10803"/>
                  <a:pt x="7661" y="10814"/>
                  <a:pt x="7695" y="10814"/>
                </a:cubicBezTo>
                <a:cubicBezTo>
                  <a:pt x="7711" y="10814"/>
                  <a:pt x="7728" y="10811"/>
                  <a:pt x="7745" y="10803"/>
                </a:cubicBezTo>
                <a:cubicBezTo>
                  <a:pt x="7795" y="10803"/>
                  <a:pt x="7845" y="10753"/>
                  <a:pt x="7820" y="10703"/>
                </a:cubicBezTo>
                <a:lnTo>
                  <a:pt x="7820" y="10703"/>
                </a:lnTo>
                <a:cubicBezTo>
                  <a:pt x="7920" y="10903"/>
                  <a:pt x="8146" y="11154"/>
                  <a:pt x="8346" y="11254"/>
                </a:cubicBezTo>
                <a:cubicBezTo>
                  <a:pt x="8399" y="11272"/>
                  <a:pt x="8440" y="11290"/>
                  <a:pt x="8477" y="11290"/>
                </a:cubicBezTo>
                <a:cubicBezTo>
                  <a:pt x="8492" y="11290"/>
                  <a:pt x="8507" y="11287"/>
                  <a:pt x="8522" y="11279"/>
                </a:cubicBezTo>
                <a:cubicBezTo>
                  <a:pt x="8597" y="11279"/>
                  <a:pt x="8647" y="11254"/>
                  <a:pt x="8672" y="11179"/>
                </a:cubicBezTo>
                <a:cubicBezTo>
                  <a:pt x="8747" y="11329"/>
                  <a:pt x="8873" y="11505"/>
                  <a:pt x="8998" y="11605"/>
                </a:cubicBezTo>
                <a:cubicBezTo>
                  <a:pt x="9107" y="11692"/>
                  <a:pt x="9253" y="11760"/>
                  <a:pt x="9389" y="11760"/>
                </a:cubicBezTo>
                <a:cubicBezTo>
                  <a:pt x="9409" y="11760"/>
                  <a:pt x="9429" y="11759"/>
                  <a:pt x="9449" y="11755"/>
                </a:cubicBezTo>
                <a:cubicBezTo>
                  <a:pt x="9399" y="11354"/>
                  <a:pt x="9274" y="10978"/>
                  <a:pt x="9098" y="10628"/>
                </a:cubicBezTo>
                <a:lnTo>
                  <a:pt x="9098" y="10628"/>
                </a:lnTo>
                <a:cubicBezTo>
                  <a:pt x="9399" y="10903"/>
                  <a:pt x="9750" y="11154"/>
                  <a:pt x="10126" y="11304"/>
                </a:cubicBezTo>
                <a:cubicBezTo>
                  <a:pt x="10153" y="11313"/>
                  <a:pt x="10188" y="11319"/>
                  <a:pt x="10221" y="11319"/>
                </a:cubicBezTo>
                <a:cubicBezTo>
                  <a:pt x="10279" y="11319"/>
                  <a:pt x="10335" y="11302"/>
                  <a:pt x="10351" y="11254"/>
                </a:cubicBezTo>
                <a:cubicBezTo>
                  <a:pt x="10376" y="11204"/>
                  <a:pt x="10351" y="11129"/>
                  <a:pt x="10301" y="11079"/>
                </a:cubicBezTo>
                <a:cubicBezTo>
                  <a:pt x="10151" y="10878"/>
                  <a:pt x="10000" y="10678"/>
                  <a:pt x="9850" y="10477"/>
                </a:cubicBezTo>
                <a:lnTo>
                  <a:pt x="9850" y="10477"/>
                </a:lnTo>
                <a:cubicBezTo>
                  <a:pt x="10151" y="10703"/>
                  <a:pt x="10477" y="10903"/>
                  <a:pt x="10802" y="11079"/>
                </a:cubicBezTo>
                <a:cubicBezTo>
                  <a:pt x="10777" y="10703"/>
                  <a:pt x="10552" y="10377"/>
                  <a:pt x="10251" y="10126"/>
                </a:cubicBezTo>
                <a:cubicBezTo>
                  <a:pt x="10251" y="10101"/>
                  <a:pt x="10251" y="10076"/>
                  <a:pt x="10251" y="10076"/>
                </a:cubicBezTo>
                <a:lnTo>
                  <a:pt x="10502" y="10151"/>
                </a:lnTo>
                <a:cubicBezTo>
                  <a:pt x="10251" y="9675"/>
                  <a:pt x="9875" y="9299"/>
                  <a:pt x="9424" y="8998"/>
                </a:cubicBezTo>
                <a:cubicBezTo>
                  <a:pt x="9512" y="8998"/>
                  <a:pt x="9601" y="8979"/>
                  <a:pt x="9672" y="8974"/>
                </a:cubicBezTo>
                <a:lnTo>
                  <a:pt x="9672" y="8974"/>
                </a:lnTo>
                <a:cubicBezTo>
                  <a:pt x="9507" y="8962"/>
                  <a:pt x="9166" y="8668"/>
                  <a:pt x="9048" y="8597"/>
                </a:cubicBezTo>
                <a:cubicBezTo>
                  <a:pt x="8873" y="8472"/>
                  <a:pt x="8697" y="8347"/>
                  <a:pt x="8522" y="8222"/>
                </a:cubicBezTo>
                <a:lnTo>
                  <a:pt x="8497" y="8146"/>
                </a:lnTo>
                <a:lnTo>
                  <a:pt x="8672" y="8146"/>
                </a:lnTo>
                <a:cubicBezTo>
                  <a:pt x="8522" y="7896"/>
                  <a:pt x="8321" y="7695"/>
                  <a:pt x="8071" y="7545"/>
                </a:cubicBezTo>
                <a:cubicBezTo>
                  <a:pt x="8171" y="7495"/>
                  <a:pt x="8271" y="7470"/>
                  <a:pt x="8346" y="7445"/>
                </a:cubicBezTo>
                <a:cubicBezTo>
                  <a:pt x="8046" y="7269"/>
                  <a:pt x="7745" y="7094"/>
                  <a:pt x="7469" y="6893"/>
                </a:cubicBezTo>
                <a:cubicBezTo>
                  <a:pt x="7594" y="6743"/>
                  <a:pt x="7670" y="6592"/>
                  <a:pt x="7720" y="6417"/>
                </a:cubicBezTo>
                <a:lnTo>
                  <a:pt x="7720" y="6417"/>
                </a:lnTo>
                <a:cubicBezTo>
                  <a:pt x="7645" y="6442"/>
                  <a:pt x="7569" y="6467"/>
                  <a:pt x="7469" y="6492"/>
                </a:cubicBezTo>
                <a:cubicBezTo>
                  <a:pt x="7670" y="6191"/>
                  <a:pt x="7795" y="5841"/>
                  <a:pt x="7820" y="5490"/>
                </a:cubicBezTo>
                <a:lnTo>
                  <a:pt x="7820" y="5490"/>
                </a:lnTo>
                <a:cubicBezTo>
                  <a:pt x="7745" y="5540"/>
                  <a:pt x="7670" y="5590"/>
                  <a:pt x="7619" y="5640"/>
                </a:cubicBezTo>
                <a:cubicBezTo>
                  <a:pt x="7770" y="5239"/>
                  <a:pt x="7795" y="4813"/>
                  <a:pt x="7670" y="4387"/>
                </a:cubicBezTo>
                <a:lnTo>
                  <a:pt x="7670" y="4387"/>
                </a:lnTo>
                <a:cubicBezTo>
                  <a:pt x="7594" y="4487"/>
                  <a:pt x="7519" y="4587"/>
                  <a:pt x="7419" y="4688"/>
                </a:cubicBezTo>
                <a:cubicBezTo>
                  <a:pt x="7569" y="4362"/>
                  <a:pt x="7544" y="3961"/>
                  <a:pt x="7394" y="3635"/>
                </a:cubicBezTo>
                <a:cubicBezTo>
                  <a:pt x="7344" y="3710"/>
                  <a:pt x="7269" y="3785"/>
                  <a:pt x="7193" y="3836"/>
                </a:cubicBezTo>
                <a:cubicBezTo>
                  <a:pt x="7218" y="3435"/>
                  <a:pt x="7143" y="3008"/>
                  <a:pt x="6943" y="2633"/>
                </a:cubicBezTo>
                <a:cubicBezTo>
                  <a:pt x="6868" y="2733"/>
                  <a:pt x="6792" y="2833"/>
                  <a:pt x="6717" y="2933"/>
                </a:cubicBezTo>
                <a:cubicBezTo>
                  <a:pt x="6717" y="2432"/>
                  <a:pt x="6542" y="2031"/>
                  <a:pt x="6166" y="1630"/>
                </a:cubicBezTo>
                <a:cubicBezTo>
                  <a:pt x="6091" y="1755"/>
                  <a:pt x="6041" y="1906"/>
                  <a:pt x="5965" y="2031"/>
                </a:cubicBezTo>
                <a:cubicBezTo>
                  <a:pt x="5940" y="1655"/>
                  <a:pt x="5840" y="1304"/>
                  <a:pt x="5640" y="978"/>
                </a:cubicBezTo>
                <a:lnTo>
                  <a:pt x="5414" y="1455"/>
                </a:lnTo>
                <a:cubicBezTo>
                  <a:pt x="5364" y="1129"/>
                  <a:pt x="5213" y="828"/>
                  <a:pt x="5013" y="552"/>
                </a:cubicBezTo>
                <a:cubicBezTo>
                  <a:pt x="4993" y="532"/>
                  <a:pt x="4972" y="495"/>
                  <a:pt x="4939" y="495"/>
                </a:cubicBezTo>
                <a:cubicBezTo>
                  <a:pt x="4931" y="495"/>
                  <a:pt x="4922" y="497"/>
                  <a:pt x="4913" y="502"/>
                </a:cubicBezTo>
                <a:cubicBezTo>
                  <a:pt x="4888" y="502"/>
                  <a:pt x="4863" y="527"/>
                  <a:pt x="4863" y="552"/>
                </a:cubicBezTo>
                <a:lnTo>
                  <a:pt x="4687" y="1003"/>
                </a:lnTo>
                <a:cubicBezTo>
                  <a:pt x="4712" y="628"/>
                  <a:pt x="4537" y="252"/>
                  <a:pt x="42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4"/>
          <p:cNvSpPr/>
          <p:nvPr/>
        </p:nvSpPr>
        <p:spPr>
          <a:xfrm>
            <a:off x="7598933" y="4250110"/>
            <a:ext cx="1313823" cy="591401"/>
          </a:xfrm>
          <a:custGeom>
            <a:avLst/>
            <a:gdLst/>
            <a:ahLst/>
            <a:cxnLst/>
            <a:rect l="l" t="t" r="r" b="b"/>
            <a:pathLst>
              <a:path w="3661" h="1648" extrusionOk="0">
                <a:moveTo>
                  <a:pt x="2595" y="0"/>
                </a:moveTo>
                <a:cubicBezTo>
                  <a:pt x="2545" y="0"/>
                  <a:pt x="2495" y="6"/>
                  <a:pt x="2457" y="19"/>
                </a:cubicBezTo>
                <a:cubicBezTo>
                  <a:pt x="2357" y="69"/>
                  <a:pt x="2282" y="169"/>
                  <a:pt x="2206" y="269"/>
                </a:cubicBezTo>
                <a:cubicBezTo>
                  <a:pt x="2131" y="345"/>
                  <a:pt x="2031" y="445"/>
                  <a:pt x="1931" y="520"/>
                </a:cubicBezTo>
                <a:cubicBezTo>
                  <a:pt x="1899" y="499"/>
                  <a:pt x="1867" y="491"/>
                  <a:pt x="1833" y="491"/>
                </a:cubicBezTo>
                <a:cubicBezTo>
                  <a:pt x="1787" y="491"/>
                  <a:pt x="1738" y="506"/>
                  <a:pt x="1680" y="520"/>
                </a:cubicBezTo>
                <a:cubicBezTo>
                  <a:pt x="1605" y="545"/>
                  <a:pt x="1530" y="620"/>
                  <a:pt x="1505" y="696"/>
                </a:cubicBezTo>
                <a:cubicBezTo>
                  <a:pt x="1442" y="708"/>
                  <a:pt x="1379" y="714"/>
                  <a:pt x="1317" y="714"/>
                </a:cubicBezTo>
                <a:cubicBezTo>
                  <a:pt x="1254" y="714"/>
                  <a:pt x="1191" y="708"/>
                  <a:pt x="1129" y="696"/>
                </a:cubicBezTo>
                <a:cubicBezTo>
                  <a:pt x="1079" y="696"/>
                  <a:pt x="1022" y="689"/>
                  <a:pt x="966" y="689"/>
                </a:cubicBezTo>
                <a:cubicBezTo>
                  <a:pt x="909" y="689"/>
                  <a:pt x="853" y="696"/>
                  <a:pt x="803" y="721"/>
                </a:cubicBezTo>
                <a:cubicBezTo>
                  <a:pt x="703" y="746"/>
                  <a:pt x="653" y="846"/>
                  <a:pt x="577" y="921"/>
                </a:cubicBezTo>
                <a:cubicBezTo>
                  <a:pt x="377" y="1147"/>
                  <a:pt x="151" y="1347"/>
                  <a:pt x="1" y="1623"/>
                </a:cubicBezTo>
                <a:cubicBezTo>
                  <a:pt x="51" y="1623"/>
                  <a:pt x="101" y="1573"/>
                  <a:pt x="151" y="1548"/>
                </a:cubicBezTo>
                <a:lnTo>
                  <a:pt x="151" y="1548"/>
                </a:lnTo>
                <a:cubicBezTo>
                  <a:pt x="126" y="1573"/>
                  <a:pt x="101" y="1623"/>
                  <a:pt x="101" y="1648"/>
                </a:cubicBezTo>
                <a:cubicBezTo>
                  <a:pt x="151" y="1648"/>
                  <a:pt x="226" y="1598"/>
                  <a:pt x="251" y="1548"/>
                </a:cubicBezTo>
                <a:cubicBezTo>
                  <a:pt x="251" y="1573"/>
                  <a:pt x="251" y="1598"/>
                  <a:pt x="251" y="1623"/>
                </a:cubicBezTo>
                <a:cubicBezTo>
                  <a:pt x="302" y="1623"/>
                  <a:pt x="327" y="1573"/>
                  <a:pt x="352" y="1523"/>
                </a:cubicBezTo>
                <a:cubicBezTo>
                  <a:pt x="352" y="1548"/>
                  <a:pt x="352" y="1573"/>
                  <a:pt x="352" y="1598"/>
                </a:cubicBezTo>
                <a:cubicBezTo>
                  <a:pt x="402" y="1573"/>
                  <a:pt x="427" y="1548"/>
                  <a:pt x="452" y="1523"/>
                </a:cubicBezTo>
                <a:cubicBezTo>
                  <a:pt x="452" y="1523"/>
                  <a:pt x="452" y="1548"/>
                  <a:pt x="452" y="1573"/>
                </a:cubicBezTo>
                <a:cubicBezTo>
                  <a:pt x="477" y="1548"/>
                  <a:pt x="527" y="1523"/>
                  <a:pt x="577" y="1472"/>
                </a:cubicBezTo>
                <a:lnTo>
                  <a:pt x="577" y="1472"/>
                </a:lnTo>
                <a:cubicBezTo>
                  <a:pt x="577" y="1498"/>
                  <a:pt x="577" y="1498"/>
                  <a:pt x="552" y="1523"/>
                </a:cubicBezTo>
                <a:cubicBezTo>
                  <a:pt x="678" y="1447"/>
                  <a:pt x="778" y="1372"/>
                  <a:pt x="903" y="1272"/>
                </a:cubicBezTo>
                <a:cubicBezTo>
                  <a:pt x="913" y="1291"/>
                  <a:pt x="926" y="1299"/>
                  <a:pt x="941" y="1299"/>
                </a:cubicBezTo>
                <a:cubicBezTo>
                  <a:pt x="966" y="1299"/>
                  <a:pt x="997" y="1278"/>
                  <a:pt x="1028" y="1247"/>
                </a:cubicBezTo>
                <a:cubicBezTo>
                  <a:pt x="1041" y="1259"/>
                  <a:pt x="1054" y="1266"/>
                  <a:pt x="1066" y="1266"/>
                </a:cubicBezTo>
                <a:cubicBezTo>
                  <a:pt x="1079" y="1266"/>
                  <a:pt x="1091" y="1259"/>
                  <a:pt x="1104" y="1247"/>
                </a:cubicBezTo>
                <a:cubicBezTo>
                  <a:pt x="1129" y="1247"/>
                  <a:pt x="1179" y="1247"/>
                  <a:pt x="1204" y="1222"/>
                </a:cubicBezTo>
                <a:cubicBezTo>
                  <a:pt x="1211" y="1229"/>
                  <a:pt x="1221" y="1232"/>
                  <a:pt x="1231" y="1232"/>
                </a:cubicBezTo>
                <a:cubicBezTo>
                  <a:pt x="1256" y="1232"/>
                  <a:pt x="1286" y="1214"/>
                  <a:pt x="1304" y="1197"/>
                </a:cubicBezTo>
                <a:cubicBezTo>
                  <a:pt x="1429" y="1197"/>
                  <a:pt x="1555" y="1147"/>
                  <a:pt x="1630" y="1071"/>
                </a:cubicBezTo>
                <a:cubicBezTo>
                  <a:pt x="1655" y="1071"/>
                  <a:pt x="1655" y="1046"/>
                  <a:pt x="1655" y="1021"/>
                </a:cubicBezTo>
                <a:cubicBezTo>
                  <a:pt x="1680" y="1021"/>
                  <a:pt x="1655" y="996"/>
                  <a:pt x="1655" y="996"/>
                </a:cubicBezTo>
                <a:cubicBezTo>
                  <a:pt x="1662" y="989"/>
                  <a:pt x="1668" y="986"/>
                  <a:pt x="1672" y="986"/>
                </a:cubicBezTo>
                <a:cubicBezTo>
                  <a:pt x="1682" y="986"/>
                  <a:pt x="1687" y="1004"/>
                  <a:pt x="1705" y="1021"/>
                </a:cubicBezTo>
                <a:cubicBezTo>
                  <a:pt x="1705" y="1046"/>
                  <a:pt x="1680" y="1071"/>
                  <a:pt x="1680" y="1071"/>
                </a:cubicBezTo>
                <a:cubicBezTo>
                  <a:pt x="1655" y="1147"/>
                  <a:pt x="1630" y="1197"/>
                  <a:pt x="1605" y="1247"/>
                </a:cubicBezTo>
                <a:cubicBezTo>
                  <a:pt x="1580" y="1322"/>
                  <a:pt x="1580" y="1372"/>
                  <a:pt x="1605" y="1447"/>
                </a:cubicBezTo>
                <a:lnTo>
                  <a:pt x="1680" y="1447"/>
                </a:lnTo>
                <a:cubicBezTo>
                  <a:pt x="1705" y="1422"/>
                  <a:pt x="1730" y="1397"/>
                  <a:pt x="1755" y="1372"/>
                </a:cubicBezTo>
                <a:cubicBezTo>
                  <a:pt x="1780" y="1397"/>
                  <a:pt x="1805" y="1397"/>
                  <a:pt x="1856" y="1397"/>
                </a:cubicBezTo>
                <a:cubicBezTo>
                  <a:pt x="1906" y="1397"/>
                  <a:pt x="1956" y="1397"/>
                  <a:pt x="1981" y="1347"/>
                </a:cubicBezTo>
                <a:lnTo>
                  <a:pt x="2031" y="1347"/>
                </a:lnTo>
                <a:cubicBezTo>
                  <a:pt x="2056" y="1347"/>
                  <a:pt x="2056" y="1322"/>
                  <a:pt x="2081" y="1322"/>
                </a:cubicBezTo>
                <a:cubicBezTo>
                  <a:pt x="2131" y="1322"/>
                  <a:pt x="2156" y="1272"/>
                  <a:pt x="2181" y="1247"/>
                </a:cubicBezTo>
                <a:cubicBezTo>
                  <a:pt x="2231" y="1222"/>
                  <a:pt x="2257" y="1197"/>
                  <a:pt x="2257" y="1172"/>
                </a:cubicBezTo>
                <a:lnTo>
                  <a:pt x="2357" y="1172"/>
                </a:lnTo>
                <a:cubicBezTo>
                  <a:pt x="2382" y="1147"/>
                  <a:pt x="2407" y="1122"/>
                  <a:pt x="2407" y="1097"/>
                </a:cubicBezTo>
                <a:cubicBezTo>
                  <a:pt x="2382" y="1046"/>
                  <a:pt x="2332" y="996"/>
                  <a:pt x="2257" y="971"/>
                </a:cubicBezTo>
                <a:cubicBezTo>
                  <a:pt x="2206" y="946"/>
                  <a:pt x="2156" y="921"/>
                  <a:pt x="2081" y="921"/>
                </a:cubicBezTo>
                <a:cubicBezTo>
                  <a:pt x="2081" y="896"/>
                  <a:pt x="2056" y="896"/>
                  <a:pt x="2031" y="871"/>
                </a:cubicBezTo>
                <a:cubicBezTo>
                  <a:pt x="2031" y="871"/>
                  <a:pt x="2031" y="846"/>
                  <a:pt x="2031" y="821"/>
                </a:cubicBezTo>
                <a:cubicBezTo>
                  <a:pt x="2031" y="846"/>
                  <a:pt x="2056" y="846"/>
                  <a:pt x="2056" y="871"/>
                </a:cubicBezTo>
                <a:lnTo>
                  <a:pt x="2106" y="871"/>
                </a:lnTo>
                <a:cubicBezTo>
                  <a:pt x="2231" y="871"/>
                  <a:pt x="2357" y="796"/>
                  <a:pt x="2432" y="721"/>
                </a:cubicBezTo>
                <a:cubicBezTo>
                  <a:pt x="2482" y="721"/>
                  <a:pt x="2507" y="696"/>
                  <a:pt x="2532" y="670"/>
                </a:cubicBezTo>
                <a:cubicBezTo>
                  <a:pt x="2557" y="670"/>
                  <a:pt x="2607" y="645"/>
                  <a:pt x="2607" y="620"/>
                </a:cubicBezTo>
                <a:cubicBezTo>
                  <a:pt x="2632" y="620"/>
                  <a:pt x="2683" y="595"/>
                  <a:pt x="2683" y="570"/>
                </a:cubicBezTo>
                <a:cubicBezTo>
                  <a:pt x="2733" y="570"/>
                  <a:pt x="2783" y="545"/>
                  <a:pt x="2783" y="495"/>
                </a:cubicBezTo>
                <a:cubicBezTo>
                  <a:pt x="2933" y="470"/>
                  <a:pt x="3059" y="470"/>
                  <a:pt x="3184" y="420"/>
                </a:cubicBezTo>
                <a:cubicBezTo>
                  <a:pt x="3184" y="420"/>
                  <a:pt x="3159" y="420"/>
                  <a:pt x="3159" y="395"/>
                </a:cubicBezTo>
                <a:cubicBezTo>
                  <a:pt x="3209" y="395"/>
                  <a:pt x="3259" y="395"/>
                  <a:pt x="3309" y="370"/>
                </a:cubicBezTo>
                <a:cubicBezTo>
                  <a:pt x="3284" y="370"/>
                  <a:pt x="3259" y="370"/>
                  <a:pt x="3259" y="345"/>
                </a:cubicBezTo>
                <a:lnTo>
                  <a:pt x="3384" y="345"/>
                </a:lnTo>
                <a:cubicBezTo>
                  <a:pt x="3384" y="320"/>
                  <a:pt x="3359" y="295"/>
                  <a:pt x="3334" y="295"/>
                </a:cubicBezTo>
                <a:cubicBezTo>
                  <a:pt x="3384" y="295"/>
                  <a:pt x="3460" y="295"/>
                  <a:pt x="3510" y="269"/>
                </a:cubicBezTo>
                <a:cubicBezTo>
                  <a:pt x="3485" y="269"/>
                  <a:pt x="3434" y="244"/>
                  <a:pt x="3409" y="219"/>
                </a:cubicBezTo>
                <a:lnTo>
                  <a:pt x="3409" y="219"/>
                </a:lnTo>
                <a:cubicBezTo>
                  <a:pt x="3431" y="227"/>
                  <a:pt x="3453" y="230"/>
                  <a:pt x="3475" y="230"/>
                </a:cubicBezTo>
                <a:cubicBezTo>
                  <a:pt x="3526" y="230"/>
                  <a:pt x="3574" y="212"/>
                  <a:pt x="3610" y="194"/>
                </a:cubicBezTo>
                <a:cubicBezTo>
                  <a:pt x="3585" y="169"/>
                  <a:pt x="3535" y="144"/>
                  <a:pt x="3510" y="144"/>
                </a:cubicBezTo>
                <a:cubicBezTo>
                  <a:pt x="3560" y="144"/>
                  <a:pt x="3610" y="119"/>
                  <a:pt x="3660" y="94"/>
                </a:cubicBezTo>
                <a:cubicBezTo>
                  <a:pt x="3359" y="19"/>
                  <a:pt x="3059" y="44"/>
                  <a:pt x="2733" y="19"/>
                </a:cubicBezTo>
                <a:cubicBezTo>
                  <a:pt x="2695" y="6"/>
                  <a:pt x="2645" y="0"/>
                  <a:pt x="2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4"/>
          <p:cNvSpPr/>
          <p:nvPr/>
        </p:nvSpPr>
        <p:spPr>
          <a:xfrm>
            <a:off x="8529602" y="3973624"/>
            <a:ext cx="67527" cy="66048"/>
          </a:xfrm>
          <a:custGeom>
            <a:avLst/>
            <a:gdLst/>
            <a:ahLst/>
            <a:cxnLst/>
            <a:rect l="l" t="t" r="r" b="b"/>
            <a:pathLst>
              <a:path w="1781" h="1742" extrusionOk="0">
                <a:moveTo>
                  <a:pt x="900" y="0"/>
                </a:moveTo>
                <a:cubicBezTo>
                  <a:pt x="884" y="0"/>
                  <a:pt x="865" y="6"/>
                  <a:pt x="853" y="19"/>
                </a:cubicBezTo>
                <a:cubicBezTo>
                  <a:pt x="803" y="620"/>
                  <a:pt x="652" y="771"/>
                  <a:pt x="51" y="846"/>
                </a:cubicBezTo>
                <a:cubicBezTo>
                  <a:pt x="1" y="846"/>
                  <a:pt x="1" y="896"/>
                  <a:pt x="51" y="896"/>
                </a:cubicBezTo>
                <a:cubicBezTo>
                  <a:pt x="652" y="971"/>
                  <a:pt x="803" y="1122"/>
                  <a:pt x="853" y="1723"/>
                </a:cubicBezTo>
                <a:cubicBezTo>
                  <a:pt x="865" y="1736"/>
                  <a:pt x="884" y="1742"/>
                  <a:pt x="900" y="1742"/>
                </a:cubicBezTo>
                <a:cubicBezTo>
                  <a:pt x="916" y="1742"/>
                  <a:pt x="928" y="1736"/>
                  <a:pt x="928" y="1723"/>
                </a:cubicBezTo>
                <a:cubicBezTo>
                  <a:pt x="1003" y="1122"/>
                  <a:pt x="1129" y="971"/>
                  <a:pt x="1730" y="896"/>
                </a:cubicBezTo>
                <a:cubicBezTo>
                  <a:pt x="1780" y="896"/>
                  <a:pt x="1780" y="846"/>
                  <a:pt x="1730" y="846"/>
                </a:cubicBezTo>
                <a:cubicBezTo>
                  <a:pt x="1129" y="771"/>
                  <a:pt x="1003" y="620"/>
                  <a:pt x="928" y="19"/>
                </a:cubicBezTo>
                <a:cubicBezTo>
                  <a:pt x="928" y="6"/>
                  <a:pt x="916" y="0"/>
                  <a:pt x="90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4"/>
          <p:cNvSpPr/>
          <p:nvPr/>
        </p:nvSpPr>
        <p:spPr>
          <a:xfrm>
            <a:off x="2872375" y="-123925"/>
            <a:ext cx="1194751" cy="531891"/>
          </a:xfrm>
          <a:custGeom>
            <a:avLst/>
            <a:gdLst/>
            <a:ahLst/>
            <a:cxnLst/>
            <a:rect l="l" t="t" r="r" b="b"/>
            <a:pathLst>
              <a:path w="16092" h="7164" extrusionOk="0">
                <a:moveTo>
                  <a:pt x="4320" y="1"/>
                </a:moveTo>
                <a:cubicBezTo>
                  <a:pt x="3918" y="1"/>
                  <a:pt x="3519" y="70"/>
                  <a:pt x="3134" y="181"/>
                </a:cubicBezTo>
                <a:cubicBezTo>
                  <a:pt x="1304" y="732"/>
                  <a:pt x="1" y="2587"/>
                  <a:pt x="327" y="4667"/>
                </a:cubicBezTo>
                <a:cubicBezTo>
                  <a:pt x="477" y="5694"/>
                  <a:pt x="953" y="6672"/>
                  <a:pt x="2081" y="6822"/>
                </a:cubicBezTo>
                <a:cubicBezTo>
                  <a:pt x="2304" y="6849"/>
                  <a:pt x="2517" y="6862"/>
                  <a:pt x="2722" y="6862"/>
                </a:cubicBezTo>
                <a:cubicBezTo>
                  <a:pt x="4955" y="6862"/>
                  <a:pt x="6091" y="5368"/>
                  <a:pt x="6091" y="5368"/>
                </a:cubicBezTo>
                <a:cubicBezTo>
                  <a:pt x="6091" y="5368"/>
                  <a:pt x="6567" y="6697"/>
                  <a:pt x="8372" y="7098"/>
                </a:cubicBezTo>
                <a:cubicBezTo>
                  <a:pt x="8575" y="7143"/>
                  <a:pt x="8768" y="7163"/>
                  <a:pt x="8949" y="7163"/>
                </a:cubicBezTo>
                <a:cubicBezTo>
                  <a:pt x="10379" y="7163"/>
                  <a:pt x="11129" y="5920"/>
                  <a:pt x="11129" y="5920"/>
                </a:cubicBezTo>
                <a:cubicBezTo>
                  <a:pt x="11513" y="6453"/>
                  <a:pt x="12512" y="6760"/>
                  <a:pt x="13492" y="6760"/>
                </a:cubicBezTo>
                <a:cubicBezTo>
                  <a:pt x="14493" y="6760"/>
                  <a:pt x="15474" y="6441"/>
                  <a:pt x="15765" y="5719"/>
                </a:cubicBezTo>
                <a:cubicBezTo>
                  <a:pt x="16091" y="4867"/>
                  <a:pt x="16091" y="3815"/>
                  <a:pt x="15740" y="3013"/>
                </a:cubicBezTo>
                <a:cubicBezTo>
                  <a:pt x="15515" y="2461"/>
                  <a:pt x="15139" y="2035"/>
                  <a:pt x="14587" y="1885"/>
                </a:cubicBezTo>
                <a:cubicBezTo>
                  <a:pt x="14336" y="1810"/>
                  <a:pt x="14079" y="1782"/>
                  <a:pt x="13833" y="1782"/>
                </a:cubicBezTo>
                <a:cubicBezTo>
                  <a:pt x="12998" y="1782"/>
                  <a:pt x="12282" y="2110"/>
                  <a:pt x="12282" y="2110"/>
                </a:cubicBezTo>
                <a:cubicBezTo>
                  <a:pt x="12282" y="2110"/>
                  <a:pt x="11855" y="782"/>
                  <a:pt x="10201" y="657"/>
                </a:cubicBezTo>
                <a:cubicBezTo>
                  <a:pt x="10137" y="652"/>
                  <a:pt x="10075" y="649"/>
                  <a:pt x="10014" y="649"/>
                </a:cubicBezTo>
                <a:cubicBezTo>
                  <a:pt x="8534" y="649"/>
                  <a:pt x="8071" y="2060"/>
                  <a:pt x="8071" y="2060"/>
                </a:cubicBezTo>
                <a:cubicBezTo>
                  <a:pt x="8071" y="2060"/>
                  <a:pt x="7946" y="456"/>
                  <a:pt x="4863" y="55"/>
                </a:cubicBezTo>
                <a:cubicBezTo>
                  <a:pt x="4838" y="30"/>
                  <a:pt x="4813" y="30"/>
                  <a:pt x="4763" y="30"/>
                </a:cubicBezTo>
                <a:cubicBezTo>
                  <a:pt x="4615" y="10"/>
                  <a:pt x="4467" y="1"/>
                  <a:pt x="4320" y="1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4"/>
          <p:cNvSpPr/>
          <p:nvPr/>
        </p:nvSpPr>
        <p:spPr>
          <a:xfrm>
            <a:off x="8366875" y="2675940"/>
            <a:ext cx="1267666" cy="544974"/>
          </a:xfrm>
          <a:custGeom>
            <a:avLst/>
            <a:gdLst/>
            <a:ahLst/>
            <a:cxnLst/>
            <a:rect l="l" t="t" r="r" b="b"/>
            <a:pathLst>
              <a:path w="11584" h="4980" extrusionOk="0">
                <a:moveTo>
                  <a:pt x="3453" y="0"/>
                </a:moveTo>
                <a:cubicBezTo>
                  <a:pt x="3438" y="0"/>
                  <a:pt x="3424" y="0"/>
                  <a:pt x="3409" y="1"/>
                </a:cubicBezTo>
                <a:cubicBezTo>
                  <a:pt x="1630" y="26"/>
                  <a:pt x="1705" y="1504"/>
                  <a:pt x="1705" y="1504"/>
                </a:cubicBezTo>
                <a:cubicBezTo>
                  <a:pt x="1705" y="1504"/>
                  <a:pt x="1496" y="1452"/>
                  <a:pt x="1233" y="1452"/>
                </a:cubicBezTo>
                <a:cubicBezTo>
                  <a:pt x="839" y="1452"/>
                  <a:pt x="322" y="1570"/>
                  <a:pt x="201" y="2156"/>
                </a:cubicBezTo>
                <a:cubicBezTo>
                  <a:pt x="1" y="3134"/>
                  <a:pt x="1329" y="3234"/>
                  <a:pt x="1329" y="3234"/>
                </a:cubicBezTo>
                <a:cubicBezTo>
                  <a:pt x="1329" y="3234"/>
                  <a:pt x="1003" y="4612"/>
                  <a:pt x="2407" y="4863"/>
                </a:cubicBezTo>
                <a:cubicBezTo>
                  <a:pt x="2527" y="4886"/>
                  <a:pt x="2644" y="4897"/>
                  <a:pt x="2759" y="4897"/>
                </a:cubicBezTo>
                <a:cubicBezTo>
                  <a:pt x="4013" y="4897"/>
                  <a:pt x="4938" y="3635"/>
                  <a:pt x="4938" y="3635"/>
                </a:cubicBezTo>
                <a:cubicBezTo>
                  <a:pt x="4938" y="3635"/>
                  <a:pt x="5389" y="4838"/>
                  <a:pt x="6743" y="4963"/>
                </a:cubicBezTo>
                <a:cubicBezTo>
                  <a:pt x="6868" y="4974"/>
                  <a:pt x="6987" y="4979"/>
                  <a:pt x="7100" y="4979"/>
                </a:cubicBezTo>
                <a:cubicBezTo>
                  <a:pt x="8806" y="4979"/>
                  <a:pt x="9048" y="3810"/>
                  <a:pt x="9048" y="3810"/>
                </a:cubicBezTo>
                <a:cubicBezTo>
                  <a:pt x="9203" y="3849"/>
                  <a:pt x="9356" y="3867"/>
                  <a:pt x="9505" y="3867"/>
                </a:cubicBezTo>
                <a:cubicBezTo>
                  <a:pt x="10698" y="3867"/>
                  <a:pt x="11583" y="2703"/>
                  <a:pt x="10803" y="1855"/>
                </a:cubicBezTo>
                <a:cubicBezTo>
                  <a:pt x="10464" y="1486"/>
                  <a:pt x="9926" y="1375"/>
                  <a:pt x="9402" y="1375"/>
                </a:cubicBezTo>
                <a:cubicBezTo>
                  <a:pt x="8609" y="1375"/>
                  <a:pt x="7845" y="1630"/>
                  <a:pt x="7845" y="1630"/>
                </a:cubicBezTo>
                <a:cubicBezTo>
                  <a:pt x="7845" y="1630"/>
                  <a:pt x="7946" y="702"/>
                  <a:pt x="6818" y="577"/>
                </a:cubicBezTo>
                <a:cubicBezTo>
                  <a:pt x="6700" y="563"/>
                  <a:pt x="6591" y="556"/>
                  <a:pt x="6489" y="556"/>
                </a:cubicBezTo>
                <a:cubicBezTo>
                  <a:pt x="5358" y="556"/>
                  <a:pt x="5189" y="1379"/>
                  <a:pt x="5189" y="1379"/>
                </a:cubicBezTo>
                <a:cubicBezTo>
                  <a:pt x="5189" y="1379"/>
                  <a:pt x="5066" y="0"/>
                  <a:pt x="3453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4"/>
          <p:cNvSpPr/>
          <p:nvPr/>
        </p:nvSpPr>
        <p:spPr>
          <a:xfrm>
            <a:off x="-418604" y="2036923"/>
            <a:ext cx="1267670" cy="360139"/>
          </a:xfrm>
          <a:custGeom>
            <a:avLst/>
            <a:gdLst/>
            <a:ahLst/>
            <a:cxnLst/>
            <a:rect l="l" t="t" r="r" b="b"/>
            <a:pathLst>
              <a:path w="13059" h="3710" extrusionOk="0">
                <a:moveTo>
                  <a:pt x="5189" y="0"/>
                </a:moveTo>
                <a:cubicBezTo>
                  <a:pt x="4136" y="0"/>
                  <a:pt x="3234" y="702"/>
                  <a:pt x="2958" y="1680"/>
                </a:cubicBezTo>
                <a:cubicBezTo>
                  <a:pt x="2783" y="1579"/>
                  <a:pt x="2557" y="1529"/>
                  <a:pt x="2306" y="1529"/>
                </a:cubicBezTo>
                <a:cubicBezTo>
                  <a:pt x="1655" y="1529"/>
                  <a:pt x="1103" y="1980"/>
                  <a:pt x="928" y="2582"/>
                </a:cubicBezTo>
                <a:lnTo>
                  <a:pt x="552" y="2582"/>
                </a:lnTo>
                <a:cubicBezTo>
                  <a:pt x="251" y="2582"/>
                  <a:pt x="1" y="2833"/>
                  <a:pt x="1" y="3133"/>
                </a:cubicBezTo>
                <a:cubicBezTo>
                  <a:pt x="1" y="3284"/>
                  <a:pt x="51" y="3434"/>
                  <a:pt x="176" y="3534"/>
                </a:cubicBezTo>
                <a:cubicBezTo>
                  <a:pt x="276" y="3635"/>
                  <a:pt x="402" y="3710"/>
                  <a:pt x="552" y="3710"/>
                </a:cubicBezTo>
                <a:lnTo>
                  <a:pt x="12507" y="3710"/>
                </a:lnTo>
                <a:cubicBezTo>
                  <a:pt x="12808" y="3710"/>
                  <a:pt x="13058" y="3459"/>
                  <a:pt x="13058" y="3133"/>
                </a:cubicBezTo>
                <a:cubicBezTo>
                  <a:pt x="13058" y="2983"/>
                  <a:pt x="13008" y="2858"/>
                  <a:pt x="12908" y="2757"/>
                </a:cubicBezTo>
                <a:cubicBezTo>
                  <a:pt x="12808" y="2657"/>
                  <a:pt x="12657" y="2582"/>
                  <a:pt x="12507" y="2582"/>
                </a:cubicBezTo>
                <a:lnTo>
                  <a:pt x="11956" y="2582"/>
                </a:lnTo>
                <a:cubicBezTo>
                  <a:pt x="11730" y="2056"/>
                  <a:pt x="11204" y="1705"/>
                  <a:pt x="10602" y="1705"/>
                </a:cubicBezTo>
                <a:cubicBezTo>
                  <a:pt x="10201" y="1705"/>
                  <a:pt x="9825" y="1855"/>
                  <a:pt x="9575" y="2131"/>
                </a:cubicBezTo>
                <a:cubicBezTo>
                  <a:pt x="9224" y="1529"/>
                  <a:pt x="8572" y="1128"/>
                  <a:pt x="7820" y="1128"/>
                </a:cubicBezTo>
                <a:cubicBezTo>
                  <a:pt x="7620" y="1128"/>
                  <a:pt x="7419" y="1153"/>
                  <a:pt x="7244" y="1228"/>
                </a:cubicBezTo>
                <a:cubicBezTo>
                  <a:pt x="6843" y="502"/>
                  <a:pt x="6091" y="0"/>
                  <a:pt x="5189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4"/>
          <p:cNvSpPr/>
          <p:nvPr/>
        </p:nvSpPr>
        <p:spPr>
          <a:xfrm>
            <a:off x="4910277" y="4671175"/>
            <a:ext cx="1313815" cy="569174"/>
          </a:xfrm>
          <a:custGeom>
            <a:avLst/>
            <a:gdLst/>
            <a:ahLst/>
            <a:cxnLst/>
            <a:rect l="l" t="t" r="r" b="b"/>
            <a:pathLst>
              <a:path w="8723" h="3779" extrusionOk="0">
                <a:moveTo>
                  <a:pt x="4091" y="1"/>
                </a:moveTo>
                <a:cubicBezTo>
                  <a:pt x="3317" y="1"/>
                  <a:pt x="3058" y="908"/>
                  <a:pt x="3058" y="908"/>
                </a:cubicBezTo>
                <a:cubicBezTo>
                  <a:pt x="3058" y="908"/>
                  <a:pt x="2532" y="231"/>
                  <a:pt x="1805" y="106"/>
                </a:cubicBezTo>
                <a:cubicBezTo>
                  <a:pt x="1780" y="81"/>
                  <a:pt x="1730" y="81"/>
                  <a:pt x="1680" y="81"/>
                </a:cubicBezTo>
                <a:cubicBezTo>
                  <a:pt x="1632" y="75"/>
                  <a:pt x="1585" y="72"/>
                  <a:pt x="1537" y="72"/>
                </a:cubicBezTo>
                <a:cubicBezTo>
                  <a:pt x="1383" y="72"/>
                  <a:pt x="1225" y="105"/>
                  <a:pt x="1053" y="181"/>
                </a:cubicBezTo>
                <a:cubicBezTo>
                  <a:pt x="1" y="683"/>
                  <a:pt x="1454" y="2011"/>
                  <a:pt x="1454" y="2011"/>
                </a:cubicBezTo>
                <a:cubicBezTo>
                  <a:pt x="1454" y="2011"/>
                  <a:pt x="101" y="2863"/>
                  <a:pt x="928" y="3389"/>
                </a:cubicBezTo>
                <a:cubicBezTo>
                  <a:pt x="1090" y="3488"/>
                  <a:pt x="1274" y="3527"/>
                  <a:pt x="1466" y="3527"/>
                </a:cubicBezTo>
                <a:cubicBezTo>
                  <a:pt x="2251" y="3527"/>
                  <a:pt x="3158" y="2863"/>
                  <a:pt x="3158" y="2863"/>
                </a:cubicBezTo>
                <a:cubicBezTo>
                  <a:pt x="3510" y="3281"/>
                  <a:pt x="5472" y="3778"/>
                  <a:pt x="6870" y="3778"/>
                </a:cubicBezTo>
                <a:cubicBezTo>
                  <a:pt x="7565" y="3778"/>
                  <a:pt x="8121" y="3655"/>
                  <a:pt x="8271" y="3339"/>
                </a:cubicBezTo>
                <a:cubicBezTo>
                  <a:pt x="8722" y="2387"/>
                  <a:pt x="7194" y="2337"/>
                  <a:pt x="7194" y="2337"/>
                </a:cubicBezTo>
                <a:cubicBezTo>
                  <a:pt x="7194" y="2337"/>
                  <a:pt x="8572" y="1359"/>
                  <a:pt x="7569" y="808"/>
                </a:cubicBezTo>
                <a:cubicBezTo>
                  <a:pt x="7544" y="783"/>
                  <a:pt x="7494" y="758"/>
                  <a:pt x="7469" y="733"/>
                </a:cubicBezTo>
                <a:cubicBezTo>
                  <a:pt x="7299" y="656"/>
                  <a:pt x="7132" y="625"/>
                  <a:pt x="6974" y="625"/>
                </a:cubicBezTo>
                <a:cubicBezTo>
                  <a:pt x="6247" y="625"/>
                  <a:pt x="5690" y="1284"/>
                  <a:pt x="5690" y="1284"/>
                </a:cubicBezTo>
                <a:cubicBezTo>
                  <a:pt x="5690" y="1284"/>
                  <a:pt x="5615" y="457"/>
                  <a:pt x="4512" y="81"/>
                </a:cubicBezTo>
                <a:cubicBezTo>
                  <a:pt x="4357" y="25"/>
                  <a:pt x="4217" y="1"/>
                  <a:pt x="4091" y="1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8" name="Google Shape;488;p14"/>
          <p:cNvGrpSpPr/>
          <p:nvPr/>
        </p:nvGrpSpPr>
        <p:grpSpPr>
          <a:xfrm>
            <a:off x="264596" y="198324"/>
            <a:ext cx="8761249" cy="4214948"/>
            <a:chOff x="264596" y="198324"/>
            <a:chExt cx="8761249" cy="4214948"/>
          </a:xfrm>
        </p:grpSpPr>
        <p:grpSp>
          <p:nvGrpSpPr>
            <p:cNvPr id="489" name="Google Shape;489;p14"/>
            <p:cNvGrpSpPr/>
            <p:nvPr/>
          </p:nvGrpSpPr>
          <p:grpSpPr>
            <a:xfrm flipH="1">
              <a:off x="264596" y="2913051"/>
              <a:ext cx="214142" cy="326746"/>
              <a:chOff x="3324921" y="369626"/>
              <a:chExt cx="214142" cy="326746"/>
            </a:xfrm>
          </p:grpSpPr>
          <p:sp>
            <p:nvSpPr>
              <p:cNvPr id="490" name="Google Shape;490;p14"/>
              <p:cNvSpPr/>
              <p:nvPr/>
            </p:nvSpPr>
            <p:spPr>
              <a:xfrm>
                <a:off x="3324921" y="369626"/>
                <a:ext cx="172789" cy="170459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56" extrusionOk="0">
                    <a:moveTo>
                      <a:pt x="890" y="1"/>
                    </a:moveTo>
                    <a:cubicBezTo>
                      <a:pt x="871" y="1"/>
                      <a:pt x="852" y="13"/>
                      <a:pt x="852" y="38"/>
                    </a:cubicBezTo>
                    <a:cubicBezTo>
                      <a:pt x="777" y="640"/>
                      <a:pt x="652" y="765"/>
                      <a:pt x="50" y="840"/>
                    </a:cubicBezTo>
                    <a:cubicBezTo>
                      <a:pt x="0" y="840"/>
                      <a:pt x="0" y="916"/>
                      <a:pt x="50" y="916"/>
                    </a:cubicBezTo>
                    <a:cubicBezTo>
                      <a:pt x="652" y="991"/>
                      <a:pt x="777" y="1116"/>
                      <a:pt x="852" y="1718"/>
                    </a:cubicBezTo>
                    <a:cubicBezTo>
                      <a:pt x="852" y="1743"/>
                      <a:pt x="871" y="1755"/>
                      <a:pt x="890" y="1755"/>
                    </a:cubicBezTo>
                    <a:cubicBezTo>
                      <a:pt x="909" y="1755"/>
                      <a:pt x="928" y="1743"/>
                      <a:pt x="928" y="1718"/>
                    </a:cubicBezTo>
                    <a:cubicBezTo>
                      <a:pt x="1003" y="1116"/>
                      <a:pt x="1128" y="991"/>
                      <a:pt x="1730" y="916"/>
                    </a:cubicBezTo>
                    <a:cubicBezTo>
                      <a:pt x="1780" y="916"/>
                      <a:pt x="1780" y="840"/>
                      <a:pt x="1730" y="840"/>
                    </a:cubicBezTo>
                    <a:cubicBezTo>
                      <a:pt x="1128" y="765"/>
                      <a:pt x="1003" y="640"/>
                      <a:pt x="928" y="38"/>
                    </a:cubicBezTo>
                    <a:cubicBezTo>
                      <a:pt x="928" y="13"/>
                      <a:pt x="909" y="1"/>
                      <a:pt x="8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14"/>
              <p:cNvSpPr/>
              <p:nvPr/>
            </p:nvSpPr>
            <p:spPr>
              <a:xfrm>
                <a:off x="3414907" y="575808"/>
                <a:ext cx="124156" cy="1205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242" extrusionOk="0">
                    <a:moveTo>
                      <a:pt x="640" y="1"/>
                    </a:moveTo>
                    <a:cubicBezTo>
                      <a:pt x="633" y="1"/>
                      <a:pt x="627" y="7"/>
                      <a:pt x="627" y="20"/>
                    </a:cubicBezTo>
                    <a:cubicBezTo>
                      <a:pt x="577" y="471"/>
                      <a:pt x="477" y="546"/>
                      <a:pt x="26" y="596"/>
                    </a:cubicBezTo>
                    <a:cubicBezTo>
                      <a:pt x="1" y="596"/>
                      <a:pt x="1" y="646"/>
                      <a:pt x="26" y="646"/>
                    </a:cubicBezTo>
                    <a:cubicBezTo>
                      <a:pt x="477" y="696"/>
                      <a:pt x="577" y="771"/>
                      <a:pt x="627" y="1223"/>
                    </a:cubicBezTo>
                    <a:cubicBezTo>
                      <a:pt x="627" y="1235"/>
                      <a:pt x="633" y="1241"/>
                      <a:pt x="640" y="1241"/>
                    </a:cubicBezTo>
                    <a:cubicBezTo>
                      <a:pt x="646" y="1241"/>
                      <a:pt x="652" y="1235"/>
                      <a:pt x="652" y="1223"/>
                    </a:cubicBezTo>
                    <a:cubicBezTo>
                      <a:pt x="702" y="771"/>
                      <a:pt x="803" y="696"/>
                      <a:pt x="1254" y="646"/>
                    </a:cubicBezTo>
                    <a:cubicBezTo>
                      <a:pt x="1279" y="646"/>
                      <a:pt x="1279" y="596"/>
                      <a:pt x="1254" y="596"/>
                    </a:cubicBezTo>
                    <a:cubicBezTo>
                      <a:pt x="803" y="546"/>
                      <a:pt x="702" y="471"/>
                      <a:pt x="652" y="20"/>
                    </a:cubicBezTo>
                    <a:cubicBezTo>
                      <a:pt x="652" y="7"/>
                      <a:pt x="646" y="1"/>
                      <a:pt x="6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2" name="Google Shape;492;p14"/>
            <p:cNvGrpSpPr/>
            <p:nvPr/>
          </p:nvGrpSpPr>
          <p:grpSpPr>
            <a:xfrm>
              <a:off x="8638551" y="1636328"/>
              <a:ext cx="387295" cy="286897"/>
              <a:chOff x="3920176" y="4486828"/>
              <a:chExt cx="387295" cy="286897"/>
            </a:xfrm>
          </p:grpSpPr>
          <p:sp>
            <p:nvSpPr>
              <p:cNvPr id="493" name="Google Shape;493;p14"/>
              <p:cNvSpPr/>
              <p:nvPr/>
            </p:nvSpPr>
            <p:spPr>
              <a:xfrm>
                <a:off x="4134584" y="4486828"/>
                <a:ext cx="172886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14"/>
              <p:cNvSpPr/>
              <p:nvPr/>
            </p:nvSpPr>
            <p:spPr>
              <a:xfrm>
                <a:off x="3920176" y="4655926"/>
                <a:ext cx="120449" cy="11779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5" name="Google Shape;495;p14"/>
            <p:cNvGrpSpPr/>
            <p:nvPr/>
          </p:nvGrpSpPr>
          <p:grpSpPr>
            <a:xfrm flipH="1">
              <a:off x="1194221" y="324476"/>
              <a:ext cx="214142" cy="326746"/>
              <a:chOff x="3324921" y="369626"/>
              <a:chExt cx="214142" cy="326746"/>
            </a:xfrm>
          </p:grpSpPr>
          <p:sp>
            <p:nvSpPr>
              <p:cNvPr id="496" name="Google Shape;496;p14"/>
              <p:cNvSpPr/>
              <p:nvPr/>
            </p:nvSpPr>
            <p:spPr>
              <a:xfrm>
                <a:off x="3324921" y="369626"/>
                <a:ext cx="172789" cy="170459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56" extrusionOk="0">
                    <a:moveTo>
                      <a:pt x="890" y="1"/>
                    </a:moveTo>
                    <a:cubicBezTo>
                      <a:pt x="871" y="1"/>
                      <a:pt x="852" y="13"/>
                      <a:pt x="852" y="38"/>
                    </a:cubicBezTo>
                    <a:cubicBezTo>
                      <a:pt x="777" y="640"/>
                      <a:pt x="652" y="765"/>
                      <a:pt x="50" y="840"/>
                    </a:cubicBezTo>
                    <a:cubicBezTo>
                      <a:pt x="0" y="840"/>
                      <a:pt x="0" y="916"/>
                      <a:pt x="50" y="916"/>
                    </a:cubicBezTo>
                    <a:cubicBezTo>
                      <a:pt x="652" y="991"/>
                      <a:pt x="777" y="1116"/>
                      <a:pt x="852" y="1718"/>
                    </a:cubicBezTo>
                    <a:cubicBezTo>
                      <a:pt x="852" y="1743"/>
                      <a:pt x="871" y="1755"/>
                      <a:pt x="890" y="1755"/>
                    </a:cubicBezTo>
                    <a:cubicBezTo>
                      <a:pt x="909" y="1755"/>
                      <a:pt x="928" y="1743"/>
                      <a:pt x="928" y="1718"/>
                    </a:cubicBezTo>
                    <a:cubicBezTo>
                      <a:pt x="1003" y="1116"/>
                      <a:pt x="1128" y="991"/>
                      <a:pt x="1730" y="916"/>
                    </a:cubicBezTo>
                    <a:cubicBezTo>
                      <a:pt x="1780" y="916"/>
                      <a:pt x="1780" y="840"/>
                      <a:pt x="1730" y="840"/>
                    </a:cubicBezTo>
                    <a:cubicBezTo>
                      <a:pt x="1128" y="765"/>
                      <a:pt x="1003" y="640"/>
                      <a:pt x="928" y="38"/>
                    </a:cubicBezTo>
                    <a:cubicBezTo>
                      <a:pt x="928" y="13"/>
                      <a:pt x="909" y="1"/>
                      <a:pt x="8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14"/>
              <p:cNvSpPr/>
              <p:nvPr/>
            </p:nvSpPr>
            <p:spPr>
              <a:xfrm>
                <a:off x="3414907" y="575808"/>
                <a:ext cx="124156" cy="1205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242" extrusionOk="0">
                    <a:moveTo>
                      <a:pt x="640" y="1"/>
                    </a:moveTo>
                    <a:cubicBezTo>
                      <a:pt x="633" y="1"/>
                      <a:pt x="627" y="7"/>
                      <a:pt x="627" y="20"/>
                    </a:cubicBezTo>
                    <a:cubicBezTo>
                      <a:pt x="577" y="471"/>
                      <a:pt x="477" y="546"/>
                      <a:pt x="26" y="596"/>
                    </a:cubicBezTo>
                    <a:cubicBezTo>
                      <a:pt x="1" y="596"/>
                      <a:pt x="1" y="646"/>
                      <a:pt x="26" y="646"/>
                    </a:cubicBezTo>
                    <a:cubicBezTo>
                      <a:pt x="477" y="696"/>
                      <a:pt x="577" y="771"/>
                      <a:pt x="627" y="1223"/>
                    </a:cubicBezTo>
                    <a:cubicBezTo>
                      <a:pt x="627" y="1235"/>
                      <a:pt x="633" y="1241"/>
                      <a:pt x="640" y="1241"/>
                    </a:cubicBezTo>
                    <a:cubicBezTo>
                      <a:pt x="646" y="1241"/>
                      <a:pt x="652" y="1235"/>
                      <a:pt x="652" y="1223"/>
                    </a:cubicBezTo>
                    <a:cubicBezTo>
                      <a:pt x="702" y="771"/>
                      <a:pt x="803" y="696"/>
                      <a:pt x="1254" y="646"/>
                    </a:cubicBezTo>
                    <a:cubicBezTo>
                      <a:pt x="1279" y="646"/>
                      <a:pt x="1279" y="596"/>
                      <a:pt x="1254" y="596"/>
                    </a:cubicBezTo>
                    <a:cubicBezTo>
                      <a:pt x="803" y="546"/>
                      <a:pt x="702" y="471"/>
                      <a:pt x="652" y="20"/>
                    </a:cubicBezTo>
                    <a:cubicBezTo>
                      <a:pt x="652" y="7"/>
                      <a:pt x="646" y="1"/>
                      <a:pt x="6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8" name="Google Shape;498;p14"/>
            <p:cNvSpPr/>
            <p:nvPr/>
          </p:nvSpPr>
          <p:spPr>
            <a:xfrm>
              <a:off x="7989076" y="3947751"/>
              <a:ext cx="120449" cy="11779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5158527" y="4347224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4789826" y="389176"/>
              <a:ext cx="120449" cy="11779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5158527" y="198324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2" name="Google Shape;502;p14"/>
          <p:cNvSpPr txBox="1">
            <a:spLocks noGrp="1"/>
          </p:cNvSpPr>
          <p:nvPr>
            <p:ph type="title"/>
          </p:nvPr>
        </p:nvSpPr>
        <p:spPr>
          <a:xfrm>
            <a:off x="1676100" y="3075613"/>
            <a:ext cx="5791800" cy="531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3" name="Google Shape;503;p14"/>
          <p:cNvSpPr txBox="1">
            <a:spLocks noGrp="1"/>
          </p:cNvSpPr>
          <p:nvPr>
            <p:ph type="subTitle" idx="1"/>
          </p:nvPr>
        </p:nvSpPr>
        <p:spPr>
          <a:xfrm>
            <a:off x="1676100" y="1535988"/>
            <a:ext cx="5791800" cy="153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15"/>
          <p:cNvSpPr/>
          <p:nvPr/>
        </p:nvSpPr>
        <p:spPr>
          <a:xfrm>
            <a:off x="3815050" y="-209325"/>
            <a:ext cx="1228656" cy="532310"/>
          </a:xfrm>
          <a:custGeom>
            <a:avLst/>
            <a:gdLst/>
            <a:ahLst/>
            <a:cxnLst/>
            <a:rect l="l" t="t" r="r" b="b"/>
            <a:pathLst>
              <a:path w="8723" h="3779" extrusionOk="0">
                <a:moveTo>
                  <a:pt x="4091" y="1"/>
                </a:moveTo>
                <a:cubicBezTo>
                  <a:pt x="3317" y="1"/>
                  <a:pt x="3058" y="908"/>
                  <a:pt x="3058" y="908"/>
                </a:cubicBezTo>
                <a:cubicBezTo>
                  <a:pt x="3058" y="908"/>
                  <a:pt x="2532" y="231"/>
                  <a:pt x="1805" y="106"/>
                </a:cubicBezTo>
                <a:cubicBezTo>
                  <a:pt x="1780" y="81"/>
                  <a:pt x="1730" y="81"/>
                  <a:pt x="1680" y="81"/>
                </a:cubicBezTo>
                <a:cubicBezTo>
                  <a:pt x="1632" y="75"/>
                  <a:pt x="1585" y="72"/>
                  <a:pt x="1537" y="72"/>
                </a:cubicBezTo>
                <a:cubicBezTo>
                  <a:pt x="1383" y="72"/>
                  <a:pt x="1225" y="105"/>
                  <a:pt x="1053" y="181"/>
                </a:cubicBezTo>
                <a:cubicBezTo>
                  <a:pt x="1" y="683"/>
                  <a:pt x="1454" y="2011"/>
                  <a:pt x="1454" y="2011"/>
                </a:cubicBezTo>
                <a:cubicBezTo>
                  <a:pt x="1454" y="2011"/>
                  <a:pt x="101" y="2863"/>
                  <a:pt x="928" y="3389"/>
                </a:cubicBezTo>
                <a:cubicBezTo>
                  <a:pt x="1090" y="3488"/>
                  <a:pt x="1274" y="3527"/>
                  <a:pt x="1466" y="3527"/>
                </a:cubicBezTo>
                <a:cubicBezTo>
                  <a:pt x="2251" y="3527"/>
                  <a:pt x="3158" y="2863"/>
                  <a:pt x="3158" y="2863"/>
                </a:cubicBezTo>
                <a:cubicBezTo>
                  <a:pt x="3510" y="3281"/>
                  <a:pt x="5472" y="3778"/>
                  <a:pt x="6870" y="3778"/>
                </a:cubicBezTo>
                <a:cubicBezTo>
                  <a:pt x="7565" y="3778"/>
                  <a:pt x="8121" y="3655"/>
                  <a:pt x="8271" y="3339"/>
                </a:cubicBezTo>
                <a:cubicBezTo>
                  <a:pt x="8722" y="2387"/>
                  <a:pt x="7194" y="2337"/>
                  <a:pt x="7194" y="2337"/>
                </a:cubicBezTo>
                <a:cubicBezTo>
                  <a:pt x="7194" y="2337"/>
                  <a:pt x="8572" y="1359"/>
                  <a:pt x="7569" y="808"/>
                </a:cubicBezTo>
                <a:cubicBezTo>
                  <a:pt x="7544" y="783"/>
                  <a:pt x="7494" y="758"/>
                  <a:pt x="7469" y="733"/>
                </a:cubicBezTo>
                <a:cubicBezTo>
                  <a:pt x="7299" y="656"/>
                  <a:pt x="7132" y="625"/>
                  <a:pt x="6974" y="625"/>
                </a:cubicBezTo>
                <a:cubicBezTo>
                  <a:pt x="6247" y="625"/>
                  <a:pt x="5690" y="1284"/>
                  <a:pt x="5690" y="1284"/>
                </a:cubicBezTo>
                <a:cubicBezTo>
                  <a:pt x="5690" y="1284"/>
                  <a:pt x="5615" y="457"/>
                  <a:pt x="4512" y="81"/>
                </a:cubicBezTo>
                <a:cubicBezTo>
                  <a:pt x="4357" y="25"/>
                  <a:pt x="4217" y="1"/>
                  <a:pt x="4091" y="1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5"/>
          <p:cNvSpPr/>
          <p:nvPr/>
        </p:nvSpPr>
        <p:spPr>
          <a:xfrm>
            <a:off x="8561896" y="238458"/>
            <a:ext cx="1720262" cy="488700"/>
          </a:xfrm>
          <a:custGeom>
            <a:avLst/>
            <a:gdLst/>
            <a:ahLst/>
            <a:cxnLst/>
            <a:rect l="l" t="t" r="r" b="b"/>
            <a:pathLst>
              <a:path w="13059" h="3710" extrusionOk="0">
                <a:moveTo>
                  <a:pt x="5189" y="0"/>
                </a:moveTo>
                <a:cubicBezTo>
                  <a:pt x="4136" y="0"/>
                  <a:pt x="3234" y="702"/>
                  <a:pt x="2958" y="1680"/>
                </a:cubicBezTo>
                <a:cubicBezTo>
                  <a:pt x="2783" y="1579"/>
                  <a:pt x="2557" y="1529"/>
                  <a:pt x="2306" y="1529"/>
                </a:cubicBezTo>
                <a:cubicBezTo>
                  <a:pt x="1655" y="1529"/>
                  <a:pt x="1103" y="1980"/>
                  <a:pt x="928" y="2582"/>
                </a:cubicBezTo>
                <a:lnTo>
                  <a:pt x="552" y="2582"/>
                </a:lnTo>
                <a:cubicBezTo>
                  <a:pt x="251" y="2582"/>
                  <a:pt x="1" y="2833"/>
                  <a:pt x="1" y="3133"/>
                </a:cubicBezTo>
                <a:cubicBezTo>
                  <a:pt x="1" y="3284"/>
                  <a:pt x="51" y="3434"/>
                  <a:pt x="176" y="3534"/>
                </a:cubicBezTo>
                <a:cubicBezTo>
                  <a:pt x="276" y="3635"/>
                  <a:pt x="402" y="3710"/>
                  <a:pt x="552" y="3710"/>
                </a:cubicBezTo>
                <a:lnTo>
                  <a:pt x="12507" y="3710"/>
                </a:lnTo>
                <a:cubicBezTo>
                  <a:pt x="12808" y="3710"/>
                  <a:pt x="13058" y="3459"/>
                  <a:pt x="13058" y="3133"/>
                </a:cubicBezTo>
                <a:cubicBezTo>
                  <a:pt x="13058" y="2983"/>
                  <a:pt x="13008" y="2858"/>
                  <a:pt x="12908" y="2757"/>
                </a:cubicBezTo>
                <a:cubicBezTo>
                  <a:pt x="12808" y="2657"/>
                  <a:pt x="12657" y="2582"/>
                  <a:pt x="12507" y="2582"/>
                </a:cubicBezTo>
                <a:lnTo>
                  <a:pt x="11956" y="2582"/>
                </a:lnTo>
                <a:cubicBezTo>
                  <a:pt x="11730" y="2056"/>
                  <a:pt x="11204" y="1705"/>
                  <a:pt x="10602" y="1705"/>
                </a:cubicBezTo>
                <a:cubicBezTo>
                  <a:pt x="10201" y="1705"/>
                  <a:pt x="9825" y="1855"/>
                  <a:pt x="9575" y="2131"/>
                </a:cubicBezTo>
                <a:cubicBezTo>
                  <a:pt x="9224" y="1529"/>
                  <a:pt x="8572" y="1128"/>
                  <a:pt x="7820" y="1128"/>
                </a:cubicBezTo>
                <a:cubicBezTo>
                  <a:pt x="7620" y="1128"/>
                  <a:pt x="7419" y="1153"/>
                  <a:pt x="7244" y="1228"/>
                </a:cubicBezTo>
                <a:cubicBezTo>
                  <a:pt x="6843" y="502"/>
                  <a:pt x="6091" y="0"/>
                  <a:pt x="5189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5"/>
          <p:cNvSpPr/>
          <p:nvPr/>
        </p:nvSpPr>
        <p:spPr>
          <a:xfrm>
            <a:off x="6628875" y="4725138"/>
            <a:ext cx="1313791" cy="584905"/>
          </a:xfrm>
          <a:custGeom>
            <a:avLst/>
            <a:gdLst/>
            <a:ahLst/>
            <a:cxnLst/>
            <a:rect l="l" t="t" r="r" b="b"/>
            <a:pathLst>
              <a:path w="16092" h="7164" extrusionOk="0">
                <a:moveTo>
                  <a:pt x="4320" y="1"/>
                </a:moveTo>
                <a:cubicBezTo>
                  <a:pt x="3918" y="1"/>
                  <a:pt x="3519" y="70"/>
                  <a:pt x="3134" y="181"/>
                </a:cubicBezTo>
                <a:cubicBezTo>
                  <a:pt x="1304" y="732"/>
                  <a:pt x="1" y="2587"/>
                  <a:pt x="327" y="4667"/>
                </a:cubicBezTo>
                <a:cubicBezTo>
                  <a:pt x="477" y="5694"/>
                  <a:pt x="953" y="6672"/>
                  <a:pt x="2081" y="6822"/>
                </a:cubicBezTo>
                <a:cubicBezTo>
                  <a:pt x="2304" y="6849"/>
                  <a:pt x="2517" y="6862"/>
                  <a:pt x="2722" y="6862"/>
                </a:cubicBezTo>
                <a:cubicBezTo>
                  <a:pt x="4955" y="6862"/>
                  <a:pt x="6091" y="5368"/>
                  <a:pt x="6091" y="5368"/>
                </a:cubicBezTo>
                <a:cubicBezTo>
                  <a:pt x="6091" y="5368"/>
                  <a:pt x="6567" y="6697"/>
                  <a:pt x="8372" y="7098"/>
                </a:cubicBezTo>
                <a:cubicBezTo>
                  <a:pt x="8575" y="7143"/>
                  <a:pt x="8768" y="7163"/>
                  <a:pt x="8949" y="7163"/>
                </a:cubicBezTo>
                <a:cubicBezTo>
                  <a:pt x="10379" y="7163"/>
                  <a:pt x="11129" y="5920"/>
                  <a:pt x="11129" y="5920"/>
                </a:cubicBezTo>
                <a:cubicBezTo>
                  <a:pt x="11513" y="6453"/>
                  <a:pt x="12512" y="6760"/>
                  <a:pt x="13492" y="6760"/>
                </a:cubicBezTo>
                <a:cubicBezTo>
                  <a:pt x="14493" y="6760"/>
                  <a:pt x="15474" y="6441"/>
                  <a:pt x="15765" y="5719"/>
                </a:cubicBezTo>
                <a:cubicBezTo>
                  <a:pt x="16091" y="4867"/>
                  <a:pt x="16091" y="3815"/>
                  <a:pt x="15740" y="3013"/>
                </a:cubicBezTo>
                <a:cubicBezTo>
                  <a:pt x="15515" y="2461"/>
                  <a:pt x="15139" y="2035"/>
                  <a:pt x="14587" y="1885"/>
                </a:cubicBezTo>
                <a:cubicBezTo>
                  <a:pt x="14336" y="1810"/>
                  <a:pt x="14079" y="1782"/>
                  <a:pt x="13833" y="1782"/>
                </a:cubicBezTo>
                <a:cubicBezTo>
                  <a:pt x="12998" y="1782"/>
                  <a:pt x="12282" y="2110"/>
                  <a:pt x="12282" y="2110"/>
                </a:cubicBezTo>
                <a:cubicBezTo>
                  <a:pt x="12282" y="2110"/>
                  <a:pt x="11855" y="782"/>
                  <a:pt x="10201" y="657"/>
                </a:cubicBezTo>
                <a:cubicBezTo>
                  <a:pt x="10137" y="652"/>
                  <a:pt x="10075" y="649"/>
                  <a:pt x="10014" y="649"/>
                </a:cubicBezTo>
                <a:cubicBezTo>
                  <a:pt x="8534" y="649"/>
                  <a:pt x="8071" y="2060"/>
                  <a:pt x="8071" y="2060"/>
                </a:cubicBezTo>
                <a:cubicBezTo>
                  <a:pt x="8071" y="2060"/>
                  <a:pt x="7946" y="456"/>
                  <a:pt x="4863" y="55"/>
                </a:cubicBezTo>
                <a:cubicBezTo>
                  <a:pt x="4838" y="30"/>
                  <a:pt x="4813" y="30"/>
                  <a:pt x="4763" y="30"/>
                </a:cubicBezTo>
                <a:cubicBezTo>
                  <a:pt x="4615" y="10"/>
                  <a:pt x="4467" y="1"/>
                  <a:pt x="4320" y="1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5"/>
          <p:cNvSpPr/>
          <p:nvPr/>
        </p:nvSpPr>
        <p:spPr>
          <a:xfrm>
            <a:off x="-348613" y="3697671"/>
            <a:ext cx="1012918" cy="512405"/>
          </a:xfrm>
          <a:custGeom>
            <a:avLst/>
            <a:gdLst/>
            <a:ahLst/>
            <a:cxnLst/>
            <a:rect l="l" t="t" r="r" b="b"/>
            <a:pathLst>
              <a:path w="6047" h="3059" extrusionOk="0">
                <a:moveTo>
                  <a:pt x="1304" y="0"/>
                </a:moveTo>
                <a:cubicBezTo>
                  <a:pt x="1" y="0"/>
                  <a:pt x="527" y="1629"/>
                  <a:pt x="527" y="1629"/>
                </a:cubicBezTo>
                <a:cubicBezTo>
                  <a:pt x="1085" y="2770"/>
                  <a:pt x="1943" y="3058"/>
                  <a:pt x="2668" y="3058"/>
                </a:cubicBezTo>
                <a:cubicBezTo>
                  <a:pt x="3409" y="3058"/>
                  <a:pt x="4011" y="2757"/>
                  <a:pt x="4011" y="2757"/>
                </a:cubicBezTo>
                <a:cubicBezTo>
                  <a:pt x="4220" y="2819"/>
                  <a:pt x="4410" y="2846"/>
                  <a:pt x="4580" y="2846"/>
                </a:cubicBezTo>
                <a:cubicBezTo>
                  <a:pt x="5938" y="2846"/>
                  <a:pt x="6046" y="1095"/>
                  <a:pt x="4888" y="827"/>
                </a:cubicBezTo>
                <a:cubicBezTo>
                  <a:pt x="4687" y="781"/>
                  <a:pt x="4512" y="762"/>
                  <a:pt x="4360" y="762"/>
                </a:cubicBezTo>
                <a:cubicBezTo>
                  <a:pt x="3521" y="762"/>
                  <a:pt x="3359" y="1354"/>
                  <a:pt x="3359" y="1354"/>
                </a:cubicBezTo>
                <a:cubicBezTo>
                  <a:pt x="3359" y="1354"/>
                  <a:pt x="2632" y="0"/>
                  <a:pt x="1304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5"/>
          <p:cNvSpPr/>
          <p:nvPr/>
        </p:nvSpPr>
        <p:spPr>
          <a:xfrm>
            <a:off x="-470267" y="431733"/>
            <a:ext cx="1720262" cy="488700"/>
          </a:xfrm>
          <a:custGeom>
            <a:avLst/>
            <a:gdLst/>
            <a:ahLst/>
            <a:cxnLst/>
            <a:rect l="l" t="t" r="r" b="b"/>
            <a:pathLst>
              <a:path w="13059" h="3710" extrusionOk="0">
                <a:moveTo>
                  <a:pt x="5189" y="0"/>
                </a:moveTo>
                <a:cubicBezTo>
                  <a:pt x="4136" y="0"/>
                  <a:pt x="3234" y="702"/>
                  <a:pt x="2958" y="1680"/>
                </a:cubicBezTo>
                <a:cubicBezTo>
                  <a:pt x="2783" y="1579"/>
                  <a:pt x="2557" y="1529"/>
                  <a:pt x="2306" y="1529"/>
                </a:cubicBezTo>
                <a:cubicBezTo>
                  <a:pt x="1655" y="1529"/>
                  <a:pt x="1103" y="1980"/>
                  <a:pt x="928" y="2582"/>
                </a:cubicBezTo>
                <a:lnTo>
                  <a:pt x="552" y="2582"/>
                </a:lnTo>
                <a:cubicBezTo>
                  <a:pt x="251" y="2582"/>
                  <a:pt x="1" y="2833"/>
                  <a:pt x="1" y="3133"/>
                </a:cubicBezTo>
                <a:cubicBezTo>
                  <a:pt x="1" y="3284"/>
                  <a:pt x="51" y="3434"/>
                  <a:pt x="176" y="3534"/>
                </a:cubicBezTo>
                <a:cubicBezTo>
                  <a:pt x="276" y="3635"/>
                  <a:pt x="402" y="3710"/>
                  <a:pt x="552" y="3710"/>
                </a:cubicBezTo>
                <a:lnTo>
                  <a:pt x="12507" y="3710"/>
                </a:lnTo>
                <a:cubicBezTo>
                  <a:pt x="12808" y="3710"/>
                  <a:pt x="13058" y="3459"/>
                  <a:pt x="13058" y="3133"/>
                </a:cubicBezTo>
                <a:cubicBezTo>
                  <a:pt x="13058" y="2983"/>
                  <a:pt x="13008" y="2858"/>
                  <a:pt x="12908" y="2757"/>
                </a:cubicBezTo>
                <a:cubicBezTo>
                  <a:pt x="12808" y="2657"/>
                  <a:pt x="12657" y="2582"/>
                  <a:pt x="12507" y="2582"/>
                </a:cubicBezTo>
                <a:lnTo>
                  <a:pt x="11956" y="2582"/>
                </a:lnTo>
                <a:cubicBezTo>
                  <a:pt x="11730" y="2056"/>
                  <a:pt x="11204" y="1705"/>
                  <a:pt x="10602" y="1705"/>
                </a:cubicBezTo>
                <a:cubicBezTo>
                  <a:pt x="10201" y="1705"/>
                  <a:pt x="9825" y="1855"/>
                  <a:pt x="9575" y="2131"/>
                </a:cubicBezTo>
                <a:cubicBezTo>
                  <a:pt x="9224" y="1529"/>
                  <a:pt x="8572" y="1128"/>
                  <a:pt x="7820" y="1128"/>
                </a:cubicBezTo>
                <a:cubicBezTo>
                  <a:pt x="7620" y="1128"/>
                  <a:pt x="7419" y="1153"/>
                  <a:pt x="7244" y="1228"/>
                </a:cubicBezTo>
                <a:cubicBezTo>
                  <a:pt x="6843" y="502"/>
                  <a:pt x="6091" y="0"/>
                  <a:pt x="5189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0" name="Google Shape;510;p15"/>
          <p:cNvGrpSpPr/>
          <p:nvPr/>
        </p:nvGrpSpPr>
        <p:grpSpPr>
          <a:xfrm flipH="1">
            <a:off x="157013" y="256399"/>
            <a:ext cx="8847932" cy="4683675"/>
            <a:chOff x="386246" y="256399"/>
            <a:chExt cx="8847932" cy="4683675"/>
          </a:xfrm>
        </p:grpSpPr>
        <p:grpSp>
          <p:nvGrpSpPr>
            <p:cNvPr id="511" name="Google Shape;511;p15"/>
            <p:cNvGrpSpPr/>
            <p:nvPr/>
          </p:nvGrpSpPr>
          <p:grpSpPr>
            <a:xfrm>
              <a:off x="386246" y="256399"/>
              <a:ext cx="8847932" cy="4683675"/>
              <a:chOff x="386246" y="256399"/>
              <a:chExt cx="8847932" cy="4683675"/>
            </a:xfrm>
          </p:grpSpPr>
          <p:grpSp>
            <p:nvGrpSpPr>
              <p:cNvPr id="512" name="Google Shape;512;p15"/>
              <p:cNvGrpSpPr/>
              <p:nvPr/>
            </p:nvGrpSpPr>
            <p:grpSpPr>
              <a:xfrm>
                <a:off x="386246" y="256399"/>
                <a:ext cx="8847932" cy="4683675"/>
                <a:chOff x="264596" y="40874"/>
                <a:chExt cx="8847932" cy="4683675"/>
              </a:xfrm>
            </p:grpSpPr>
            <p:grpSp>
              <p:nvGrpSpPr>
                <p:cNvPr id="513" name="Google Shape;513;p15"/>
                <p:cNvGrpSpPr/>
                <p:nvPr/>
              </p:nvGrpSpPr>
              <p:grpSpPr>
                <a:xfrm flipH="1">
                  <a:off x="264596" y="3305189"/>
                  <a:ext cx="214142" cy="689359"/>
                  <a:chOff x="3324921" y="761764"/>
                  <a:chExt cx="214142" cy="689359"/>
                </a:xfrm>
              </p:grpSpPr>
              <p:sp>
                <p:nvSpPr>
                  <p:cNvPr id="514" name="Google Shape;514;p15"/>
                  <p:cNvSpPr/>
                  <p:nvPr/>
                </p:nvSpPr>
                <p:spPr>
                  <a:xfrm>
                    <a:off x="3324921" y="761764"/>
                    <a:ext cx="172789" cy="1704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0" h="1756" extrusionOk="0">
                        <a:moveTo>
                          <a:pt x="890" y="1"/>
                        </a:moveTo>
                        <a:cubicBezTo>
                          <a:pt x="871" y="1"/>
                          <a:pt x="852" y="13"/>
                          <a:pt x="852" y="38"/>
                        </a:cubicBezTo>
                        <a:cubicBezTo>
                          <a:pt x="777" y="640"/>
                          <a:pt x="652" y="765"/>
                          <a:pt x="50" y="840"/>
                        </a:cubicBezTo>
                        <a:cubicBezTo>
                          <a:pt x="0" y="840"/>
                          <a:pt x="0" y="916"/>
                          <a:pt x="50" y="916"/>
                        </a:cubicBezTo>
                        <a:cubicBezTo>
                          <a:pt x="652" y="991"/>
                          <a:pt x="777" y="1116"/>
                          <a:pt x="852" y="1718"/>
                        </a:cubicBezTo>
                        <a:cubicBezTo>
                          <a:pt x="852" y="1743"/>
                          <a:pt x="871" y="1755"/>
                          <a:pt x="890" y="1755"/>
                        </a:cubicBezTo>
                        <a:cubicBezTo>
                          <a:pt x="909" y="1755"/>
                          <a:pt x="928" y="1743"/>
                          <a:pt x="928" y="1718"/>
                        </a:cubicBezTo>
                        <a:cubicBezTo>
                          <a:pt x="1003" y="1116"/>
                          <a:pt x="1128" y="991"/>
                          <a:pt x="1730" y="916"/>
                        </a:cubicBezTo>
                        <a:cubicBezTo>
                          <a:pt x="1780" y="916"/>
                          <a:pt x="1780" y="840"/>
                          <a:pt x="1730" y="840"/>
                        </a:cubicBezTo>
                        <a:cubicBezTo>
                          <a:pt x="1128" y="765"/>
                          <a:pt x="1003" y="640"/>
                          <a:pt x="928" y="38"/>
                        </a:cubicBezTo>
                        <a:cubicBezTo>
                          <a:pt x="928" y="13"/>
                          <a:pt x="909" y="1"/>
                          <a:pt x="890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5" name="Google Shape;515;p15"/>
                  <p:cNvSpPr/>
                  <p:nvPr/>
                </p:nvSpPr>
                <p:spPr>
                  <a:xfrm>
                    <a:off x="3414907" y="1330558"/>
                    <a:ext cx="124156" cy="120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9" h="1242" extrusionOk="0">
                        <a:moveTo>
                          <a:pt x="640" y="1"/>
                        </a:moveTo>
                        <a:cubicBezTo>
                          <a:pt x="633" y="1"/>
                          <a:pt x="627" y="7"/>
                          <a:pt x="627" y="20"/>
                        </a:cubicBezTo>
                        <a:cubicBezTo>
                          <a:pt x="577" y="471"/>
                          <a:pt x="477" y="546"/>
                          <a:pt x="26" y="596"/>
                        </a:cubicBezTo>
                        <a:cubicBezTo>
                          <a:pt x="1" y="596"/>
                          <a:pt x="1" y="646"/>
                          <a:pt x="26" y="646"/>
                        </a:cubicBezTo>
                        <a:cubicBezTo>
                          <a:pt x="477" y="696"/>
                          <a:pt x="577" y="771"/>
                          <a:pt x="627" y="1223"/>
                        </a:cubicBezTo>
                        <a:cubicBezTo>
                          <a:pt x="627" y="1235"/>
                          <a:pt x="633" y="1241"/>
                          <a:pt x="640" y="1241"/>
                        </a:cubicBezTo>
                        <a:cubicBezTo>
                          <a:pt x="646" y="1241"/>
                          <a:pt x="652" y="1235"/>
                          <a:pt x="652" y="1223"/>
                        </a:cubicBezTo>
                        <a:cubicBezTo>
                          <a:pt x="702" y="771"/>
                          <a:pt x="803" y="696"/>
                          <a:pt x="1254" y="646"/>
                        </a:cubicBezTo>
                        <a:cubicBezTo>
                          <a:pt x="1279" y="646"/>
                          <a:pt x="1279" y="596"/>
                          <a:pt x="1254" y="596"/>
                        </a:cubicBezTo>
                        <a:cubicBezTo>
                          <a:pt x="803" y="546"/>
                          <a:pt x="702" y="471"/>
                          <a:pt x="652" y="20"/>
                        </a:cubicBezTo>
                        <a:cubicBezTo>
                          <a:pt x="652" y="7"/>
                          <a:pt x="646" y="1"/>
                          <a:pt x="640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16" name="Google Shape;516;p15"/>
                <p:cNvGrpSpPr/>
                <p:nvPr/>
              </p:nvGrpSpPr>
              <p:grpSpPr>
                <a:xfrm>
                  <a:off x="8496001" y="1062903"/>
                  <a:ext cx="387295" cy="286897"/>
                  <a:chOff x="3777626" y="3913403"/>
                  <a:chExt cx="387295" cy="286897"/>
                </a:xfrm>
              </p:grpSpPr>
              <p:sp>
                <p:nvSpPr>
                  <p:cNvPr id="517" name="Google Shape;517;p15"/>
                  <p:cNvSpPr/>
                  <p:nvPr/>
                </p:nvSpPr>
                <p:spPr>
                  <a:xfrm>
                    <a:off x="3992034" y="3913403"/>
                    <a:ext cx="172886" cy="16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1" h="1742" extrusionOk="0">
                        <a:moveTo>
                          <a:pt x="900" y="0"/>
                        </a:moveTo>
                        <a:cubicBezTo>
                          <a:pt x="884" y="0"/>
                          <a:pt x="865" y="6"/>
                          <a:pt x="853" y="19"/>
                        </a:cubicBezTo>
                        <a:cubicBezTo>
                          <a:pt x="803" y="620"/>
                          <a:pt x="652" y="771"/>
                          <a:pt x="51" y="846"/>
                        </a:cubicBezTo>
                        <a:cubicBezTo>
                          <a:pt x="1" y="846"/>
                          <a:pt x="1" y="896"/>
                          <a:pt x="51" y="896"/>
                        </a:cubicBezTo>
                        <a:cubicBezTo>
                          <a:pt x="652" y="971"/>
                          <a:pt x="803" y="1122"/>
                          <a:pt x="853" y="1723"/>
                        </a:cubicBezTo>
                        <a:cubicBezTo>
                          <a:pt x="865" y="1736"/>
                          <a:pt x="884" y="1742"/>
                          <a:pt x="900" y="1742"/>
                        </a:cubicBezTo>
                        <a:cubicBezTo>
                          <a:pt x="916" y="1742"/>
                          <a:pt x="928" y="1736"/>
                          <a:pt x="928" y="1723"/>
                        </a:cubicBezTo>
                        <a:cubicBezTo>
                          <a:pt x="1003" y="1122"/>
                          <a:pt x="1129" y="971"/>
                          <a:pt x="1730" y="896"/>
                        </a:cubicBezTo>
                        <a:cubicBezTo>
                          <a:pt x="1780" y="896"/>
                          <a:pt x="1780" y="846"/>
                          <a:pt x="1730" y="846"/>
                        </a:cubicBezTo>
                        <a:cubicBezTo>
                          <a:pt x="1129" y="771"/>
                          <a:pt x="1003" y="620"/>
                          <a:pt x="928" y="19"/>
                        </a:cubicBezTo>
                        <a:cubicBezTo>
                          <a:pt x="928" y="6"/>
                          <a:pt x="916" y="0"/>
                          <a:pt x="90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8" name="Google Shape;518;p15"/>
                  <p:cNvSpPr/>
                  <p:nvPr/>
                </p:nvSpPr>
                <p:spPr>
                  <a:xfrm>
                    <a:off x="3777626" y="4082501"/>
                    <a:ext cx="120449" cy="1177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1" h="1742" extrusionOk="0">
                        <a:moveTo>
                          <a:pt x="900" y="0"/>
                        </a:moveTo>
                        <a:cubicBezTo>
                          <a:pt x="884" y="0"/>
                          <a:pt x="865" y="6"/>
                          <a:pt x="853" y="19"/>
                        </a:cubicBezTo>
                        <a:cubicBezTo>
                          <a:pt x="803" y="620"/>
                          <a:pt x="652" y="771"/>
                          <a:pt x="51" y="846"/>
                        </a:cubicBezTo>
                        <a:cubicBezTo>
                          <a:pt x="1" y="846"/>
                          <a:pt x="1" y="896"/>
                          <a:pt x="51" y="896"/>
                        </a:cubicBezTo>
                        <a:cubicBezTo>
                          <a:pt x="652" y="971"/>
                          <a:pt x="803" y="1122"/>
                          <a:pt x="853" y="1723"/>
                        </a:cubicBezTo>
                        <a:cubicBezTo>
                          <a:pt x="865" y="1736"/>
                          <a:pt x="884" y="1742"/>
                          <a:pt x="900" y="1742"/>
                        </a:cubicBezTo>
                        <a:cubicBezTo>
                          <a:pt x="916" y="1742"/>
                          <a:pt x="928" y="1736"/>
                          <a:pt x="928" y="1723"/>
                        </a:cubicBezTo>
                        <a:cubicBezTo>
                          <a:pt x="1003" y="1122"/>
                          <a:pt x="1129" y="971"/>
                          <a:pt x="1730" y="896"/>
                        </a:cubicBezTo>
                        <a:cubicBezTo>
                          <a:pt x="1780" y="896"/>
                          <a:pt x="1780" y="846"/>
                          <a:pt x="1730" y="846"/>
                        </a:cubicBezTo>
                        <a:cubicBezTo>
                          <a:pt x="1129" y="771"/>
                          <a:pt x="1003" y="620"/>
                          <a:pt x="928" y="19"/>
                        </a:cubicBezTo>
                        <a:cubicBezTo>
                          <a:pt x="928" y="6"/>
                          <a:pt x="916" y="0"/>
                          <a:pt x="90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519" name="Google Shape;519;p15"/>
                <p:cNvGrpSpPr/>
                <p:nvPr/>
              </p:nvGrpSpPr>
              <p:grpSpPr>
                <a:xfrm flipH="1">
                  <a:off x="1235574" y="324476"/>
                  <a:ext cx="3666678" cy="535246"/>
                  <a:chOff x="-168968" y="369626"/>
                  <a:chExt cx="3666678" cy="535246"/>
                </a:xfrm>
              </p:grpSpPr>
              <p:sp>
                <p:nvSpPr>
                  <p:cNvPr id="520" name="Google Shape;520;p15"/>
                  <p:cNvSpPr/>
                  <p:nvPr/>
                </p:nvSpPr>
                <p:spPr>
                  <a:xfrm>
                    <a:off x="3324921" y="369626"/>
                    <a:ext cx="172789" cy="1704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0" h="1756" extrusionOk="0">
                        <a:moveTo>
                          <a:pt x="890" y="1"/>
                        </a:moveTo>
                        <a:cubicBezTo>
                          <a:pt x="871" y="1"/>
                          <a:pt x="852" y="13"/>
                          <a:pt x="852" y="38"/>
                        </a:cubicBezTo>
                        <a:cubicBezTo>
                          <a:pt x="777" y="640"/>
                          <a:pt x="652" y="765"/>
                          <a:pt x="50" y="840"/>
                        </a:cubicBezTo>
                        <a:cubicBezTo>
                          <a:pt x="0" y="840"/>
                          <a:pt x="0" y="916"/>
                          <a:pt x="50" y="916"/>
                        </a:cubicBezTo>
                        <a:cubicBezTo>
                          <a:pt x="652" y="991"/>
                          <a:pt x="777" y="1116"/>
                          <a:pt x="852" y="1718"/>
                        </a:cubicBezTo>
                        <a:cubicBezTo>
                          <a:pt x="852" y="1743"/>
                          <a:pt x="871" y="1755"/>
                          <a:pt x="890" y="1755"/>
                        </a:cubicBezTo>
                        <a:cubicBezTo>
                          <a:pt x="909" y="1755"/>
                          <a:pt x="928" y="1743"/>
                          <a:pt x="928" y="1718"/>
                        </a:cubicBezTo>
                        <a:cubicBezTo>
                          <a:pt x="1003" y="1116"/>
                          <a:pt x="1128" y="991"/>
                          <a:pt x="1730" y="916"/>
                        </a:cubicBezTo>
                        <a:cubicBezTo>
                          <a:pt x="1780" y="916"/>
                          <a:pt x="1780" y="840"/>
                          <a:pt x="1730" y="840"/>
                        </a:cubicBezTo>
                        <a:cubicBezTo>
                          <a:pt x="1128" y="765"/>
                          <a:pt x="1003" y="640"/>
                          <a:pt x="928" y="38"/>
                        </a:cubicBezTo>
                        <a:cubicBezTo>
                          <a:pt x="928" y="13"/>
                          <a:pt x="909" y="1"/>
                          <a:pt x="890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1" name="Google Shape;521;p15"/>
                  <p:cNvSpPr/>
                  <p:nvPr/>
                </p:nvSpPr>
                <p:spPr>
                  <a:xfrm>
                    <a:off x="-168968" y="784308"/>
                    <a:ext cx="124156" cy="120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9" h="1242" extrusionOk="0">
                        <a:moveTo>
                          <a:pt x="640" y="1"/>
                        </a:moveTo>
                        <a:cubicBezTo>
                          <a:pt x="633" y="1"/>
                          <a:pt x="627" y="7"/>
                          <a:pt x="627" y="20"/>
                        </a:cubicBezTo>
                        <a:cubicBezTo>
                          <a:pt x="577" y="471"/>
                          <a:pt x="477" y="546"/>
                          <a:pt x="26" y="596"/>
                        </a:cubicBezTo>
                        <a:cubicBezTo>
                          <a:pt x="1" y="596"/>
                          <a:pt x="1" y="646"/>
                          <a:pt x="26" y="646"/>
                        </a:cubicBezTo>
                        <a:cubicBezTo>
                          <a:pt x="477" y="696"/>
                          <a:pt x="577" y="771"/>
                          <a:pt x="627" y="1223"/>
                        </a:cubicBezTo>
                        <a:cubicBezTo>
                          <a:pt x="627" y="1235"/>
                          <a:pt x="633" y="1241"/>
                          <a:pt x="640" y="1241"/>
                        </a:cubicBezTo>
                        <a:cubicBezTo>
                          <a:pt x="646" y="1241"/>
                          <a:pt x="652" y="1235"/>
                          <a:pt x="652" y="1223"/>
                        </a:cubicBezTo>
                        <a:cubicBezTo>
                          <a:pt x="702" y="771"/>
                          <a:pt x="803" y="696"/>
                          <a:pt x="1254" y="646"/>
                        </a:cubicBezTo>
                        <a:cubicBezTo>
                          <a:pt x="1279" y="646"/>
                          <a:pt x="1279" y="596"/>
                          <a:pt x="1254" y="596"/>
                        </a:cubicBezTo>
                        <a:cubicBezTo>
                          <a:pt x="803" y="546"/>
                          <a:pt x="702" y="471"/>
                          <a:pt x="652" y="20"/>
                        </a:cubicBezTo>
                        <a:cubicBezTo>
                          <a:pt x="652" y="7"/>
                          <a:pt x="646" y="1"/>
                          <a:pt x="640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522" name="Google Shape;522;p15"/>
                <p:cNvSpPr/>
                <p:nvPr/>
              </p:nvSpPr>
              <p:spPr>
                <a:xfrm>
                  <a:off x="5966351" y="4606751"/>
                  <a:ext cx="120449" cy="117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" h="1742" extrusionOk="0">
                      <a:moveTo>
                        <a:pt x="900" y="0"/>
                      </a:moveTo>
                      <a:cubicBezTo>
                        <a:pt x="884" y="0"/>
                        <a:pt x="865" y="6"/>
                        <a:pt x="853" y="19"/>
                      </a:cubicBezTo>
                      <a:cubicBezTo>
                        <a:pt x="803" y="620"/>
                        <a:pt x="652" y="771"/>
                        <a:pt x="51" y="846"/>
                      </a:cubicBezTo>
                      <a:cubicBezTo>
                        <a:pt x="1" y="846"/>
                        <a:pt x="1" y="896"/>
                        <a:pt x="51" y="896"/>
                      </a:cubicBezTo>
                      <a:cubicBezTo>
                        <a:pt x="652" y="971"/>
                        <a:pt x="803" y="1122"/>
                        <a:pt x="853" y="1723"/>
                      </a:cubicBezTo>
                      <a:cubicBezTo>
                        <a:pt x="865" y="1736"/>
                        <a:pt x="884" y="1742"/>
                        <a:pt x="900" y="1742"/>
                      </a:cubicBezTo>
                      <a:cubicBezTo>
                        <a:pt x="916" y="1742"/>
                        <a:pt x="928" y="1736"/>
                        <a:pt x="928" y="1723"/>
                      </a:cubicBezTo>
                      <a:cubicBezTo>
                        <a:pt x="1003" y="1122"/>
                        <a:pt x="1129" y="971"/>
                        <a:pt x="1730" y="896"/>
                      </a:cubicBezTo>
                      <a:cubicBezTo>
                        <a:pt x="1780" y="896"/>
                        <a:pt x="1780" y="846"/>
                        <a:pt x="1730" y="846"/>
                      </a:cubicBezTo>
                      <a:cubicBezTo>
                        <a:pt x="1129" y="771"/>
                        <a:pt x="1003" y="620"/>
                        <a:pt x="928" y="19"/>
                      </a:cubicBezTo>
                      <a:cubicBezTo>
                        <a:pt x="928" y="6"/>
                        <a:pt x="916" y="0"/>
                        <a:pt x="9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3" name="Google Shape;523;p15"/>
                <p:cNvSpPr/>
                <p:nvPr/>
              </p:nvSpPr>
              <p:spPr>
                <a:xfrm>
                  <a:off x="9045002" y="4321924"/>
                  <a:ext cx="67527" cy="66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" h="1742" extrusionOk="0">
                      <a:moveTo>
                        <a:pt x="900" y="0"/>
                      </a:moveTo>
                      <a:cubicBezTo>
                        <a:pt x="884" y="0"/>
                        <a:pt x="865" y="6"/>
                        <a:pt x="853" y="19"/>
                      </a:cubicBezTo>
                      <a:cubicBezTo>
                        <a:pt x="803" y="620"/>
                        <a:pt x="652" y="771"/>
                        <a:pt x="51" y="846"/>
                      </a:cubicBezTo>
                      <a:cubicBezTo>
                        <a:pt x="1" y="846"/>
                        <a:pt x="1" y="896"/>
                        <a:pt x="51" y="896"/>
                      </a:cubicBezTo>
                      <a:cubicBezTo>
                        <a:pt x="652" y="971"/>
                        <a:pt x="803" y="1122"/>
                        <a:pt x="853" y="1723"/>
                      </a:cubicBezTo>
                      <a:cubicBezTo>
                        <a:pt x="865" y="1736"/>
                        <a:pt x="884" y="1742"/>
                        <a:pt x="900" y="1742"/>
                      </a:cubicBezTo>
                      <a:cubicBezTo>
                        <a:pt x="916" y="1742"/>
                        <a:pt x="928" y="1736"/>
                        <a:pt x="928" y="1723"/>
                      </a:cubicBezTo>
                      <a:cubicBezTo>
                        <a:pt x="1003" y="1122"/>
                        <a:pt x="1129" y="971"/>
                        <a:pt x="1730" y="896"/>
                      </a:cubicBezTo>
                      <a:cubicBezTo>
                        <a:pt x="1780" y="896"/>
                        <a:pt x="1780" y="846"/>
                        <a:pt x="1730" y="846"/>
                      </a:cubicBezTo>
                      <a:cubicBezTo>
                        <a:pt x="1129" y="771"/>
                        <a:pt x="1003" y="620"/>
                        <a:pt x="928" y="19"/>
                      </a:cubicBezTo>
                      <a:cubicBezTo>
                        <a:pt x="928" y="6"/>
                        <a:pt x="916" y="0"/>
                        <a:pt x="9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4" name="Google Shape;524;p15"/>
                <p:cNvSpPr/>
                <p:nvPr/>
              </p:nvSpPr>
              <p:spPr>
                <a:xfrm>
                  <a:off x="2954738" y="231726"/>
                  <a:ext cx="120449" cy="117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" h="1742" extrusionOk="0">
                      <a:moveTo>
                        <a:pt x="900" y="0"/>
                      </a:moveTo>
                      <a:cubicBezTo>
                        <a:pt x="884" y="0"/>
                        <a:pt x="865" y="6"/>
                        <a:pt x="853" y="19"/>
                      </a:cubicBezTo>
                      <a:cubicBezTo>
                        <a:pt x="803" y="620"/>
                        <a:pt x="652" y="771"/>
                        <a:pt x="51" y="846"/>
                      </a:cubicBezTo>
                      <a:cubicBezTo>
                        <a:pt x="1" y="846"/>
                        <a:pt x="1" y="896"/>
                        <a:pt x="51" y="896"/>
                      </a:cubicBezTo>
                      <a:cubicBezTo>
                        <a:pt x="652" y="971"/>
                        <a:pt x="803" y="1122"/>
                        <a:pt x="853" y="1723"/>
                      </a:cubicBezTo>
                      <a:cubicBezTo>
                        <a:pt x="865" y="1736"/>
                        <a:pt x="884" y="1742"/>
                        <a:pt x="900" y="1742"/>
                      </a:cubicBezTo>
                      <a:cubicBezTo>
                        <a:pt x="916" y="1742"/>
                        <a:pt x="928" y="1736"/>
                        <a:pt x="928" y="1723"/>
                      </a:cubicBezTo>
                      <a:cubicBezTo>
                        <a:pt x="1003" y="1122"/>
                        <a:pt x="1129" y="971"/>
                        <a:pt x="1730" y="896"/>
                      </a:cubicBezTo>
                      <a:cubicBezTo>
                        <a:pt x="1780" y="896"/>
                        <a:pt x="1780" y="846"/>
                        <a:pt x="1730" y="846"/>
                      </a:cubicBezTo>
                      <a:cubicBezTo>
                        <a:pt x="1129" y="771"/>
                        <a:pt x="1003" y="620"/>
                        <a:pt x="928" y="19"/>
                      </a:cubicBezTo>
                      <a:cubicBezTo>
                        <a:pt x="928" y="6"/>
                        <a:pt x="916" y="0"/>
                        <a:pt x="9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5" name="Google Shape;525;p15"/>
                <p:cNvSpPr/>
                <p:nvPr/>
              </p:nvSpPr>
              <p:spPr>
                <a:xfrm>
                  <a:off x="3323439" y="40874"/>
                  <a:ext cx="67527" cy="66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" h="1742" extrusionOk="0">
                      <a:moveTo>
                        <a:pt x="900" y="0"/>
                      </a:moveTo>
                      <a:cubicBezTo>
                        <a:pt x="884" y="0"/>
                        <a:pt x="865" y="6"/>
                        <a:pt x="853" y="19"/>
                      </a:cubicBezTo>
                      <a:cubicBezTo>
                        <a:pt x="803" y="620"/>
                        <a:pt x="652" y="771"/>
                        <a:pt x="51" y="846"/>
                      </a:cubicBezTo>
                      <a:cubicBezTo>
                        <a:pt x="1" y="846"/>
                        <a:pt x="1" y="896"/>
                        <a:pt x="51" y="896"/>
                      </a:cubicBezTo>
                      <a:cubicBezTo>
                        <a:pt x="652" y="971"/>
                        <a:pt x="803" y="1122"/>
                        <a:pt x="853" y="1723"/>
                      </a:cubicBezTo>
                      <a:cubicBezTo>
                        <a:pt x="865" y="1736"/>
                        <a:pt x="884" y="1742"/>
                        <a:pt x="900" y="1742"/>
                      </a:cubicBezTo>
                      <a:cubicBezTo>
                        <a:pt x="916" y="1742"/>
                        <a:pt x="928" y="1736"/>
                        <a:pt x="928" y="1723"/>
                      </a:cubicBezTo>
                      <a:cubicBezTo>
                        <a:pt x="1003" y="1122"/>
                        <a:pt x="1129" y="971"/>
                        <a:pt x="1730" y="896"/>
                      </a:cubicBezTo>
                      <a:cubicBezTo>
                        <a:pt x="1780" y="896"/>
                        <a:pt x="1780" y="846"/>
                        <a:pt x="1730" y="846"/>
                      </a:cubicBezTo>
                      <a:cubicBezTo>
                        <a:pt x="1129" y="771"/>
                        <a:pt x="1003" y="620"/>
                        <a:pt x="928" y="19"/>
                      </a:cubicBezTo>
                      <a:cubicBezTo>
                        <a:pt x="928" y="6"/>
                        <a:pt x="916" y="0"/>
                        <a:pt x="9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26" name="Google Shape;526;p15"/>
              <p:cNvSpPr/>
              <p:nvPr/>
            </p:nvSpPr>
            <p:spPr>
              <a:xfrm>
                <a:off x="2877751" y="4696026"/>
                <a:ext cx="120449" cy="11779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527;p15"/>
              <p:cNvSpPr/>
              <p:nvPr/>
            </p:nvSpPr>
            <p:spPr>
              <a:xfrm flipH="1">
                <a:off x="1678699" y="4160639"/>
                <a:ext cx="172789" cy="170459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56" extrusionOk="0">
                    <a:moveTo>
                      <a:pt x="890" y="1"/>
                    </a:moveTo>
                    <a:cubicBezTo>
                      <a:pt x="871" y="1"/>
                      <a:pt x="852" y="13"/>
                      <a:pt x="852" y="38"/>
                    </a:cubicBezTo>
                    <a:cubicBezTo>
                      <a:pt x="777" y="640"/>
                      <a:pt x="652" y="765"/>
                      <a:pt x="50" y="840"/>
                    </a:cubicBezTo>
                    <a:cubicBezTo>
                      <a:pt x="0" y="840"/>
                      <a:pt x="0" y="916"/>
                      <a:pt x="50" y="916"/>
                    </a:cubicBezTo>
                    <a:cubicBezTo>
                      <a:pt x="652" y="991"/>
                      <a:pt x="777" y="1116"/>
                      <a:pt x="852" y="1718"/>
                    </a:cubicBezTo>
                    <a:cubicBezTo>
                      <a:pt x="852" y="1743"/>
                      <a:pt x="871" y="1755"/>
                      <a:pt x="890" y="1755"/>
                    </a:cubicBezTo>
                    <a:cubicBezTo>
                      <a:pt x="909" y="1755"/>
                      <a:pt x="928" y="1743"/>
                      <a:pt x="928" y="1718"/>
                    </a:cubicBezTo>
                    <a:cubicBezTo>
                      <a:pt x="1003" y="1116"/>
                      <a:pt x="1128" y="991"/>
                      <a:pt x="1730" y="916"/>
                    </a:cubicBezTo>
                    <a:cubicBezTo>
                      <a:pt x="1780" y="916"/>
                      <a:pt x="1780" y="840"/>
                      <a:pt x="1730" y="840"/>
                    </a:cubicBezTo>
                    <a:cubicBezTo>
                      <a:pt x="1128" y="765"/>
                      <a:pt x="1003" y="640"/>
                      <a:pt x="928" y="38"/>
                    </a:cubicBezTo>
                    <a:cubicBezTo>
                      <a:pt x="928" y="13"/>
                      <a:pt x="909" y="1"/>
                      <a:pt x="8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8" name="Google Shape;528;p15"/>
            <p:cNvSpPr/>
            <p:nvPr/>
          </p:nvSpPr>
          <p:spPr>
            <a:xfrm>
              <a:off x="4827127" y="4111224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5"/>
            <p:cNvSpPr/>
            <p:nvPr/>
          </p:nvSpPr>
          <p:spPr>
            <a:xfrm>
              <a:off x="6994789" y="381199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5"/>
            <p:cNvSpPr/>
            <p:nvPr/>
          </p:nvSpPr>
          <p:spPr>
            <a:xfrm>
              <a:off x="9004938" y="2782526"/>
              <a:ext cx="120449" cy="11779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1" name="Google Shape;531;p15"/>
          <p:cNvSpPr txBox="1">
            <a:spLocks noGrp="1"/>
          </p:cNvSpPr>
          <p:nvPr>
            <p:ph type="subTitle" idx="1"/>
          </p:nvPr>
        </p:nvSpPr>
        <p:spPr>
          <a:xfrm>
            <a:off x="720000" y="2306775"/>
            <a:ext cx="3563700" cy="1259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Char char="●"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532" name="Google Shape;532;p15"/>
          <p:cNvSpPr txBox="1">
            <a:spLocks noGrp="1"/>
          </p:cNvSpPr>
          <p:nvPr>
            <p:ph type="title"/>
          </p:nvPr>
        </p:nvSpPr>
        <p:spPr>
          <a:xfrm>
            <a:off x="720000" y="1577050"/>
            <a:ext cx="3563700" cy="72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6"/>
          <p:cNvSpPr/>
          <p:nvPr/>
        </p:nvSpPr>
        <p:spPr>
          <a:xfrm>
            <a:off x="8007200" y="3737551"/>
            <a:ext cx="1404309" cy="625202"/>
          </a:xfrm>
          <a:custGeom>
            <a:avLst/>
            <a:gdLst/>
            <a:ahLst/>
            <a:cxnLst/>
            <a:rect l="l" t="t" r="r" b="b"/>
            <a:pathLst>
              <a:path w="16092" h="7164" extrusionOk="0">
                <a:moveTo>
                  <a:pt x="4320" y="1"/>
                </a:moveTo>
                <a:cubicBezTo>
                  <a:pt x="3918" y="1"/>
                  <a:pt x="3519" y="70"/>
                  <a:pt x="3134" y="181"/>
                </a:cubicBezTo>
                <a:cubicBezTo>
                  <a:pt x="1304" y="732"/>
                  <a:pt x="1" y="2587"/>
                  <a:pt x="327" y="4667"/>
                </a:cubicBezTo>
                <a:cubicBezTo>
                  <a:pt x="477" y="5694"/>
                  <a:pt x="953" y="6672"/>
                  <a:pt x="2081" y="6822"/>
                </a:cubicBezTo>
                <a:cubicBezTo>
                  <a:pt x="2304" y="6849"/>
                  <a:pt x="2517" y="6862"/>
                  <a:pt x="2722" y="6862"/>
                </a:cubicBezTo>
                <a:cubicBezTo>
                  <a:pt x="4955" y="6862"/>
                  <a:pt x="6091" y="5368"/>
                  <a:pt x="6091" y="5368"/>
                </a:cubicBezTo>
                <a:cubicBezTo>
                  <a:pt x="6091" y="5368"/>
                  <a:pt x="6567" y="6697"/>
                  <a:pt x="8372" y="7098"/>
                </a:cubicBezTo>
                <a:cubicBezTo>
                  <a:pt x="8575" y="7143"/>
                  <a:pt x="8768" y="7163"/>
                  <a:pt x="8949" y="7163"/>
                </a:cubicBezTo>
                <a:cubicBezTo>
                  <a:pt x="10379" y="7163"/>
                  <a:pt x="11129" y="5920"/>
                  <a:pt x="11129" y="5920"/>
                </a:cubicBezTo>
                <a:cubicBezTo>
                  <a:pt x="11513" y="6453"/>
                  <a:pt x="12512" y="6760"/>
                  <a:pt x="13492" y="6760"/>
                </a:cubicBezTo>
                <a:cubicBezTo>
                  <a:pt x="14493" y="6760"/>
                  <a:pt x="15474" y="6441"/>
                  <a:pt x="15765" y="5719"/>
                </a:cubicBezTo>
                <a:cubicBezTo>
                  <a:pt x="16091" y="4867"/>
                  <a:pt x="16091" y="3815"/>
                  <a:pt x="15740" y="3013"/>
                </a:cubicBezTo>
                <a:cubicBezTo>
                  <a:pt x="15515" y="2461"/>
                  <a:pt x="15139" y="2035"/>
                  <a:pt x="14587" y="1885"/>
                </a:cubicBezTo>
                <a:cubicBezTo>
                  <a:pt x="14336" y="1810"/>
                  <a:pt x="14079" y="1782"/>
                  <a:pt x="13833" y="1782"/>
                </a:cubicBezTo>
                <a:cubicBezTo>
                  <a:pt x="12998" y="1782"/>
                  <a:pt x="12282" y="2110"/>
                  <a:pt x="12282" y="2110"/>
                </a:cubicBezTo>
                <a:cubicBezTo>
                  <a:pt x="12282" y="2110"/>
                  <a:pt x="11855" y="782"/>
                  <a:pt x="10201" y="657"/>
                </a:cubicBezTo>
                <a:cubicBezTo>
                  <a:pt x="10137" y="652"/>
                  <a:pt x="10075" y="649"/>
                  <a:pt x="10014" y="649"/>
                </a:cubicBezTo>
                <a:cubicBezTo>
                  <a:pt x="8534" y="649"/>
                  <a:pt x="8071" y="2060"/>
                  <a:pt x="8071" y="2060"/>
                </a:cubicBezTo>
                <a:cubicBezTo>
                  <a:pt x="8071" y="2060"/>
                  <a:pt x="7946" y="456"/>
                  <a:pt x="4863" y="55"/>
                </a:cubicBezTo>
                <a:cubicBezTo>
                  <a:pt x="4838" y="30"/>
                  <a:pt x="4813" y="30"/>
                  <a:pt x="4763" y="30"/>
                </a:cubicBezTo>
                <a:cubicBezTo>
                  <a:pt x="4615" y="10"/>
                  <a:pt x="4467" y="1"/>
                  <a:pt x="4320" y="1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6"/>
          <p:cNvSpPr/>
          <p:nvPr/>
        </p:nvSpPr>
        <p:spPr>
          <a:xfrm>
            <a:off x="2830826" y="273201"/>
            <a:ext cx="1668450" cy="473999"/>
          </a:xfrm>
          <a:custGeom>
            <a:avLst/>
            <a:gdLst/>
            <a:ahLst/>
            <a:cxnLst/>
            <a:rect l="l" t="t" r="r" b="b"/>
            <a:pathLst>
              <a:path w="13059" h="3710" extrusionOk="0">
                <a:moveTo>
                  <a:pt x="5189" y="0"/>
                </a:moveTo>
                <a:cubicBezTo>
                  <a:pt x="4136" y="0"/>
                  <a:pt x="3234" y="702"/>
                  <a:pt x="2958" y="1680"/>
                </a:cubicBezTo>
                <a:cubicBezTo>
                  <a:pt x="2783" y="1579"/>
                  <a:pt x="2557" y="1529"/>
                  <a:pt x="2306" y="1529"/>
                </a:cubicBezTo>
                <a:cubicBezTo>
                  <a:pt x="1655" y="1529"/>
                  <a:pt x="1103" y="1980"/>
                  <a:pt x="928" y="2582"/>
                </a:cubicBezTo>
                <a:lnTo>
                  <a:pt x="552" y="2582"/>
                </a:lnTo>
                <a:cubicBezTo>
                  <a:pt x="251" y="2582"/>
                  <a:pt x="1" y="2833"/>
                  <a:pt x="1" y="3133"/>
                </a:cubicBezTo>
                <a:cubicBezTo>
                  <a:pt x="1" y="3284"/>
                  <a:pt x="51" y="3434"/>
                  <a:pt x="176" y="3534"/>
                </a:cubicBezTo>
                <a:cubicBezTo>
                  <a:pt x="276" y="3635"/>
                  <a:pt x="402" y="3710"/>
                  <a:pt x="552" y="3710"/>
                </a:cubicBezTo>
                <a:lnTo>
                  <a:pt x="12507" y="3710"/>
                </a:lnTo>
                <a:cubicBezTo>
                  <a:pt x="12808" y="3710"/>
                  <a:pt x="13058" y="3459"/>
                  <a:pt x="13058" y="3133"/>
                </a:cubicBezTo>
                <a:cubicBezTo>
                  <a:pt x="13058" y="2983"/>
                  <a:pt x="13008" y="2858"/>
                  <a:pt x="12908" y="2757"/>
                </a:cubicBezTo>
                <a:cubicBezTo>
                  <a:pt x="12808" y="2657"/>
                  <a:pt x="12657" y="2582"/>
                  <a:pt x="12507" y="2582"/>
                </a:cubicBezTo>
                <a:lnTo>
                  <a:pt x="11956" y="2582"/>
                </a:lnTo>
                <a:cubicBezTo>
                  <a:pt x="11730" y="2056"/>
                  <a:pt x="11204" y="1705"/>
                  <a:pt x="10602" y="1705"/>
                </a:cubicBezTo>
                <a:cubicBezTo>
                  <a:pt x="10201" y="1705"/>
                  <a:pt x="9825" y="1855"/>
                  <a:pt x="9575" y="2131"/>
                </a:cubicBezTo>
                <a:cubicBezTo>
                  <a:pt x="9224" y="1529"/>
                  <a:pt x="8572" y="1128"/>
                  <a:pt x="7820" y="1128"/>
                </a:cubicBezTo>
                <a:cubicBezTo>
                  <a:pt x="7620" y="1128"/>
                  <a:pt x="7419" y="1153"/>
                  <a:pt x="7244" y="1228"/>
                </a:cubicBezTo>
                <a:cubicBezTo>
                  <a:pt x="6843" y="502"/>
                  <a:pt x="6091" y="0"/>
                  <a:pt x="5189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6"/>
          <p:cNvSpPr/>
          <p:nvPr/>
        </p:nvSpPr>
        <p:spPr>
          <a:xfrm rot="9899985">
            <a:off x="887593" y="4774876"/>
            <a:ext cx="1404300" cy="608374"/>
          </a:xfrm>
          <a:custGeom>
            <a:avLst/>
            <a:gdLst/>
            <a:ahLst/>
            <a:cxnLst/>
            <a:rect l="l" t="t" r="r" b="b"/>
            <a:pathLst>
              <a:path w="8723" h="3779" extrusionOk="0">
                <a:moveTo>
                  <a:pt x="4091" y="1"/>
                </a:moveTo>
                <a:cubicBezTo>
                  <a:pt x="3317" y="1"/>
                  <a:pt x="3058" y="908"/>
                  <a:pt x="3058" y="908"/>
                </a:cubicBezTo>
                <a:cubicBezTo>
                  <a:pt x="3058" y="908"/>
                  <a:pt x="2532" y="231"/>
                  <a:pt x="1805" y="106"/>
                </a:cubicBezTo>
                <a:cubicBezTo>
                  <a:pt x="1780" y="81"/>
                  <a:pt x="1730" y="81"/>
                  <a:pt x="1680" y="81"/>
                </a:cubicBezTo>
                <a:cubicBezTo>
                  <a:pt x="1632" y="75"/>
                  <a:pt x="1585" y="72"/>
                  <a:pt x="1537" y="72"/>
                </a:cubicBezTo>
                <a:cubicBezTo>
                  <a:pt x="1383" y="72"/>
                  <a:pt x="1225" y="105"/>
                  <a:pt x="1053" y="181"/>
                </a:cubicBezTo>
                <a:cubicBezTo>
                  <a:pt x="1" y="683"/>
                  <a:pt x="1454" y="2011"/>
                  <a:pt x="1454" y="2011"/>
                </a:cubicBezTo>
                <a:cubicBezTo>
                  <a:pt x="1454" y="2011"/>
                  <a:pt x="101" y="2863"/>
                  <a:pt x="928" y="3389"/>
                </a:cubicBezTo>
                <a:cubicBezTo>
                  <a:pt x="1090" y="3488"/>
                  <a:pt x="1274" y="3527"/>
                  <a:pt x="1466" y="3527"/>
                </a:cubicBezTo>
                <a:cubicBezTo>
                  <a:pt x="2251" y="3527"/>
                  <a:pt x="3158" y="2863"/>
                  <a:pt x="3158" y="2863"/>
                </a:cubicBezTo>
                <a:cubicBezTo>
                  <a:pt x="3510" y="3281"/>
                  <a:pt x="5472" y="3778"/>
                  <a:pt x="6870" y="3778"/>
                </a:cubicBezTo>
                <a:cubicBezTo>
                  <a:pt x="7565" y="3778"/>
                  <a:pt x="8121" y="3655"/>
                  <a:pt x="8271" y="3339"/>
                </a:cubicBezTo>
                <a:cubicBezTo>
                  <a:pt x="8722" y="2387"/>
                  <a:pt x="7194" y="2337"/>
                  <a:pt x="7194" y="2337"/>
                </a:cubicBezTo>
                <a:cubicBezTo>
                  <a:pt x="7194" y="2337"/>
                  <a:pt x="8572" y="1359"/>
                  <a:pt x="7569" y="808"/>
                </a:cubicBezTo>
                <a:cubicBezTo>
                  <a:pt x="7544" y="783"/>
                  <a:pt x="7494" y="758"/>
                  <a:pt x="7469" y="733"/>
                </a:cubicBezTo>
                <a:cubicBezTo>
                  <a:pt x="7299" y="656"/>
                  <a:pt x="7132" y="625"/>
                  <a:pt x="6974" y="625"/>
                </a:cubicBezTo>
                <a:cubicBezTo>
                  <a:pt x="6247" y="625"/>
                  <a:pt x="5690" y="1284"/>
                  <a:pt x="5690" y="1284"/>
                </a:cubicBezTo>
                <a:cubicBezTo>
                  <a:pt x="5690" y="1284"/>
                  <a:pt x="5615" y="457"/>
                  <a:pt x="4512" y="81"/>
                </a:cubicBezTo>
                <a:cubicBezTo>
                  <a:pt x="4357" y="25"/>
                  <a:pt x="4217" y="1"/>
                  <a:pt x="4091" y="1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6"/>
          <p:cNvSpPr/>
          <p:nvPr/>
        </p:nvSpPr>
        <p:spPr>
          <a:xfrm>
            <a:off x="-729825" y="1293653"/>
            <a:ext cx="1267666" cy="544974"/>
          </a:xfrm>
          <a:custGeom>
            <a:avLst/>
            <a:gdLst/>
            <a:ahLst/>
            <a:cxnLst/>
            <a:rect l="l" t="t" r="r" b="b"/>
            <a:pathLst>
              <a:path w="11584" h="4980" extrusionOk="0">
                <a:moveTo>
                  <a:pt x="3453" y="0"/>
                </a:moveTo>
                <a:cubicBezTo>
                  <a:pt x="3438" y="0"/>
                  <a:pt x="3424" y="0"/>
                  <a:pt x="3409" y="1"/>
                </a:cubicBezTo>
                <a:cubicBezTo>
                  <a:pt x="1630" y="26"/>
                  <a:pt x="1705" y="1504"/>
                  <a:pt x="1705" y="1504"/>
                </a:cubicBezTo>
                <a:cubicBezTo>
                  <a:pt x="1705" y="1504"/>
                  <a:pt x="1496" y="1452"/>
                  <a:pt x="1233" y="1452"/>
                </a:cubicBezTo>
                <a:cubicBezTo>
                  <a:pt x="839" y="1452"/>
                  <a:pt x="322" y="1570"/>
                  <a:pt x="201" y="2156"/>
                </a:cubicBezTo>
                <a:cubicBezTo>
                  <a:pt x="1" y="3134"/>
                  <a:pt x="1329" y="3234"/>
                  <a:pt x="1329" y="3234"/>
                </a:cubicBezTo>
                <a:cubicBezTo>
                  <a:pt x="1329" y="3234"/>
                  <a:pt x="1003" y="4612"/>
                  <a:pt x="2407" y="4863"/>
                </a:cubicBezTo>
                <a:cubicBezTo>
                  <a:pt x="2527" y="4886"/>
                  <a:pt x="2644" y="4897"/>
                  <a:pt x="2759" y="4897"/>
                </a:cubicBezTo>
                <a:cubicBezTo>
                  <a:pt x="4013" y="4897"/>
                  <a:pt x="4938" y="3635"/>
                  <a:pt x="4938" y="3635"/>
                </a:cubicBezTo>
                <a:cubicBezTo>
                  <a:pt x="4938" y="3635"/>
                  <a:pt x="5389" y="4838"/>
                  <a:pt x="6743" y="4963"/>
                </a:cubicBezTo>
                <a:cubicBezTo>
                  <a:pt x="6868" y="4974"/>
                  <a:pt x="6987" y="4979"/>
                  <a:pt x="7100" y="4979"/>
                </a:cubicBezTo>
                <a:cubicBezTo>
                  <a:pt x="8806" y="4979"/>
                  <a:pt x="9048" y="3810"/>
                  <a:pt x="9048" y="3810"/>
                </a:cubicBezTo>
                <a:cubicBezTo>
                  <a:pt x="9203" y="3849"/>
                  <a:pt x="9356" y="3867"/>
                  <a:pt x="9505" y="3867"/>
                </a:cubicBezTo>
                <a:cubicBezTo>
                  <a:pt x="10698" y="3867"/>
                  <a:pt x="11583" y="2703"/>
                  <a:pt x="10803" y="1855"/>
                </a:cubicBezTo>
                <a:cubicBezTo>
                  <a:pt x="10464" y="1486"/>
                  <a:pt x="9926" y="1375"/>
                  <a:pt x="9402" y="1375"/>
                </a:cubicBezTo>
                <a:cubicBezTo>
                  <a:pt x="8609" y="1375"/>
                  <a:pt x="7845" y="1630"/>
                  <a:pt x="7845" y="1630"/>
                </a:cubicBezTo>
                <a:cubicBezTo>
                  <a:pt x="7845" y="1630"/>
                  <a:pt x="7946" y="702"/>
                  <a:pt x="6818" y="577"/>
                </a:cubicBezTo>
                <a:cubicBezTo>
                  <a:pt x="6700" y="563"/>
                  <a:pt x="6591" y="556"/>
                  <a:pt x="6489" y="556"/>
                </a:cubicBezTo>
                <a:cubicBezTo>
                  <a:pt x="5358" y="556"/>
                  <a:pt x="5189" y="1379"/>
                  <a:pt x="5189" y="1379"/>
                </a:cubicBezTo>
                <a:cubicBezTo>
                  <a:pt x="5189" y="1379"/>
                  <a:pt x="5066" y="0"/>
                  <a:pt x="3453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8" name="Google Shape;538;p16"/>
          <p:cNvGrpSpPr/>
          <p:nvPr/>
        </p:nvGrpSpPr>
        <p:grpSpPr>
          <a:xfrm>
            <a:off x="235425" y="194078"/>
            <a:ext cx="8697303" cy="4409418"/>
            <a:chOff x="235425" y="194078"/>
            <a:chExt cx="8697303" cy="4409418"/>
          </a:xfrm>
        </p:grpSpPr>
        <p:grpSp>
          <p:nvGrpSpPr>
            <p:cNvPr id="539" name="Google Shape;539;p16"/>
            <p:cNvGrpSpPr/>
            <p:nvPr/>
          </p:nvGrpSpPr>
          <p:grpSpPr>
            <a:xfrm rot="5400000" flipH="1">
              <a:off x="6200296" y="4333051"/>
              <a:ext cx="214142" cy="326746"/>
              <a:chOff x="3324921" y="-490074"/>
              <a:chExt cx="214142" cy="326746"/>
            </a:xfrm>
          </p:grpSpPr>
          <p:sp>
            <p:nvSpPr>
              <p:cNvPr id="540" name="Google Shape;540;p16"/>
              <p:cNvSpPr/>
              <p:nvPr/>
            </p:nvSpPr>
            <p:spPr>
              <a:xfrm>
                <a:off x="3324921" y="-490074"/>
                <a:ext cx="172789" cy="170459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56" extrusionOk="0">
                    <a:moveTo>
                      <a:pt x="890" y="1"/>
                    </a:moveTo>
                    <a:cubicBezTo>
                      <a:pt x="871" y="1"/>
                      <a:pt x="852" y="13"/>
                      <a:pt x="852" y="38"/>
                    </a:cubicBezTo>
                    <a:cubicBezTo>
                      <a:pt x="777" y="640"/>
                      <a:pt x="652" y="765"/>
                      <a:pt x="50" y="840"/>
                    </a:cubicBezTo>
                    <a:cubicBezTo>
                      <a:pt x="0" y="840"/>
                      <a:pt x="0" y="916"/>
                      <a:pt x="50" y="916"/>
                    </a:cubicBezTo>
                    <a:cubicBezTo>
                      <a:pt x="652" y="991"/>
                      <a:pt x="777" y="1116"/>
                      <a:pt x="852" y="1718"/>
                    </a:cubicBezTo>
                    <a:cubicBezTo>
                      <a:pt x="852" y="1743"/>
                      <a:pt x="871" y="1755"/>
                      <a:pt x="890" y="1755"/>
                    </a:cubicBezTo>
                    <a:cubicBezTo>
                      <a:pt x="909" y="1755"/>
                      <a:pt x="928" y="1743"/>
                      <a:pt x="928" y="1718"/>
                    </a:cubicBezTo>
                    <a:cubicBezTo>
                      <a:pt x="1003" y="1116"/>
                      <a:pt x="1128" y="991"/>
                      <a:pt x="1730" y="916"/>
                    </a:cubicBezTo>
                    <a:cubicBezTo>
                      <a:pt x="1780" y="916"/>
                      <a:pt x="1780" y="840"/>
                      <a:pt x="1730" y="840"/>
                    </a:cubicBezTo>
                    <a:cubicBezTo>
                      <a:pt x="1128" y="765"/>
                      <a:pt x="1003" y="640"/>
                      <a:pt x="928" y="38"/>
                    </a:cubicBezTo>
                    <a:cubicBezTo>
                      <a:pt x="928" y="13"/>
                      <a:pt x="909" y="1"/>
                      <a:pt x="8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6"/>
              <p:cNvSpPr/>
              <p:nvPr/>
            </p:nvSpPr>
            <p:spPr>
              <a:xfrm>
                <a:off x="3414907" y="-283892"/>
                <a:ext cx="124156" cy="1205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242" extrusionOk="0">
                    <a:moveTo>
                      <a:pt x="640" y="1"/>
                    </a:moveTo>
                    <a:cubicBezTo>
                      <a:pt x="633" y="1"/>
                      <a:pt x="627" y="7"/>
                      <a:pt x="627" y="20"/>
                    </a:cubicBezTo>
                    <a:cubicBezTo>
                      <a:pt x="577" y="471"/>
                      <a:pt x="477" y="546"/>
                      <a:pt x="26" y="596"/>
                    </a:cubicBezTo>
                    <a:cubicBezTo>
                      <a:pt x="1" y="596"/>
                      <a:pt x="1" y="646"/>
                      <a:pt x="26" y="646"/>
                    </a:cubicBezTo>
                    <a:cubicBezTo>
                      <a:pt x="477" y="696"/>
                      <a:pt x="577" y="771"/>
                      <a:pt x="627" y="1223"/>
                    </a:cubicBezTo>
                    <a:cubicBezTo>
                      <a:pt x="627" y="1235"/>
                      <a:pt x="633" y="1241"/>
                      <a:pt x="640" y="1241"/>
                    </a:cubicBezTo>
                    <a:cubicBezTo>
                      <a:pt x="646" y="1241"/>
                      <a:pt x="652" y="1235"/>
                      <a:pt x="652" y="1223"/>
                    </a:cubicBezTo>
                    <a:cubicBezTo>
                      <a:pt x="702" y="771"/>
                      <a:pt x="803" y="696"/>
                      <a:pt x="1254" y="646"/>
                    </a:cubicBezTo>
                    <a:cubicBezTo>
                      <a:pt x="1279" y="646"/>
                      <a:pt x="1279" y="596"/>
                      <a:pt x="1254" y="596"/>
                    </a:cubicBezTo>
                    <a:cubicBezTo>
                      <a:pt x="803" y="546"/>
                      <a:pt x="702" y="471"/>
                      <a:pt x="652" y="20"/>
                    </a:cubicBezTo>
                    <a:cubicBezTo>
                      <a:pt x="652" y="7"/>
                      <a:pt x="646" y="1"/>
                      <a:pt x="6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2" name="Google Shape;542;p16"/>
            <p:cNvSpPr/>
            <p:nvPr/>
          </p:nvSpPr>
          <p:spPr>
            <a:xfrm>
              <a:off x="235425" y="2808918"/>
              <a:ext cx="124253" cy="122894"/>
            </a:xfrm>
            <a:custGeom>
              <a:avLst/>
              <a:gdLst/>
              <a:ahLst/>
              <a:cxnLst/>
              <a:rect l="l" t="t" r="r" b="b"/>
              <a:pathLst>
                <a:path w="1280" h="1266" extrusionOk="0">
                  <a:moveTo>
                    <a:pt x="640" y="0"/>
                  </a:moveTo>
                  <a:cubicBezTo>
                    <a:pt x="634" y="0"/>
                    <a:pt x="628" y="7"/>
                    <a:pt x="628" y="19"/>
                  </a:cubicBezTo>
                  <a:cubicBezTo>
                    <a:pt x="577" y="470"/>
                    <a:pt x="477" y="570"/>
                    <a:pt x="26" y="621"/>
                  </a:cubicBezTo>
                  <a:cubicBezTo>
                    <a:pt x="1" y="621"/>
                    <a:pt x="1" y="646"/>
                    <a:pt x="26" y="646"/>
                  </a:cubicBezTo>
                  <a:cubicBezTo>
                    <a:pt x="477" y="696"/>
                    <a:pt x="577" y="796"/>
                    <a:pt x="628" y="1247"/>
                  </a:cubicBezTo>
                  <a:cubicBezTo>
                    <a:pt x="628" y="1260"/>
                    <a:pt x="634" y="1266"/>
                    <a:pt x="640" y="1266"/>
                  </a:cubicBezTo>
                  <a:cubicBezTo>
                    <a:pt x="646" y="1266"/>
                    <a:pt x="653" y="1260"/>
                    <a:pt x="653" y="1247"/>
                  </a:cubicBezTo>
                  <a:cubicBezTo>
                    <a:pt x="703" y="796"/>
                    <a:pt x="803" y="696"/>
                    <a:pt x="1254" y="646"/>
                  </a:cubicBezTo>
                  <a:cubicBezTo>
                    <a:pt x="1279" y="646"/>
                    <a:pt x="1279" y="621"/>
                    <a:pt x="1254" y="621"/>
                  </a:cubicBezTo>
                  <a:cubicBezTo>
                    <a:pt x="803" y="570"/>
                    <a:pt x="703" y="470"/>
                    <a:pt x="653" y="19"/>
                  </a:cubicBezTo>
                  <a:cubicBezTo>
                    <a:pt x="653" y="7"/>
                    <a:pt x="646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3" name="Google Shape;543;p16"/>
            <p:cNvGrpSpPr/>
            <p:nvPr/>
          </p:nvGrpSpPr>
          <p:grpSpPr>
            <a:xfrm>
              <a:off x="6144001" y="194078"/>
              <a:ext cx="387295" cy="286897"/>
              <a:chOff x="3920176" y="4486828"/>
              <a:chExt cx="387295" cy="286897"/>
            </a:xfrm>
          </p:grpSpPr>
          <p:sp>
            <p:nvSpPr>
              <p:cNvPr id="544" name="Google Shape;544;p16"/>
              <p:cNvSpPr/>
              <p:nvPr/>
            </p:nvSpPr>
            <p:spPr>
              <a:xfrm>
                <a:off x="4134584" y="4486828"/>
                <a:ext cx="172886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16"/>
              <p:cNvSpPr/>
              <p:nvPr/>
            </p:nvSpPr>
            <p:spPr>
              <a:xfrm>
                <a:off x="3920176" y="4655926"/>
                <a:ext cx="120449" cy="11779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6" name="Google Shape;546;p16"/>
            <p:cNvGrpSpPr/>
            <p:nvPr/>
          </p:nvGrpSpPr>
          <p:grpSpPr>
            <a:xfrm flipH="1">
              <a:off x="505846" y="384876"/>
              <a:ext cx="214142" cy="326746"/>
              <a:chOff x="3324921" y="369626"/>
              <a:chExt cx="214142" cy="326746"/>
            </a:xfrm>
          </p:grpSpPr>
          <p:sp>
            <p:nvSpPr>
              <p:cNvPr id="547" name="Google Shape;547;p16"/>
              <p:cNvSpPr/>
              <p:nvPr/>
            </p:nvSpPr>
            <p:spPr>
              <a:xfrm>
                <a:off x="3324921" y="369626"/>
                <a:ext cx="172789" cy="170459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56" extrusionOk="0">
                    <a:moveTo>
                      <a:pt x="890" y="1"/>
                    </a:moveTo>
                    <a:cubicBezTo>
                      <a:pt x="871" y="1"/>
                      <a:pt x="852" y="13"/>
                      <a:pt x="852" y="38"/>
                    </a:cubicBezTo>
                    <a:cubicBezTo>
                      <a:pt x="777" y="640"/>
                      <a:pt x="652" y="765"/>
                      <a:pt x="50" y="840"/>
                    </a:cubicBezTo>
                    <a:cubicBezTo>
                      <a:pt x="0" y="840"/>
                      <a:pt x="0" y="916"/>
                      <a:pt x="50" y="916"/>
                    </a:cubicBezTo>
                    <a:cubicBezTo>
                      <a:pt x="652" y="991"/>
                      <a:pt x="777" y="1116"/>
                      <a:pt x="852" y="1718"/>
                    </a:cubicBezTo>
                    <a:cubicBezTo>
                      <a:pt x="852" y="1743"/>
                      <a:pt x="871" y="1755"/>
                      <a:pt x="890" y="1755"/>
                    </a:cubicBezTo>
                    <a:cubicBezTo>
                      <a:pt x="909" y="1755"/>
                      <a:pt x="928" y="1743"/>
                      <a:pt x="928" y="1718"/>
                    </a:cubicBezTo>
                    <a:cubicBezTo>
                      <a:pt x="1003" y="1116"/>
                      <a:pt x="1128" y="991"/>
                      <a:pt x="1730" y="916"/>
                    </a:cubicBezTo>
                    <a:cubicBezTo>
                      <a:pt x="1780" y="916"/>
                      <a:pt x="1780" y="840"/>
                      <a:pt x="1730" y="840"/>
                    </a:cubicBezTo>
                    <a:cubicBezTo>
                      <a:pt x="1128" y="765"/>
                      <a:pt x="1003" y="640"/>
                      <a:pt x="928" y="38"/>
                    </a:cubicBezTo>
                    <a:cubicBezTo>
                      <a:pt x="928" y="13"/>
                      <a:pt x="909" y="1"/>
                      <a:pt x="8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16"/>
              <p:cNvSpPr/>
              <p:nvPr/>
            </p:nvSpPr>
            <p:spPr>
              <a:xfrm>
                <a:off x="3414907" y="575808"/>
                <a:ext cx="124156" cy="1205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242" extrusionOk="0">
                    <a:moveTo>
                      <a:pt x="640" y="1"/>
                    </a:moveTo>
                    <a:cubicBezTo>
                      <a:pt x="633" y="1"/>
                      <a:pt x="627" y="7"/>
                      <a:pt x="627" y="20"/>
                    </a:cubicBezTo>
                    <a:cubicBezTo>
                      <a:pt x="577" y="471"/>
                      <a:pt x="477" y="546"/>
                      <a:pt x="26" y="596"/>
                    </a:cubicBezTo>
                    <a:cubicBezTo>
                      <a:pt x="1" y="596"/>
                      <a:pt x="1" y="646"/>
                      <a:pt x="26" y="646"/>
                    </a:cubicBezTo>
                    <a:cubicBezTo>
                      <a:pt x="477" y="696"/>
                      <a:pt x="577" y="771"/>
                      <a:pt x="627" y="1223"/>
                    </a:cubicBezTo>
                    <a:cubicBezTo>
                      <a:pt x="627" y="1235"/>
                      <a:pt x="633" y="1241"/>
                      <a:pt x="640" y="1241"/>
                    </a:cubicBezTo>
                    <a:cubicBezTo>
                      <a:pt x="646" y="1241"/>
                      <a:pt x="652" y="1235"/>
                      <a:pt x="652" y="1223"/>
                    </a:cubicBezTo>
                    <a:cubicBezTo>
                      <a:pt x="702" y="771"/>
                      <a:pt x="803" y="696"/>
                      <a:pt x="1254" y="646"/>
                    </a:cubicBezTo>
                    <a:cubicBezTo>
                      <a:pt x="1279" y="646"/>
                      <a:pt x="1279" y="596"/>
                      <a:pt x="1254" y="596"/>
                    </a:cubicBezTo>
                    <a:cubicBezTo>
                      <a:pt x="803" y="546"/>
                      <a:pt x="702" y="471"/>
                      <a:pt x="652" y="20"/>
                    </a:cubicBezTo>
                    <a:cubicBezTo>
                      <a:pt x="652" y="7"/>
                      <a:pt x="646" y="1"/>
                      <a:pt x="6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49" name="Google Shape;549;p16"/>
            <p:cNvSpPr/>
            <p:nvPr/>
          </p:nvSpPr>
          <p:spPr>
            <a:xfrm>
              <a:off x="8808475" y="1887968"/>
              <a:ext cx="124253" cy="122894"/>
            </a:xfrm>
            <a:custGeom>
              <a:avLst/>
              <a:gdLst/>
              <a:ahLst/>
              <a:cxnLst/>
              <a:rect l="l" t="t" r="r" b="b"/>
              <a:pathLst>
                <a:path w="1280" h="1266" extrusionOk="0">
                  <a:moveTo>
                    <a:pt x="640" y="0"/>
                  </a:moveTo>
                  <a:cubicBezTo>
                    <a:pt x="634" y="0"/>
                    <a:pt x="628" y="7"/>
                    <a:pt x="628" y="19"/>
                  </a:cubicBezTo>
                  <a:cubicBezTo>
                    <a:pt x="577" y="470"/>
                    <a:pt x="477" y="570"/>
                    <a:pt x="26" y="621"/>
                  </a:cubicBezTo>
                  <a:cubicBezTo>
                    <a:pt x="1" y="621"/>
                    <a:pt x="1" y="646"/>
                    <a:pt x="26" y="646"/>
                  </a:cubicBezTo>
                  <a:cubicBezTo>
                    <a:pt x="477" y="696"/>
                    <a:pt x="577" y="796"/>
                    <a:pt x="628" y="1247"/>
                  </a:cubicBezTo>
                  <a:cubicBezTo>
                    <a:pt x="628" y="1260"/>
                    <a:pt x="634" y="1266"/>
                    <a:pt x="640" y="1266"/>
                  </a:cubicBezTo>
                  <a:cubicBezTo>
                    <a:pt x="646" y="1266"/>
                    <a:pt x="653" y="1260"/>
                    <a:pt x="653" y="1247"/>
                  </a:cubicBezTo>
                  <a:cubicBezTo>
                    <a:pt x="703" y="796"/>
                    <a:pt x="803" y="696"/>
                    <a:pt x="1254" y="646"/>
                  </a:cubicBezTo>
                  <a:cubicBezTo>
                    <a:pt x="1279" y="646"/>
                    <a:pt x="1279" y="621"/>
                    <a:pt x="1254" y="621"/>
                  </a:cubicBezTo>
                  <a:cubicBezTo>
                    <a:pt x="803" y="570"/>
                    <a:pt x="703" y="470"/>
                    <a:pt x="653" y="19"/>
                  </a:cubicBezTo>
                  <a:cubicBezTo>
                    <a:pt x="653" y="7"/>
                    <a:pt x="646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0" name="Google Shape;550;p16"/>
          <p:cNvSpPr txBox="1">
            <a:spLocks noGrp="1"/>
          </p:cNvSpPr>
          <p:nvPr>
            <p:ph type="subTitle" idx="1"/>
          </p:nvPr>
        </p:nvSpPr>
        <p:spPr>
          <a:xfrm>
            <a:off x="5056625" y="2274925"/>
            <a:ext cx="3367500" cy="1236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16"/>
          <p:cNvSpPr txBox="1">
            <a:spLocks noGrp="1"/>
          </p:cNvSpPr>
          <p:nvPr>
            <p:ph type="title"/>
          </p:nvPr>
        </p:nvSpPr>
        <p:spPr>
          <a:xfrm>
            <a:off x="5056625" y="1631975"/>
            <a:ext cx="3367500" cy="642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17"/>
          <p:cNvSpPr/>
          <p:nvPr/>
        </p:nvSpPr>
        <p:spPr>
          <a:xfrm flipH="1">
            <a:off x="8046563" y="748976"/>
            <a:ext cx="1857545" cy="527701"/>
          </a:xfrm>
          <a:custGeom>
            <a:avLst/>
            <a:gdLst/>
            <a:ahLst/>
            <a:cxnLst/>
            <a:rect l="l" t="t" r="r" b="b"/>
            <a:pathLst>
              <a:path w="13059" h="3710" extrusionOk="0">
                <a:moveTo>
                  <a:pt x="5189" y="0"/>
                </a:moveTo>
                <a:cubicBezTo>
                  <a:pt x="4136" y="0"/>
                  <a:pt x="3234" y="702"/>
                  <a:pt x="2958" y="1680"/>
                </a:cubicBezTo>
                <a:cubicBezTo>
                  <a:pt x="2783" y="1579"/>
                  <a:pt x="2557" y="1529"/>
                  <a:pt x="2306" y="1529"/>
                </a:cubicBezTo>
                <a:cubicBezTo>
                  <a:pt x="1655" y="1529"/>
                  <a:pt x="1103" y="1980"/>
                  <a:pt x="928" y="2582"/>
                </a:cubicBezTo>
                <a:lnTo>
                  <a:pt x="552" y="2582"/>
                </a:lnTo>
                <a:cubicBezTo>
                  <a:pt x="251" y="2582"/>
                  <a:pt x="1" y="2833"/>
                  <a:pt x="1" y="3133"/>
                </a:cubicBezTo>
                <a:cubicBezTo>
                  <a:pt x="1" y="3284"/>
                  <a:pt x="51" y="3434"/>
                  <a:pt x="176" y="3534"/>
                </a:cubicBezTo>
                <a:cubicBezTo>
                  <a:pt x="276" y="3635"/>
                  <a:pt x="402" y="3710"/>
                  <a:pt x="552" y="3710"/>
                </a:cubicBezTo>
                <a:lnTo>
                  <a:pt x="12507" y="3710"/>
                </a:lnTo>
                <a:cubicBezTo>
                  <a:pt x="12808" y="3710"/>
                  <a:pt x="13058" y="3459"/>
                  <a:pt x="13058" y="3133"/>
                </a:cubicBezTo>
                <a:cubicBezTo>
                  <a:pt x="13058" y="2983"/>
                  <a:pt x="13008" y="2858"/>
                  <a:pt x="12908" y="2757"/>
                </a:cubicBezTo>
                <a:cubicBezTo>
                  <a:pt x="12808" y="2657"/>
                  <a:pt x="12657" y="2582"/>
                  <a:pt x="12507" y="2582"/>
                </a:cubicBezTo>
                <a:lnTo>
                  <a:pt x="11956" y="2582"/>
                </a:lnTo>
                <a:cubicBezTo>
                  <a:pt x="11730" y="2056"/>
                  <a:pt x="11204" y="1705"/>
                  <a:pt x="10602" y="1705"/>
                </a:cubicBezTo>
                <a:cubicBezTo>
                  <a:pt x="10201" y="1705"/>
                  <a:pt x="9825" y="1855"/>
                  <a:pt x="9575" y="2131"/>
                </a:cubicBezTo>
                <a:cubicBezTo>
                  <a:pt x="9224" y="1529"/>
                  <a:pt x="8572" y="1128"/>
                  <a:pt x="7820" y="1128"/>
                </a:cubicBezTo>
                <a:cubicBezTo>
                  <a:pt x="7620" y="1128"/>
                  <a:pt x="7419" y="1153"/>
                  <a:pt x="7244" y="1228"/>
                </a:cubicBezTo>
                <a:cubicBezTo>
                  <a:pt x="6843" y="502"/>
                  <a:pt x="6091" y="0"/>
                  <a:pt x="5189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7"/>
          <p:cNvSpPr/>
          <p:nvPr/>
        </p:nvSpPr>
        <p:spPr>
          <a:xfrm>
            <a:off x="-486837" y="4249665"/>
            <a:ext cx="1267666" cy="544974"/>
          </a:xfrm>
          <a:custGeom>
            <a:avLst/>
            <a:gdLst/>
            <a:ahLst/>
            <a:cxnLst/>
            <a:rect l="l" t="t" r="r" b="b"/>
            <a:pathLst>
              <a:path w="11584" h="4980" extrusionOk="0">
                <a:moveTo>
                  <a:pt x="3453" y="0"/>
                </a:moveTo>
                <a:cubicBezTo>
                  <a:pt x="3438" y="0"/>
                  <a:pt x="3424" y="0"/>
                  <a:pt x="3409" y="1"/>
                </a:cubicBezTo>
                <a:cubicBezTo>
                  <a:pt x="1630" y="26"/>
                  <a:pt x="1705" y="1504"/>
                  <a:pt x="1705" y="1504"/>
                </a:cubicBezTo>
                <a:cubicBezTo>
                  <a:pt x="1705" y="1504"/>
                  <a:pt x="1496" y="1452"/>
                  <a:pt x="1233" y="1452"/>
                </a:cubicBezTo>
                <a:cubicBezTo>
                  <a:pt x="839" y="1452"/>
                  <a:pt x="322" y="1570"/>
                  <a:pt x="201" y="2156"/>
                </a:cubicBezTo>
                <a:cubicBezTo>
                  <a:pt x="1" y="3134"/>
                  <a:pt x="1329" y="3234"/>
                  <a:pt x="1329" y="3234"/>
                </a:cubicBezTo>
                <a:cubicBezTo>
                  <a:pt x="1329" y="3234"/>
                  <a:pt x="1003" y="4612"/>
                  <a:pt x="2407" y="4863"/>
                </a:cubicBezTo>
                <a:cubicBezTo>
                  <a:pt x="2527" y="4886"/>
                  <a:pt x="2644" y="4897"/>
                  <a:pt x="2759" y="4897"/>
                </a:cubicBezTo>
                <a:cubicBezTo>
                  <a:pt x="4013" y="4897"/>
                  <a:pt x="4938" y="3635"/>
                  <a:pt x="4938" y="3635"/>
                </a:cubicBezTo>
                <a:cubicBezTo>
                  <a:pt x="4938" y="3635"/>
                  <a:pt x="5389" y="4838"/>
                  <a:pt x="6743" y="4963"/>
                </a:cubicBezTo>
                <a:cubicBezTo>
                  <a:pt x="6868" y="4974"/>
                  <a:pt x="6987" y="4979"/>
                  <a:pt x="7100" y="4979"/>
                </a:cubicBezTo>
                <a:cubicBezTo>
                  <a:pt x="8806" y="4979"/>
                  <a:pt x="9048" y="3810"/>
                  <a:pt x="9048" y="3810"/>
                </a:cubicBezTo>
                <a:cubicBezTo>
                  <a:pt x="9203" y="3849"/>
                  <a:pt x="9356" y="3867"/>
                  <a:pt x="9505" y="3867"/>
                </a:cubicBezTo>
                <a:cubicBezTo>
                  <a:pt x="10698" y="3867"/>
                  <a:pt x="11583" y="2703"/>
                  <a:pt x="10803" y="1855"/>
                </a:cubicBezTo>
                <a:cubicBezTo>
                  <a:pt x="10464" y="1486"/>
                  <a:pt x="9926" y="1375"/>
                  <a:pt x="9402" y="1375"/>
                </a:cubicBezTo>
                <a:cubicBezTo>
                  <a:pt x="8609" y="1375"/>
                  <a:pt x="7845" y="1630"/>
                  <a:pt x="7845" y="1630"/>
                </a:cubicBezTo>
                <a:cubicBezTo>
                  <a:pt x="7845" y="1630"/>
                  <a:pt x="7946" y="702"/>
                  <a:pt x="6818" y="577"/>
                </a:cubicBezTo>
                <a:cubicBezTo>
                  <a:pt x="6700" y="563"/>
                  <a:pt x="6591" y="556"/>
                  <a:pt x="6489" y="556"/>
                </a:cubicBezTo>
                <a:cubicBezTo>
                  <a:pt x="5358" y="556"/>
                  <a:pt x="5189" y="1379"/>
                  <a:pt x="5189" y="1379"/>
                </a:cubicBezTo>
                <a:cubicBezTo>
                  <a:pt x="5189" y="1379"/>
                  <a:pt x="5066" y="0"/>
                  <a:pt x="3453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7"/>
          <p:cNvSpPr/>
          <p:nvPr/>
        </p:nvSpPr>
        <p:spPr>
          <a:xfrm>
            <a:off x="-132148" y="243736"/>
            <a:ext cx="1166446" cy="592528"/>
          </a:xfrm>
          <a:custGeom>
            <a:avLst/>
            <a:gdLst/>
            <a:ahLst/>
            <a:cxnLst/>
            <a:rect l="l" t="t" r="r" b="b"/>
            <a:pathLst>
              <a:path w="6022" h="3059" extrusionOk="0">
                <a:moveTo>
                  <a:pt x="1303" y="1"/>
                </a:moveTo>
                <a:cubicBezTo>
                  <a:pt x="0" y="1"/>
                  <a:pt x="526" y="1630"/>
                  <a:pt x="526" y="1630"/>
                </a:cubicBezTo>
                <a:cubicBezTo>
                  <a:pt x="1072" y="2770"/>
                  <a:pt x="1924" y="3059"/>
                  <a:pt x="2646" y="3059"/>
                </a:cubicBezTo>
                <a:cubicBezTo>
                  <a:pt x="3383" y="3059"/>
                  <a:pt x="3985" y="2758"/>
                  <a:pt x="3985" y="2758"/>
                </a:cubicBezTo>
                <a:cubicBezTo>
                  <a:pt x="4192" y="2819"/>
                  <a:pt x="4381" y="2846"/>
                  <a:pt x="4549" y="2846"/>
                </a:cubicBezTo>
                <a:cubicBezTo>
                  <a:pt x="5912" y="2846"/>
                  <a:pt x="6022" y="1070"/>
                  <a:pt x="4862" y="803"/>
                </a:cubicBezTo>
                <a:cubicBezTo>
                  <a:pt x="4666" y="757"/>
                  <a:pt x="4493" y="737"/>
                  <a:pt x="4343" y="737"/>
                </a:cubicBezTo>
                <a:cubicBezTo>
                  <a:pt x="3513" y="737"/>
                  <a:pt x="3333" y="1329"/>
                  <a:pt x="3333" y="1329"/>
                </a:cubicBezTo>
                <a:cubicBezTo>
                  <a:pt x="3333" y="1329"/>
                  <a:pt x="2607" y="1"/>
                  <a:pt x="1303" y="1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17"/>
          <p:cNvSpPr/>
          <p:nvPr/>
        </p:nvSpPr>
        <p:spPr>
          <a:xfrm>
            <a:off x="4076251" y="4884979"/>
            <a:ext cx="1267648" cy="549174"/>
          </a:xfrm>
          <a:custGeom>
            <a:avLst/>
            <a:gdLst/>
            <a:ahLst/>
            <a:cxnLst/>
            <a:rect l="l" t="t" r="r" b="b"/>
            <a:pathLst>
              <a:path w="8723" h="3779" extrusionOk="0">
                <a:moveTo>
                  <a:pt x="4091" y="1"/>
                </a:moveTo>
                <a:cubicBezTo>
                  <a:pt x="3317" y="1"/>
                  <a:pt x="3058" y="908"/>
                  <a:pt x="3058" y="908"/>
                </a:cubicBezTo>
                <a:cubicBezTo>
                  <a:pt x="3058" y="908"/>
                  <a:pt x="2532" y="231"/>
                  <a:pt x="1805" y="106"/>
                </a:cubicBezTo>
                <a:cubicBezTo>
                  <a:pt x="1780" y="81"/>
                  <a:pt x="1730" y="81"/>
                  <a:pt x="1680" y="81"/>
                </a:cubicBezTo>
                <a:cubicBezTo>
                  <a:pt x="1632" y="75"/>
                  <a:pt x="1585" y="72"/>
                  <a:pt x="1537" y="72"/>
                </a:cubicBezTo>
                <a:cubicBezTo>
                  <a:pt x="1383" y="72"/>
                  <a:pt x="1225" y="105"/>
                  <a:pt x="1053" y="181"/>
                </a:cubicBezTo>
                <a:cubicBezTo>
                  <a:pt x="1" y="683"/>
                  <a:pt x="1454" y="2011"/>
                  <a:pt x="1454" y="2011"/>
                </a:cubicBezTo>
                <a:cubicBezTo>
                  <a:pt x="1454" y="2011"/>
                  <a:pt x="101" y="2863"/>
                  <a:pt x="928" y="3389"/>
                </a:cubicBezTo>
                <a:cubicBezTo>
                  <a:pt x="1090" y="3488"/>
                  <a:pt x="1274" y="3527"/>
                  <a:pt x="1466" y="3527"/>
                </a:cubicBezTo>
                <a:cubicBezTo>
                  <a:pt x="2251" y="3527"/>
                  <a:pt x="3158" y="2863"/>
                  <a:pt x="3158" y="2863"/>
                </a:cubicBezTo>
                <a:cubicBezTo>
                  <a:pt x="3510" y="3281"/>
                  <a:pt x="5472" y="3778"/>
                  <a:pt x="6870" y="3778"/>
                </a:cubicBezTo>
                <a:cubicBezTo>
                  <a:pt x="7565" y="3778"/>
                  <a:pt x="8121" y="3655"/>
                  <a:pt x="8271" y="3339"/>
                </a:cubicBezTo>
                <a:cubicBezTo>
                  <a:pt x="8722" y="2387"/>
                  <a:pt x="7194" y="2337"/>
                  <a:pt x="7194" y="2337"/>
                </a:cubicBezTo>
                <a:cubicBezTo>
                  <a:pt x="7194" y="2337"/>
                  <a:pt x="8572" y="1359"/>
                  <a:pt x="7569" y="808"/>
                </a:cubicBezTo>
                <a:cubicBezTo>
                  <a:pt x="7544" y="783"/>
                  <a:pt x="7494" y="758"/>
                  <a:pt x="7469" y="733"/>
                </a:cubicBezTo>
                <a:cubicBezTo>
                  <a:pt x="7299" y="656"/>
                  <a:pt x="7132" y="625"/>
                  <a:pt x="6974" y="625"/>
                </a:cubicBezTo>
                <a:cubicBezTo>
                  <a:pt x="6247" y="625"/>
                  <a:pt x="5690" y="1284"/>
                  <a:pt x="5690" y="1284"/>
                </a:cubicBezTo>
                <a:cubicBezTo>
                  <a:pt x="5690" y="1284"/>
                  <a:pt x="5615" y="457"/>
                  <a:pt x="4512" y="81"/>
                </a:cubicBezTo>
                <a:cubicBezTo>
                  <a:pt x="4357" y="25"/>
                  <a:pt x="4217" y="1"/>
                  <a:pt x="4091" y="1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17"/>
          <p:cNvSpPr/>
          <p:nvPr/>
        </p:nvSpPr>
        <p:spPr>
          <a:xfrm flipH="1">
            <a:off x="8423988" y="4293128"/>
            <a:ext cx="1267666" cy="544974"/>
          </a:xfrm>
          <a:custGeom>
            <a:avLst/>
            <a:gdLst/>
            <a:ahLst/>
            <a:cxnLst/>
            <a:rect l="l" t="t" r="r" b="b"/>
            <a:pathLst>
              <a:path w="11584" h="4980" extrusionOk="0">
                <a:moveTo>
                  <a:pt x="3453" y="0"/>
                </a:moveTo>
                <a:cubicBezTo>
                  <a:pt x="3438" y="0"/>
                  <a:pt x="3424" y="0"/>
                  <a:pt x="3409" y="1"/>
                </a:cubicBezTo>
                <a:cubicBezTo>
                  <a:pt x="1630" y="26"/>
                  <a:pt x="1705" y="1504"/>
                  <a:pt x="1705" y="1504"/>
                </a:cubicBezTo>
                <a:cubicBezTo>
                  <a:pt x="1705" y="1504"/>
                  <a:pt x="1496" y="1452"/>
                  <a:pt x="1233" y="1452"/>
                </a:cubicBezTo>
                <a:cubicBezTo>
                  <a:pt x="839" y="1452"/>
                  <a:pt x="322" y="1570"/>
                  <a:pt x="201" y="2156"/>
                </a:cubicBezTo>
                <a:cubicBezTo>
                  <a:pt x="1" y="3134"/>
                  <a:pt x="1329" y="3234"/>
                  <a:pt x="1329" y="3234"/>
                </a:cubicBezTo>
                <a:cubicBezTo>
                  <a:pt x="1329" y="3234"/>
                  <a:pt x="1003" y="4612"/>
                  <a:pt x="2407" y="4863"/>
                </a:cubicBezTo>
                <a:cubicBezTo>
                  <a:pt x="2527" y="4886"/>
                  <a:pt x="2644" y="4897"/>
                  <a:pt x="2759" y="4897"/>
                </a:cubicBezTo>
                <a:cubicBezTo>
                  <a:pt x="4013" y="4897"/>
                  <a:pt x="4938" y="3635"/>
                  <a:pt x="4938" y="3635"/>
                </a:cubicBezTo>
                <a:cubicBezTo>
                  <a:pt x="4938" y="3635"/>
                  <a:pt x="5389" y="4838"/>
                  <a:pt x="6743" y="4963"/>
                </a:cubicBezTo>
                <a:cubicBezTo>
                  <a:pt x="6868" y="4974"/>
                  <a:pt x="6987" y="4979"/>
                  <a:pt x="7100" y="4979"/>
                </a:cubicBezTo>
                <a:cubicBezTo>
                  <a:pt x="8806" y="4979"/>
                  <a:pt x="9048" y="3810"/>
                  <a:pt x="9048" y="3810"/>
                </a:cubicBezTo>
                <a:cubicBezTo>
                  <a:pt x="9203" y="3849"/>
                  <a:pt x="9356" y="3867"/>
                  <a:pt x="9505" y="3867"/>
                </a:cubicBezTo>
                <a:cubicBezTo>
                  <a:pt x="10698" y="3867"/>
                  <a:pt x="11583" y="2703"/>
                  <a:pt x="10803" y="1855"/>
                </a:cubicBezTo>
                <a:cubicBezTo>
                  <a:pt x="10464" y="1486"/>
                  <a:pt x="9926" y="1375"/>
                  <a:pt x="9402" y="1375"/>
                </a:cubicBezTo>
                <a:cubicBezTo>
                  <a:pt x="8609" y="1375"/>
                  <a:pt x="7845" y="1630"/>
                  <a:pt x="7845" y="1630"/>
                </a:cubicBezTo>
                <a:cubicBezTo>
                  <a:pt x="7845" y="1630"/>
                  <a:pt x="7946" y="702"/>
                  <a:pt x="6818" y="577"/>
                </a:cubicBezTo>
                <a:cubicBezTo>
                  <a:pt x="6700" y="563"/>
                  <a:pt x="6591" y="556"/>
                  <a:pt x="6489" y="556"/>
                </a:cubicBezTo>
                <a:cubicBezTo>
                  <a:pt x="5358" y="556"/>
                  <a:pt x="5189" y="1379"/>
                  <a:pt x="5189" y="1379"/>
                </a:cubicBezTo>
                <a:cubicBezTo>
                  <a:pt x="5189" y="1379"/>
                  <a:pt x="5066" y="0"/>
                  <a:pt x="3453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8" name="Google Shape;558;p17"/>
          <p:cNvGrpSpPr/>
          <p:nvPr/>
        </p:nvGrpSpPr>
        <p:grpSpPr>
          <a:xfrm>
            <a:off x="299021" y="194068"/>
            <a:ext cx="8710082" cy="4727281"/>
            <a:chOff x="299021" y="194068"/>
            <a:chExt cx="8710082" cy="4727281"/>
          </a:xfrm>
        </p:grpSpPr>
        <p:grpSp>
          <p:nvGrpSpPr>
            <p:cNvPr id="559" name="Google Shape;559;p17"/>
            <p:cNvGrpSpPr/>
            <p:nvPr/>
          </p:nvGrpSpPr>
          <p:grpSpPr>
            <a:xfrm flipH="1">
              <a:off x="299021" y="1401401"/>
              <a:ext cx="214142" cy="326746"/>
              <a:chOff x="3324921" y="369626"/>
              <a:chExt cx="214142" cy="326746"/>
            </a:xfrm>
          </p:grpSpPr>
          <p:sp>
            <p:nvSpPr>
              <p:cNvPr id="560" name="Google Shape;560;p17"/>
              <p:cNvSpPr/>
              <p:nvPr/>
            </p:nvSpPr>
            <p:spPr>
              <a:xfrm>
                <a:off x="3324921" y="369626"/>
                <a:ext cx="172789" cy="170459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56" extrusionOk="0">
                    <a:moveTo>
                      <a:pt x="890" y="1"/>
                    </a:moveTo>
                    <a:cubicBezTo>
                      <a:pt x="871" y="1"/>
                      <a:pt x="852" y="13"/>
                      <a:pt x="852" y="38"/>
                    </a:cubicBezTo>
                    <a:cubicBezTo>
                      <a:pt x="777" y="640"/>
                      <a:pt x="652" y="765"/>
                      <a:pt x="50" y="840"/>
                    </a:cubicBezTo>
                    <a:cubicBezTo>
                      <a:pt x="0" y="840"/>
                      <a:pt x="0" y="916"/>
                      <a:pt x="50" y="916"/>
                    </a:cubicBezTo>
                    <a:cubicBezTo>
                      <a:pt x="652" y="991"/>
                      <a:pt x="777" y="1116"/>
                      <a:pt x="852" y="1718"/>
                    </a:cubicBezTo>
                    <a:cubicBezTo>
                      <a:pt x="852" y="1743"/>
                      <a:pt x="871" y="1755"/>
                      <a:pt x="890" y="1755"/>
                    </a:cubicBezTo>
                    <a:cubicBezTo>
                      <a:pt x="909" y="1755"/>
                      <a:pt x="928" y="1743"/>
                      <a:pt x="928" y="1718"/>
                    </a:cubicBezTo>
                    <a:cubicBezTo>
                      <a:pt x="1003" y="1116"/>
                      <a:pt x="1128" y="991"/>
                      <a:pt x="1730" y="916"/>
                    </a:cubicBezTo>
                    <a:cubicBezTo>
                      <a:pt x="1780" y="916"/>
                      <a:pt x="1780" y="840"/>
                      <a:pt x="1730" y="840"/>
                    </a:cubicBezTo>
                    <a:cubicBezTo>
                      <a:pt x="1128" y="765"/>
                      <a:pt x="1003" y="640"/>
                      <a:pt x="928" y="38"/>
                    </a:cubicBezTo>
                    <a:cubicBezTo>
                      <a:pt x="928" y="13"/>
                      <a:pt x="909" y="1"/>
                      <a:pt x="8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17"/>
              <p:cNvSpPr/>
              <p:nvPr/>
            </p:nvSpPr>
            <p:spPr>
              <a:xfrm>
                <a:off x="3414907" y="575808"/>
                <a:ext cx="124156" cy="1205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242" extrusionOk="0">
                    <a:moveTo>
                      <a:pt x="640" y="1"/>
                    </a:moveTo>
                    <a:cubicBezTo>
                      <a:pt x="633" y="1"/>
                      <a:pt x="627" y="7"/>
                      <a:pt x="627" y="20"/>
                    </a:cubicBezTo>
                    <a:cubicBezTo>
                      <a:pt x="577" y="471"/>
                      <a:pt x="477" y="546"/>
                      <a:pt x="26" y="596"/>
                    </a:cubicBezTo>
                    <a:cubicBezTo>
                      <a:pt x="1" y="596"/>
                      <a:pt x="1" y="646"/>
                      <a:pt x="26" y="646"/>
                    </a:cubicBezTo>
                    <a:cubicBezTo>
                      <a:pt x="477" y="696"/>
                      <a:pt x="577" y="771"/>
                      <a:pt x="627" y="1223"/>
                    </a:cubicBezTo>
                    <a:cubicBezTo>
                      <a:pt x="627" y="1235"/>
                      <a:pt x="633" y="1241"/>
                      <a:pt x="640" y="1241"/>
                    </a:cubicBezTo>
                    <a:cubicBezTo>
                      <a:pt x="646" y="1241"/>
                      <a:pt x="652" y="1235"/>
                      <a:pt x="652" y="1223"/>
                    </a:cubicBezTo>
                    <a:cubicBezTo>
                      <a:pt x="702" y="771"/>
                      <a:pt x="803" y="696"/>
                      <a:pt x="1254" y="646"/>
                    </a:cubicBezTo>
                    <a:cubicBezTo>
                      <a:pt x="1279" y="646"/>
                      <a:pt x="1279" y="596"/>
                      <a:pt x="1254" y="596"/>
                    </a:cubicBezTo>
                    <a:cubicBezTo>
                      <a:pt x="803" y="546"/>
                      <a:pt x="702" y="471"/>
                      <a:pt x="652" y="20"/>
                    </a:cubicBezTo>
                    <a:cubicBezTo>
                      <a:pt x="652" y="7"/>
                      <a:pt x="646" y="1"/>
                      <a:pt x="6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2" name="Google Shape;562;p17"/>
            <p:cNvGrpSpPr/>
            <p:nvPr/>
          </p:nvGrpSpPr>
          <p:grpSpPr>
            <a:xfrm>
              <a:off x="7760026" y="194078"/>
              <a:ext cx="387295" cy="286897"/>
              <a:chOff x="3920176" y="4486828"/>
              <a:chExt cx="387295" cy="286897"/>
            </a:xfrm>
          </p:grpSpPr>
          <p:sp>
            <p:nvSpPr>
              <p:cNvPr id="563" name="Google Shape;563;p17"/>
              <p:cNvSpPr/>
              <p:nvPr/>
            </p:nvSpPr>
            <p:spPr>
              <a:xfrm>
                <a:off x="4134584" y="4486828"/>
                <a:ext cx="172886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17"/>
              <p:cNvSpPr/>
              <p:nvPr/>
            </p:nvSpPr>
            <p:spPr>
              <a:xfrm>
                <a:off x="3920176" y="4655926"/>
                <a:ext cx="120449" cy="11779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5" name="Google Shape;565;p17"/>
            <p:cNvGrpSpPr/>
            <p:nvPr/>
          </p:nvGrpSpPr>
          <p:grpSpPr>
            <a:xfrm rot="5400000" flipH="1">
              <a:off x="6348446" y="4614526"/>
              <a:ext cx="214142" cy="326746"/>
              <a:chOff x="3324921" y="369626"/>
              <a:chExt cx="214142" cy="326746"/>
            </a:xfrm>
          </p:grpSpPr>
          <p:sp>
            <p:nvSpPr>
              <p:cNvPr id="566" name="Google Shape;566;p17"/>
              <p:cNvSpPr/>
              <p:nvPr/>
            </p:nvSpPr>
            <p:spPr>
              <a:xfrm>
                <a:off x="3324921" y="369626"/>
                <a:ext cx="172789" cy="170459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56" extrusionOk="0">
                    <a:moveTo>
                      <a:pt x="890" y="1"/>
                    </a:moveTo>
                    <a:cubicBezTo>
                      <a:pt x="871" y="1"/>
                      <a:pt x="852" y="13"/>
                      <a:pt x="852" y="38"/>
                    </a:cubicBezTo>
                    <a:cubicBezTo>
                      <a:pt x="777" y="640"/>
                      <a:pt x="652" y="765"/>
                      <a:pt x="50" y="840"/>
                    </a:cubicBezTo>
                    <a:cubicBezTo>
                      <a:pt x="0" y="840"/>
                      <a:pt x="0" y="916"/>
                      <a:pt x="50" y="916"/>
                    </a:cubicBezTo>
                    <a:cubicBezTo>
                      <a:pt x="652" y="991"/>
                      <a:pt x="777" y="1116"/>
                      <a:pt x="852" y="1718"/>
                    </a:cubicBezTo>
                    <a:cubicBezTo>
                      <a:pt x="852" y="1743"/>
                      <a:pt x="871" y="1755"/>
                      <a:pt x="890" y="1755"/>
                    </a:cubicBezTo>
                    <a:cubicBezTo>
                      <a:pt x="909" y="1755"/>
                      <a:pt x="928" y="1743"/>
                      <a:pt x="928" y="1718"/>
                    </a:cubicBezTo>
                    <a:cubicBezTo>
                      <a:pt x="1003" y="1116"/>
                      <a:pt x="1128" y="991"/>
                      <a:pt x="1730" y="916"/>
                    </a:cubicBezTo>
                    <a:cubicBezTo>
                      <a:pt x="1780" y="916"/>
                      <a:pt x="1780" y="840"/>
                      <a:pt x="1730" y="840"/>
                    </a:cubicBezTo>
                    <a:cubicBezTo>
                      <a:pt x="1128" y="765"/>
                      <a:pt x="1003" y="640"/>
                      <a:pt x="928" y="38"/>
                    </a:cubicBezTo>
                    <a:cubicBezTo>
                      <a:pt x="928" y="13"/>
                      <a:pt x="909" y="1"/>
                      <a:pt x="8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567;p17"/>
              <p:cNvSpPr/>
              <p:nvPr/>
            </p:nvSpPr>
            <p:spPr>
              <a:xfrm>
                <a:off x="3414907" y="575808"/>
                <a:ext cx="124156" cy="1205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242" extrusionOk="0">
                    <a:moveTo>
                      <a:pt x="640" y="1"/>
                    </a:moveTo>
                    <a:cubicBezTo>
                      <a:pt x="633" y="1"/>
                      <a:pt x="627" y="7"/>
                      <a:pt x="627" y="20"/>
                    </a:cubicBezTo>
                    <a:cubicBezTo>
                      <a:pt x="577" y="471"/>
                      <a:pt x="477" y="546"/>
                      <a:pt x="26" y="596"/>
                    </a:cubicBezTo>
                    <a:cubicBezTo>
                      <a:pt x="1" y="596"/>
                      <a:pt x="1" y="646"/>
                      <a:pt x="26" y="646"/>
                    </a:cubicBezTo>
                    <a:cubicBezTo>
                      <a:pt x="477" y="696"/>
                      <a:pt x="577" y="771"/>
                      <a:pt x="627" y="1223"/>
                    </a:cubicBezTo>
                    <a:cubicBezTo>
                      <a:pt x="627" y="1235"/>
                      <a:pt x="633" y="1241"/>
                      <a:pt x="640" y="1241"/>
                    </a:cubicBezTo>
                    <a:cubicBezTo>
                      <a:pt x="646" y="1241"/>
                      <a:pt x="652" y="1235"/>
                      <a:pt x="652" y="1223"/>
                    </a:cubicBezTo>
                    <a:cubicBezTo>
                      <a:pt x="702" y="771"/>
                      <a:pt x="803" y="696"/>
                      <a:pt x="1254" y="646"/>
                    </a:cubicBezTo>
                    <a:cubicBezTo>
                      <a:pt x="1279" y="646"/>
                      <a:pt x="1279" y="596"/>
                      <a:pt x="1254" y="596"/>
                    </a:cubicBezTo>
                    <a:cubicBezTo>
                      <a:pt x="803" y="546"/>
                      <a:pt x="702" y="471"/>
                      <a:pt x="652" y="20"/>
                    </a:cubicBezTo>
                    <a:cubicBezTo>
                      <a:pt x="652" y="7"/>
                      <a:pt x="646" y="1"/>
                      <a:pt x="6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8" name="Google Shape;568;p17"/>
            <p:cNvGrpSpPr/>
            <p:nvPr/>
          </p:nvGrpSpPr>
          <p:grpSpPr>
            <a:xfrm>
              <a:off x="2185476" y="4634453"/>
              <a:ext cx="387295" cy="286897"/>
              <a:chOff x="3920176" y="4486828"/>
              <a:chExt cx="387295" cy="286897"/>
            </a:xfrm>
          </p:grpSpPr>
          <p:sp>
            <p:nvSpPr>
              <p:cNvPr id="569" name="Google Shape;569;p17"/>
              <p:cNvSpPr/>
              <p:nvPr/>
            </p:nvSpPr>
            <p:spPr>
              <a:xfrm>
                <a:off x="4134584" y="4486828"/>
                <a:ext cx="172886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17"/>
              <p:cNvSpPr/>
              <p:nvPr/>
            </p:nvSpPr>
            <p:spPr>
              <a:xfrm>
                <a:off x="3920176" y="4655926"/>
                <a:ext cx="120449" cy="11779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1" name="Google Shape;571;p17"/>
            <p:cNvSpPr/>
            <p:nvPr/>
          </p:nvSpPr>
          <p:spPr>
            <a:xfrm>
              <a:off x="2025225" y="194068"/>
              <a:ext cx="124253" cy="122894"/>
            </a:xfrm>
            <a:custGeom>
              <a:avLst/>
              <a:gdLst/>
              <a:ahLst/>
              <a:cxnLst/>
              <a:rect l="l" t="t" r="r" b="b"/>
              <a:pathLst>
                <a:path w="1280" h="1266" extrusionOk="0">
                  <a:moveTo>
                    <a:pt x="640" y="0"/>
                  </a:moveTo>
                  <a:cubicBezTo>
                    <a:pt x="634" y="0"/>
                    <a:pt x="628" y="7"/>
                    <a:pt x="628" y="19"/>
                  </a:cubicBezTo>
                  <a:cubicBezTo>
                    <a:pt x="577" y="470"/>
                    <a:pt x="477" y="570"/>
                    <a:pt x="26" y="621"/>
                  </a:cubicBezTo>
                  <a:cubicBezTo>
                    <a:pt x="1" y="621"/>
                    <a:pt x="1" y="646"/>
                    <a:pt x="26" y="646"/>
                  </a:cubicBezTo>
                  <a:cubicBezTo>
                    <a:pt x="477" y="696"/>
                    <a:pt x="577" y="796"/>
                    <a:pt x="628" y="1247"/>
                  </a:cubicBezTo>
                  <a:cubicBezTo>
                    <a:pt x="628" y="1260"/>
                    <a:pt x="634" y="1266"/>
                    <a:pt x="640" y="1266"/>
                  </a:cubicBezTo>
                  <a:cubicBezTo>
                    <a:pt x="646" y="1266"/>
                    <a:pt x="653" y="1260"/>
                    <a:pt x="653" y="1247"/>
                  </a:cubicBezTo>
                  <a:cubicBezTo>
                    <a:pt x="703" y="796"/>
                    <a:pt x="803" y="696"/>
                    <a:pt x="1254" y="646"/>
                  </a:cubicBezTo>
                  <a:cubicBezTo>
                    <a:pt x="1279" y="646"/>
                    <a:pt x="1279" y="621"/>
                    <a:pt x="1254" y="621"/>
                  </a:cubicBezTo>
                  <a:cubicBezTo>
                    <a:pt x="803" y="570"/>
                    <a:pt x="703" y="470"/>
                    <a:pt x="653" y="19"/>
                  </a:cubicBezTo>
                  <a:cubicBezTo>
                    <a:pt x="653" y="7"/>
                    <a:pt x="646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2395627" y="304499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7"/>
            <p:cNvSpPr/>
            <p:nvPr/>
          </p:nvSpPr>
          <p:spPr>
            <a:xfrm rot="5400000" flipH="1">
              <a:off x="8770241" y="2400121"/>
              <a:ext cx="172789" cy="170459"/>
            </a:xfrm>
            <a:custGeom>
              <a:avLst/>
              <a:gdLst/>
              <a:ahLst/>
              <a:cxnLst/>
              <a:rect l="l" t="t" r="r" b="b"/>
              <a:pathLst>
                <a:path w="1780" h="1756" extrusionOk="0">
                  <a:moveTo>
                    <a:pt x="890" y="1"/>
                  </a:moveTo>
                  <a:cubicBezTo>
                    <a:pt x="871" y="1"/>
                    <a:pt x="852" y="13"/>
                    <a:pt x="852" y="38"/>
                  </a:cubicBezTo>
                  <a:cubicBezTo>
                    <a:pt x="777" y="640"/>
                    <a:pt x="652" y="765"/>
                    <a:pt x="50" y="840"/>
                  </a:cubicBezTo>
                  <a:cubicBezTo>
                    <a:pt x="0" y="840"/>
                    <a:pt x="0" y="916"/>
                    <a:pt x="50" y="916"/>
                  </a:cubicBezTo>
                  <a:cubicBezTo>
                    <a:pt x="652" y="991"/>
                    <a:pt x="777" y="1116"/>
                    <a:pt x="852" y="1718"/>
                  </a:cubicBezTo>
                  <a:cubicBezTo>
                    <a:pt x="852" y="1743"/>
                    <a:pt x="871" y="1755"/>
                    <a:pt x="890" y="1755"/>
                  </a:cubicBezTo>
                  <a:cubicBezTo>
                    <a:pt x="909" y="1755"/>
                    <a:pt x="928" y="1743"/>
                    <a:pt x="928" y="1718"/>
                  </a:cubicBezTo>
                  <a:cubicBezTo>
                    <a:pt x="1003" y="1116"/>
                    <a:pt x="1128" y="991"/>
                    <a:pt x="1730" y="916"/>
                  </a:cubicBezTo>
                  <a:cubicBezTo>
                    <a:pt x="1780" y="916"/>
                    <a:pt x="1780" y="840"/>
                    <a:pt x="1730" y="840"/>
                  </a:cubicBezTo>
                  <a:cubicBezTo>
                    <a:pt x="1128" y="765"/>
                    <a:pt x="1003" y="640"/>
                    <a:pt x="928" y="38"/>
                  </a:cubicBezTo>
                  <a:cubicBezTo>
                    <a:pt x="928" y="13"/>
                    <a:pt x="909" y="1"/>
                    <a:pt x="8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8941577" y="2876249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5" name="Google Shape;575;p17"/>
          <p:cNvSpPr txBox="1">
            <a:spLocks noGrp="1"/>
          </p:cNvSpPr>
          <p:nvPr>
            <p:ph type="title"/>
          </p:nvPr>
        </p:nvSpPr>
        <p:spPr>
          <a:xfrm>
            <a:off x="720000" y="2481950"/>
            <a:ext cx="23364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76" name="Google Shape;576;p17"/>
          <p:cNvSpPr txBox="1">
            <a:spLocks noGrp="1"/>
          </p:cNvSpPr>
          <p:nvPr>
            <p:ph type="subTitle" idx="1"/>
          </p:nvPr>
        </p:nvSpPr>
        <p:spPr>
          <a:xfrm>
            <a:off x="720000" y="3009663"/>
            <a:ext cx="23364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7"/>
          <p:cNvSpPr txBox="1">
            <a:spLocks noGrp="1"/>
          </p:cNvSpPr>
          <p:nvPr>
            <p:ph type="title" idx="2"/>
          </p:nvPr>
        </p:nvSpPr>
        <p:spPr>
          <a:xfrm>
            <a:off x="3403800" y="2481950"/>
            <a:ext cx="23364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78" name="Google Shape;578;p17"/>
          <p:cNvSpPr txBox="1">
            <a:spLocks noGrp="1"/>
          </p:cNvSpPr>
          <p:nvPr>
            <p:ph type="subTitle" idx="3"/>
          </p:nvPr>
        </p:nvSpPr>
        <p:spPr>
          <a:xfrm>
            <a:off x="3403800" y="3009663"/>
            <a:ext cx="23364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7"/>
          <p:cNvSpPr txBox="1">
            <a:spLocks noGrp="1"/>
          </p:cNvSpPr>
          <p:nvPr>
            <p:ph type="title" idx="4"/>
          </p:nvPr>
        </p:nvSpPr>
        <p:spPr>
          <a:xfrm>
            <a:off x="6087600" y="2481950"/>
            <a:ext cx="2336400" cy="527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580" name="Google Shape;580;p17"/>
          <p:cNvSpPr txBox="1">
            <a:spLocks noGrp="1"/>
          </p:cNvSpPr>
          <p:nvPr>
            <p:ph type="subTitle" idx="5"/>
          </p:nvPr>
        </p:nvSpPr>
        <p:spPr>
          <a:xfrm>
            <a:off x="6087600" y="3009663"/>
            <a:ext cx="2336400" cy="81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17"/>
          <p:cNvSpPr txBox="1">
            <a:spLocks noGrp="1"/>
          </p:cNvSpPr>
          <p:nvPr>
            <p:ph type="title" idx="6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2" name="Google Shape;652;p20"/>
          <p:cNvGrpSpPr/>
          <p:nvPr/>
        </p:nvGrpSpPr>
        <p:grpSpPr>
          <a:xfrm>
            <a:off x="0" y="4144198"/>
            <a:ext cx="4335483" cy="1073450"/>
            <a:chOff x="0" y="4205000"/>
            <a:chExt cx="4669844" cy="1073450"/>
          </a:xfrm>
        </p:grpSpPr>
        <p:sp>
          <p:nvSpPr>
            <p:cNvPr id="653" name="Google Shape;653;p20"/>
            <p:cNvSpPr/>
            <p:nvPr/>
          </p:nvSpPr>
          <p:spPr>
            <a:xfrm>
              <a:off x="0" y="4205000"/>
              <a:ext cx="4669844" cy="1073450"/>
            </a:xfrm>
            <a:custGeom>
              <a:avLst/>
              <a:gdLst/>
              <a:ahLst/>
              <a:cxnLst/>
              <a:rect l="l" t="t" r="r" b="b"/>
              <a:pathLst>
                <a:path w="26342" h="11882" extrusionOk="0">
                  <a:moveTo>
                    <a:pt x="12208" y="1"/>
                  </a:moveTo>
                  <a:cubicBezTo>
                    <a:pt x="12017" y="1"/>
                    <a:pt x="11825" y="9"/>
                    <a:pt x="11630" y="27"/>
                  </a:cubicBezTo>
                  <a:cubicBezTo>
                    <a:pt x="5790" y="528"/>
                    <a:pt x="51" y="7220"/>
                    <a:pt x="51" y="7220"/>
                  </a:cubicBezTo>
                  <a:lnTo>
                    <a:pt x="1" y="11105"/>
                  </a:lnTo>
                  <a:lnTo>
                    <a:pt x="26342" y="11881"/>
                  </a:lnTo>
                  <a:cubicBezTo>
                    <a:pt x="26342" y="11881"/>
                    <a:pt x="25690" y="10804"/>
                    <a:pt x="24587" y="9325"/>
                  </a:cubicBezTo>
                  <a:cubicBezTo>
                    <a:pt x="22181" y="6042"/>
                    <a:pt x="17645" y="653"/>
                    <a:pt x="13259" y="77"/>
                  </a:cubicBezTo>
                  <a:cubicBezTo>
                    <a:pt x="12903" y="28"/>
                    <a:pt x="12557" y="1"/>
                    <a:pt x="1220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0"/>
            <p:cNvSpPr/>
            <p:nvPr/>
          </p:nvSpPr>
          <p:spPr>
            <a:xfrm>
              <a:off x="0" y="4207349"/>
              <a:ext cx="4669844" cy="1071101"/>
            </a:xfrm>
            <a:custGeom>
              <a:avLst/>
              <a:gdLst/>
              <a:ahLst/>
              <a:cxnLst/>
              <a:rect l="l" t="t" r="r" b="b"/>
              <a:pathLst>
                <a:path w="26342" h="11856" extrusionOk="0">
                  <a:moveTo>
                    <a:pt x="11630" y="1"/>
                  </a:moveTo>
                  <a:lnTo>
                    <a:pt x="11630" y="1"/>
                  </a:lnTo>
                  <a:cubicBezTo>
                    <a:pt x="5790" y="502"/>
                    <a:pt x="51" y="7194"/>
                    <a:pt x="51" y="7194"/>
                  </a:cubicBezTo>
                  <a:lnTo>
                    <a:pt x="1" y="11079"/>
                  </a:lnTo>
                  <a:lnTo>
                    <a:pt x="26342" y="11855"/>
                  </a:lnTo>
                  <a:cubicBezTo>
                    <a:pt x="26342" y="11855"/>
                    <a:pt x="25690" y="10778"/>
                    <a:pt x="24587" y="9299"/>
                  </a:cubicBezTo>
                  <a:cubicBezTo>
                    <a:pt x="20602" y="8898"/>
                    <a:pt x="9299" y="5439"/>
                    <a:pt x="8071" y="3911"/>
                  </a:cubicBezTo>
                  <a:cubicBezTo>
                    <a:pt x="6041" y="1404"/>
                    <a:pt x="11555" y="26"/>
                    <a:pt x="11630" y="1"/>
                  </a:cubicBezTo>
                  <a:close/>
                </a:path>
              </a:pathLst>
            </a:custGeom>
            <a:solidFill>
              <a:srgbClr val="191919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5" name="Google Shape;655;p20"/>
          <p:cNvSpPr/>
          <p:nvPr/>
        </p:nvSpPr>
        <p:spPr>
          <a:xfrm>
            <a:off x="-123199" y="80925"/>
            <a:ext cx="1615986" cy="459075"/>
          </a:xfrm>
          <a:custGeom>
            <a:avLst/>
            <a:gdLst/>
            <a:ahLst/>
            <a:cxnLst/>
            <a:rect l="l" t="t" r="r" b="b"/>
            <a:pathLst>
              <a:path w="13059" h="3710" extrusionOk="0">
                <a:moveTo>
                  <a:pt x="5189" y="0"/>
                </a:moveTo>
                <a:cubicBezTo>
                  <a:pt x="4136" y="0"/>
                  <a:pt x="3234" y="702"/>
                  <a:pt x="2958" y="1680"/>
                </a:cubicBezTo>
                <a:cubicBezTo>
                  <a:pt x="2783" y="1579"/>
                  <a:pt x="2557" y="1529"/>
                  <a:pt x="2306" y="1529"/>
                </a:cubicBezTo>
                <a:cubicBezTo>
                  <a:pt x="1655" y="1529"/>
                  <a:pt x="1103" y="1980"/>
                  <a:pt x="928" y="2582"/>
                </a:cubicBezTo>
                <a:lnTo>
                  <a:pt x="552" y="2582"/>
                </a:lnTo>
                <a:cubicBezTo>
                  <a:pt x="251" y="2582"/>
                  <a:pt x="1" y="2833"/>
                  <a:pt x="1" y="3133"/>
                </a:cubicBezTo>
                <a:cubicBezTo>
                  <a:pt x="1" y="3284"/>
                  <a:pt x="51" y="3434"/>
                  <a:pt x="176" y="3534"/>
                </a:cubicBezTo>
                <a:cubicBezTo>
                  <a:pt x="276" y="3635"/>
                  <a:pt x="402" y="3710"/>
                  <a:pt x="552" y="3710"/>
                </a:cubicBezTo>
                <a:lnTo>
                  <a:pt x="12507" y="3710"/>
                </a:lnTo>
                <a:cubicBezTo>
                  <a:pt x="12808" y="3710"/>
                  <a:pt x="13058" y="3459"/>
                  <a:pt x="13058" y="3133"/>
                </a:cubicBezTo>
                <a:cubicBezTo>
                  <a:pt x="13058" y="2983"/>
                  <a:pt x="13008" y="2858"/>
                  <a:pt x="12908" y="2757"/>
                </a:cubicBezTo>
                <a:cubicBezTo>
                  <a:pt x="12808" y="2657"/>
                  <a:pt x="12657" y="2582"/>
                  <a:pt x="12507" y="2582"/>
                </a:cubicBezTo>
                <a:lnTo>
                  <a:pt x="11956" y="2582"/>
                </a:lnTo>
                <a:cubicBezTo>
                  <a:pt x="11730" y="2056"/>
                  <a:pt x="11204" y="1705"/>
                  <a:pt x="10602" y="1705"/>
                </a:cubicBezTo>
                <a:cubicBezTo>
                  <a:pt x="10201" y="1705"/>
                  <a:pt x="9825" y="1855"/>
                  <a:pt x="9575" y="2131"/>
                </a:cubicBezTo>
                <a:cubicBezTo>
                  <a:pt x="9224" y="1529"/>
                  <a:pt x="8572" y="1128"/>
                  <a:pt x="7820" y="1128"/>
                </a:cubicBezTo>
                <a:cubicBezTo>
                  <a:pt x="7620" y="1128"/>
                  <a:pt x="7419" y="1153"/>
                  <a:pt x="7244" y="1228"/>
                </a:cubicBezTo>
                <a:cubicBezTo>
                  <a:pt x="6843" y="502"/>
                  <a:pt x="6091" y="0"/>
                  <a:pt x="5189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20"/>
          <p:cNvSpPr txBox="1">
            <a:spLocks noGrp="1"/>
          </p:cNvSpPr>
          <p:nvPr>
            <p:ph type="title"/>
          </p:nvPr>
        </p:nvSpPr>
        <p:spPr>
          <a:xfrm>
            <a:off x="720000" y="2087663"/>
            <a:ext cx="24861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7" name="Google Shape;657;p20"/>
          <p:cNvSpPr txBox="1">
            <a:spLocks noGrp="1"/>
          </p:cNvSpPr>
          <p:nvPr>
            <p:ph type="title" idx="2" hasCustomPrompt="1"/>
          </p:nvPr>
        </p:nvSpPr>
        <p:spPr>
          <a:xfrm>
            <a:off x="833100" y="1096363"/>
            <a:ext cx="7257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58" name="Google Shape;658;p20"/>
          <p:cNvSpPr txBox="1">
            <a:spLocks noGrp="1"/>
          </p:cNvSpPr>
          <p:nvPr>
            <p:ph type="subTitle" idx="1"/>
          </p:nvPr>
        </p:nvSpPr>
        <p:spPr>
          <a:xfrm>
            <a:off x="720000" y="2929463"/>
            <a:ext cx="2486100" cy="71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59" name="Google Shape;659;p20"/>
          <p:cNvSpPr/>
          <p:nvPr/>
        </p:nvSpPr>
        <p:spPr>
          <a:xfrm rot="10800000" flipH="1">
            <a:off x="7573920" y="244310"/>
            <a:ext cx="1313823" cy="591401"/>
          </a:xfrm>
          <a:custGeom>
            <a:avLst/>
            <a:gdLst/>
            <a:ahLst/>
            <a:cxnLst/>
            <a:rect l="l" t="t" r="r" b="b"/>
            <a:pathLst>
              <a:path w="3661" h="1648" extrusionOk="0">
                <a:moveTo>
                  <a:pt x="2595" y="0"/>
                </a:moveTo>
                <a:cubicBezTo>
                  <a:pt x="2545" y="0"/>
                  <a:pt x="2495" y="6"/>
                  <a:pt x="2457" y="19"/>
                </a:cubicBezTo>
                <a:cubicBezTo>
                  <a:pt x="2357" y="69"/>
                  <a:pt x="2282" y="169"/>
                  <a:pt x="2206" y="269"/>
                </a:cubicBezTo>
                <a:cubicBezTo>
                  <a:pt x="2131" y="345"/>
                  <a:pt x="2031" y="445"/>
                  <a:pt x="1931" y="520"/>
                </a:cubicBezTo>
                <a:cubicBezTo>
                  <a:pt x="1899" y="499"/>
                  <a:pt x="1867" y="491"/>
                  <a:pt x="1833" y="491"/>
                </a:cubicBezTo>
                <a:cubicBezTo>
                  <a:pt x="1787" y="491"/>
                  <a:pt x="1738" y="506"/>
                  <a:pt x="1680" y="520"/>
                </a:cubicBezTo>
                <a:cubicBezTo>
                  <a:pt x="1605" y="545"/>
                  <a:pt x="1530" y="620"/>
                  <a:pt x="1505" y="696"/>
                </a:cubicBezTo>
                <a:cubicBezTo>
                  <a:pt x="1442" y="708"/>
                  <a:pt x="1379" y="714"/>
                  <a:pt x="1317" y="714"/>
                </a:cubicBezTo>
                <a:cubicBezTo>
                  <a:pt x="1254" y="714"/>
                  <a:pt x="1191" y="708"/>
                  <a:pt x="1129" y="696"/>
                </a:cubicBezTo>
                <a:cubicBezTo>
                  <a:pt x="1079" y="696"/>
                  <a:pt x="1022" y="689"/>
                  <a:pt x="966" y="689"/>
                </a:cubicBezTo>
                <a:cubicBezTo>
                  <a:pt x="909" y="689"/>
                  <a:pt x="853" y="696"/>
                  <a:pt x="803" y="721"/>
                </a:cubicBezTo>
                <a:cubicBezTo>
                  <a:pt x="703" y="746"/>
                  <a:pt x="653" y="846"/>
                  <a:pt x="577" y="921"/>
                </a:cubicBezTo>
                <a:cubicBezTo>
                  <a:pt x="377" y="1147"/>
                  <a:pt x="151" y="1347"/>
                  <a:pt x="1" y="1623"/>
                </a:cubicBezTo>
                <a:cubicBezTo>
                  <a:pt x="51" y="1623"/>
                  <a:pt x="101" y="1573"/>
                  <a:pt x="151" y="1548"/>
                </a:cubicBezTo>
                <a:lnTo>
                  <a:pt x="151" y="1548"/>
                </a:lnTo>
                <a:cubicBezTo>
                  <a:pt x="126" y="1573"/>
                  <a:pt x="101" y="1623"/>
                  <a:pt x="101" y="1648"/>
                </a:cubicBezTo>
                <a:cubicBezTo>
                  <a:pt x="151" y="1648"/>
                  <a:pt x="226" y="1598"/>
                  <a:pt x="251" y="1548"/>
                </a:cubicBezTo>
                <a:cubicBezTo>
                  <a:pt x="251" y="1573"/>
                  <a:pt x="251" y="1598"/>
                  <a:pt x="251" y="1623"/>
                </a:cubicBezTo>
                <a:cubicBezTo>
                  <a:pt x="302" y="1623"/>
                  <a:pt x="327" y="1573"/>
                  <a:pt x="352" y="1523"/>
                </a:cubicBezTo>
                <a:cubicBezTo>
                  <a:pt x="352" y="1548"/>
                  <a:pt x="352" y="1573"/>
                  <a:pt x="352" y="1598"/>
                </a:cubicBezTo>
                <a:cubicBezTo>
                  <a:pt x="402" y="1573"/>
                  <a:pt x="427" y="1548"/>
                  <a:pt x="452" y="1523"/>
                </a:cubicBezTo>
                <a:cubicBezTo>
                  <a:pt x="452" y="1523"/>
                  <a:pt x="452" y="1548"/>
                  <a:pt x="452" y="1573"/>
                </a:cubicBezTo>
                <a:cubicBezTo>
                  <a:pt x="477" y="1548"/>
                  <a:pt x="527" y="1523"/>
                  <a:pt x="577" y="1472"/>
                </a:cubicBezTo>
                <a:lnTo>
                  <a:pt x="577" y="1472"/>
                </a:lnTo>
                <a:cubicBezTo>
                  <a:pt x="577" y="1498"/>
                  <a:pt x="577" y="1498"/>
                  <a:pt x="552" y="1523"/>
                </a:cubicBezTo>
                <a:cubicBezTo>
                  <a:pt x="678" y="1447"/>
                  <a:pt x="778" y="1372"/>
                  <a:pt x="903" y="1272"/>
                </a:cubicBezTo>
                <a:cubicBezTo>
                  <a:pt x="913" y="1291"/>
                  <a:pt x="926" y="1299"/>
                  <a:pt x="941" y="1299"/>
                </a:cubicBezTo>
                <a:cubicBezTo>
                  <a:pt x="966" y="1299"/>
                  <a:pt x="997" y="1278"/>
                  <a:pt x="1028" y="1247"/>
                </a:cubicBezTo>
                <a:cubicBezTo>
                  <a:pt x="1041" y="1259"/>
                  <a:pt x="1054" y="1266"/>
                  <a:pt x="1066" y="1266"/>
                </a:cubicBezTo>
                <a:cubicBezTo>
                  <a:pt x="1079" y="1266"/>
                  <a:pt x="1091" y="1259"/>
                  <a:pt x="1104" y="1247"/>
                </a:cubicBezTo>
                <a:cubicBezTo>
                  <a:pt x="1129" y="1247"/>
                  <a:pt x="1179" y="1247"/>
                  <a:pt x="1204" y="1222"/>
                </a:cubicBezTo>
                <a:cubicBezTo>
                  <a:pt x="1211" y="1229"/>
                  <a:pt x="1221" y="1232"/>
                  <a:pt x="1231" y="1232"/>
                </a:cubicBezTo>
                <a:cubicBezTo>
                  <a:pt x="1256" y="1232"/>
                  <a:pt x="1286" y="1214"/>
                  <a:pt x="1304" y="1197"/>
                </a:cubicBezTo>
                <a:cubicBezTo>
                  <a:pt x="1429" y="1197"/>
                  <a:pt x="1555" y="1147"/>
                  <a:pt x="1630" y="1071"/>
                </a:cubicBezTo>
                <a:cubicBezTo>
                  <a:pt x="1655" y="1071"/>
                  <a:pt x="1655" y="1046"/>
                  <a:pt x="1655" y="1021"/>
                </a:cubicBezTo>
                <a:cubicBezTo>
                  <a:pt x="1680" y="1021"/>
                  <a:pt x="1655" y="996"/>
                  <a:pt x="1655" y="996"/>
                </a:cubicBezTo>
                <a:cubicBezTo>
                  <a:pt x="1662" y="989"/>
                  <a:pt x="1668" y="986"/>
                  <a:pt x="1672" y="986"/>
                </a:cubicBezTo>
                <a:cubicBezTo>
                  <a:pt x="1682" y="986"/>
                  <a:pt x="1687" y="1004"/>
                  <a:pt x="1705" y="1021"/>
                </a:cubicBezTo>
                <a:cubicBezTo>
                  <a:pt x="1705" y="1046"/>
                  <a:pt x="1680" y="1071"/>
                  <a:pt x="1680" y="1071"/>
                </a:cubicBezTo>
                <a:cubicBezTo>
                  <a:pt x="1655" y="1147"/>
                  <a:pt x="1630" y="1197"/>
                  <a:pt x="1605" y="1247"/>
                </a:cubicBezTo>
                <a:cubicBezTo>
                  <a:pt x="1580" y="1322"/>
                  <a:pt x="1580" y="1372"/>
                  <a:pt x="1605" y="1447"/>
                </a:cubicBezTo>
                <a:lnTo>
                  <a:pt x="1680" y="1447"/>
                </a:lnTo>
                <a:cubicBezTo>
                  <a:pt x="1705" y="1422"/>
                  <a:pt x="1730" y="1397"/>
                  <a:pt x="1755" y="1372"/>
                </a:cubicBezTo>
                <a:cubicBezTo>
                  <a:pt x="1780" y="1397"/>
                  <a:pt x="1805" y="1397"/>
                  <a:pt x="1856" y="1397"/>
                </a:cubicBezTo>
                <a:cubicBezTo>
                  <a:pt x="1906" y="1397"/>
                  <a:pt x="1956" y="1397"/>
                  <a:pt x="1981" y="1347"/>
                </a:cubicBezTo>
                <a:lnTo>
                  <a:pt x="2031" y="1347"/>
                </a:lnTo>
                <a:cubicBezTo>
                  <a:pt x="2056" y="1347"/>
                  <a:pt x="2056" y="1322"/>
                  <a:pt x="2081" y="1322"/>
                </a:cubicBezTo>
                <a:cubicBezTo>
                  <a:pt x="2131" y="1322"/>
                  <a:pt x="2156" y="1272"/>
                  <a:pt x="2181" y="1247"/>
                </a:cubicBezTo>
                <a:cubicBezTo>
                  <a:pt x="2231" y="1222"/>
                  <a:pt x="2257" y="1197"/>
                  <a:pt x="2257" y="1172"/>
                </a:cubicBezTo>
                <a:lnTo>
                  <a:pt x="2357" y="1172"/>
                </a:lnTo>
                <a:cubicBezTo>
                  <a:pt x="2382" y="1147"/>
                  <a:pt x="2407" y="1122"/>
                  <a:pt x="2407" y="1097"/>
                </a:cubicBezTo>
                <a:cubicBezTo>
                  <a:pt x="2382" y="1046"/>
                  <a:pt x="2332" y="996"/>
                  <a:pt x="2257" y="971"/>
                </a:cubicBezTo>
                <a:cubicBezTo>
                  <a:pt x="2206" y="946"/>
                  <a:pt x="2156" y="921"/>
                  <a:pt x="2081" y="921"/>
                </a:cubicBezTo>
                <a:cubicBezTo>
                  <a:pt x="2081" y="896"/>
                  <a:pt x="2056" y="896"/>
                  <a:pt x="2031" y="871"/>
                </a:cubicBezTo>
                <a:cubicBezTo>
                  <a:pt x="2031" y="871"/>
                  <a:pt x="2031" y="846"/>
                  <a:pt x="2031" y="821"/>
                </a:cubicBezTo>
                <a:cubicBezTo>
                  <a:pt x="2031" y="846"/>
                  <a:pt x="2056" y="846"/>
                  <a:pt x="2056" y="871"/>
                </a:cubicBezTo>
                <a:lnTo>
                  <a:pt x="2106" y="871"/>
                </a:lnTo>
                <a:cubicBezTo>
                  <a:pt x="2231" y="871"/>
                  <a:pt x="2357" y="796"/>
                  <a:pt x="2432" y="721"/>
                </a:cubicBezTo>
                <a:cubicBezTo>
                  <a:pt x="2482" y="721"/>
                  <a:pt x="2507" y="696"/>
                  <a:pt x="2532" y="670"/>
                </a:cubicBezTo>
                <a:cubicBezTo>
                  <a:pt x="2557" y="670"/>
                  <a:pt x="2607" y="645"/>
                  <a:pt x="2607" y="620"/>
                </a:cubicBezTo>
                <a:cubicBezTo>
                  <a:pt x="2632" y="620"/>
                  <a:pt x="2683" y="595"/>
                  <a:pt x="2683" y="570"/>
                </a:cubicBezTo>
                <a:cubicBezTo>
                  <a:pt x="2733" y="570"/>
                  <a:pt x="2783" y="545"/>
                  <a:pt x="2783" y="495"/>
                </a:cubicBezTo>
                <a:cubicBezTo>
                  <a:pt x="2933" y="470"/>
                  <a:pt x="3059" y="470"/>
                  <a:pt x="3184" y="420"/>
                </a:cubicBezTo>
                <a:cubicBezTo>
                  <a:pt x="3184" y="420"/>
                  <a:pt x="3159" y="420"/>
                  <a:pt x="3159" y="395"/>
                </a:cubicBezTo>
                <a:cubicBezTo>
                  <a:pt x="3209" y="395"/>
                  <a:pt x="3259" y="395"/>
                  <a:pt x="3309" y="370"/>
                </a:cubicBezTo>
                <a:cubicBezTo>
                  <a:pt x="3284" y="370"/>
                  <a:pt x="3259" y="370"/>
                  <a:pt x="3259" y="345"/>
                </a:cubicBezTo>
                <a:lnTo>
                  <a:pt x="3384" y="345"/>
                </a:lnTo>
                <a:cubicBezTo>
                  <a:pt x="3384" y="320"/>
                  <a:pt x="3359" y="295"/>
                  <a:pt x="3334" y="295"/>
                </a:cubicBezTo>
                <a:cubicBezTo>
                  <a:pt x="3384" y="295"/>
                  <a:pt x="3460" y="295"/>
                  <a:pt x="3510" y="269"/>
                </a:cubicBezTo>
                <a:cubicBezTo>
                  <a:pt x="3485" y="269"/>
                  <a:pt x="3434" y="244"/>
                  <a:pt x="3409" y="219"/>
                </a:cubicBezTo>
                <a:lnTo>
                  <a:pt x="3409" y="219"/>
                </a:lnTo>
                <a:cubicBezTo>
                  <a:pt x="3431" y="227"/>
                  <a:pt x="3453" y="230"/>
                  <a:pt x="3475" y="230"/>
                </a:cubicBezTo>
                <a:cubicBezTo>
                  <a:pt x="3526" y="230"/>
                  <a:pt x="3574" y="212"/>
                  <a:pt x="3610" y="194"/>
                </a:cubicBezTo>
                <a:cubicBezTo>
                  <a:pt x="3585" y="169"/>
                  <a:pt x="3535" y="144"/>
                  <a:pt x="3510" y="144"/>
                </a:cubicBezTo>
                <a:cubicBezTo>
                  <a:pt x="3560" y="144"/>
                  <a:pt x="3610" y="119"/>
                  <a:pt x="3660" y="94"/>
                </a:cubicBezTo>
                <a:cubicBezTo>
                  <a:pt x="3359" y="19"/>
                  <a:pt x="3059" y="44"/>
                  <a:pt x="2733" y="19"/>
                </a:cubicBezTo>
                <a:cubicBezTo>
                  <a:pt x="2695" y="6"/>
                  <a:pt x="2645" y="0"/>
                  <a:pt x="2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20"/>
          <p:cNvSpPr/>
          <p:nvPr/>
        </p:nvSpPr>
        <p:spPr>
          <a:xfrm>
            <a:off x="8370276" y="1201512"/>
            <a:ext cx="1469054" cy="631526"/>
          </a:xfrm>
          <a:custGeom>
            <a:avLst/>
            <a:gdLst/>
            <a:ahLst/>
            <a:cxnLst/>
            <a:rect l="l" t="t" r="r" b="b"/>
            <a:pathLst>
              <a:path w="11584" h="4980" extrusionOk="0">
                <a:moveTo>
                  <a:pt x="3453" y="0"/>
                </a:moveTo>
                <a:cubicBezTo>
                  <a:pt x="3438" y="0"/>
                  <a:pt x="3424" y="0"/>
                  <a:pt x="3409" y="1"/>
                </a:cubicBezTo>
                <a:cubicBezTo>
                  <a:pt x="1630" y="26"/>
                  <a:pt x="1705" y="1504"/>
                  <a:pt x="1705" y="1504"/>
                </a:cubicBezTo>
                <a:cubicBezTo>
                  <a:pt x="1705" y="1504"/>
                  <a:pt x="1496" y="1452"/>
                  <a:pt x="1233" y="1452"/>
                </a:cubicBezTo>
                <a:cubicBezTo>
                  <a:pt x="839" y="1452"/>
                  <a:pt x="322" y="1570"/>
                  <a:pt x="201" y="2156"/>
                </a:cubicBezTo>
                <a:cubicBezTo>
                  <a:pt x="1" y="3134"/>
                  <a:pt x="1329" y="3234"/>
                  <a:pt x="1329" y="3234"/>
                </a:cubicBezTo>
                <a:cubicBezTo>
                  <a:pt x="1329" y="3234"/>
                  <a:pt x="1003" y="4612"/>
                  <a:pt x="2407" y="4863"/>
                </a:cubicBezTo>
                <a:cubicBezTo>
                  <a:pt x="2527" y="4886"/>
                  <a:pt x="2644" y="4897"/>
                  <a:pt x="2759" y="4897"/>
                </a:cubicBezTo>
                <a:cubicBezTo>
                  <a:pt x="4013" y="4897"/>
                  <a:pt x="4938" y="3635"/>
                  <a:pt x="4938" y="3635"/>
                </a:cubicBezTo>
                <a:cubicBezTo>
                  <a:pt x="4938" y="3635"/>
                  <a:pt x="5389" y="4838"/>
                  <a:pt x="6743" y="4963"/>
                </a:cubicBezTo>
                <a:cubicBezTo>
                  <a:pt x="6868" y="4974"/>
                  <a:pt x="6987" y="4979"/>
                  <a:pt x="7100" y="4979"/>
                </a:cubicBezTo>
                <a:cubicBezTo>
                  <a:pt x="8806" y="4979"/>
                  <a:pt x="9048" y="3810"/>
                  <a:pt x="9048" y="3810"/>
                </a:cubicBezTo>
                <a:cubicBezTo>
                  <a:pt x="9203" y="3849"/>
                  <a:pt x="9356" y="3867"/>
                  <a:pt x="9505" y="3867"/>
                </a:cubicBezTo>
                <a:cubicBezTo>
                  <a:pt x="10698" y="3867"/>
                  <a:pt x="11583" y="2703"/>
                  <a:pt x="10803" y="1855"/>
                </a:cubicBezTo>
                <a:cubicBezTo>
                  <a:pt x="10464" y="1486"/>
                  <a:pt x="9926" y="1375"/>
                  <a:pt x="9402" y="1375"/>
                </a:cubicBezTo>
                <a:cubicBezTo>
                  <a:pt x="8609" y="1375"/>
                  <a:pt x="7845" y="1630"/>
                  <a:pt x="7845" y="1630"/>
                </a:cubicBezTo>
                <a:cubicBezTo>
                  <a:pt x="7845" y="1630"/>
                  <a:pt x="7946" y="702"/>
                  <a:pt x="6818" y="577"/>
                </a:cubicBezTo>
                <a:cubicBezTo>
                  <a:pt x="6700" y="563"/>
                  <a:pt x="6591" y="556"/>
                  <a:pt x="6489" y="556"/>
                </a:cubicBezTo>
                <a:cubicBezTo>
                  <a:pt x="5358" y="556"/>
                  <a:pt x="5189" y="1379"/>
                  <a:pt x="5189" y="1379"/>
                </a:cubicBezTo>
                <a:cubicBezTo>
                  <a:pt x="5189" y="1379"/>
                  <a:pt x="5066" y="0"/>
                  <a:pt x="3453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1" name="Google Shape;661;p20"/>
          <p:cNvGrpSpPr/>
          <p:nvPr/>
        </p:nvGrpSpPr>
        <p:grpSpPr>
          <a:xfrm>
            <a:off x="351652" y="38853"/>
            <a:ext cx="5173556" cy="4125746"/>
            <a:chOff x="351652" y="38853"/>
            <a:chExt cx="5173556" cy="4125746"/>
          </a:xfrm>
        </p:grpSpPr>
        <p:sp>
          <p:nvSpPr>
            <p:cNvPr id="662" name="Google Shape;662;p20"/>
            <p:cNvSpPr/>
            <p:nvPr/>
          </p:nvSpPr>
          <p:spPr>
            <a:xfrm>
              <a:off x="351652" y="4043081"/>
              <a:ext cx="124251" cy="12151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3" name="Google Shape;663;p20"/>
            <p:cNvGrpSpPr/>
            <p:nvPr/>
          </p:nvGrpSpPr>
          <p:grpSpPr>
            <a:xfrm>
              <a:off x="5137913" y="38853"/>
              <a:ext cx="387295" cy="286897"/>
              <a:chOff x="503813" y="4272003"/>
              <a:chExt cx="387295" cy="286897"/>
            </a:xfrm>
          </p:grpSpPr>
          <p:sp>
            <p:nvSpPr>
              <p:cNvPr id="664" name="Google Shape;664;p20"/>
              <p:cNvSpPr/>
              <p:nvPr/>
            </p:nvSpPr>
            <p:spPr>
              <a:xfrm>
                <a:off x="718222" y="4272003"/>
                <a:ext cx="172886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0"/>
              <p:cNvSpPr/>
              <p:nvPr/>
            </p:nvSpPr>
            <p:spPr>
              <a:xfrm>
                <a:off x="503813" y="4441101"/>
                <a:ext cx="120449" cy="11779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1_1"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7" name="Google Shape;667;p21"/>
          <p:cNvGrpSpPr/>
          <p:nvPr/>
        </p:nvGrpSpPr>
        <p:grpSpPr>
          <a:xfrm>
            <a:off x="-269333" y="3108152"/>
            <a:ext cx="9477091" cy="2530949"/>
            <a:chOff x="-269333" y="3108152"/>
            <a:chExt cx="9477091" cy="2530949"/>
          </a:xfrm>
        </p:grpSpPr>
        <p:grpSp>
          <p:nvGrpSpPr>
            <p:cNvPr id="668" name="Google Shape;668;p21"/>
            <p:cNvGrpSpPr/>
            <p:nvPr/>
          </p:nvGrpSpPr>
          <p:grpSpPr>
            <a:xfrm>
              <a:off x="-269333" y="3280963"/>
              <a:ext cx="6245495" cy="1221118"/>
              <a:chOff x="263177" y="3479345"/>
              <a:chExt cx="5939040" cy="1221118"/>
            </a:xfrm>
          </p:grpSpPr>
          <p:sp>
            <p:nvSpPr>
              <p:cNvPr id="669" name="Google Shape;669;p21"/>
              <p:cNvSpPr/>
              <p:nvPr/>
            </p:nvSpPr>
            <p:spPr>
              <a:xfrm>
                <a:off x="263177" y="3479345"/>
                <a:ext cx="5939040" cy="1221118"/>
              </a:xfrm>
              <a:custGeom>
                <a:avLst/>
                <a:gdLst/>
                <a:ahLst/>
                <a:cxnLst/>
                <a:rect l="l" t="t" r="r" b="b"/>
                <a:pathLst>
                  <a:path w="76276" h="15683" extrusionOk="0">
                    <a:moveTo>
                      <a:pt x="1" y="15683"/>
                    </a:moveTo>
                    <a:lnTo>
                      <a:pt x="1" y="9073"/>
                    </a:lnTo>
                    <a:lnTo>
                      <a:pt x="315" y="8860"/>
                    </a:lnTo>
                    <a:cubicBezTo>
                      <a:pt x="3859" y="6623"/>
                      <a:pt x="9300" y="5241"/>
                      <a:pt x="10116" y="4914"/>
                    </a:cubicBezTo>
                    <a:cubicBezTo>
                      <a:pt x="10518" y="4750"/>
                      <a:pt x="10933" y="4625"/>
                      <a:pt x="11360" y="4487"/>
                    </a:cubicBezTo>
                    <a:cubicBezTo>
                      <a:pt x="11813" y="4336"/>
                      <a:pt x="12265" y="4059"/>
                      <a:pt x="12617" y="3846"/>
                    </a:cubicBezTo>
                    <a:cubicBezTo>
                      <a:pt x="13647" y="3217"/>
                      <a:pt x="14816" y="2627"/>
                      <a:pt x="15696" y="1986"/>
                    </a:cubicBezTo>
                    <a:cubicBezTo>
                      <a:pt x="15771" y="1936"/>
                      <a:pt x="15796" y="1961"/>
                      <a:pt x="15922" y="1936"/>
                    </a:cubicBezTo>
                    <a:cubicBezTo>
                      <a:pt x="16060" y="1911"/>
                      <a:pt x="16362" y="1735"/>
                      <a:pt x="16500" y="1659"/>
                    </a:cubicBezTo>
                    <a:cubicBezTo>
                      <a:pt x="16626" y="1609"/>
                      <a:pt x="16776" y="1420"/>
                      <a:pt x="16877" y="1345"/>
                    </a:cubicBezTo>
                    <a:cubicBezTo>
                      <a:pt x="16940" y="1295"/>
                      <a:pt x="17166" y="1081"/>
                      <a:pt x="17166" y="1081"/>
                    </a:cubicBezTo>
                    <a:cubicBezTo>
                      <a:pt x="17304" y="1043"/>
                      <a:pt x="17266" y="1081"/>
                      <a:pt x="17392" y="1031"/>
                    </a:cubicBezTo>
                    <a:cubicBezTo>
                      <a:pt x="17618" y="918"/>
                      <a:pt x="17769" y="805"/>
                      <a:pt x="18196" y="868"/>
                    </a:cubicBezTo>
                    <a:cubicBezTo>
                      <a:pt x="18649" y="930"/>
                      <a:pt x="19164" y="918"/>
                      <a:pt x="19666" y="918"/>
                    </a:cubicBezTo>
                    <a:cubicBezTo>
                      <a:pt x="19868" y="918"/>
                      <a:pt x="19805" y="880"/>
                      <a:pt x="19893" y="817"/>
                    </a:cubicBezTo>
                    <a:cubicBezTo>
                      <a:pt x="19930" y="792"/>
                      <a:pt x="20056" y="780"/>
                      <a:pt x="20119" y="754"/>
                    </a:cubicBezTo>
                    <a:cubicBezTo>
                      <a:pt x="20270" y="704"/>
                      <a:pt x="20395" y="629"/>
                      <a:pt x="20546" y="541"/>
                    </a:cubicBezTo>
                    <a:cubicBezTo>
                      <a:pt x="20697" y="465"/>
                      <a:pt x="20910" y="453"/>
                      <a:pt x="21074" y="390"/>
                    </a:cubicBezTo>
                    <a:cubicBezTo>
                      <a:pt x="21149" y="352"/>
                      <a:pt x="21200" y="252"/>
                      <a:pt x="21287" y="227"/>
                    </a:cubicBezTo>
                    <a:cubicBezTo>
                      <a:pt x="21451" y="164"/>
                      <a:pt x="21652" y="139"/>
                      <a:pt x="21803" y="63"/>
                    </a:cubicBezTo>
                    <a:cubicBezTo>
                      <a:pt x="21815" y="51"/>
                      <a:pt x="21778" y="26"/>
                      <a:pt x="21803" y="13"/>
                    </a:cubicBezTo>
                    <a:cubicBezTo>
                      <a:pt x="21840" y="1"/>
                      <a:pt x="22054" y="1"/>
                      <a:pt x="22092" y="13"/>
                    </a:cubicBezTo>
                    <a:cubicBezTo>
                      <a:pt x="22343" y="101"/>
                      <a:pt x="22519" y="277"/>
                      <a:pt x="22758" y="390"/>
                    </a:cubicBezTo>
                    <a:cubicBezTo>
                      <a:pt x="22984" y="491"/>
                      <a:pt x="23311" y="553"/>
                      <a:pt x="23562" y="654"/>
                    </a:cubicBezTo>
                    <a:cubicBezTo>
                      <a:pt x="23625" y="679"/>
                      <a:pt x="23650" y="729"/>
                      <a:pt x="23713" y="754"/>
                    </a:cubicBezTo>
                    <a:cubicBezTo>
                      <a:pt x="23776" y="792"/>
                      <a:pt x="23863" y="780"/>
                      <a:pt x="23926" y="817"/>
                    </a:cubicBezTo>
                    <a:cubicBezTo>
                      <a:pt x="24278" y="968"/>
                      <a:pt x="24605" y="1157"/>
                      <a:pt x="24957" y="1295"/>
                    </a:cubicBezTo>
                    <a:cubicBezTo>
                      <a:pt x="25108" y="1345"/>
                      <a:pt x="25321" y="1345"/>
                      <a:pt x="25472" y="1395"/>
                    </a:cubicBezTo>
                    <a:cubicBezTo>
                      <a:pt x="26075" y="1609"/>
                      <a:pt x="26502" y="1735"/>
                      <a:pt x="27168" y="1873"/>
                    </a:cubicBezTo>
                    <a:cubicBezTo>
                      <a:pt x="27583" y="1973"/>
                      <a:pt x="27998" y="2137"/>
                      <a:pt x="28412" y="2250"/>
                    </a:cubicBezTo>
                    <a:cubicBezTo>
                      <a:pt x="28538" y="2275"/>
                      <a:pt x="28752" y="2313"/>
                      <a:pt x="28852" y="2350"/>
                    </a:cubicBezTo>
                    <a:cubicBezTo>
                      <a:pt x="29342" y="2564"/>
                      <a:pt x="29631" y="2778"/>
                      <a:pt x="30260" y="2840"/>
                    </a:cubicBezTo>
                    <a:cubicBezTo>
                      <a:pt x="31039" y="2916"/>
                      <a:pt x="31767" y="3054"/>
                      <a:pt x="32672" y="3054"/>
                    </a:cubicBezTo>
                    <a:cubicBezTo>
                      <a:pt x="32823" y="3054"/>
                      <a:pt x="32936" y="3016"/>
                      <a:pt x="33049" y="3004"/>
                    </a:cubicBezTo>
                    <a:cubicBezTo>
                      <a:pt x="33326" y="2966"/>
                      <a:pt x="33464" y="3004"/>
                      <a:pt x="33703" y="2941"/>
                    </a:cubicBezTo>
                    <a:cubicBezTo>
                      <a:pt x="33791" y="2928"/>
                      <a:pt x="33853" y="2916"/>
                      <a:pt x="33929" y="2891"/>
                    </a:cubicBezTo>
                    <a:cubicBezTo>
                      <a:pt x="33941" y="2878"/>
                      <a:pt x="33891" y="2840"/>
                      <a:pt x="33929" y="2840"/>
                    </a:cubicBezTo>
                    <a:cubicBezTo>
                      <a:pt x="34042" y="2803"/>
                      <a:pt x="34180" y="2828"/>
                      <a:pt x="34293" y="2778"/>
                    </a:cubicBezTo>
                    <a:cubicBezTo>
                      <a:pt x="34318" y="2778"/>
                      <a:pt x="34268" y="2740"/>
                      <a:pt x="34293" y="2727"/>
                    </a:cubicBezTo>
                    <a:lnTo>
                      <a:pt x="34582" y="2727"/>
                    </a:lnTo>
                    <a:cubicBezTo>
                      <a:pt x="34984" y="2727"/>
                      <a:pt x="35437" y="2765"/>
                      <a:pt x="35839" y="2727"/>
                    </a:cubicBezTo>
                    <a:cubicBezTo>
                      <a:pt x="36379" y="2690"/>
                      <a:pt x="36555" y="2489"/>
                      <a:pt x="37007" y="2350"/>
                    </a:cubicBezTo>
                    <a:cubicBezTo>
                      <a:pt x="37384" y="2250"/>
                      <a:pt x="37799" y="2200"/>
                      <a:pt x="38176" y="2086"/>
                    </a:cubicBezTo>
                    <a:cubicBezTo>
                      <a:pt x="38515" y="1998"/>
                      <a:pt x="38930" y="1973"/>
                      <a:pt x="39282" y="1873"/>
                    </a:cubicBezTo>
                    <a:cubicBezTo>
                      <a:pt x="39634" y="1797"/>
                      <a:pt x="39910" y="1722"/>
                      <a:pt x="40312" y="1722"/>
                    </a:cubicBezTo>
                    <a:cubicBezTo>
                      <a:pt x="40513" y="1722"/>
                      <a:pt x="40501" y="1873"/>
                      <a:pt x="40614" y="1986"/>
                    </a:cubicBezTo>
                    <a:cubicBezTo>
                      <a:pt x="40626" y="2024"/>
                      <a:pt x="40714" y="2011"/>
                      <a:pt x="40740" y="2036"/>
                    </a:cubicBezTo>
                    <a:cubicBezTo>
                      <a:pt x="40978" y="2275"/>
                      <a:pt x="41154" y="2526"/>
                      <a:pt x="41481" y="2727"/>
                    </a:cubicBezTo>
                    <a:cubicBezTo>
                      <a:pt x="41581" y="2803"/>
                      <a:pt x="41669" y="2840"/>
                      <a:pt x="41783" y="2891"/>
                    </a:cubicBezTo>
                    <a:cubicBezTo>
                      <a:pt x="41820" y="2916"/>
                      <a:pt x="41883" y="2878"/>
                      <a:pt x="41921" y="2891"/>
                    </a:cubicBezTo>
                    <a:cubicBezTo>
                      <a:pt x="42021" y="2928"/>
                      <a:pt x="42059" y="3004"/>
                      <a:pt x="42147" y="3054"/>
                    </a:cubicBezTo>
                    <a:cubicBezTo>
                      <a:pt x="42235" y="3092"/>
                      <a:pt x="42348" y="3067"/>
                      <a:pt x="42449" y="3104"/>
                    </a:cubicBezTo>
                    <a:cubicBezTo>
                      <a:pt x="43680" y="3682"/>
                      <a:pt x="44987" y="4260"/>
                      <a:pt x="46331" y="4700"/>
                    </a:cubicBezTo>
                    <a:cubicBezTo>
                      <a:pt x="46784" y="4851"/>
                      <a:pt x="47198" y="5014"/>
                      <a:pt x="47651" y="5127"/>
                    </a:cubicBezTo>
                    <a:cubicBezTo>
                      <a:pt x="47802" y="5153"/>
                      <a:pt x="47952" y="5153"/>
                      <a:pt x="48091" y="5178"/>
                    </a:cubicBezTo>
                    <a:cubicBezTo>
                      <a:pt x="48229" y="5203"/>
                      <a:pt x="48342" y="5253"/>
                      <a:pt x="48468" y="5278"/>
                    </a:cubicBezTo>
                    <a:cubicBezTo>
                      <a:pt x="48593" y="5316"/>
                      <a:pt x="48757" y="5303"/>
                      <a:pt x="48907" y="5341"/>
                    </a:cubicBezTo>
                    <a:cubicBezTo>
                      <a:pt x="49046" y="5366"/>
                      <a:pt x="49134" y="5467"/>
                      <a:pt x="49272" y="5504"/>
                    </a:cubicBezTo>
                    <a:cubicBezTo>
                      <a:pt x="49423" y="5530"/>
                      <a:pt x="49573" y="5517"/>
                      <a:pt x="49712" y="5555"/>
                    </a:cubicBezTo>
                    <a:cubicBezTo>
                      <a:pt x="50390" y="5731"/>
                      <a:pt x="51119" y="5869"/>
                      <a:pt x="51772" y="6082"/>
                    </a:cubicBezTo>
                    <a:cubicBezTo>
                      <a:pt x="52363" y="6283"/>
                      <a:pt x="52891" y="6522"/>
                      <a:pt x="53456" y="6774"/>
                    </a:cubicBezTo>
                    <a:cubicBezTo>
                      <a:pt x="53783" y="6924"/>
                      <a:pt x="54185" y="7000"/>
                      <a:pt x="54499" y="7151"/>
                    </a:cubicBezTo>
                    <a:cubicBezTo>
                      <a:pt x="54499" y="7163"/>
                      <a:pt x="54474" y="7201"/>
                      <a:pt x="54499" y="7201"/>
                    </a:cubicBezTo>
                    <a:cubicBezTo>
                      <a:pt x="54600" y="7251"/>
                      <a:pt x="54713" y="7289"/>
                      <a:pt x="54851" y="7314"/>
                    </a:cubicBezTo>
                    <a:cubicBezTo>
                      <a:pt x="55366" y="7377"/>
                      <a:pt x="56045" y="7339"/>
                      <a:pt x="56397" y="7151"/>
                    </a:cubicBezTo>
                    <a:cubicBezTo>
                      <a:pt x="56409" y="7138"/>
                      <a:pt x="56384" y="7113"/>
                      <a:pt x="56397" y="7100"/>
                    </a:cubicBezTo>
                    <a:cubicBezTo>
                      <a:pt x="56472" y="7050"/>
                      <a:pt x="56485" y="7063"/>
                      <a:pt x="56547" y="6987"/>
                    </a:cubicBezTo>
                    <a:cubicBezTo>
                      <a:pt x="56560" y="6975"/>
                      <a:pt x="56610" y="7012"/>
                      <a:pt x="56623" y="6987"/>
                    </a:cubicBezTo>
                    <a:cubicBezTo>
                      <a:pt x="56673" y="6862"/>
                      <a:pt x="56573" y="6786"/>
                      <a:pt x="56698" y="6673"/>
                    </a:cubicBezTo>
                    <a:cubicBezTo>
                      <a:pt x="56837" y="6535"/>
                      <a:pt x="57163" y="6447"/>
                      <a:pt x="57352" y="6346"/>
                    </a:cubicBezTo>
                    <a:cubicBezTo>
                      <a:pt x="57377" y="6346"/>
                      <a:pt x="57327" y="6309"/>
                      <a:pt x="57352" y="6296"/>
                    </a:cubicBezTo>
                    <a:cubicBezTo>
                      <a:pt x="57490" y="6233"/>
                      <a:pt x="57666" y="6208"/>
                      <a:pt x="57804" y="6145"/>
                    </a:cubicBezTo>
                    <a:cubicBezTo>
                      <a:pt x="57879" y="6095"/>
                      <a:pt x="57930" y="6032"/>
                      <a:pt x="58018" y="5982"/>
                    </a:cubicBezTo>
                    <a:cubicBezTo>
                      <a:pt x="58118" y="5919"/>
                      <a:pt x="58269" y="5919"/>
                      <a:pt x="58382" y="5869"/>
                    </a:cubicBezTo>
                    <a:cubicBezTo>
                      <a:pt x="58621" y="5768"/>
                      <a:pt x="58973" y="5617"/>
                      <a:pt x="59262" y="5504"/>
                    </a:cubicBezTo>
                    <a:cubicBezTo>
                      <a:pt x="59714" y="5316"/>
                      <a:pt x="60141" y="5039"/>
                      <a:pt x="60518" y="4813"/>
                    </a:cubicBezTo>
                    <a:cubicBezTo>
                      <a:pt x="61222" y="4386"/>
                      <a:pt x="62215" y="4411"/>
                      <a:pt x="63006" y="4750"/>
                    </a:cubicBezTo>
                    <a:cubicBezTo>
                      <a:pt x="63270" y="4864"/>
                      <a:pt x="63622" y="4876"/>
                      <a:pt x="63899" y="4964"/>
                    </a:cubicBezTo>
                    <a:cubicBezTo>
                      <a:pt x="64401" y="5140"/>
                      <a:pt x="65105" y="5303"/>
                      <a:pt x="65658" y="5391"/>
                    </a:cubicBezTo>
                    <a:cubicBezTo>
                      <a:pt x="66462" y="5517"/>
                      <a:pt x="66814" y="6522"/>
                      <a:pt x="67668" y="6585"/>
                    </a:cubicBezTo>
                    <a:cubicBezTo>
                      <a:pt x="68108" y="6623"/>
                      <a:pt x="68875" y="6698"/>
                      <a:pt x="69314" y="6748"/>
                    </a:cubicBezTo>
                    <a:cubicBezTo>
                      <a:pt x="69830" y="6799"/>
                      <a:pt x="70458" y="7465"/>
                      <a:pt x="70986" y="7465"/>
                    </a:cubicBezTo>
                    <a:lnTo>
                      <a:pt x="71803" y="8018"/>
                    </a:lnTo>
                    <a:cubicBezTo>
                      <a:pt x="72456" y="8608"/>
                      <a:pt x="75120" y="9274"/>
                      <a:pt x="76263" y="9890"/>
                    </a:cubicBezTo>
                    <a:lnTo>
                      <a:pt x="76276" y="9902"/>
                    </a:lnTo>
                    <a:lnTo>
                      <a:pt x="76276" y="1530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1"/>
              <p:cNvSpPr/>
              <p:nvPr/>
            </p:nvSpPr>
            <p:spPr>
              <a:xfrm>
                <a:off x="1559597" y="3488143"/>
                <a:ext cx="4394170" cy="740784"/>
              </a:xfrm>
              <a:custGeom>
                <a:avLst/>
                <a:gdLst/>
                <a:ahLst/>
                <a:cxnLst/>
                <a:rect l="l" t="t" r="r" b="b"/>
                <a:pathLst>
                  <a:path w="56435" h="9514" extrusionOk="0">
                    <a:moveTo>
                      <a:pt x="1351" y="913"/>
                    </a:moveTo>
                    <a:cubicBezTo>
                      <a:pt x="1134" y="913"/>
                      <a:pt x="1044" y="929"/>
                      <a:pt x="1031" y="956"/>
                    </a:cubicBezTo>
                    <a:cubicBezTo>
                      <a:pt x="1031" y="1031"/>
                      <a:pt x="1031" y="1106"/>
                      <a:pt x="1094" y="1169"/>
                    </a:cubicBezTo>
                    <a:cubicBezTo>
                      <a:pt x="1157" y="1207"/>
                      <a:pt x="1220" y="1219"/>
                      <a:pt x="1320" y="1232"/>
                    </a:cubicBezTo>
                    <a:cubicBezTo>
                      <a:pt x="1559" y="1245"/>
                      <a:pt x="1710" y="1320"/>
                      <a:pt x="1760" y="1446"/>
                    </a:cubicBezTo>
                    <a:lnTo>
                      <a:pt x="1395" y="1760"/>
                    </a:lnTo>
                    <a:cubicBezTo>
                      <a:pt x="1370" y="1772"/>
                      <a:pt x="1320" y="1835"/>
                      <a:pt x="1333" y="1860"/>
                    </a:cubicBezTo>
                    <a:cubicBezTo>
                      <a:pt x="1309" y="1851"/>
                      <a:pt x="1275" y="1847"/>
                      <a:pt x="1241" y="1847"/>
                    </a:cubicBezTo>
                    <a:cubicBezTo>
                      <a:pt x="1185" y="1847"/>
                      <a:pt x="1125" y="1857"/>
                      <a:pt x="1094" y="1873"/>
                    </a:cubicBezTo>
                    <a:cubicBezTo>
                      <a:pt x="1056" y="1936"/>
                      <a:pt x="1094" y="1973"/>
                      <a:pt x="1031" y="2024"/>
                    </a:cubicBezTo>
                    <a:cubicBezTo>
                      <a:pt x="780" y="2149"/>
                      <a:pt x="453" y="2262"/>
                      <a:pt x="290" y="2451"/>
                    </a:cubicBezTo>
                    <a:lnTo>
                      <a:pt x="1" y="2778"/>
                    </a:lnTo>
                    <a:lnTo>
                      <a:pt x="1" y="2979"/>
                    </a:lnTo>
                    <a:lnTo>
                      <a:pt x="76" y="2979"/>
                    </a:lnTo>
                    <a:lnTo>
                      <a:pt x="139" y="3092"/>
                    </a:lnTo>
                    <a:lnTo>
                      <a:pt x="365" y="3092"/>
                    </a:lnTo>
                    <a:cubicBezTo>
                      <a:pt x="704" y="3243"/>
                      <a:pt x="1056" y="3230"/>
                      <a:pt x="1395" y="3305"/>
                    </a:cubicBezTo>
                    <a:lnTo>
                      <a:pt x="2753" y="3607"/>
                    </a:lnTo>
                    <a:lnTo>
                      <a:pt x="2941" y="3620"/>
                    </a:lnTo>
                    <a:lnTo>
                      <a:pt x="2753" y="3456"/>
                    </a:lnTo>
                    <a:lnTo>
                      <a:pt x="2639" y="3469"/>
                    </a:lnTo>
                    <a:cubicBezTo>
                      <a:pt x="2438" y="3356"/>
                      <a:pt x="2237" y="3255"/>
                      <a:pt x="2175" y="3104"/>
                    </a:cubicBezTo>
                    <a:cubicBezTo>
                      <a:pt x="2087" y="3004"/>
                      <a:pt x="1999" y="2991"/>
                      <a:pt x="1911" y="2979"/>
                    </a:cubicBezTo>
                    <a:lnTo>
                      <a:pt x="1835" y="2778"/>
                    </a:lnTo>
                    <a:cubicBezTo>
                      <a:pt x="1760" y="2765"/>
                      <a:pt x="1647" y="2753"/>
                      <a:pt x="1597" y="2702"/>
                    </a:cubicBezTo>
                    <a:cubicBezTo>
                      <a:pt x="1471" y="2551"/>
                      <a:pt x="1571" y="2376"/>
                      <a:pt x="1684" y="2187"/>
                    </a:cubicBezTo>
                    <a:lnTo>
                      <a:pt x="1546" y="2024"/>
                    </a:lnTo>
                    <a:lnTo>
                      <a:pt x="1546" y="1923"/>
                    </a:lnTo>
                    <a:cubicBezTo>
                      <a:pt x="1571" y="1911"/>
                      <a:pt x="1559" y="1885"/>
                      <a:pt x="1546" y="1873"/>
                    </a:cubicBezTo>
                    <a:lnTo>
                      <a:pt x="1835" y="1760"/>
                    </a:lnTo>
                    <a:cubicBezTo>
                      <a:pt x="2300" y="1534"/>
                      <a:pt x="2665" y="1282"/>
                      <a:pt x="2941" y="1006"/>
                    </a:cubicBezTo>
                    <a:lnTo>
                      <a:pt x="2727" y="918"/>
                    </a:lnTo>
                    <a:cubicBezTo>
                      <a:pt x="2641" y="937"/>
                      <a:pt x="2554" y="964"/>
                      <a:pt x="2416" y="964"/>
                    </a:cubicBezTo>
                    <a:cubicBezTo>
                      <a:pt x="2374" y="964"/>
                      <a:pt x="2328" y="961"/>
                      <a:pt x="2275" y="956"/>
                    </a:cubicBezTo>
                    <a:cubicBezTo>
                      <a:pt x="1842" y="926"/>
                      <a:pt x="1546" y="913"/>
                      <a:pt x="1351" y="913"/>
                    </a:cubicBezTo>
                    <a:close/>
                    <a:moveTo>
                      <a:pt x="18677" y="2687"/>
                    </a:moveTo>
                    <a:cubicBezTo>
                      <a:pt x="18406" y="2687"/>
                      <a:pt x="18087" y="2715"/>
                      <a:pt x="17920" y="2715"/>
                    </a:cubicBezTo>
                    <a:cubicBezTo>
                      <a:pt x="17819" y="2727"/>
                      <a:pt x="17731" y="2765"/>
                      <a:pt x="17631" y="2778"/>
                    </a:cubicBezTo>
                    <a:cubicBezTo>
                      <a:pt x="17597" y="2778"/>
                      <a:pt x="17558" y="2767"/>
                      <a:pt x="17525" y="2767"/>
                    </a:cubicBezTo>
                    <a:cubicBezTo>
                      <a:pt x="17508" y="2767"/>
                      <a:pt x="17492" y="2769"/>
                      <a:pt x="17480" y="2778"/>
                    </a:cubicBezTo>
                    <a:cubicBezTo>
                      <a:pt x="17442" y="2803"/>
                      <a:pt x="17518" y="2853"/>
                      <a:pt x="17480" y="2878"/>
                    </a:cubicBezTo>
                    <a:cubicBezTo>
                      <a:pt x="17470" y="2885"/>
                      <a:pt x="17458" y="2887"/>
                      <a:pt x="17446" y="2887"/>
                    </a:cubicBezTo>
                    <a:cubicBezTo>
                      <a:pt x="17418" y="2887"/>
                      <a:pt x="17386" y="2876"/>
                      <a:pt x="17360" y="2876"/>
                    </a:cubicBezTo>
                    <a:cubicBezTo>
                      <a:pt x="17354" y="2876"/>
                      <a:pt x="17347" y="2876"/>
                      <a:pt x="17342" y="2878"/>
                    </a:cubicBezTo>
                    <a:cubicBezTo>
                      <a:pt x="17304" y="2891"/>
                      <a:pt x="17354" y="2928"/>
                      <a:pt x="17342" y="2928"/>
                    </a:cubicBezTo>
                    <a:lnTo>
                      <a:pt x="17191" y="2928"/>
                    </a:lnTo>
                    <a:cubicBezTo>
                      <a:pt x="17166" y="2941"/>
                      <a:pt x="17216" y="2979"/>
                      <a:pt x="17191" y="2979"/>
                    </a:cubicBezTo>
                    <a:lnTo>
                      <a:pt x="17065" y="2979"/>
                    </a:lnTo>
                    <a:cubicBezTo>
                      <a:pt x="16942" y="2986"/>
                      <a:pt x="16823" y="2993"/>
                      <a:pt x="16705" y="2993"/>
                    </a:cubicBezTo>
                    <a:cubicBezTo>
                      <a:pt x="16619" y="2993"/>
                      <a:pt x="16534" y="2989"/>
                      <a:pt x="16449" y="2979"/>
                    </a:cubicBezTo>
                    <a:cubicBezTo>
                      <a:pt x="16186" y="2998"/>
                      <a:pt x="15919" y="3007"/>
                      <a:pt x="15650" y="3007"/>
                    </a:cubicBezTo>
                    <a:cubicBezTo>
                      <a:pt x="15381" y="3007"/>
                      <a:pt x="15111" y="2998"/>
                      <a:pt x="14841" y="2979"/>
                    </a:cubicBezTo>
                    <a:cubicBezTo>
                      <a:pt x="14724" y="2979"/>
                      <a:pt x="14573" y="2995"/>
                      <a:pt x="14433" y="2995"/>
                    </a:cubicBezTo>
                    <a:cubicBezTo>
                      <a:pt x="14364" y="2995"/>
                      <a:pt x="14296" y="2991"/>
                      <a:pt x="14238" y="2979"/>
                    </a:cubicBezTo>
                    <a:cubicBezTo>
                      <a:pt x="14182" y="2969"/>
                      <a:pt x="13683" y="2813"/>
                      <a:pt x="13435" y="2813"/>
                    </a:cubicBezTo>
                    <a:cubicBezTo>
                      <a:pt x="13351" y="2813"/>
                      <a:pt x="13295" y="2831"/>
                      <a:pt x="13295" y="2878"/>
                    </a:cubicBezTo>
                    <a:lnTo>
                      <a:pt x="13358" y="2878"/>
                    </a:lnTo>
                    <a:cubicBezTo>
                      <a:pt x="13383" y="2891"/>
                      <a:pt x="13346" y="2928"/>
                      <a:pt x="13358" y="2928"/>
                    </a:cubicBezTo>
                    <a:cubicBezTo>
                      <a:pt x="13378" y="2935"/>
                      <a:pt x="13399" y="2937"/>
                      <a:pt x="13420" y="2937"/>
                    </a:cubicBezTo>
                    <a:cubicBezTo>
                      <a:pt x="13467" y="2937"/>
                      <a:pt x="13516" y="2926"/>
                      <a:pt x="13562" y="2926"/>
                    </a:cubicBezTo>
                    <a:cubicBezTo>
                      <a:pt x="13574" y="2926"/>
                      <a:pt x="13586" y="2927"/>
                      <a:pt x="13597" y="2928"/>
                    </a:cubicBezTo>
                    <a:cubicBezTo>
                      <a:pt x="13635" y="2941"/>
                      <a:pt x="13836" y="2954"/>
                      <a:pt x="13949" y="2979"/>
                    </a:cubicBezTo>
                    <a:cubicBezTo>
                      <a:pt x="13987" y="2991"/>
                      <a:pt x="13924" y="3029"/>
                      <a:pt x="13949" y="3042"/>
                    </a:cubicBezTo>
                    <a:lnTo>
                      <a:pt x="14188" y="3042"/>
                    </a:lnTo>
                    <a:cubicBezTo>
                      <a:pt x="14225" y="3042"/>
                      <a:pt x="14200" y="3079"/>
                      <a:pt x="14238" y="3092"/>
                    </a:cubicBezTo>
                    <a:cubicBezTo>
                      <a:pt x="14249" y="3094"/>
                      <a:pt x="14261" y="3094"/>
                      <a:pt x="14273" y="3094"/>
                    </a:cubicBezTo>
                    <a:cubicBezTo>
                      <a:pt x="14319" y="3094"/>
                      <a:pt x="14368" y="3083"/>
                      <a:pt x="14415" y="3083"/>
                    </a:cubicBezTo>
                    <a:cubicBezTo>
                      <a:pt x="14436" y="3083"/>
                      <a:pt x="14457" y="3085"/>
                      <a:pt x="14477" y="3092"/>
                    </a:cubicBezTo>
                    <a:cubicBezTo>
                      <a:pt x="14502" y="3092"/>
                      <a:pt x="14439" y="3130"/>
                      <a:pt x="14477" y="3142"/>
                    </a:cubicBezTo>
                    <a:cubicBezTo>
                      <a:pt x="14490" y="3145"/>
                      <a:pt x="14504" y="3146"/>
                      <a:pt x="14519" y="3146"/>
                    </a:cubicBezTo>
                    <a:cubicBezTo>
                      <a:pt x="14560" y="3146"/>
                      <a:pt x="14606" y="3138"/>
                      <a:pt x="14647" y="3138"/>
                    </a:cubicBezTo>
                    <a:cubicBezTo>
                      <a:pt x="14663" y="3138"/>
                      <a:pt x="14677" y="3139"/>
                      <a:pt x="14690" y="3142"/>
                    </a:cubicBezTo>
                    <a:cubicBezTo>
                      <a:pt x="14828" y="3368"/>
                      <a:pt x="15180" y="3431"/>
                      <a:pt x="15356" y="3620"/>
                    </a:cubicBezTo>
                    <a:cubicBezTo>
                      <a:pt x="15359" y="3622"/>
                      <a:pt x="15363" y="3623"/>
                      <a:pt x="15369" y="3623"/>
                    </a:cubicBezTo>
                    <a:cubicBezTo>
                      <a:pt x="15383" y="3623"/>
                      <a:pt x="15405" y="3616"/>
                      <a:pt x="15419" y="3616"/>
                    </a:cubicBezTo>
                    <a:cubicBezTo>
                      <a:pt x="15425" y="3616"/>
                      <a:pt x="15429" y="3617"/>
                      <a:pt x="15432" y="3620"/>
                    </a:cubicBezTo>
                    <a:cubicBezTo>
                      <a:pt x="15469" y="3720"/>
                      <a:pt x="15356" y="3708"/>
                      <a:pt x="15356" y="3733"/>
                    </a:cubicBezTo>
                    <a:cubicBezTo>
                      <a:pt x="15306" y="3833"/>
                      <a:pt x="15331" y="3821"/>
                      <a:pt x="15281" y="3946"/>
                    </a:cubicBezTo>
                    <a:cubicBezTo>
                      <a:pt x="15281" y="3946"/>
                      <a:pt x="14766" y="4147"/>
                      <a:pt x="15205" y="4147"/>
                    </a:cubicBezTo>
                    <a:cubicBezTo>
                      <a:pt x="15381" y="4147"/>
                      <a:pt x="15331" y="4122"/>
                      <a:pt x="15507" y="4097"/>
                    </a:cubicBezTo>
                    <a:lnTo>
                      <a:pt x="15934" y="4097"/>
                    </a:lnTo>
                    <a:cubicBezTo>
                      <a:pt x="15959" y="4097"/>
                      <a:pt x="15922" y="4059"/>
                      <a:pt x="15934" y="4047"/>
                    </a:cubicBezTo>
                    <a:cubicBezTo>
                      <a:pt x="16035" y="4022"/>
                      <a:pt x="16123" y="4009"/>
                      <a:pt x="16236" y="3997"/>
                    </a:cubicBezTo>
                    <a:cubicBezTo>
                      <a:pt x="16487" y="3959"/>
                      <a:pt x="16726" y="3934"/>
                      <a:pt x="16977" y="3909"/>
                    </a:cubicBezTo>
                    <a:lnTo>
                      <a:pt x="17015" y="3896"/>
                    </a:lnTo>
                    <a:cubicBezTo>
                      <a:pt x="17568" y="3833"/>
                      <a:pt x="18121" y="3783"/>
                      <a:pt x="18736" y="3783"/>
                    </a:cubicBezTo>
                    <a:cubicBezTo>
                      <a:pt x="18837" y="3783"/>
                      <a:pt x="19099" y="3761"/>
                      <a:pt x="19282" y="3761"/>
                    </a:cubicBezTo>
                    <a:cubicBezTo>
                      <a:pt x="19373" y="3761"/>
                      <a:pt x="19444" y="3766"/>
                      <a:pt x="19465" y="3783"/>
                    </a:cubicBezTo>
                    <a:cubicBezTo>
                      <a:pt x="19578" y="3871"/>
                      <a:pt x="19289" y="4487"/>
                      <a:pt x="19390" y="4524"/>
                    </a:cubicBezTo>
                    <a:lnTo>
                      <a:pt x="19428" y="4524"/>
                    </a:lnTo>
                    <a:cubicBezTo>
                      <a:pt x="19578" y="4512"/>
                      <a:pt x="20056" y="4436"/>
                      <a:pt x="20131" y="4424"/>
                    </a:cubicBezTo>
                    <a:cubicBezTo>
                      <a:pt x="20158" y="4420"/>
                      <a:pt x="20188" y="4418"/>
                      <a:pt x="20221" y="4418"/>
                    </a:cubicBezTo>
                    <a:cubicBezTo>
                      <a:pt x="20294" y="4418"/>
                      <a:pt x="20377" y="4426"/>
                      <a:pt x="20451" y="4426"/>
                    </a:cubicBezTo>
                    <a:cubicBezTo>
                      <a:pt x="20544" y="4426"/>
                      <a:pt x="20623" y="4414"/>
                      <a:pt x="20646" y="4361"/>
                    </a:cubicBezTo>
                    <a:cubicBezTo>
                      <a:pt x="20703" y="4236"/>
                      <a:pt x="20621" y="4198"/>
                      <a:pt x="20484" y="4198"/>
                    </a:cubicBezTo>
                    <a:cubicBezTo>
                      <a:pt x="20279" y="4198"/>
                      <a:pt x="19952" y="4283"/>
                      <a:pt x="19786" y="4283"/>
                    </a:cubicBezTo>
                    <a:cubicBezTo>
                      <a:pt x="19741" y="4283"/>
                      <a:pt x="19707" y="4276"/>
                      <a:pt x="19691" y="4260"/>
                    </a:cubicBezTo>
                    <a:cubicBezTo>
                      <a:pt x="19654" y="4235"/>
                      <a:pt x="19704" y="4185"/>
                      <a:pt x="19691" y="4147"/>
                    </a:cubicBezTo>
                    <a:cubicBezTo>
                      <a:pt x="19553" y="3821"/>
                      <a:pt x="19578" y="2853"/>
                      <a:pt x="19025" y="2715"/>
                    </a:cubicBezTo>
                    <a:cubicBezTo>
                      <a:pt x="18938" y="2694"/>
                      <a:pt x="18813" y="2687"/>
                      <a:pt x="18677" y="2687"/>
                    </a:cubicBezTo>
                    <a:close/>
                    <a:moveTo>
                      <a:pt x="5366" y="1"/>
                    </a:moveTo>
                    <a:cubicBezTo>
                      <a:pt x="5341" y="1"/>
                      <a:pt x="5329" y="63"/>
                      <a:pt x="5329" y="89"/>
                    </a:cubicBezTo>
                    <a:cubicBezTo>
                      <a:pt x="5291" y="164"/>
                      <a:pt x="5266" y="264"/>
                      <a:pt x="5291" y="327"/>
                    </a:cubicBezTo>
                    <a:lnTo>
                      <a:pt x="5354" y="327"/>
                    </a:lnTo>
                    <a:cubicBezTo>
                      <a:pt x="5429" y="365"/>
                      <a:pt x="5442" y="478"/>
                      <a:pt x="5505" y="541"/>
                    </a:cubicBezTo>
                    <a:cubicBezTo>
                      <a:pt x="5756" y="717"/>
                      <a:pt x="6045" y="918"/>
                      <a:pt x="6309" y="1119"/>
                    </a:cubicBezTo>
                    <a:cubicBezTo>
                      <a:pt x="6334" y="1132"/>
                      <a:pt x="6547" y="1144"/>
                      <a:pt x="6547" y="1157"/>
                    </a:cubicBezTo>
                    <a:cubicBezTo>
                      <a:pt x="6585" y="1194"/>
                      <a:pt x="7151" y="1433"/>
                      <a:pt x="7427" y="1672"/>
                    </a:cubicBezTo>
                    <a:cubicBezTo>
                      <a:pt x="7704" y="1898"/>
                      <a:pt x="7540" y="2087"/>
                      <a:pt x="7264" y="2137"/>
                    </a:cubicBezTo>
                    <a:cubicBezTo>
                      <a:pt x="7184" y="2147"/>
                      <a:pt x="7103" y="2151"/>
                      <a:pt x="7020" y="2151"/>
                    </a:cubicBezTo>
                    <a:cubicBezTo>
                      <a:pt x="6796" y="2151"/>
                      <a:pt x="6563" y="2122"/>
                      <a:pt x="6338" y="2122"/>
                    </a:cubicBezTo>
                    <a:cubicBezTo>
                      <a:pt x="6256" y="2122"/>
                      <a:pt x="6175" y="2126"/>
                      <a:pt x="6095" y="2137"/>
                    </a:cubicBezTo>
                    <a:cubicBezTo>
                      <a:pt x="5907" y="2162"/>
                      <a:pt x="6208" y="2225"/>
                      <a:pt x="6384" y="2288"/>
                    </a:cubicBezTo>
                    <a:cubicBezTo>
                      <a:pt x="6560" y="2350"/>
                      <a:pt x="6799" y="2489"/>
                      <a:pt x="6899" y="2614"/>
                    </a:cubicBezTo>
                    <a:cubicBezTo>
                      <a:pt x="6950" y="2665"/>
                      <a:pt x="6924" y="2778"/>
                      <a:pt x="6975" y="2828"/>
                    </a:cubicBezTo>
                    <a:cubicBezTo>
                      <a:pt x="7000" y="2841"/>
                      <a:pt x="7100" y="2866"/>
                      <a:pt x="7126" y="2878"/>
                    </a:cubicBezTo>
                    <a:cubicBezTo>
                      <a:pt x="7188" y="2916"/>
                      <a:pt x="7226" y="3004"/>
                      <a:pt x="7264" y="3042"/>
                    </a:cubicBezTo>
                    <a:cubicBezTo>
                      <a:pt x="7327" y="3079"/>
                      <a:pt x="7415" y="3029"/>
                      <a:pt x="7415" y="3142"/>
                    </a:cubicBezTo>
                    <a:cubicBezTo>
                      <a:pt x="7415" y="3331"/>
                      <a:pt x="6485" y="3293"/>
                      <a:pt x="6309" y="3305"/>
                    </a:cubicBezTo>
                    <a:cubicBezTo>
                      <a:pt x="6032" y="3318"/>
                      <a:pt x="5819" y="3343"/>
                      <a:pt x="5580" y="3406"/>
                    </a:cubicBezTo>
                    <a:lnTo>
                      <a:pt x="5429" y="3406"/>
                    </a:lnTo>
                    <a:cubicBezTo>
                      <a:pt x="5354" y="3444"/>
                      <a:pt x="5291" y="3532"/>
                      <a:pt x="5216" y="3569"/>
                    </a:cubicBezTo>
                    <a:cubicBezTo>
                      <a:pt x="5002" y="3670"/>
                      <a:pt x="4763" y="3682"/>
                      <a:pt x="4550" y="3783"/>
                    </a:cubicBezTo>
                    <a:cubicBezTo>
                      <a:pt x="4544" y="3785"/>
                      <a:pt x="4537" y="3786"/>
                      <a:pt x="4530" y="3786"/>
                    </a:cubicBezTo>
                    <a:cubicBezTo>
                      <a:pt x="4503" y="3786"/>
                      <a:pt x="4466" y="3774"/>
                      <a:pt x="4440" y="3774"/>
                    </a:cubicBezTo>
                    <a:cubicBezTo>
                      <a:pt x="4428" y="3774"/>
                      <a:pt x="4418" y="3776"/>
                      <a:pt x="4411" y="3783"/>
                    </a:cubicBezTo>
                    <a:cubicBezTo>
                      <a:pt x="4361" y="3808"/>
                      <a:pt x="4374" y="3871"/>
                      <a:pt x="4336" y="3896"/>
                    </a:cubicBezTo>
                    <a:cubicBezTo>
                      <a:pt x="4328" y="3898"/>
                      <a:pt x="4320" y="3899"/>
                      <a:pt x="4312" y="3899"/>
                    </a:cubicBezTo>
                    <a:cubicBezTo>
                      <a:pt x="4281" y="3899"/>
                      <a:pt x="4248" y="3887"/>
                      <a:pt x="4219" y="3887"/>
                    </a:cubicBezTo>
                    <a:cubicBezTo>
                      <a:pt x="4207" y="3887"/>
                      <a:pt x="4195" y="3889"/>
                      <a:pt x="4185" y="3896"/>
                    </a:cubicBezTo>
                    <a:cubicBezTo>
                      <a:pt x="4022" y="3959"/>
                      <a:pt x="3142" y="4286"/>
                      <a:pt x="2753" y="4562"/>
                    </a:cubicBezTo>
                    <a:cubicBezTo>
                      <a:pt x="2589" y="4663"/>
                      <a:pt x="2087" y="4801"/>
                      <a:pt x="2187" y="4864"/>
                    </a:cubicBezTo>
                    <a:cubicBezTo>
                      <a:pt x="2189" y="4864"/>
                      <a:pt x="2192" y="4865"/>
                      <a:pt x="2196" y="4865"/>
                    </a:cubicBezTo>
                    <a:cubicBezTo>
                      <a:pt x="2261" y="4865"/>
                      <a:pt x="2629" y="4787"/>
                      <a:pt x="2714" y="4787"/>
                    </a:cubicBezTo>
                    <a:cubicBezTo>
                      <a:pt x="2720" y="4787"/>
                      <a:pt x="2724" y="4787"/>
                      <a:pt x="2727" y="4788"/>
                    </a:cubicBezTo>
                    <a:cubicBezTo>
                      <a:pt x="2991" y="4776"/>
                      <a:pt x="3494" y="4776"/>
                      <a:pt x="3594" y="4738"/>
                    </a:cubicBezTo>
                    <a:cubicBezTo>
                      <a:pt x="3770" y="4688"/>
                      <a:pt x="4323" y="4512"/>
                      <a:pt x="4411" y="4424"/>
                    </a:cubicBezTo>
                    <a:cubicBezTo>
                      <a:pt x="4526" y="4299"/>
                      <a:pt x="4695" y="4254"/>
                      <a:pt x="4880" y="4254"/>
                    </a:cubicBezTo>
                    <a:cubicBezTo>
                      <a:pt x="5141" y="4254"/>
                      <a:pt x="5435" y="4343"/>
                      <a:pt x="5655" y="4424"/>
                    </a:cubicBezTo>
                    <a:cubicBezTo>
                      <a:pt x="6095" y="4575"/>
                      <a:pt x="6673" y="4625"/>
                      <a:pt x="7126" y="4738"/>
                    </a:cubicBezTo>
                    <a:cubicBezTo>
                      <a:pt x="7427" y="4813"/>
                      <a:pt x="7678" y="4952"/>
                      <a:pt x="8005" y="5002"/>
                    </a:cubicBezTo>
                    <a:cubicBezTo>
                      <a:pt x="8175" y="5033"/>
                      <a:pt x="8339" y="5046"/>
                      <a:pt x="8500" y="5046"/>
                    </a:cubicBezTo>
                    <a:cubicBezTo>
                      <a:pt x="8861" y="5046"/>
                      <a:pt x="9203" y="4980"/>
                      <a:pt x="9551" y="4901"/>
                    </a:cubicBezTo>
                    <a:cubicBezTo>
                      <a:pt x="9569" y="4896"/>
                      <a:pt x="9589" y="4894"/>
                      <a:pt x="9609" y="4894"/>
                    </a:cubicBezTo>
                    <a:cubicBezTo>
                      <a:pt x="9665" y="4894"/>
                      <a:pt x="9725" y="4909"/>
                      <a:pt x="9781" y="4909"/>
                    </a:cubicBezTo>
                    <a:cubicBezTo>
                      <a:pt x="9801" y="4909"/>
                      <a:pt x="9821" y="4907"/>
                      <a:pt x="9840" y="4901"/>
                    </a:cubicBezTo>
                    <a:lnTo>
                      <a:pt x="10066" y="4788"/>
                    </a:lnTo>
                    <a:cubicBezTo>
                      <a:pt x="10382" y="4730"/>
                      <a:pt x="10757" y="4666"/>
                      <a:pt x="11099" y="4666"/>
                    </a:cubicBezTo>
                    <a:cubicBezTo>
                      <a:pt x="11423" y="4666"/>
                      <a:pt x="11717" y="4724"/>
                      <a:pt x="11901" y="4901"/>
                    </a:cubicBezTo>
                    <a:cubicBezTo>
                      <a:pt x="12215" y="5203"/>
                      <a:pt x="12190" y="5643"/>
                      <a:pt x="12479" y="5969"/>
                    </a:cubicBezTo>
                    <a:cubicBezTo>
                      <a:pt x="12554" y="6032"/>
                      <a:pt x="13044" y="6296"/>
                      <a:pt x="12780" y="6334"/>
                    </a:cubicBezTo>
                    <a:cubicBezTo>
                      <a:pt x="12692" y="6351"/>
                      <a:pt x="12594" y="6356"/>
                      <a:pt x="12494" y="6356"/>
                    </a:cubicBezTo>
                    <a:cubicBezTo>
                      <a:pt x="12292" y="6356"/>
                      <a:pt x="12077" y="6334"/>
                      <a:pt x="11901" y="6334"/>
                    </a:cubicBezTo>
                    <a:lnTo>
                      <a:pt x="10506" y="6334"/>
                    </a:lnTo>
                    <a:cubicBezTo>
                      <a:pt x="10321" y="6334"/>
                      <a:pt x="10014" y="6306"/>
                      <a:pt x="9748" y="6306"/>
                    </a:cubicBezTo>
                    <a:cubicBezTo>
                      <a:pt x="9615" y="6306"/>
                      <a:pt x="9492" y="6313"/>
                      <a:pt x="9400" y="6334"/>
                    </a:cubicBezTo>
                    <a:cubicBezTo>
                      <a:pt x="9229" y="6379"/>
                      <a:pt x="9347" y="6385"/>
                      <a:pt x="9452" y="6385"/>
                    </a:cubicBezTo>
                    <a:cubicBezTo>
                      <a:pt x="9493" y="6385"/>
                      <a:pt x="9533" y="6384"/>
                      <a:pt x="9551" y="6384"/>
                    </a:cubicBezTo>
                    <a:cubicBezTo>
                      <a:pt x="9576" y="6397"/>
                      <a:pt x="9526" y="6434"/>
                      <a:pt x="9551" y="6447"/>
                    </a:cubicBezTo>
                    <a:cubicBezTo>
                      <a:pt x="9676" y="6472"/>
                      <a:pt x="9764" y="6447"/>
                      <a:pt x="9915" y="6497"/>
                    </a:cubicBezTo>
                    <a:cubicBezTo>
                      <a:pt x="9926" y="6500"/>
                      <a:pt x="9937" y="6501"/>
                      <a:pt x="9948" y="6501"/>
                    </a:cubicBezTo>
                    <a:cubicBezTo>
                      <a:pt x="9979" y="6501"/>
                      <a:pt x="10012" y="6494"/>
                      <a:pt x="10039" y="6494"/>
                    </a:cubicBezTo>
                    <a:cubicBezTo>
                      <a:pt x="10049" y="6494"/>
                      <a:pt x="10058" y="6495"/>
                      <a:pt x="10066" y="6497"/>
                    </a:cubicBezTo>
                    <a:cubicBezTo>
                      <a:pt x="10368" y="6648"/>
                      <a:pt x="10506" y="6824"/>
                      <a:pt x="10719" y="6975"/>
                    </a:cubicBezTo>
                    <a:cubicBezTo>
                      <a:pt x="10745" y="6987"/>
                      <a:pt x="10694" y="7025"/>
                      <a:pt x="10719" y="7025"/>
                    </a:cubicBezTo>
                    <a:cubicBezTo>
                      <a:pt x="10751" y="7036"/>
                      <a:pt x="10786" y="7039"/>
                      <a:pt x="10823" y="7039"/>
                    </a:cubicBezTo>
                    <a:cubicBezTo>
                      <a:pt x="10900" y="7039"/>
                      <a:pt x="10983" y="7023"/>
                      <a:pt x="11056" y="7023"/>
                    </a:cubicBezTo>
                    <a:cubicBezTo>
                      <a:pt x="11070" y="7023"/>
                      <a:pt x="11083" y="7024"/>
                      <a:pt x="11096" y="7025"/>
                    </a:cubicBezTo>
                    <a:cubicBezTo>
                      <a:pt x="11121" y="7038"/>
                      <a:pt x="11071" y="7075"/>
                      <a:pt x="11096" y="7075"/>
                    </a:cubicBezTo>
                    <a:cubicBezTo>
                      <a:pt x="11144" y="7090"/>
                      <a:pt x="11184" y="7096"/>
                      <a:pt x="11221" y="7096"/>
                    </a:cubicBezTo>
                    <a:cubicBezTo>
                      <a:pt x="11341" y="7096"/>
                      <a:pt x="11418" y="7035"/>
                      <a:pt x="11524" y="7025"/>
                    </a:cubicBezTo>
                    <a:lnTo>
                      <a:pt x="12994" y="7025"/>
                    </a:lnTo>
                    <a:cubicBezTo>
                      <a:pt x="13547" y="7025"/>
                      <a:pt x="14111" y="7008"/>
                      <a:pt x="14671" y="7008"/>
                    </a:cubicBezTo>
                    <a:cubicBezTo>
                      <a:pt x="14951" y="7008"/>
                      <a:pt x="15231" y="7012"/>
                      <a:pt x="15507" y="7025"/>
                    </a:cubicBezTo>
                    <a:cubicBezTo>
                      <a:pt x="15834" y="7050"/>
                      <a:pt x="16098" y="7100"/>
                      <a:pt x="16387" y="7138"/>
                    </a:cubicBezTo>
                    <a:cubicBezTo>
                      <a:pt x="16625" y="7163"/>
                      <a:pt x="16864" y="7176"/>
                      <a:pt x="17115" y="7188"/>
                    </a:cubicBezTo>
                    <a:lnTo>
                      <a:pt x="18875" y="7188"/>
                    </a:lnTo>
                    <a:cubicBezTo>
                      <a:pt x="19151" y="7188"/>
                      <a:pt x="19189" y="7125"/>
                      <a:pt x="19390" y="7075"/>
                    </a:cubicBezTo>
                    <a:cubicBezTo>
                      <a:pt x="19461" y="7063"/>
                      <a:pt x="19570" y="7058"/>
                      <a:pt x="19691" y="7058"/>
                    </a:cubicBezTo>
                    <a:cubicBezTo>
                      <a:pt x="19932" y="7058"/>
                      <a:pt x="20219" y="7075"/>
                      <a:pt x="20345" y="7075"/>
                    </a:cubicBezTo>
                    <a:cubicBezTo>
                      <a:pt x="20634" y="7075"/>
                      <a:pt x="20923" y="7125"/>
                      <a:pt x="21162" y="7138"/>
                    </a:cubicBezTo>
                    <a:cubicBezTo>
                      <a:pt x="21359" y="7146"/>
                      <a:pt x="21560" y="7149"/>
                      <a:pt x="21763" y="7149"/>
                    </a:cubicBezTo>
                    <a:cubicBezTo>
                      <a:pt x="22170" y="7149"/>
                      <a:pt x="22586" y="7138"/>
                      <a:pt x="22996" y="7138"/>
                    </a:cubicBezTo>
                    <a:cubicBezTo>
                      <a:pt x="22820" y="7125"/>
                      <a:pt x="22808" y="7050"/>
                      <a:pt x="22544" y="7025"/>
                    </a:cubicBezTo>
                    <a:cubicBezTo>
                      <a:pt x="22393" y="6937"/>
                      <a:pt x="22180" y="6950"/>
                      <a:pt x="22041" y="6924"/>
                    </a:cubicBezTo>
                    <a:cubicBezTo>
                      <a:pt x="21828" y="6836"/>
                      <a:pt x="21488" y="6698"/>
                      <a:pt x="21225" y="6598"/>
                    </a:cubicBezTo>
                    <a:lnTo>
                      <a:pt x="20898" y="6447"/>
                    </a:lnTo>
                    <a:cubicBezTo>
                      <a:pt x="20927" y="6445"/>
                      <a:pt x="20956" y="6445"/>
                      <a:pt x="20986" y="6445"/>
                    </a:cubicBezTo>
                    <a:cubicBezTo>
                      <a:pt x="21195" y="6445"/>
                      <a:pt x="21444" y="6482"/>
                      <a:pt x="21740" y="6547"/>
                    </a:cubicBezTo>
                    <a:cubicBezTo>
                      <a:pt x="21916" y="6598"/>
                      <a:pt x="22129" y="6686"/>
                      <a:pt x="22330" y="6711"/>
                    </a:cubicBezTo>
                    <a:lnTo>
                      <a:pt x="22695" y="6711"/>
                    </a:lnTo>
                    <a:cubicBezTo>
                      <a:pt x="23115" y="6799"/>
                      <a:pt x="23499" y="6827"/>
                      <a:pt x="23866" y="6827"/>
                    </a:cubicBezTo>
                    <a:cubicBezTo>
                      <a:pt x="24334" y="6827"/>
                      <a:pt x="24776" y="6782"/>
                      <a:pt x="25233" y="6761"/>
                    </a:cubicBezTo>
                    <a:lnTo>
                      <a:pt x="25560" y="6761"/>
                    </a:lnTo>
                    <a:cubicBezTo>
                      <a:pt x="26037" y="6761"/>
                      <a:pt x="26201" y="6912"/>
                      <a:pt x="26515" y="7025"/>
                    </a:cubicBezTo>
                    <a:cubicBezTo>
                      <a:pt x="26658" y="7079"/>
                      <a:pt x="26846" y="7093"/>
                      <a:pt x="27043" y="7093"/>
                    </a:cubicBezTo>
                    <a:cubicBezTo>
                      <a:pt x="27262" y="7093"/>
                      <a:pt x="27492" y="7075"/>
                      <a:pt x="27683" y="7075"/>
                    </a:cubicBezTo>
                    <a:cubicBezTo>
                      <a:pt x="28010" y="7075"/>
                      <a:pt x="28312" y="7050"/>
                      <a:pt x="28576" y="6975"/>
                    </a:cubicBezTo>
                    <a:cubicBezTo>
                      <a:pt x="28839" y="6884"/>
                      <a:pt x="28560" y="6866"/>
                      <a:pt x="28287" y="6866"/>
                    </a:cubicBezTo>
                    <a:cubicBezTo>
                      <a:pt x="28105" y="6866"/>
                      <a:pt x="27925" y="6874"/>
                      <a:pt x="27910" y="6874"/>
                    </a:cubicBezTo>
                    <a:cubicBezTo>
                      <a:pt x="27043" y="6811"/>
                      <a:pt x="26163" y="6635"/>
                      <a:pt x="25334" y="6447"/>
                    </a:cubicBezTo>
                    <a:lnTo>
                      <a:pt x="25258" y="6422"/>
                    </a:lnTo>
                    <a:cubicBezTo>
                      <a:pt x="25070" y="6384"/>
                      <a:pt x="24869" y="6334"/>
                      <a:pt x="24668" y="6334"/>
                    </a:cubicBezTo>
                    <a:cubicBezTo>
                      <a:pt x="24504" y="6334"/>
                      <a:pt x="24404" y="6372"/>
                      <a:pt x="24240" y="6384"/>
                    </a:cubicBezTo>
                    <a:cubicBezTo>
                      <a:pt x="24201" y="6389"/>
                      <a:pt x="24162" y="6392"/>
                      <a:pt x="24125" y="6392"/>
                    </a:cubicBezTo>
                    <a:cubicBezTo>
                      <a:pt x="23887" y="6392"/>
                      <a:pt x="23683" y="6298"/>
                      <a:pt x="23499" y="6233"/>
                    </a:cubicBezTo>
                    <a:cubicBezTo>
                      <a:pt x="22745" y="5957"/>
                      <a:pt x="21790" y="5781"/>
                      <a:pt x="20860" y="5643"/>
                    </a:cubicBezTo>
                    <a:cubicBezTo>
                      <a:pt x="20722" y="5630"/>
                      <a:pt x="20621" y="5630"/>
                      <a:pt x="20496" y="5592"/>
                    </a:cubicBezTo>
                    <a:cubicBezTo>
                      <a:pt x="20471" y="5580"/>
                      <a:pt x="20521" y="5542"/>
                      <a:pt x="20496" y="5542"/>
                    </a:cubicBezTo>
                    <a:cubicBezTo>
                      <a:pt x="20144" y="5479"/>
                      <a:pt x="20056" y="5492"/>
                      <a:pt x="19767" y="5329"/>
                    </a:cubicBezTo>
                    <a:cubicBezTo>
                      <a:pt x="19352" y="5090"/>
                      <a:pt x="18912" y="4776"/>
                      <a:pt x="18510" y="4575"/>
                    </a:cubicBezTo>
                    <a:cubicBezTo>
                      <a:pt x="18397" y="4524"/>
                      <a:pt x="18020" y="4487"/>
                      <a:pt x="17857" y="4474"/>
                    </a:cubicBezTo>
                    <a:cubicBezTo>
                      <a:pt x="17731" y="4462"/>
                      <a:pt x="17606" y="4455"/>
                      <a:pt x="17480" y="4455"/>
                    </a:cubicBezTo>
                    <a:cubicBezTo>
                      <a:pt x="17354" y="4455"/>
                      <a:pt x="17229" y="4462"/>
                      <a:pt x="17103" y="4474"/>
                    </a:cubicBezTo>
                    <a:cubicBezTo>
                      <a:pt x="17065" y="4487"/>
                      <a:pt x="16902" y="4499"/>
                      <a:pt x="16864" y="4512"/>
                    </a:cubicBezTo>
                    <a:lnTo>
                      <a:pt x="16852" y="4512"/>
                    </a:lnTo>
                    <a:cubicBezTo>
                      <a:pt x="16814" y="4512"/>
                      <a:pt x="16789" y="4524"/>
                      <a:pt x="16751" y="4524"/>
                    </a:cubicBezTo>
                    <a:cubicBezTo>
                      <a:pt x="16680" y="4538"/>
                      <a:pt x="16631" y="4540"/>
                      <a:pt x="16589" y="4540"/>
                    </a:cubicBezTo>
                    <a:cubicBezTo>
                      <a:pt x="16576" y="4540"/>
                      <a:pt x="16563" y="4540"/>
                      <a:pt x="16550" y="4540"/>
                    </a:cubicBezTo>
                    <a:cubicBezTo>
                      <a:pt x="16500" y="4540"/>
                      <a:pt x="16456" y="4543"/>
                      <a:pt x="16387" y="4575"/>
                    </a:cubicBezTo>
                    <a:cubicBezTo>
                      <a:pt x="16361" y="4587"/>
                      <a:pt x="16399" y="4625"/>
                      <a:pt x="16387" y="4637"/>
                    </a:cubicBezTo>
                    <a:cubicBezTo>
                      <a:pt x="16364" y="4647"/>
                      <a:pt x="16343" y="4651"/>
                      <a:pt x="16323" y="4651"/>
                    </a:cubicBezTo>
                    <a:cubicBezTo>
                      <a:pt x="16241" y="4651"/>
                      <a:pt x="16181" y="4585"/>
                      <a:pt x="16160" y="4575"/>
                    </a:cubicBezTo>
                    <a:cubicBezTo>
                      <a:pt x="15985" y="4499"/>
                      <a:pt x="15695" y="4474"/>
                      <a:pt x="15507" y="4424"/>
                    </a:cubicBezTo>
                    <a:cubicBezTo>
                      <a:pt x="15293" y="4361"/>
                      <a:pt x="15117" y="4273"/>
                      <a:pt x="14904" y="4210"/>
                    </a:cubicBezTo>
                    <a:cubicBezTo>
                      <a:pt x="14376" y="4034"/>
                      <a:pt x="13760" y="3896"/>
                      <a:pt x="13295" y="3733"/>
                    </a:cubicBezTo>
                    <a:cubicBezTo>
                      <a:pt x="13157" y="3682"/>
                      <a:pt x="12931" y="3620"/>
                      <a:pt x="12994" y="3469"/>
                    </a:cubicBezTo>
                    <a:cubicBezTo>
                      <a:pt x="13019" y="3444"/>
                      <a:pt x="13044" y="3431"/>
                      <a:pt x="12994" y="3356"/>
                    </a:cubicBezTo>
                    <a:cubicBezTo>
                      <a:pt x="12918" y="3180"/>
                      <a:pt x="12453" y="2903"/>
                      <a:pt x="12265" y="2778"/>
                    </a:cubicBezTo>
                    <a:cubicBezTo>
                      <a:pt x="12240" y="2753"/>
                      <a:pt x="12215" y="2677"/>
                      <a:pt x="12190" y="2665"/>
                    </a:cubicBezTo>
                    <a:cubicBezTo>
                      <a:pt x="12114" y="2627"/>
                      <a:pt x="12039" y="2639"/>
                      <a:pt x="11976" y="2614"/>
                    </a:cubicBezTo>
                    <a:cubicBezTo>
                      <a:pt x="11951" y="2602"/>
                      <a:pt x="11813" y="2376"/>
                      <a:pt x="11486" y="2275"/>
                    </a:cubicBezTo>
                    <a:cubicBezTo>
                      <a:pt x="11410" y="2253"/>
                      <a:pt x="11312" y="2249"/>
                      <a:pt x="11208" y="2249"/>
                    </a:cubicBezTo>
                    <a:cubicBezTo>
                      <a:pt x="11166" y="2249"/>
                      <a:pt x="11123" y="2250"/>
                      <a:pt x="11079" y="2250"/>
                    </a:cubicBezTo>
                    <a:cubicBezTo>
                      <a:pt x="10927" y="2250"/>
                      <a:pt x="10770" y="2244"/>
                      <a:pt x="10644" y="2187"/>
                    </a:cubicBezTo>
                    <a:cubicBezTo>
                      <a:pt x="10493" y="2124"/>
                      <a:pt x="10430" y="1898"/>
                      <a:pt x="10280" y="1835"/>
                    </a:cubicBezTo>
                    <a:cubicBezTo>
                      <a:pt x="9739" y="1634"/>
                      <a:pt x="9174" y="1521"/>
                      <a:pt x="9098" y="1496"/>
                    </a:cubicBezTo>
                    <a:cubicBezTo>
                      <a:pt x="8633" y="1320"/>
                      <a:pt x="8219" y="1257"/>
                      <a:pt x="7792" y="1081"/>
                    </a:cubicBezTo>
                    <a:cubicBezTo>
                      <a:pt x="7465" y="956"/>
                      <a:pt x="7138" y="704"/>
                      <a:pt x="6774" y="629"/>
                    </a:cubicBezTo>
                    <a:cubicBezTo>
                      <a:pt x="6133" y="491"/>
                      <a:pt x="5856" y="239"/>
                      <a:pt x="5366" y="1"/>
                    </a:cubicBezTo>
                    <a:close/>
                    <a:moveTo>
                      <a:pt x="23612" y="1810"/>
                    </a:moveTo>
                    <a:cubicBezTo>
                      <a:pt x="23612" y="1898"/>
                      <a:pt x="23788" y="2514"/>
                      <a:pt x="23838" y="2614"/>
                    </a:cubicBezTo>
                    <a:cubicBezTo>
                      <a:pt x="23851" y="2639"/>
                      <a:pt x="23989" y="2765"/>
                      <a:pt x="24027" y="2916"/>
                    </a:cubicBezTo>
                    <a:cubicBezTo>
                      <a:pt x="24039" y="2966"/>
                      <a:pt x="23801" y="3130"/>
                      <a:pt x="23813" y="3180"/>
                    </a:cubicBezTo>
                    <a:cubicBezTo>
                      <a:pt x="23826" y="3243"/>
                      <a:pt x="23964" y="3356"/>
                      <a:pt x="23989" y="3406"/>
                    </a:cubicBezTo>
                    <a:cubicBezTo>
                      <a:pt x="24077" y="3607"/>
                      <a:pt x="24152" y="3569"/>
                      <a:pt x="24115" y="3607"/>
                    </a:cubicBezTo>
                    <a:cubicBezTo>
                      <a:pt x="24052" y="3670"/>
                      <a:pt x="23888" y="3796"/>
                      <a:pt x="23838" y="3833"/>
                    </a:cubicBezTo>
                    <a:cubicBezTo>
                      <a:pt x="24102" y="3833"/>
                      <a:pt x="24265" y="3883"/>
                      <a:pt x="24492" y="3883"/>
                    </a:cubicBezTo>
                    <a:cubicBezTo>
                      <a:pt x="24341" y="3997"/>
                      <a:pt x="24240" y="4034"/>
                      <a:pt x="23976" y="4097"/>
                    </a:cubicBezTo>
                    <a:cubicBezTo>
                      <a:pt x="23964" y="4097"/>
                      <a:pt x="23713" y="4361"/>
                      <a:pt x="23675" y="4374"/>
                    </a:cubicBezTo>
                    <a:cubicBezTo>
                      <a:pt x="23562" y="4399"/>
                      <a:pt x="23185" y="4449"/>
                      <a:pt x="22959" y="4713"/>
                    </a:cubicBezTo>
                    <a:cubicBezTo>
                      <a:pt x="22908" y="4738"/>
                      <a:pt x="22192" y="4864"/>
                      <a:pt x="22142" y="4901"/>
                    </a:cubicBezTo>
                    <a:cubicBezTo>
                      <a:pt x="22104" y="4926"/>
                      <a:pt x="21765" y="4989"/>
                      <a:pt x="21501" y="5102"/>
                    </a:cubicBezTo>
                    <a:cubicBezTo>
                      <a:pt x="21502" y="5103"/>
                      <a:pt x="21505" y="5104"/>
                      <a:pt x="21511" y="5104"/>
                    </a:cubicBezTo>
                    <a:cubicBezTo>
                      <a:pt x="21574" y="5104"/>
                      <a:pt x="21896" y="5051"/>
                      <a:pt x="21985" y="5051"/>
                    </a:cubicBezTo>
                    <a:cubicBezTo>
                      <a:pt x="21993" y="5051"/>
                      <a:pt x="22000" y="5051"/>
                      <a:pt x="22004" y="5052"/>
                    </a:cubicBezTo>
                    <a:cubicBezTo>
                      <a:pt x="22014" y="5055"/>
                      <a:pt x="22025" y="5056"/>
                      <a:pt x="22038" y="5056"/>
                    </a:cubicBezTo>
                    <a:cubicBezTo>
                      <a:pt x="22155" y="5056"/>
                      <a:pt x="22376" y="4963"/>
                      <a:pt x="22443" y="4952"/>
                    </a:cubicBezTo>
                    <a:cubicBezTo>
                      <a:pt x="22783" y="4876"/>
                      <a:pt x="23260" y="4826"/>
                      <a:pt x="23612" y="4788"/>
                    </a:cubicBezTo>
                    <a:cubicBezTo>
                      <a:pt x="23805" y="4772"/>
                      <a:pt x="23990" y="4765"/>
                      <a:pt x="24168" y="4765"/>
                    </a:cubicBezTo>
                    <a:cubicBezTo>
                      <a:pt x="24557" y="4765"/>
                      <a:pt x="24913" y="4799"/>
                      <a:pt x="25258" y="4851"/>
                    </a:cubicBezTo>
                    <a:lnTo>
                      <a:pt x="25296" y="4851"/>
                    </a:lnTo>
                    <a:cubicBezTo>
                      <a:pt x="25761" y="4914"/>
                      <a:pt x="26201" y="5014"/>
                      <a:pt x="26666" y="5115"/>
                    </a:cubicBezTo>
                    <a:cubicBezTo>
                      <a:pt x="26766" y="5128"/>
                      <a:pt x="26854" y="5128"/>
                      <a:pt x="26955" y="5165"/>
                    </a:cubicBezTo>
                    <a:cubicBezTo>
                      <a:pt x="27005" y="5178"/>
                      <a:pt x="27256" y="5366"/>
                      <a:pt x="27319" y="5379"/>
                    </a:cubicBezTo>
                    <a:cubicBezTo>
                      <a:pt x="27438" y="5410"/>
                      <a:pt x="27586" y="5413"/>
                      <a:pt x="27732" y="5413"/>
                    </a:cubicBezTo>
                    <a:cubicBezTo>
                      <a:pt x="27769" y="5413"/>
                      <a:pt x="27805" y="5413"/>
                      <a:pt x="27841" y="5413"/>
                    </a:cubicBezTo>
                    <a:cubicBezTo>
                      <a:pt x="27948" y="5413"/>
                      <a:pt x="28051" y="5415"/>
                      <a:pt x="28136" y="5429"/>
                    </a:cubicBezTo>
                    <a:cubicBezTo>
                      <a:pt x="28450" y="5492"/>
                      <a:pt x="28676" y="5605"/>
                      <a:pt x="29015" y="5643"/>
                    </a:cubicBezTo>
                    <a:cubicBezTo>
                      <a:pt x="29066" y="5655"/>
                      <a:pt x="29757" y="5718"/>
                      <a:pt x="30033" y="5756"/>
                    </a:cubicBezTo>
                    <a:cubicBezTo>
                      <a:pt x="29908" y="5919"/>
                      <a:pt x="29606" y="5982"/>
                      <a:pt x="29531" y="6020"/>
                    </a:cubicBezTo>
                    <a:cubicBezTo>
                      <a:pt x="29405" y="6083"/>
                      <a:pt x="29480" y="6170"/>
                      <a:pt x="29455" y="6284"/>
                    </a:cubicBezTo>
                    <a:cubicBezTo>
                      <a:pt x="29443" y="6346"/>
                      <a:pt x="29267" y="6422"/>
                      <a:pt x="29229" y="6447"/>
                    </a:cubicBezTo>
                    <a:cubicBezTo>
                      <a:pt x="29263" y="6447"/>
                      <a:pt x="29369" y="6453"/>
                      <a:pt x="29447" y="6453"/>
                    </a:cubicBezTo>
                    <a:cubicBezTo>
                      <a:pt x="29486" y="6453"/>
                      <a:pt x="29518" y="6451"/>
                      <a:pt x="29531" y="6447"/>
                    </a:cubicBezTo>
                    <a:cubicBezTo>
                      <a:pt x="29593" y="6397"/>
                      <a:pt x="29732" y="6409"/>
                      <a:pt x="29920" y="6321"/>
                    </a:cubicBezTo>
                    <a:cubicBezTo>
                      <a:pt x="29922" y="6321"/>
                      <a:pt x="29924" y="6321"/>
                      <a:pt x="29926" y="6321"/>
                    </a:cubicBezTo>
                    <a:cubicBezTo>
                      <a:pt x="29986" y="6321"/>
                      <a:pt x="30218" y="6473"/>
                      <a:pt x="30267" y="6473"/>
                    </a:cubicBezTo>
                    <a:cubicBezTo>
                      <a:pt x="30269" y="6473"/>
                      <a:pt x="30271" y="6472"/>
                      <a:pt x="30272" y="6472"/>
                    </a:cubicBezTo>
                    <a:cubicBezTo>
                      <a:pt x="30460" y="6384"/>
                      <a:pt x="30460" y="6020"/>
                      <a:pt x="30473" y="6020"/>
                    </a:cubicBezTo>
                    <a:cubicBezTo>
                      <a:pt x="31403" y="6020"/>
                      <a:pt x="32232" y="6472"/>
                      <a:pt x="33124" y="6598"/>
                    </a:cubicBezTo>
                    <a:cubicBezTo>
                      <a:pt x="33157" y="6604"/>
                      <a:pt x="33190" y="6607"/>
                      <a:pt x="33223" y="6607"/>
                    </a:cubicBezTo>
                    <a:cubicBezTo>
                      <a:pt x="33296" y="6607"/>
                      <a:pt x="33368" y="6595"/>
                      <a:pt x="33437" y="6595"/>
                    </a:cubicBezTo>
                    <a:cubicBezTo>
                      <a:pt x="33455" y="6595"/>
                      <a:pt x="33472" y="6596"/>
                      <a:pt x="33489" y="6598"/>
                    </a:cubicBezTo>
                    <a:cubicBezTo>
                      <a:pt x="33878" y="6673"/>
                      <a:pt x="34318" y="6849"/>
                      <a:pt x="34670" y="6975"/>
                    </a:cubicBezTo>
                    <a:cubicBezTo>
                      <a:pt x="34871" y="7050"/>
                      <a:pt x="34947" y="7038"/>
                      <a:pt x="35185" y="7075"/>
                    </a:cubicBezTo>
                    <a:cubicBezTo>
                      <a:pt x="35650" y="7176"/>
                      <a:pt x="36216" y="7339"/>
                      <a:pt x="36731" y="7339"/>
                    </a:cubicBezTo>
                    <a:cubicBezTo>
                      <a:pt x="36530" y="7201"/>
                      <a:pt x="36417" y="7012"/>
                      <a:pt x="36216" y="6811"/>
                    </a:cubicBezTo>
                    <a:cubicBezTo>
                      <a:pt x="36203" y="6736"/>
                      <a:pt x="35663" y="6346"/>
                      <a:pt x="35550" y="6334"/>
                    </a:cubicBezTo>
                    <a:cubicBezTo>
                      <a:pt x="35525" y="6328"/>
                      <a:pt x="35430" y="6324"/>
                      <a:pt x="35334" y="6324"/>
                    </a:cubicBezTo>
                    <a:cubicBezTo>
                      <a:pt x="35239" y="6324"/>
                      <a:pt x="35141" y="6328"/>
                      <a:pt x="35110" y="6334"/>
                    </a:cubicBezTo>
                    <a:cubicBezTo>
                      <a:pt x="35061" y="6343"/>
                      <a:pt x="35009" y="6346"/>
                      <a:pt x="34956" y="6346"/>
                    </a:cubicBezTo>
                    <a:cubicBezTo>
                      <a:pt x="34828" y="6346"/>
                      <a:pt x="34690" y="6328"/>
                      <a:pt x="34560" y="6328"/>
                    </a:cubicBezTo>
                    <a:cubicBezTo>
                      <a:pt x="34520" y="6328"/>
                      <a:pt x="34481" y="6329"/>
                      <a:pt x="34444" y="6334"/>
                    </a:cubicBezTo>
                    <a:cubicBezTo>
                      <a:pt x="34211" y="6366"/>
                      <a:pt x="33934" y="6486"/>
                      <a:pt x="33680" y="6486"/>
                    </a:cubicBezTo>
                    <a:cubicBezTo>
                      <a:pt x="33632" y="6486"/>
                      <a:pt x="33585" y="6482"/>
                      <a:pt x="33539" y="6472"/>
                    </a:cubicBezTo>
                    <a:cubicBezTo>
                      <a:pt x="33426" y="6447"/>
                      <a:pt x="33363" y="6397"/>
                      <a:pt x="33275" y="6334"/>
                    </a:cubicBezTo>
                    <a:cubicBezTo>
                      <a:pt x="33270" y="6331"/>
                      <a:pt x="33264" y="6330"/>
                      <a:pt x="33258" y="6330"/>
                    </a:cubicBezTo>
                    <a:cubicBezTo>
                      <a:pt x="33241" y="6330"/>
                      <a:pt x="33223" y="6337"/>
                      <a:pt x="33211" y="6337"/>
                    </a:cubicBezTo>
                    <a:cubicBezTo>
                      <a:pt x="33206" y="6337"/>
                      <a:pt x="33202" y="6336"/>
                      <a:pt x="33200" y="6334"/>
                    </a:cubicBezTo>
                    <a:cubicBezTo>
                      <a:pt x="33036" y="6158"/>
                      <a:pt x="32999" y="5995"/>
                      <a:pt x="32773" y="5831"/>
                    </a:cubicBezTo>
                    <a:cubicBezTo>
                      <a:pt x="32660" y="5756"/>
                      <a:pt x="32283" y="5605"/>
                      <a:pt x="32245" y="5592"/>
                    </a:cubicBezTo>
                    <a:cubicBezTo>
                      <a:pt x="32220" y="5580"/>
                      <a:pt x="32270" y="5542"/>
                      <a:pt x="32245" y="5542"/>
                    </a:cubicBezTo>
                    <a:cubicBezTo>
                      <a:pt x="32056" y="5492"/>
                      <a:pt x="31981" y="5530"/>
                      <a:pt x="31805" y="5479"/>
                    </a:cubicBezTo>
                    <a:cubicBezTo>
                      <a:pt x="31579" y="5442"/>
                      <a:pt x="31378" y="5329"/>
                      <a:pt x="31139" y="5266"/>
                    </a:cubicBezTo>
                    <a:cubicBezTo>
                      <a:pt x="31114" y="5266"/>
                      <a:pt x="31164" y="5228"/>
                      <a:pt x="31139" y="5215"/>
                    </a:cubicBezTo>
                    <a:lnTo>
                      <a:pt x="30460" y="5178"/>
                    </a:lnTo>
                    <a:cubicBezTo>
                      <a:pt x="30272" y="5140"/>
                      <a:pt x="30083" y="5052"/>
                      <a:pt x="29895" y="4801"/>
                    </a:cubicBezTo>
                    <a:cubicBezTo>
                      <a:pt x="29707" y="4688"/>
                      <a:pt x="29267" y="4663"/>
                      <a:pt x="28940" y="4575"/>
                    </a:cubicBezTo>
                    <a:lnTo>
                      <a:pt x="27910" y="4097"/>
                    </a:lnTo>
                    <a:cubicBezTo>
                      <a:pt x="27819" y="4058"/>
                      <a:pt x="27726" y="4044"/>
                      <a:pt x="27634" y="4044"/>
                    </a:cubicBezTo>
                    <a:cubicBezTo>
                      <a:pt x="27363" y="4044"/>
                      <a:pt x="27088" y="4167"/>
                      <a:pt x="26830" y="4167"/>
                    </a:cubicBezTo>
                    <a:cubicBezTo>
                      <a:pt x="26774" y="4167"/>
                      <a:pt x="26720" y="4161"/>
                      <a:pt x="26666" y="4147"/>
                    </a:cubicBezTo>
                    <a:cubicBezTo>
                      <a:pt x="26238" y="3896"/>
                      <a:pt x="26351" y="3331"/>
                      <a:pt x="25949" y="3293"/>
                    </a:cubicBezTo>
                    <a:lnTo>
                      <a:pt x="25585" y="3255"/>
                    </a:lnTo>
                    <a:cubicBezTo>
                      <a:pt x="25560" y="3155"/>
                      <a:pt x="25484" y="3054"/>
                      <a:pt x="25271" y="2966"/>
                    </a:cubicBezTo>
                    <a:cubicBezTo>
                      <a:pt x="25202" y="2960"/>
                      <a:pt x="25136" y="2954"/>
                      <a:pt x="25071" y="2954"/>
                    </a:cubicBezTo>
                    <a:cubicBezTo>
                      <a:pt x="25007" y="2954"/>
                      <a:pt x="24944" y="2960"/>
                      <a:pt x="24881" y="2979"/>
                    </a:cubicBezTo>
                    <a:cubicBezTo>
                      <a:pt x="24668" y="2866"/>
                      <a:pt x="24454" y="2727"/>
                      <a:pt x="24240" y="2438"/>
                    </a:cubicBezTo>
                    <a:cubicBezTo>
                      <a:pt x="24190" y="2187"/>
                      <a:pt x="24140" y="1986"/>
                      <a:pt x="24027" y="1973"/>
                    </a:cubicBezTo>
                    <a:lnTo>
                      <a:pt x="23863" y="1999"/>
                    </a:lnTo>
                    <a:lnTo>
                      <a:pt x="23612" y="1810"/>
                    </a:lnTo>
                    <a:close/>
                    <a:moveTo>
                      <a:pt x="45205" y="4507"/>
                    </a:moveTo>
                    <a:cubicBezTo>
                      <a:pt x="45068" y="4507"/>
                      <a:pt x="44975" y="4524"/>
                      <a:pt x="44949" y="4524"/>
                    </a:cubicBezTo>
                    <a:cubicBezTo>
                      <a:pt x="44949" y="4776"/>
                      <a:pt x="45401" y="4926"/>
                      <a:pt x="45640" y="5153"/>
                    </a:cubicBezTo>
                    <a:cubicBezTo>
                      <a:pt x="45866" y="5366"/>
                      <a:pt x="45891" y="5655"/>
                      <a:pt x="45829" y="5693"/>
                    </a:cubicBezTo>
                    <a:cubicBezTo>
                      <a:pt x="45778" y="5743"/>
                      <a:pt x="45803" y="5768"/>
                      <a:pt x="45766" y="5856"/>
                    </a:cubicBezTo>
                    <a:cubicBezTo>
                      <a:pt x="45728" y="5932"/>
                      <a:pt x="45464" y="6083"/>
                      <a:pt x="45389" y="6120"/>
                    </a:cubicBezTo>
                    <a:cubicBezTo>
                      <a:pt x="44610" y="6535"/>
                      <a:pt x="44120" y="6862"/>
                      <a:pt x="44333" y="7025"/>
                    </a:cubicBezTo>
                    <a:cubicBezTo>
                      <a:pt x="44352" y="7034"/>
                      <a:pt x="44378" y="7038"/>
                      <a:pt x="44410" y="7038"/>
                    </a:cubicBezTo>
                    <a:cubicBezTo>
                      <a:pt x="44693" y="7038"/>
                      <a:pt x="45445" y="6712"/>
                      <a:pt x="46055" y="6497"/>
                    </a:cubicBezTo>
                    <a:cubicBezTo>
                      <a:pt x="46206" y="6522"/>
                      <a:pt x="46143" y="6535"/>
                      <a:pt x="46206" y="6598"/>
                    </a:cubicBezTo>
                    <a:cubicBezTo>
                      <a:pt x="46218" y="6623"/>
                      <a:pt x="46331" y="6635"/>
                      <a:pt x="46344" y="6661"/>
                    </a:cubicBezTo>
                    <a:cubicBezTo>
                      <a:pt x="46369" y="6673"/>
                      <a:pt x="46331" y="6711"/>
                      <a:pt x="46344" y="6711"/>
                    </a:cubicBezTo>
                    <a:cubicBezTo>
                      <a:pt x="46570" y="6711"/>
                      <a:pt x="46495" y="6296"/>
                      <a:pt x="46495" y="6284"/>
                    </a:cubicBezTo>
                    <a:cubicBezTo>
                      <a:pt x="46495" y="6158"/>
                      <a:pt x="46922" y="6196"/>
                      <a:pt x="47085" y="6170"/>
                    </a:cubicBezTo>
                    <a:cubicBezTo>
                      <a:pt x="47110" y="6170"/>
                      <a:pt x="47651" y="5869"/>
                      <a:pt x="47877" y="5869"/>
                    </a:cubicBezTo>
                    <a:cubicBezTo>
                      <a:pt x="48040" y="6045"/>
                      <a:pt x="48379" y="6183"/>
                      <a:pt x="48467" y="6372"/>
                    </a:cubicBezTo>
                    <a:cubicBezTo>
                      <a:pt x="48530" y="6497"/>
                      <a:pt x="48166" y="6774"/>
                      <a:pt x="48166" y="6937"/>
                    </a:cubicBezTo>
                    <a:cubicBezTo>
                      <a:pt x="48555" y="7151"/>
                      <a:pt x="48480" y="7427"/>
                      <a:pt x="48493" y="7452"/>
                    </a:cubicBezTo>
                    <a:cubicBezTo>
                      <a:pt x="48518" y="7528"/>
                      <a:pt x="49008" y="7704"/>
                      <a:pt x="49146" y="7716"/>
                    </a:cubicBezTo>
                    <a:cubicBezTo>
                      <a:pt x="49219" y="7727"/>
                      <a:pt x="49463" y="7739"/>
                      <a:pt x="49710" y="7739"/>
                    </a:cubicBezTo>
                    <a:cubicBezTo>
                      <a:pt x="50016" y="7739"/>
                      <a:pt x="50327" y="7721"/>
                      <a:pt x="50327" y="7666"/>
                    </a:cubicBezTo>
                    <a:cubicBezTo>
                      <a:pt x="50327" y="7628"/>
                      <a:pt x="50264" y="7641"/>
                      <a:pt x="50252" y="7616"/>
                    </a:cubicBezTo>
                    <a:cubicBezTo>
                      <a:pt x="50202" y="7528"/>
                      <a:pt x="50252" y="7377"/>
                      <a:pt x="50252" y="7289"/>
                    </a:cubicBezTo>
                    <a:cubicBezTo>
                      <a:pt x="50097" y="7020"/>
                      <a:pt x="50205" y="6641"/>
                      <a:pt x="50466" y="6641"/>
                    </a:cubicBezTo>
                    <a:cubicBezTo>
                      <a:pt x="50522" y="6641"/>
                      <a:pt x="50585" y="6658"/>
                      <a:pt x="50654" y="6698"/>
                    </a:cubicBezTo>
                    <a:cubicBezTo>
                      <a:pt x="50742" y="6698"/>
                      <a:pt x="50918" y="6749"/>
                      <a:pt x="51119" y="6811"/>
                    </a:cubicBezTo>
                    <a:cubicBezTo>
                      <a:pt x="51923" y="7088"/>
                      <a:pt x="53330" y="7666"/>
                      <a:pt x="53330" y="7766"/>
                    </a:cubicBezTo>
                    <a:cubicBezTo>
                      <a:pt x="53104" y="7741"/>
                      <a:pt x="53004" y="7766"/>
                      <a:pt x="52740" y="7653"/>
                    </a:cubicBezTo>
                    <a:cubicBezTo>
                      <a:pt x="52723" y="7655"/>
                      <a:pt x="52706" y="7655"/>
                      <a:pt x="52687" y="7655"/>
                    </a:cubicBezTo>
                    <a:cubicBezTo>
                      <a:pt x="52148" y="7655"/>
                      <a:pt x="50854" y="7137"/>
                      <a:pt x="50817" y="7113"/>
                    </a:cubicBezTo>
                    <a:lnTo>
                      <a:pt x="50817" y="7113"/>
                    </a:lnTo>
                    <a:cubicBezTo>
                      <a:pt x="51094" y="7754"/>
                      <a:pt x="52237" y="8457"/>
                      <a:pt x="52313" y="8457"/>
                    </a:cubicBezTo>
                    <a:cubicBezTo>
                      <a:pt x="52501" y="8508"/>
                      <a:pt x="52577" y="8483"/>
                      <a:pt x="52815" y="8520"/>
                    </a:cubicBezTo>
                    <a:cubicBezTo>
                      <a:pt x="53255" y="8571"/>
                      <a:pt x="53682" y="8734"/>
                      <a:pt x="54147" y="8734"/>
                    </a:cubicBezTo>
                    <a:cubicBezTo>
                      <a:pt x="55052" y="8734"/>
                      <a:pt x="55530" y="9413"/>
                      <a:pt x="56434" y="9475"/>
                    </a:cubicBezTo>
                    <a:cubicBezTo>
                      <a:pt x="56183" y="9098"/>
                      <a:pt x="55442" y="8684"/>
                      <a:pt x="54876" y="8370"/>
                    </a:cubicBezTo>
                    <a:cubicBezTo>
                      <a:pt x="54549" y="8194"/>
                      <a:pt x="54675" y="7879"/>
                      <a:pt x="54260" y="7641"/>
                    </a:cubicBezTo>
                    <a:cubicBezTo>
                      <a:pt x="53582" y="7327"/>
                      <a:pt x="53243" y="6874"/>
                      <a:pt x="52991" y="6774"/>
                    </a:cubicBezTo>
                    <a:cubicBezTo>
                      <a:pt x="52790" y="6698"/>
                      <a:pt x="51722" y="6749"/>
                      <a:pt x="51232" y="6573"/>
                    </a:cubicBezTo>
                    <a:cubicBezTo>
                      <a:pt x="50930" y="6459"/>
                      <a:pt x="50428" y="6434"/>
                      <a:pt x="50189" y="6296"/>
                    </a:cubicBezTo>
                    <a:cubicBezTo>
                      <a:pt x="49762" y="6057"/>
                      <a:pt x="49749" y="5794"/>
                      <a:pt x="49510" y="5630"/>
                    </a:cubicBezTo>
                    <a:cubicBezTo>
                      <a:pt x="48669" y="5479"/>
                      <a:pt x="48681" y="5215"/>
                      <a:pt x="47751" y="5215"/>
                    </a:cubicBezTo>
                    <a:cubicBezTo>
                      <a:pt x="47646" y="5215"/>
                      <a:pt x="47507" y="5220"/>
                      <a:pt x="47352" y="5220"/>
                    </a:cubicBezTo>
                    <a:cubicBezTo>
                      <a:pt x="47042" y="5220"/>
                      <a:pt x="46671" y="5203"/>
                      <a:pt x="46394" y="5102"/>
                    </a:cubicBezTo>
                    <a:cubicBezTo>
                      <a:pt x="46344" y="4864"/>
                      <a:pt x="45954" y="4675"/>
                      <a:pt x="45665" y="4575"/>
                    </a:cubicBezTo>
                    <a:cubicBezTo>
                      <a:pt x="45487" y="4521"/>
                      <a:pt x="45328" y="4507"/>
                      <a:pt x="45205" y="4507"/>
                    </a:cubicBezTo>
                    <a:close/>
                    <a:moveTo>
                      <a:pt x="36944" y="6924"/>
                    </a:moveTo>
                    <a:cubicBezTo>
                      <a:pt x="36919" y="7025"/>
                      <a:pt x="36844" y="7088"/>
                      <a:pt x="36882" y="7188"/>
                    </a:cubicBezTo>
                    <a:cubicBezTo>
                      <a:pt x="36882" y="7201"/>
                      <a:pt x="37183" y="7251"/>
                      <a:pt x="37309" y="7389"/>
                    </a:cubicBezTo>
                    <a:cubicBezTo>
                      <a:pt x="37435" y="7540"/>
                      <a:pt x="37397" y="7779"/>
                      <a:pt x="37460" y="7829"/>
                    </a:cubicBezTo>
                    <a:cubicBezTo>
                      <a:pt x="37573" y="7905"/>
                      <a:pt x="37523" y="8106"/>
                      <a:pt x="37523" y="8244"/>
                    </a:cubicBezTo>
                    <a:cubicBezTo>
                      <a:pt x="37523" y="8282"/>
                      <a:pt x="37510" y="8445"/>
                      <a:pt x="37523" y="8457"/>
                    </a:cubicBezTo>
                    <a:cubicBezTo>
                      <a:pt x="37542" y="8471"/>
                      <a:pt x="37570" y="8476"/>
                      <a:pt x="37602" y="8476"/>
                    </a:cubicBezTo>
                    <a:cubicBezTo>
                      <a:pt x="37718" y="8476"/>
                      <a:pt x="37890" y="8407"/>
                      <a:pt x="37900" y="8407"/>
                    </a:cubicBezTo>
                    <a:cubicBezTo>
                      <a:pt x="38201" y="8357"/>
                      <a:pt x="38226" y="8420"/>
                      <a:pt x="38490" y="8307"/>
                    </a:cubicBezTo>
                    <a:cubicBezTo>
                      <a:pt x="38564" y="8272"/>
                      <a:pt x="38649" y="8265"/>
                      <a:pt x="38737" y="8265"/>
                    </a:cubicBezTo>
                    <a:cubicBezTo>
                      <a:pt x="38802" y="8265"/>
                      <a:pt x="38869" y="8269"/>
                      <a:pt x="38936" y="8269"/>
                    </a:cubicBezTo>
                    <a:cubicBezTo>
                      <a:pt x="39010" y="8269"/>
                      <a:pt x="39084" y="8264"/>
                      <a:pt x="39156" y="8244"/>
                    </a:cubicBezTo>
                    <a:cubicBezTo>
                      <a:pt x="39169" y="8244"/>
                      <a:pt x="39910" y="8043"/>
                      <a:pt x="40036" y="8043"/>
                    </a:cubicBezTo>
                    <a:cubicBezTo>
                      <a:pt x="40121" y="8043"/>
                      <a:pt x="40207" y="8044"/>
                      <a:pt x="40294" y="8044"/>
                    </a:cubicBezTo>
                    <a:cubicBezTo>
                      <a:pt x="40555" y="8044"/>
                      <a:pt x="40821" y="8037"/>
                      <a:pt x="41066" y="7980"/>
                    </a:cubicBezTo>
                    <a:cubicBezTo>
                      <a:pt x="41093" y="7972"/>
                      <a:pt x="41123" y="7968"/>
                      <a:pt x="41152" y="7968"/>
                    </a:cubicBezTo>
                    <a:cubicBezTo>
                      <a:pt x="41219" y="7968"/>
                      <a:pt x="41280" y="7990"/>
                      <a:pt x="41280" y="8043"/>
                    </a:cubicBezTo>
                    <a:cubicBezTo>
                      <a:pt x="41280" y="8118"/>
                      <a:pt x="41192" y="8106"/>
                      <a:pt x="41142" y="8143"/>
                    </a:cubicBezTo>
                    <a:cubicBezTo>
                      <a:pt x="41054" y="8194"/>
                      <a:pt x="40991" y="8307"/>
                      <a:pt x="40915" y="8407"/>
                    </a:cubicBezTo>
                    <a:cubicBezTo>
                      <a:pt x="40777" y="8633"/>
                      <a:pt x="40900" y="8681"/>
                      <a:pt x="41096" y="8681"/>
                    </a:cubicBezTo>
                    <a:cubicBezTo>
                      <a:pt x="41236" y="8681"/>
                      <a:pt x="41414" y="8656"/>
                      <a:pt x="41562" y="8656"/>
                    </a:cubicBezTo>
                    <a:cubicBezTo>
                      <a:pt x="41621" y="8656"/>
                      <a:pt x="41675" y="8660"/>
                      <a:pt x="41720" y="8671"/>
                    </a:cubicBezTo>
                    <a:cubicBezTo>
                      <a:pt x="41770" y="8684"/>
                      <a:pt x="41870" y="8734"/>
                      <a:pt x="42021" y="8734"/>
                    </a:cubicBezTo>
                    <a:cubicBezTo>
                      <a:pt x="42088" y="8734"/>
                      <a:pt x="42183" y="8723"/>
                      <a:pt x="42269" y="8723"/>
                    </a:cubicBezTo>
                    <a:cubicBezTo>
                      <a:pt x="42312" y="8723"/>
                      <a:pt x="42352" y="8726"/>
                      <a:pt x="42386" y="8734"/>
                    </a:cubicBezTo>
                    <a:cubicBezTo>
                      <a:pt x="42474" y="8860"/>
                      <a:pt x="42662" y="8998"/>
                      <a:pt x="42675" y="8998"/>
                    </a:cubicBezTo>
                    <a:cubicBezTo>
                      <a:pt x="42684" y="9000"/>
                      <a:pt x="42694" y="9000"/>
                      <a:pt x="42705" y="9000"/>
                    </a:cubicBezTo>
                    <a:cubicBezTo>
                      <a:pt x="42748" y="9000"/>
                      <a:pt x="42800" y="8989"/>
                      <a:pt x="42845" y="8989"/>
                    </a:cubicBezTo>
                    <a:cubicBezTo>
                      <a:pt x="42865" y="8989"/>
                      <a:pt x="42884" y="8991"/>
                      <a:pt x="42901" y="8998"/>
                    </a:cubicBezTo>
                    <a:cubicBezTo>
                      <a:pt x="43052" y="9048"/>
                      <a:pt x="43190" y="9149"/>
                      <a:pt x="43341" y="9211"/>
                    </a:cubicBezTo>
                    <a:cubicBezTo>
                      <a:pt x="43630" y="9337"/>
                      <a:pt x="43969" y="9387"/>
                      <a:pt x="44258" y="9513"/>
                    </a:cubicBezTo>
                    <a:lnTo>
                      <a:pt x="44296" y="9513"/>
                    </a:lnTo>
                    <a:cubicBezTo>
                      <a:pt x="44296" y="9500"/>
                      <a:pt x="44308" y="9488"/>
                      <a:pt x="44296" y="9475"/>
                    </a:cubicBezTo>
                    <a:cubicBezTo>
                      <a:pt x="44245" y="9438"/>
                      <a:pt x="43906" y="9287"/>
                      <a:pt x="43856" y="9262"/>
                    </a:cubicBezTo>
                    <a:lnTo>
                      <a:pt x="42599" y="8457"/>
                    </a:lnTo>
                    <a:cubicBezTo>
                      <a:pt x="42474" y="8344"/>
                      <a:pt x="42348" y="8319"/>
                      <a:pt x="42235" y="8194"/>
                    </a:cubicBezTo>
                    <a:cubicBezTo>
                      <a:pt x="42021" y="7955"/>
                      <a:pt x="41983" y="7716"/>
                      <a:pt x="41506" y="7716"/>
                    </a:cubicBezTo>
                    <a:cubicBezTo>
                      <a:pt x="41079" y="7716"/>
                      <a:pt x="40815" y="7766"/>
                      <a:pt x="40476" y="7766"/>
                    </a:cubicBezTo>
                    <a:cubicBezTo>
                      <a:pt x="40235" y="7766"/>
                      <a:pt x="40064" y="7897"/>
                      <a:pt x="39824" y="7897"/>
                    </a:cubicBezTo>
                    <a:cubicBezTo>
                      <a:pt x="39776" y="7897"/>
                      <a:pt x="39726" y="7892"/>
                      <a:pt x="39671" y="7879"/>
                    </a:cubicBezTo>
                    <a:cubicBezTo>
                      <a:pt x="39621" y="7867"/>
                      <a:pt x="39571" y="7842"/>
                      <a:pt x="39521" y="7829"/>
                    </a:cubicBezTo>
                    <a:cubicBezTo>
                      <a:pt x="38427" y="7628"/>
                      <a:pt x="37874" y="7201"/>
                      <a:pt x="36944" y="6924"/>
                    </a:cubicBezTo>
                    <a:close/>
                  </a:path>
                </a:pathLst>
              </a:custGeom>
              <a:solidFill>
                <a:srgbClr val="EEEEEE">
                  <a:alpha val="1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71" name="Google Shape;671;p21"/>
            <p:cNvSpPr/>
            <p:nvPr/>
          </p:nvSpPr>
          <p:spPr>
            <a:xfrm>
              <a:off x="0" y="3583350"/>
              <a:ext cx="9200910" cy="1189817"/>
            </a:xfrm>
            <a:custGeom>
              <a:avLst/>
              <a:gdLst/>
              <a:ahLst/>
              <a:cxnLst/>
              <a:rect l="l" t="t" r="r" b="b"/>
              <a:pathLst>
                <a:path w="81076" h="15281" extrusionOk="0">
                  <a:moveTo>
                    <a:pt x="29744" y="0"/>
                  </a:moveTo>
                  <a:cubicBezTo>
                    <a:pt x="28225" y="0"/>
                    <a:pt x="26842" y="3331"/>
                    <a:pt x="25435" y="3331"/>
                  </a:cubicBezTo>
                  <a:cubicBezTo>
                    <a:pt x="25422" y="3331"/>
                    <a:pt x="25409" y="3331"/>
                    <a:pt x="25396" y="3330"/>
                  </a:cubicBezTo>
                  <a:cubicBezTo>
                    <a:pt x="23989" y="3255"/>
                    <a:pt x="24316" y="1232"/>
                    <a:pt x="22506" y="1232"/>
                  </a:cubicBezTo>
                  <a:cubicBezTo>
                    <a:pt x="20697" y="1232"/>
                    <a:pt x="19830" y="4235"/>
                    <a:pt x="18623" y="4763"/>
                  </a:cubicBezTo>
                  <a:cubicBezTo>
                    <a:pt x="17417" y="5303"/>
                    <a:pt x="16010" y="6308"/>
                    <a:pt x="14665" y="6308"/>
                  </a:cubicBezTo>
                  <a:cubicBezTo>
                    <a:pt x="13356" y="6308"/>
                    <a:pt x="10202" y="7177"/>
                    <a:pt x="8737" y="7177"/>
                  </a:cubicBezTo>
                  <a:cubicBezTo>
                    <a:pt x="8697" y="7177"/>
                    <a:pt x="8658" y="7177"/>
                    <a:pt x="8621" y="7175"/>
                  </a:cubicBezTo>
                  <a:cubicBezTo>
                    <a:pt x="8581" y="7174"/>
                    <a:pt x="8541" y="7173"/>
                    <a:pt x="8501" y="7173"/>
                  </a:cubicBezTo>
                  <a:cubicBezTo>
                    <a:pt x="7109" y="7173"/>
                    <a:pt x="5307" y="7995"/>
                    <a:pt x="4135" y="8093"/>
                  </a:cubicBezTo>
                  <a:cubicBezTo>
                    <a:pt x="4043" y="8099"/>
                    <a:pt x="3949" y="8102"/>
                    <a:pt x="3853" y="8102"/>
                  </a:cubicBezTo>
                  <a:cubicBezTo>
                    <a:pt x="2687" y="8102"/>
                    <a:pt x="1301" y="7635"/>
                    <a:pt x="302" y="7414"/>
                  </a:cubicBezTo>
                  <a:cubicBezTo>
                    <a:pt x="214" y="7389"/>
                    <a:pt x="114" y="7376"/>
                    <a:pt x="1" y="7364"/>
                  </a:cubicBezTo>
                  <a:lnTo>
                    <a:pt x="1" y="15280"/>
                  </a:lnTo>
                  <a:lnTo>
                    <a:pt x="81076" y="15280"/>
                  </a:lnTo>
                  <a:lnTo>
                    <a:pt x="81076" y="5529"/>
                  </a:lnTo>
                  <a:cubicBezTo>
                    <a:pt x="80737" y="5341"/>
                    <a:pt x="80397" y="5140"/>
                    <a:pt x="80058" y="4926"/>
                  </a:cubicBezTo>
                  <a:cubicBezTo>
                    <a:pt x="79511" y="4585"/>
                    <a:pt x="79020" y="4455"/>
                    <a:pt x="78590" y="4455"/>
                  </a:cubicBezTo>
                  <a:cubicBezTo>
                    <a:pt x="77550" y="4455"/>
                    <a:pt x="76871" y="5218"/>
                    <a:pt x="76640" y="5592"/>
                  </a:cubicBezTo>
                  <a:cubicBezTo>
                    <a:pt x="76301" y="6132"/>
                    <a:pt x="75296" y="6271"/>
                    <a:pt x="74416" y="6321"/>
                  </a:cubicBezTo>
                  <a:cubicBezTo>
                    <a:pt x="73549" y="6371"/>
                    <a:pt x="72468" y="8495"/>
                    <a:pt x="71463" y="9123"/>
                  </a:cubicBezTo>
                  <a:cubicBezTo>
                    <a:pt x="71196" y="9290"/>
                    <a:pt x="70670" y="9360"/>
                    <a:pt x="70009" y="9360"/>
                  </a:cubicBezTo>
                  <a:cubicBezTo>
                    <a:pt x="68178" y="9360"/>
                    <a:pt x="65315" y="8820"/>
                    <a:pt x="64087" y="8294"/>
                  </a:cubicBezTo>
                  <a:cubicBezTo>
                    <a:pt x="62416" y="7565"/>
                    <a:pt x="59601" y="7464"/>
                    <a:pt x="58658" y="7464"/>
                  </a:cubicBezTo>
                  <a:cubicBezTo>
                    <a:pt x="57716" y="7464"/>
                    <a:pt x="56308" y="7314"/>
                    <a:pt x="54964" y="6786"/>
                  </a:cubicBezTo>
                  <a:cubicBezTo>
                    <a:pt x="53841" y="6330"/>
                    <a:pt x="52378" y="6294"/>
                    <a:pt x="51224" y="6294"/>
                  </a:cubicBezTo>
                  <a:cubicBezTo>
                    <a:pt x="51009" y="6294"/>
                    <a:pt x="50805" y="6296"/>
                    <a:pt x="50616" y="6296"/>
                  </a:cubicBezTo>
                  <a:cubicBezTo>
                    <a:pt x="49410" y="6296"/>
                    <a:pt x="48229" y="5781"/>
                    <a:pt x="47223" y="5579"/>
                  </a:cubicBezTo>
                  <a:cubicBezTo>
                    <a:pt x="47026" y="5542"/>
                    <a:pt x="46813" y="5525"/>
                    <a:pt x="46586" y="5525"/>
                  </a:cubicBezTo>
                  <a:cubicBezTo>
                    <a:pt x="45662" y="5525"/>
                    <a:pt x="44519" y="5812"/>
                    <a:pt x="43328" y="6195"/>
                  </a:cubicBezTo>
                  <a:cubicBezTo>
                    <a:pt x="43182" y="6244"/>
                    <a:pt x="43035" y="6266"/>
                    <a:pt x="42889" y="6266"/>
                  </a:cubicBezTo>
                  <a:cubicBezTo>
                    <a:pt x="41565" y="6266"/>
                    <a:pt x="40241" y="4452"/>
                    <a:pt x="38917" y="4147"/>
                  </a:cubicBezTo>
                  <a:cubicBezTo>
                    <a:pt x="38643" y="4084"/>
                    <a:pt x="38383" y="4062"/>
                    <a:pt x="38134" y="4062"/>
                  </a:cubicBezTo>
                  <a:cubicBezTo>
                    <a:pt x="37558" y="4062"/>
                    <a:pt x="37038" y="4180"/>
                    <a:pt x="36526" y="4180"/>
                  </a:cubicBezTo>
                  <a:cubicBezTo>
                    <a:pt x="36064" y="4180"/>
                    <a:pt x="35608" y="4084"/>
                    <a:pt x="35122" y="3720"/>
                  </a:cubicBezTo>
                  <a:cubicBezTo>
                    <a:pt x="33866" y="2777"/>
                    <a:pt x="31126" y="0"/>
                    <a:pt x="29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1"/>
            <p:cNvSpPr/>
            <p:nvPr/>
          </p:nvSpPr>
          <p:spPr>
            <a:xfrm>
              <a:off x="4865280" y="3751825"/>
              <a:ext cx="589580" cy="713407"/>
            </a:xfrm>
            <a:custGeom>
              <a:avLst/>
              <a:gdLst/>
              <a:ahLst/>
              <a:cxnLst/>
              <a:rect l="l" t="t" r="r" b="b"/>
              <a:pathLst>
                <a:path w="23716" h="28697" extrusionOk="0">
                  <a:moveTo>
                    <a:pt x="12669" y="1"/>
                  </a:moveTo>
                  <a:cubicBezTo>
                    <a:pt x="11824" y="3356"/>
                    <a:pt x="7419" y="5274"/>
                    <a:pt x="7419" y="5274"/>
                  </a:cubicBezTo>
                  <a:cubicBezTo>
                    <a:pt x="7798" y="5474"/>
                    <a:pt x="8155" y="5593"/>
                    <a:pt x="8563" y="5593"/>
                  </a:cubicBezTo>
                  <a:cubicBezTo>
                    <a:pt x="8989" y="5593"/>
                    <a:pt x="9471" y="5463"/>
                    <a:pt x="10089" y="5159"/>
                  </a:cubicBezTo>
                  <a:lnTo>
                    <a:pt x="10089" y="5159"/>
                  </a:lnTo>
                  <a:cubicBezTo>
                    <a:pt x="9313" y="6027"/>
                    <a:pt x="8377" y="6346"/>
                    <a:pt x="8377" y="6346"/>
                  </a:cubicBezTo>
                  <a:cubicBezTo>
                    <a:pt x="8377" y="6346"/>
                    <a:pt x="8880" y="6440"/>
                    <a:pt x="9548" y="6440"/>
                  </a:cubicBezTo>
                  <a:cubicBezTo>
                    <a:pt x="9972" y="6440"/>
                    <a:pt x="10463" y="6402"/>
                    <a:pt x="10934" y="6278"/>
                  </a:cubicBezTo>
                  <a:lnTo>
                    <a:pt x="10934" y="6278"/>
                  </a:lnTo>
                  <a:cubicBezTo>
                    <a:pt x="9382" y="7830"/>
                    <a:pt x="7419" y="8697"/>
                    <a:pt x="7419" y="8697"/>
                  </a:cubicBezTo>
                  <a:cubicBezTo>
                    <a:pt x="7798" y="8898"/>
                    <a:pt x="8155" y="9017"/>
                    <a:pt x="8563" y="9017"/>
                  </a:cubicBezTo>
                  <a:cubicBezTo>
                    <a:pt x="8989" y="9017"/>
                    <a:pt x="9471" y="8887"/>
                    <a:pt x="10089" y="8583"/>
                  </a:cubicBezTo>
                  <a:lnTo>
                    <a:pt x="10089" y="8583"/>
                  </a:lnTo>
                  <a:cubicBezTo>
                    <a:pt x="9313" y="9451"/>
                    <a:pt x="8377" y="9770"/>
                    <a:pt x="8377" y="9770"/>
                  </a:cubicBezTo>
                  <a:cubicBezTo>
                    <a:pt x="8377" y="9770"/>
                    <a:pt x="8902" y="9861"/>
                    <a:pt x="9564" y="9861"/>
                  </a:cubicBezTo>
                  <a:cubicBezTo>
                    <a:pt x="7578" y="11665"/>
                    <a:pt x="5319" y="12646"/>
                    <a:pt x="5319" y="12646"/>
                  </a:cubicBezTo>
                  <a:cubicBezTo>
                    <a:pt x="5835" y="12915"/>
                    <a:pt x="6329" y="13074"/>
                    <a:pt x="6887" y="13074"/>
                  </a:cubicBezTo>
                  <a:cubicBezTo>
                    <a:pt x="7465" y="13074"/>
                    <a:pt x="8112" y="12904"/>
                    <a:pt x="8925" y="12509"/>
                  </a:cubicBezTo>
                  <a:lnTo>
                    <a:pt x="8925" y="12509"/>
                  </a:lnTo>
                  <a:cubicBezTo>
                    <a:pt x="7875" y="13673"/>
                    <a:pt x="6643" y="14107"/>
                    <a:pt x="6643" y="14107"/>
                  </a:cubicBezTo>
                  <a:cubicBezTo>
                    <a:pt x="6643" y="14107"/>
                    <a:pt x="7272" y="14223"/>
                    <a:pt x="8126" y="14223"/>
                  </a:cubicBezTo>
                  <a:cubicBezTo>
                    <a:pt x="8410" y="14223"/>
                    <a:pt x="8720" y="14210"/>
                    <a:pt x="9039" y="14175"/>
                  </a:cubicBezTo>
                  <a:lnTo>
                    <a:pt x="9039" y="14175"/>
                  </a:lnTo>
                  <a:cubicBezTo>
                    <a:pt x="6506" y="15979"/>
                    <a:pt x="3561" y="16960"/>
                    <a:pt x="3561" y="16960"/>
                  </a:cubicBezTo>
                  <a:cubicBezTo>
                    <a:pt x="4211" y="17218"/>
                    <a:pt x="4828" y="17371"/>
                    <a:pt x="5529" y="17371"/>
                  </a:cubicBezTo>
                  <a:cubicBezTo>
                    <a:pt x="6254" y="17371"/>
                    <a:pt x="7070" y="17207"/>
                    <a:pt x="8103" y="16823"/>
                  </a:cubicBezTo>
                  <a:lnTo>
                    <a:pt x="8103" y="16823"/>
                  </a:lnTo>
                  <a:cubicBezTo>
                    <a:pt x="6780" y="17942"/>
                    <a:pt x="5205" y="18352"/>
                    <a:pt x="5205" y="18352"/>
                  </a:cubicBezTo>
                  <a:cubicBezTo>
                    <a:pt x="5205" y="18352"/>
                    <a:pt x="6060" y="18481"/>
                    <a:pt x="7206" y="18481"/>
                  </a:cubicBezTo>
                  <a:cubicBezTo>
                    <a:pt x="7931" y="18481"/>
                    <a:pt x="8773" y="18429"/>
                    <a:pt x="9587" y="18261"/>
                  </a:cubicBezTo>
                  <a:lnTo>
                    <a:pt x="9587" y="18261"/>
                  </a:lnTo>
                  <a:cubicBezTo>
                    <a:pt x="6917" y="20315"/>
                    <a:pt x="3561" y="21411"/>
                    <a:pt x="3561" y="21411"/>
                  </a:cubicBezTo>
                  <a:cubicBezTo>
                    <a:pt x="4217" y="21683"/>
                    <a:pt x="4840" y="21842"/>
                    <a:pt x="5548" y="21842"/>
                  </a:cubicBezTo>
                  <a:cubicBezTo>
                    <a:pt x="6269" y="21842"/>
                    <a:pt x="7079" y="21677"/>
                    <a:pt x="8103" y="21297"/>
                  </a:cubicBezTo>
                  <a:lnTo>
                    <a:pt x="8103" y="21297"/>
                  </a:lnTo>
                  <a:cubicBezTo>
                    <a:pt x="6780" y="22415"/>
                    <a:pt x="5205" y="22826"/>
                    <a:pt x="5205" y="22826"/>
                  </a:cubicBezTo>
                  <a:cubicBezTo>
                    <a:pt x="5205" y="22826"/>
                    <a:pt x="5963" y="22943"/>
                    <a:pt x="6977" y="22943"/>
                  </a:cubicBezTo>
                  <a:cubicBezTo>
                    <a:pt x="7062" y="22943"/>
                    <a:pt x="7148" y="22942"/>
                    <a:pt x="7236" y="22940"/>
                  </a:cubicBezTo>
                  <a:lnTo>
                    <a:pt x="7236" y="22940"/>
                  </a:lnTo>
                  <a:cubicBezTo>
                    <a:pt x="3835" y="25291"/>
                    <a:pt x="0" y="26570"/>
                    <a:pt x="0" y="26570"/>
                  </a:cubicBezTo>
                  <a:cubicBezTo>
                    <a:pt x="873" y="26928"/>
                    <a:pt x="1708" y="27138"/>
                    <a:pt x="2654" y="27138"/>
                  </a:cubicBezTo>
                  <a:cubicBezTo>
                    <a:pt x="3639" y="27138"/>
                    <a:pt x="4744" y="26911"/>
                    <a:pt x="6140" y="26387"/>
                  </a:cubicBezTo>
                  <a:lnTo>
                    <a:pt x="6140" y="26387"/>
                  </a:lnTo>
                  <a:cubicBezTo>
                    <a:pt x="4360" y="27916"/>
                    <a:pt x="2237" y="28464"/>
                    <a:pt x="2237" y="28464"/>
                  </a:cubicBezTo>
                  <a:cubicBezTo>
                    <a:pt x="2237" y="28464"/>
                    <a:pt x="3387" y="28633"/>
                    <a:pt x="4925" y="28633"/>
                  </a:cubicBezTo>
                  <a:cubicBezTo>
                    <a:pt x="7006" y="28633"/>
                    <a:pt x="9798" y="28323"/>
                    <a:pt x="11413" y="26866"/>
                  </a:cubicBezTo>
                  <a:cubicBezTo>
                    <a:pt x="12247" y="28225"/>
                    <a:pt x="15305" y="28696"/>
                    <a:pt x="17904" y="28696"/>
                  </a:cubicBezTo>
                  <a:cubicBezTo>
                    <a:pt x="19147" y="28696"/>
                    <a:pt x="20284" y="28588"/>
                    <a:pt x="21023" y="28418"/>
                  </a:cubicBezTo>
                  <a:cubicBezTo>
                    <a:pt x="19379" y="28190"/>
                    <a:pt x="17645" y="26935"/>
                    <a:pt x="17644" y="26935"/>
                  </a:cubicBezTo>
                  <a:lnTo>
                    <a:pt x="17644" y="26935"/>
                  </a:lnTo>
                  <a:cubicBezTo>
                    <a:pt x="17645" y="26935"/>
                    <a:pt x="18990" y="27135"/>
                    <a:pt x="20487" y="27135"/>
                  </a:cubicBezTo>
                  <a:cubicBezTo>
                    <a:pt x="21663" y="27135"/>
                    <a:pt x="22933" y="27011"/>
                    <a:pt x="23716" y="26570"/>
                  </a:cubicBezTo>
                  <a:cubicBezTo>
                    <a:pt x="20110" y="26319"/>
                    <a:pt x="17530" y="24812"/>
                    <a:pt x="15704" y="22940"/>
                  </a:cubicBezTo>
                  <a:lnTo>
                    <a:pt x="15704" y="22940"/>
                  </a:lnTo>
                  <a:cubicBezTo>
                    <a:pt x="16099" y="22968"/>
                    <a:pt x="16494" y="22981"/>
                    <a:pt x="16875" y="22981"/>
                  </a:cubicBezTo>
                  <a:cubicBezTo>
                    <a:pt x="17770" y="22981"/>
                    <a:pt x="18584" y="22909"/>
                    <a:pt x="19128" y="22781"/>
                  </a:cubicBezTo>
                  <a:cubicBezTo>
                    <a:pt x="17896" y="22621"/>
                    <a:pt x="16617" y="21685"/>
                    <a:pt x="16617" y="21685"/>
                  </a:cubicBezTo>
                  <a:lnTo>
                    <a:pt x="16617" y="21685"/>
                  </a:lnTo>
                  <a:cubicBezTo>
                    <a:pt x="16617" y="21685"/>
                    <a:pt x="17612" y="21835"/>
                    <a:pt x="18720" y="21835"/>
                  </a:cubicBezTo>
                  <a:cubicBezTo>
                    <a:pt x="19591" y="21835"/>
                    <a:pt x="20531" y="21742"/>
                    <a:pt x="21114" y="21411"/>
                  </a:cubicBezTo>
                  <a:cubicBezTo>
                    <a:pt x="18215" y="21206"/>
                    <a:pt x="16229" y="19927"/>
                    <a:pt x="14860" y="18398"/>
                  </a:cubicBezTo>
                  <a:lnTo>
                    <a:pt x="14860" y="18398"/>
                  </a:lnTo>
                  <a:cubicBezTo>
                    <a:pt x="15496" y="18482"/>
                    <a:pt x="16171" y="18521"/>
                    <a:pt x="16810" y="18521"/>
                  </a:cubicBezTo>
                  <a:cubicBezTo>
                    <a:pt x="17730" y="18521"/>
                    <a:pt x="18576" y="18442"/>
                    <a:pt x="19128" y="18307"/>
                  </a:cubicBezTo>
                  <a:cubicBezTo>
                    <a:pt x="17896" y="18147"/>
                    <a:pt x="16617" y="17211"/>
                    <a:pt x="16617" y="17211"/>
                  </a:cubicBezTo>
                  <a:lnTo>
                    <a:pt x="16617" y="17211"/>
                  </a:lnTo>
                  <a:cubicBezTo>
                    <a:pt x="16617" y="17211"/>
                    <a:pt x="17639" y="17366"/>
                    <a:pt x="18765" y="17366"/>
                  </a:cubicBezTo>
                  <a:cubicBezTo>
                    <a:pt x="19623" y="17366"/>
                    <a:pt x="20541" y="17276"/>
                    <a:pt x="21114" y="16960"/>
                  </a:cubicBezTo>
                  <a:cubicBezTo>
                    <a:pt x="18420" y="16755"/>
                    <a:pt x="16503" y="15636"/>
                    <a:pt x="15156" y="14244"/>
                  </a:cubicBezTo>
                  <a:lnTo>
                    <a:pt x="15156" y="14244"/>
                  </a:lnTo>
                  <a:cubicBezTo>
                    <a:pt x="15377" y="14259"/>
                    <a:pt x="15597" y="14267"/>
                    <a:pt x="15812" y="14267"/>
                  </a:cubicBezTo>
                  <a:cubicBezTo>
                    <a:pt x="16550" y="14267"/>
                    <a:pt x="17225" y="14180"/>
                    <a:pt x="17667" y="14039"/>
                  </a:cubicBezTo>
                  <a:cubicBezTo>
                    <a:pt x="16686" y="13879"/>
                    <a:pt x="15682" y="12920"/>
                    <a:pt x="15681" y="12920"/>
                  </a:cubicBezTo>
                  <a:lnTo>
                    <a:pt x="15681" y="12920"/>
                  </a:lnTo>
                  <a:cubicBezTo>
                    <a:pt x="15682" y="12920"/>
                    <a:pt x="16469" y="13070"/>
                    <a:pt x="17346" y="13070"/>
                  </a:cubicBezTo>
                  <a:cubicBezTo>
                    <a:pt x="18035" y="13070"/>
                    <a:pt x="18780" y="12978"/>
                    <a:pt x="19242" y="12646"/>
                  </a:cubicBezTo>
                  <a:cubicBezTo>
                    <a:pt x="17119" y="12441"/>
                    <a:pt x="15613" y="11299"/>
                    <a:pt x="14540" y="9861"/>
                  </a:cubicBezTo>
                  <a:lnTo>
                    <a:pt x="14540" y="9861"/>
                  </a:lnTo>
                  <a:cubicBezTo>
                    <a:pt x="14754" y="9880"/>
                    <a:pt x="14967" y="9889"/>
                    <a:pt x="15174" y="9889"/>
                  </a:cubicBezTo>
                  <a:cubicBezTo>
                    <a:pt x="15719" y="9889"/>
                    <a:pt x="16218" y="9830"/>
                    <a:pt x="16549" y="9747"/>
                  </a:cubicBezTo>
                  <a:cubicBezTo>
                    <a:pt x="15818" y="9610"/>
                    <a:pt x="15065" y="8903"/>
                    <a:pt x="15065" y="8903"/>
                  </a:cubicBezTo>
                  <a:lnTo>
                    <a:pt x="15065" y="8903"/>
                  </a:lnTo>
                  <a:cubicBezTo>
                    <a:pt x="15065" y="8903"/>
                    <a:pt x="15655" y="9018"/>
                    <a:pt x="16310" y="9018"/>
                  </a:cubicBezTo>
                  <a:cubicBezTo>
                    <a:pt x="16821" y="9018"/>
                    <a:pt x="17373" y="8948"/>
                    <a:pt x="17713" y="8697"/>
                  </a:cubicBezTo>
                  <a:cubicBezTo>
                    <a:pt x="16001" y="8538"/>
                    <a:pt x="14837" y="7556"/>
                    <a:pt x="14038" y="6369"/>
                  </a:cubicBezTo>
                  <a:lnTo>
                    <a:pt x="14038" y="6369"/>
                  </a:lnTo>
                  <a:cubicBezTo>
                    <a:pt x="14431" y="6438"/>
                    <a:pt x="14848" y="6469"/>
                    <a:pt x="15241" y="6469"/>
                  </a:cubicBezTo>
                  <a:cubicBezTo>
                    <a:pt x="15761" y="6469"/>
                    <a:pt x="16237" y="6415"/>
                    <a:pt x="16549" y="6324"/>
                  </a:cubicBezTo>
                  <a:cubicBezTo>
                    <a:pt x="15818" y="6187"/>
                    <a:pt x="15065" y="5479"/>
                    <a:pt x="15065" y="5479"/>
                  </a:cubicBezTo>
                  <a:lnTo>
                    <a:pt x="15065" y="5479"/>
                  </a:lnTo>
                  <a:cubicBezTo>
                    <a:pt x="15065" y="5479"/>
                    <a:pt x="15655" y="5594"/>
                    <a:pt x="16310" y="5594"/>
                  </a:cubicBezTo>
                  <a:cubicBezTo>
                    <a:pt x="16821" y="5594"/>
                    <a:pt x="17373" y="5524"/>
                    <a:pt x="17713" y="5274"/>
                  </a:cubicBezTo>
                  <a:cubicBezTo>
                    <a:pt x="14609" y="4977"/>
                    <a:pt x="13308" y="1964"/>
                    <a:pt x="12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1"/>
            <p:cNvSpPr/>
            <p:nvPr/>
          </p:nvSpPr>
          <p:spPr>
            <a:xfrm>
              <a:off x="-195682" y="3425724"/>
              <a:ext cx="867472" cy="1049665"/>
            </a:xfrm>
            <a:custGeom>
              <a:avLst/>
              <a:gdLst/>
              <a:ahLst/>
              <a:cxnLst/>
              <a:rect l="l" t="t" r="r" b="b"/>
              <a:pathLst>
                <a:path w="23716" h="28697" extrusionOk="0">
                  <a:moveTo>
                    <a:pt x="12669" y="1"/>
                  </a:moveTo>
                  <a:cubicBezTo>
                    <a:pt x="11824" y="3356"/>
                    <a:pt x="7419" y="5274"/>
                    <a:pt x="7419" y="5274"/>
                  </a:cubicBezTo>
                  <a:cubicBezTo>
                    <a:pt x="7798" y="5474"/>
                    <a:pt x="8155" y="5593"/>
                    <a:pt x="8563" y="5593"/>
                  </a:cubicBezTo>
                  <a:cubicBezTo>
                    <a:pt x="8989" y="5593"/>
                    <a:pt x="9471" y="5463"/>
                    <a:pt x="10089" y="5159"/>
                  </a:cubicBezTo>
                  <a:lnTo>
                    <a:pt x="10089" y="5159"/>
                  </a:lnTo>
                  <a:cubicBezTo>
                    <a:pt x="9313" y="6027"/>
                    <a:pt x="8377" y="6346"/>
                    <a:pt x="8377" y="6346"/>
                  </a:cubicBezTo>
                  <a:cubicBezTo>
                    <a:pt x="8377" y="6346"/>
                    <a:pt x="8880" y="6440"/>
                    <a:pt x="9548" y="6440"/>
                  </a:cubicBezTo>
                  <a:cubicBezTo>
                    <a:pt x="9972" y="6440"/>
                    <a:pt x="10463" y="6402"/>
                    <a:pt x="10934" y="6278"/>
                  </a:cubicBezTo>
                  <a:lnTo>
                    <a:pt x="10934" y="6278"/>
                  </a:lnTo>
                  <a:cubicBezTo>
                    <a:pt x="9382" y="7830"/>
                    <a:pt x="7419" y="8697"/>
                    <a:pt x="7419" y="8697"/>
                  </a:cubicBezTo>
                  <a:cubicBezTo>
                    <a:pt x="7798" y="8898"/>
                    <a:pt x="8155" y="9017"/>
                    <a:pt x="8563" y="9017"/>
                  </a:cubicBezTo>
                  <a:cubicBezTo>
                    <a:pt x="8989" y="9017"/>
                    <a:pt x="9471" y="8887"/>
                    <a:pt x="10089" y="8583"/>
                  </a:cubicBezTo>
                  <a:lnTo>
                    <a:pt x="10089" y="8583"/>
                  </a:lnTo>
                  <a:cubicBezTo>
                    <a:pt x="9313" y="9451"/>
                    <a:pt x="8377" y="9770"/>
                    <a:pt x="8377" y="9770"/>
                  </a:cubicBezTo>
                  <a:cubicBezTo>
                    <a:pt x="8377" y="9770"/>
                    <a:pt x="8902" y="9861"/>
                    <a:pt x="9564" y="9861"/>
                  </a:cubicBezTo>
                  <a:cubicBezTo>
                    <a:pt x="7578" y="11665"/>
                    <a:pt x="5319" y="12646"/>
                    <a:pt x="5319" y="12646"/>
                  </a:cubicBezTo>
                  <a:cubicBezTo>
                    <a:pt x="5835" y="12915"/>
                    <a:pt x="6329" y="13074"/>
                    <a:pt x="6887" y="13074"/>
                  </a:cubicBezTo>
                  <a:cubicBezTo>
                    <a:pt x="7465" y="13074"/>
                    <a:pt x="8112" y="12904"/>
                    <a:pt x="8925" y="12509"/>
                  </a:cubicBezTo>
                  <a:lnTo>
                    <a:pt x="8925" y="12509"/>
                  </a:lnTo>
                  <a:cubicBezTo>
                    <a:pt x="7875" y="13673"/>
                    <a:pt x="6643" y="14107"/>
                    <a:pt x="6643" y="14107"/>
                  </a:cubicBezTo>
                  <a:cubicBezTo>
                    <a:pt x="6643" y="14107"/>
                    <a:pt x="7272" y="14223"/>
                    <a:pt x="8126" y="14223"/>
                  </a:cubicBezTo>
                  <a:cubicBezTo>
                    <a:pt x="8410" y="14223"/>
                    <a:pt x="8720" y="14210"/>
                    <a:pt x="9039" y="14175"/>
                  </a:cubicBezTo>
                  <a:lnTo>
                    <a:pt x="9039" y="14175"/>
                  </a:lnTo>
                  <a:cubicBezTo>
                    <a:pt x="6506" y="15979"/>
                    <a:pt x="3561" y="16960"/>
                    <a:pt x="3561" y="16960"/>
                  </a:cubicBezTo>
                  <a:cubicBezTo>
                    <a:pt x="4211" y="17218"/>
                    <a:pt x="4828" y="17371"/>
                    <a:pt x="5529" y="17371"/>
                  </a:cubicBezTo>
                  <a:cubicBezTo>
                    <a:pt x="6254" y="17371"/>
                    <a:pt x="7070" y="17207"/>
                    <a:pt x="8103" y="16823"/>
                  </a:cubicBezTo>
                  <a:lnTo>
                    <a:pt x="8103" y="16823"/>
                  </a:lnTo>
                  <a:cubicBezTo>
                    <a:pt x="6780" y="17942"/>
                    <a:pt x="5205" y="18352"/>
                    <a:pt x="5205" y="18352"/>
                  </a:cubicBezTo>
                  <a:cubicBezTo>
                    <a:pt x="5205" y="18352"/>
                    <a:pt x="6060" y="18481"/>
                    <a:pt x="7206" y="18481"/>
                  </a:cubicBezTo>
                  <a:cubicBezTo>
                    <a:pt x="7931" y="18481"/>
                    <a:pt x="8773" y="18429"/>
                    <a:pt x="9587" y="18261"/>
                  </a:cubicBezTo>
                  <a:lnTo>
                    <a:pt x="9587" y="18261"/>
                  </a:lnTo>
                  <a:cubicBezTo>
                    <a:pt x="6917" y="20315"/>
                    <a:pt x="3561" y="21411"/>
                    <a:pt x="3561" y="21411"/>
                  </a:cubicBezTo>
                  <a:cubicBezTo>
                    <a:pt x="4217" y="21683"/>
                    <a:pt x="4840" y="21842"/>
                    <a:pt x="5548" y="21842"/>
                  </a:cubicBezTo>
                  <a:cubicBezTo>
                    <a:pt x="6269" y="21842"/>
                    <a:pt x="7079" y="21677"/>
                    <a:pt x="8103" y="21297"/>
                  </a:cubicBezTo>
                  <a:lnTo>
                    <a:pt x="8103" y="21297"/>
                  </a:lnTo>
                  <a:cubicBezTo>
                    <a:pt x="6780" y="22415"/>
                    <a:pt x="5205" y="22826"/>
                    <a:pt x="5205" y="22826"/>
                  </a:cubicBezTo>
                  <a:cubicBezTo>
                    <a:pt x="5205" y="22826"/>
                    <a:pt x="5963" y="22943"/>
                    <a:pt x="6977" y="22943"/>
                  </a:cubicBezTo>
                  <a:cubicBezTo>
                    <a:pt x="7062" y="22943"/>
                    <a:pt x="7148" y="22942"/>
                    <a:pt x="7236" y="22940"/>
                  </a:cubicBezTo>
                  <a:lnTo>
                    <a:pt x="7236" y="22940"/>
                  </a:lnTo>
                  <a:cubicBezTo>
                    <a:pt x="3835" y="25291"/>
                    <a:pt x="0" y="26570"/>
                    <a:pt x="0" y="26570"/>
                  </a:cubicBezTo>
                  <a:cubicBezTo>
                    <a:pt x="873" y="26928"/>
                    <a:pt x="1708" y="27138"/>
                    <a:pt x="2654" y="27138"/>
                  </a:cubicBezTo>
                  <a:cubicBezTo>
                    <a:pt x="3639" y="27138"/>
                    <a:pt x="4744" y="26911"/>
                    <a:pt x="6140" y="26387"/>
                  </a:cubicBezTo>
                  <a:lnTo>
                    <a:pt x="6140" y="26387"/>
                  </a:lnTo>
                  <a:cubicBezTo>
                    <a:pt x="4360" y="27916"/>
                    <a:pt x="2237" y="28464"/>
                    <a:pt x="2237" y="28464"/>
                  </a:cubicBezTo>
                  <a:cubicBezTo>
                    <a:pt x="2237" y="28464"/>
                    <a:pt x="3387" y="28633"/>
                    <a:pt x="4925" y="28633"/>
                  </a:cubicBezTo>
                  <a:cubicBezTo>
                    <a:pt x="7006" y="28633"/>
                    <a:pt x="9798" y="28323"/>
                    <a:pt x="11413" y="26866"/>
                  </a:cubicBezTo>
                  <a:cubicBezTo>
                    <a:pt x="12247" y="28225"/>
                    <a:pt x="15305" y="28696"/>
                    <a:pt x="17904" y="28696"/>
                  </a:cubicBezTo>
                  <a:cubicBezTo>
                    <a:pt x="19147" y="28696"/>
                    <a:pt x="20284" y="28588"/>
                    <a:pt x="21023" y="28418"/>
                  </a:cubicBezTo>
                  <a:cubicBezTo>
                    <a:pt x="19379" y="28190"/>
                    <a:pt x="17645" y="26935"/>
                    <a:pt x="17644" y="26935"/>
                  </a:cubicBezTo>
                  <a:lnTo>
                    <a:pt x="17644" y="26935"/>
                  </a:lnTo>
                  <a:cubicBezTo>
                    <a:pt x="17645" y="26935"/>
                    <a:pt x="18990" y="27135"/>
                    <a:pt x="20487" y="27135"/>
                  </a:cubicBezTo>
                  <a:cubicBezTo>
                    <a:pt x="21663" y="27135"/>
                    <a:pt x="22933" y="27011"/>
                    <a:pt x="23716" y="26570"/>
                  </a:cubicBezTo>
                  <a:cubicBezTo>
                    <a:pt x="20110" y="26319"/>
                    <a:pt x="17530" y="24812"/>
                    <a:pt x="15704" y="22940"/>
                  </a:cubicBezTo>
                  <a:lnTo>
                    <a:pt x="15704" y="22940"/>
                  </a:lnTo>
                  <a:cubicBezTo>
                    <a:pt x="16099" y="22968"/>
                    <a:pt x="16494" y="22981"/>
                    <a:pt x="16875" y="22981"/>
                  </a:cubicBezTo>
                  <a:cubicBezTo>
                    <a:pt x="17770" y="22981"/>
                    <a:pt x="18584" y="22909"/>
                    <a:pt x="19128" y="22781"/>
                  </a:cubicBezTo>
                  <a:cubicBezTo>
                    <a:pt x="17896" y="22621"/>
                    <a:pt x="16617" y="21685"/>
                    <a:pt x="16617" y="21685"/>
                  </a:cubicBezTo>
                  <a:lnTo>
                    <a:pt x="16617" y="21685"/>
                  </a:lnTo>
                  <a:cubicBezTo>
                    <a:pt x="16617" y="21685"/>
                    <a:pt x="17612" y="21835"/>
                    <a:pt x="18720" y="21835"/>
                  </a:cubicBezTo>
                  <a:cubicBezTo>
                    <a:pt x="19591" y="21835"/>
                    <a:pt x="20531" y="21742"/>
                    <a:pt x="21114" y="21411"/>
                  </a:cubicBezTo>
                  <a:cubicBezTo>
                    <a:pt x="18215" y="21206"/>
                    <a:pt x="16229" y="19927"/>
                    <a:pt x="14860" y="18398"/>
                  </a:cubicBezTo>
                  <a:lnTo>
                    <a:pt x="14860" y="18398"/>
                  </a:lnTo>
                  <a:cubicBezTo>
                    <a:pt x="15496" y="18482"/>
                    <a:pt x="16171" y="18521"/>
                    <a:pt x="16810" y="18521"/>
                  </a:cubicBezTo>
                  <a:cubicBezTo>
                    <a:pt x="17730" y="18521"/>
                    <a:pt x="18576" y="18442"/>
                    <a:pt x="19128" y="18307"/>
                  </a:cubicBezTo>
                  <a:cubicBezTo>
                    <a:pt x="17896" y="18147"/>
                    <a:pt x="16617" y="17211"/>
                    <a:pt x="16617" y="17211"/>
                  </a:cubicBezTo>
                  <a:lnTo>
                    <a:pt x="16617" y="17211"/>
                  </a:lnTo>
                  <a:cubicBezTo>
                    <a:pt x="16617" y="17211"/>
                    <a:pt x="17639" y="17366"/>
                    <a:pt x="18765" y="17366"/>
                  </a:cubicBezTo>
                  <a:cubicBezTo>
                    <a:pt x="19623" y="17366"/>
                    <a:pt x="20541" y="17276"/>
                    <a:pt x="21114" y="16960"/>
                  </a:cubicBezTo>
                  <a:cubicBezTo>
                    <a:pt x="18420" y="16755"/>
                    <a:pt x="16503" y="15636"/>
                    <a:pt x="15156" y="14244"/>
                  </a:cubicBezTo>
                  <a:lnTo>
                    <a:pt x="15156" y="14244"/>
                  </a:lnTo>
                  <a:cubicBezTo>
                    <a:pt x="15377" y="14259"/>
                    <a:pt x="15597" y="14267"/>
                    <a:pt x="15812" y="14267"/>
                  </a:cubicBezTo>
                  <a:cubicBezTo>
                    <a:pt x="16550" y="14267"/>
                    <a:pt x="17225" y="14180"/>
                    <a:pt x="17667" y="14039"/>
                  </a:cubicBezTo>
                  <a:cubicBezTo>
                    <a:pt x="16686" y="13879"/>
                    <a:pt x="15682" y="12920"/>
                    <a:pt x="15681" y="12920"/>
                  </a:cubicBezTo>
                  <a:lnTo>
                    <a:pt x="15681" y="12920"/>
                  </a:lnTo>
                  <a:cubicBezTo>
                    <a:pt x="15682" y="12920"/>
                    <a:pt x="16469" y="13070"/>
                    <a:pt x="17346" y="13070"/>
                  </a:cubicBezTo>
                  <a:cubicBezTo>
                    <a:pt x="18035" y="13070"/>
                    <a:pt x="18780" y="12978"/>
                    <a:pt x="19242" y="12646"/>
                  </a:cubicBezTo>
                  <a:cubicBezTo>
                    <a:pt x="17119" y="12441"/>
                    <a:pt x="15613" y="11299"/>
                    <a:pt x="14540" y="9861"/>
                  </a:cubicBezTo>
                  <a:lnTo>
                    <a:pt x="14540" y="9861"/>
                  </a:lnTo>
                  <a:cubicBezTo>
                    <a:pt x="14754" y="9880"/>
                    <a:pt x="14967" y="9889"/>
                    <a:pt x="15174" y="9889"/>
                  </a:cubicBezTo>
                  <a:cubicBezTo>
                    <a:pt x="15719" y="9889"/>
                    <a:pt x="16218" y="9830"/>
                    <a:pt x="16549" y="9747"/>
                  </a:cubicBezTo>
                  <a:cubicBezTo>
                    <a:pt x="15818" y="9610"/>
                    <a:pt x="15065" y="8903"/>
                    <a:pt x="15065" y="8903"/>
                  </a:cubicBezTo>
                  <a:lnTo>
                    <a:pt x="15065" y="8903"/>
                  </a:lnTo>
                  <a:cubicBezTo>
                    <a:pt x="15065" y="8903"/>
                    <a:pt x="15655" y="9018"/>
                    <a:pt x="16310" y="9018"/>
                  </a:cubicBezTo>
                  <a:cubicBezTo>
                    <a:pt x="16821" y="9018"/>
                    <a:pt x="17373" y="8948"/>
                    <a:pt x="17713" y="8697"/>
                  </a:cubicBezTo>
                  <a:cubicBezTo>
                    <a:pt x="16001" y="8538"/>
                    <a:pt x="14837" y="7556"/>
                    <a:pt x="14038" y="6369"/>
                  </a:cubicBezTo>
                  <a:lnTo>
                    <a:pt x="14038" y="6369"/>
                  </a:lnTo>
                  <a:cubicBezTo>
                    <a:pt x="14431" y="6438"/>
                    <a:pt x="14848" y="6469"/>
                    <a:pt x="15241" y="6469"/>
                  </a:cubicBezTo>
                  <a:cubicBezTo>
                    <a:pt x="15761" y="6469"/>
                    <a:pt x="16237" y="6415"/>
                    <a:pt x="16549" y="6324"/>
                  </a:cubicBezTo>
                  <a:cubicBezTo>
                    <a:pt x="15818" y="6187"/>
                    <a:pt x="15065" y="5479"/>
                    <a:pt x="15065" y="5479"/>
                  </a:cubicBezTo>
                  <a:lnTo>
                    <a:pt x="15065" y="5479"/>
                  </a:lnTo>
                  <a:cubicBezTo>
                    <a:pt x="15065" y="5479"/>
                    <a:pt x="15655" y="5594"/>
                    <a:pt x="16310" y="5594"/>
                  </a:cubicBezTo>
                  <a:cubicBezTo>
                    <a:pt x="16821" y="5594"/>
                    <a:pt x="17373" y="5524"/>
                    <a:pt x="17713" y="5274"/>
                  </a:cubicBezTo>
                  <a:cubicBezTo>
                    <a:pt x="14609" y="4977"/>
                    <a:pt x="13308" y="1964"/>
                    <a:pt x="12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1"/>
            <p:cNvSpPr/>
            <p:nvPr/>
          </p:nvSpPr>
          <p:spPr>
            <a:xfrm>
              <a:off x="897314" y="3485065"/>
              <a:ext cx="671815" cy="812914"/>
            </a:xfrm>
            <a:custGeom>
              <a:avLst/>
              <a:gdLst/>
              <a:ahLst/>
              <a:cxnLst/>
              <a:rect l="l" t="t" r="r" b="b"/>
              <a:pathLst>
                <a:path w="23716" h="28697" extrusionOk="0">
                  <a:moveTo>
                    <a:pt x="12669" y="1"/>
                  </a:moveTo>
                  <a:cubicBezTo>
                    <a:pt x="11824" y="3356"/>
                    <a:pt x="7419" y="5274"/>
                    <a:pt x="7419" y="5274"/>
                  </a:cubicBezTo>
                  <a:cubicBezTo>
                    <a:pt x="7798" y="5474"/>
                    <a:pt x="8155" y="5593"/>
                    <a:pt x="8563" y="5593"/>
                  </a:cubicBezTo>
                  <a:cubicBezTo>
                    <a:pt x="8989" y="5593"/>
                    <a:pt x="9471" y="5463"/>
                    <a:pt x="10089" y="5159"/>
                  </a:cubicBezTo>
                  <a:lnTo>
                    <a:pt x="10089" y="5159"/>
                  </a:lnTo>
                  <a:cubicBezTo>
                    <a:pt x="9313" y="6027"/>
                    <a:pt x="8377" y="6346"/>
                    <a:pt x="8377" y="6346"/>
                  </a:cubicBezTo>
                  <a:cubicBezTo>
                    <a:pt x="8377" y="6346"/>
                    <a:pt x="8880" y="6440"/>
                    <a:pt x="9548" y="6440"/>
                  </a:cubicBezTo>
                  <a:cubicBezTo>
                    <a:pt x="9972" y="6440"/>
                    <a:pt x="10463" y="6402"/>
                    <a:pt x="10934" y="6278"/>
                  </a:cubicBezTo>
                  <a:lnTo>
                    <a:pt x="10934" y="6278"/>
                  </a:lnTo>
                  <a:cubicBezTo>
                    <a:pt x="9382" y="7830"/>
                    <a:pt x="7419" y="8697"/>
                    <a:pt x="7419" y="8697"/>
                  </a:cubicBezTo>
                  <a:cubicBezTo>
                    <a:pt x="7798" y="8898"/>
                    <a:pt x="8155" y="9017"/>
                    <a:pt x="8563" y="9017"/>
                  </a:cubicBezTo>
                  <a:cubicBezTo>
                    <a:pt x="8989" y="9017"/>
                    <a:pt x="9471" y="8887"/>
                    <a:pt x="10089" y="8583"/>
                  </a:cubicBezTo>
                  <a:lnTo>
                    <a:pt x="10089" y="8583"/>
                  </a:lnTo>
                  <a:cubicBezTo>
                    <a:pt x="9313" y="9451"/>
                    <a:pt x="8377" y="9770"/>
                    <a:pt x="8377" y="9770"/>
                  </a:cubicBezTo>
                  <a:cubicBezTo>
                    <a:pt x="8377" y="9770"/>
                    <a:pt x="8902" y="9861"/>
                    <a:pt x="9564" y="9861"/>
                  </a:cubicBezTo>
                  <a:cubicBezTo>
                    <a:pt x="7578" y="11665"/>
                    <a:pt x="5319" y="12646"/>
                    <a:pt x="5319" y="12646"/>
                  </a:cubicBezTo>
                  <a:cubicBezTo>
                    <a:pt x="5835" y="12915"/>
                    <a:pt x="6329" y="13074"/>
                    <a:pt x="6887" y="13074"/>
                  </a:cubicBezTo>
                  <a:cubicBezTo>
                    <a:pt x="7465" y="13074"/>
                    <a:pt x="8112" y="12904"/>
                    <a:pt x="8925" y="12509"/>
                  </a:cubicBezTo>
                  <a:lnTo>
                    <a:pt x="8925" y="12509"/>
                  </a:lnTo>
                  <a:cubicBezTo>
                    <a:pt x="7875" y="13673"/>
                    <a:pt x="6643" y="14107"/>
                    <a:pt x="6643" y="14107"/>
                  </a:cubicBezTo>
                  <a:cubicBezTo>
                    <a:pt x="6643" y="14107"/>
                    <a:pt x="7272" y="14223"/>
                    <a:pt x="8126" y="14223"/>
                  </a:cubicBezTo>
                  <a:cubicBezTo>
                    <a:pt x="8410" y="14223"/>
                    <a:pt x="8720" y="14210"/>
                    <a:pt x="9039" y="14175"/>
                  </a:cubicBezTo>
                  <a:lnTo>
                    <a:pt x="9039" y="14175"/>
                  </a:lnTo>
                  <a:cubicBezTo>
                    <a:pt x="6506" y="15979"/>
                    <a:pt x="3561" y="16960"/>
                    <a:pt x="3561" y="16960"/>
                  </a:cubicBezTo>
                  <a:cubicBezTo>
                    <a:pt x="4211" y="17218"/>
                    <a:pt x="4828" y="17371"/>
                    <a:pt x="5529" y="17371"/>
                  </a:cubicBezTo>
                  <a:cubicBezTo>
                    <a:pt x="6254" y="17371"/>
                    <a:pt x="7070" y="17207"/>
                    <a:pt x="8103" y="16823"/>
                  </a:cubicBezTo>
                  <a:lnTo>
                    <a:pt x="8103" y="16823"/>
                  </a:lnTo>
                  <a:cubicBezTo>
                    <a:pt x="6780" y="17942"/>
                    <a:pt x="5205" y="18352"/>
                    <a:pt x="5205" y="18352"/>
                  </a:cubicBezTo>
                  <a:cubicBezTo>
                    <a:pt x="5205" y="18352"/>
                    <a:pt x="6060" y="18481"/>
                    <a:pt x="7206" y="18481"/>
                  </a:cubicBezTo>
                  <a:cubicBezTo>
                    <a:pt x="7931" y="18481"/>
                    <a:pt x="8773" y="18429"/>
                    <a:pt x="9587" y="18261"/>
                  </a:cubicBezTo>
                  <a:lnTo>
                    <a:pt x="9587" y="18261"/>
                  </a:lnTo>
                  <a:cubicBezTo>
                    <a:pt x="6917" y="20315"/>
                    <a:pt x="3561" y="21411"/>
                    <a:pt x="3561" y="21411"/>
                  </a:cubicBezTo>
                  <a:cubicBezTo>
                    <a:pt x="4217" y="21683"/>
                    <a:pt x="4840" y="21842"/>
                    <a:pt x="5548" y="21842"/>
                  </a:cubicBezTo>
                  <a:cubicBezTo>
                    <a:pt x="6269" y="21842"/>
                    <a:pt x="7079" y="21677"/>
                    <a:pt x="8103" y="21297"/>
                  </a:cubicBezTo>
                  <a:lnTo>
                    <a:pt x="8103" y="21297"/>
                  </a:lnTo>
                  <a:cubicBezTo>
                    <a:pt x="6780" y="22415"/>
                    <a:pt x="5205" y="22826"/>
                    <a:pt x="5205" y="22826"/>
                  </a:cubicBezTo>
                  <a:cubicBezTo>
                    <a:pt x="5205" y="22826"/>
                    <a:pt x="5963" y="22943"/>
                    <a:pt x="6977" y="22943"/>
                  </a:cubicBezTo>
                  <a:cubicBezTo>
                    <a:pt x="7062" y="22943"/>
                    <a:pt x="7148" y="22942"/>
                    <a:pt x="7236" y="22940"/>
                  </a:cubicBezTo>
                  <a:lnTo>
                    <a:pt x="7236" y="22940"/>
                  </a:lnTo>
                  <a:cubicBezTo>
                    <a:pt x="3835" y="25291"/>
                    <a:pt x="0" y="26570"/>
                    <a:pt x="0" y="26570"/>
                  </a:cubicBezTo>
                  <a:cubicBezTo>
                    <a:pt x="873" y="26928"/>
                    <a:pt x="1708" y="27138"/>
                    <a:pt x="2654" y="27138"/>
                  </a:cubicBezTo>
                  <a:cubicBezTo>
                    <a:pt x="3639" y="27138"/>
                    <a:pt x="4744" y="26911"/>
                    <a:pt x="6140" y="26387"/>
                  </a:cubicBezTo>
                  <a:lnTo>
                    <a:pt x="6140" y="26387"/>
                  </a:lnTo>
                  <a:cubicBezTo>
                    <a:pt x="4360" y="27916"/>
                    <a:pt x="2237" y="28464"/>
                    <a:pt x="2237" y="28464"/>
                  </a:cubicBezTo>
                  <a:cubicBezTo>
                    <a:pt x="2237" y="28464"/>
                    <a:pt x="3387" y="28633"/>
                    <a:pt x="4925" y="28633"/>
                  </a:cubicBezTo>
                  <a:cubicBezTo>
                    <a:pt x="7006" y="28633"/>
                    <a:pt x="9798" y="28323"/>
                    <a:pt x="11413" y="26866"/>
                  </a:cubicBezTo>
                  <a:cubicBezTo>
                    <a:pt x="12247" y="28225"/>
                    <a:pt x="15305" y="28696"/>
                    <a:pt x="17904" y="28696"/>
                  </a:cubicBezTo>
                  <a:cubicBezTo>
                    <a:pt x="19147" y="28696"/>
                    <a:pt x="20284" y="28588"/>
                    <a:pt x="21023" y="28418"/>
                  </a:cubicBezTo>
                  <a:cubicBezTo>
                    <a:pt x="19379" y="28190"/>
                    <a:pt x="17645" y="26935"/>
                    <a:pt x="17644" y="26935"/>
                  </a:cubicBezTo>
                  <a:lnTo>
                    <a:pt x="17644" y="26935"/>
                  </a:lnTo>
                  <a:cubicBezTo>
                    <a:pt x="17645" y="26935"/>
                    <a:pt x="18990" y="27135"/>
                    <a:pt x="20487" y="27135"/>
                  </a:cubicBezTo>
                  <a:cubicBezTo>
                    <a:pt x="21663" y="27135"/>
                    <a:pt x="22933" y="27011"/>
                    <a:pt x="23716" y="26570"/>
                  </a:cubicBezTo>
                  <a:cubicBezTo>
                    <a:pt x="20110" y="26319"/>
                    <a:pt x="17530" y="24812"/>
                    <a:pt x="15704" y="22940"/>
                  </a:cubicBezTo>
                  <a:lnTo>
                    <a:pt x="15704" y="22940"/>
                  </a:lnTo>
                  <a:cubicBezTo>
                    <a:pt x="16099" y="22968"/>
                    <a:pt x="16494" y="22981"/>
                    <a:pt x="16875" y="22981"/>
                  </a:cubicBezTo>
                  <a:cubicBezTo>
                    <a:pt x="17770" y="22981"/>
                    <a:pt x="18584" y="22909"/>
                    <a:pt x="19128" y="22781"/>
                  </a:cubicBezTo>
                  <a:cubicBezTo>
                    <a:pt x="17896" y="22621"/>
                    <a:pt x="16617" y="21685"/>
                    <a:pt x="16617" y="21685"/>
                  </a:cubicBezTo>
                  <a:lnTo>
                    <a:pt x="16617" y="21685"/>
                  </a:lnTo>
                  <a:cubicBezTo>
                    <a:pt x="16617" y="21685"/>
                    <a:pt x="17612" y="21835"/>
                    <a:pt x="18720" y="21835"/>
                  </a:cubicBezTo>
                  <a:cubicBezTo>
                    <a:pt x="19591" y="21835"/>
                    <a:pt x="20531" y="21742"/>
                    <a:pt x="21114" y="21411"/>
                  </a:cubicBezTo>
                  <a:cubicBezTo>
                    <a:pt x="18215" y="21206"/>
                    <a:pt x="16229" y="19927"/>
                    <a:pt x="14860" y="18398"/>
                  </a:cubicBezTo>
                  <a:lnTo>
                    <a:pt x="14860" y="18398"/>
                  </a:lnTo>
                  <a:cubicBezTo>
                    <a:pt x="15496" y="18482"/>
                    <a:pt x="16171" y="18521"/>
                    <a:pt x="16810" y="18521"/>
                  </a:cubicBezTo>
                  <a:cubicBezTo>
                    <a:pt x="17730" y="18521"/>
                    <a:pt x="18576" y="18442"/>
                    <a:pt x="19128" y="18307"/>
                  </a:cubicBezTo>
                  <a:cubicBezTo>
                    <a:pt x="17896" y="18147"/>
                    <a:pt x="16617" y="17211"/>
                    <a:pt x="16617" y="17211"/>
                  </a:cubicBezTo>
                  <a:lnTo>
                    <a:pt x="16617" y="17211"/>
                  </a:lnTo>
                  <a:cubicBezTo>
                    <a:pt x="16617" y="17211"/>
                    <a:pt x="17639" y="17366"/>
                    <a:pt x="18765" y="17366"/>
                  </a:cubicBezTo>
                  <a:cubicBezTo>
                    <a:pt x="19623" y="17366"/>
                    <a:pt x="20541" y="17276"/>
                    <a:pt x="21114" y="16960"/>
                  </a:cubicBezTo>
                  <a:cubicBezTo>
                    <a:pt x="18420" y="16755"/>
                    <a:pt x="16503" y="15636"/>
                    <a:pt x="15156" y="14244"/>
                  </a:cubicBezTo>
                  <a:lnTo>
                    <a:pt x="15156" y="14244"/>
                  </a:lnTo>
                  <a:cubicBezTo>
                    <a:pt x="15377" y="14259"/>
                    <a:pt x="15597" y="14267"/>
                    <a:pt x="15812" y="14267"/>
                  </a:cubicBezTo>
                  <a:cubicBezTo>
                    <a:pt x="16550" y="14267"/>
                    <a:pt x="17225" y="14180"/>
                    <a:pt x="17667" y="14039"/>
                  </a:cubicBezTo>
                  <a:cubicBezTo>
                    <a:pt x="16686" y="13879"/>
                    <a:pt x="15682" y="12920"/>
                    <a:pt x="15681" y="12920"/>
                  </a:cubicBezTo>
                  <a:lnTo>
                    <a:pt x="15681" y="12920"/>
                  </a:lnTo>
                  <a:cubicBezTo>
                    <a:pt x="15682" y="12920"/>
                    <a:pt x="16469" y="13070"/>
                    <a:pt x="17346" y="13070"/>
                  </a:cubicBezTo>
                  <a:cubicBezTo>
                    <a:pt x="18035" y="13070"/>
                    <a:pt x="18780" y="12978"/>
                    <a:pt x="19242" y="12646"/>
                  </a:cubicBezTo>
                  <a:cubicBezTo>
                    <a:pt x="17119" y="12441"/>
                    <a:pt x="15613" y="11299"/>
                    <a:pt x="14540" y="9861"/>
                  </a:cubicBezTo>
                  <a:lnTo>
                    <a:pt x="14540" y="9861"/>
                  </a:lnTo>
                  <a:cubicBezTo>
                    <a:pt x="14754" y="9880"/>
                    <a:pt x="14967" y="9889"/>
                    <a:pt x="15174" y="9889"/>
                  </a:cubicBezTo>
                  <a:cubicBezTo>
                    <a:pt x="15719" y="9889"/>
                    <a:pt x="16218" y="9830"/>
                    <a:pt x="16549" y="9747"/>
                  </a:cubicBezTo>
                  <a:cubicBezTo>
                    <a:pt x="15818" y="9610"/>
                    <a:pt x="15065" y="8903"/>
                    <a:pt x="15065" y="8903"/>
                  </a:cubicBezTo>
                  <a:lnTo>
                    <a:pt x="15065" y="8903"/>
                  </a:lnTo>
                  <a:cubicBezTo>
                    <a:pt x="15065" y="8903"/>
                    <a:pt x="15655" y="9018"/>
                    <a:pt x="16310" y="9018"/>
                  </a:cubicBezTo>
                  <a:cubicBezTo>
                    <a:pt x="16821" y="9018"/>
                    <a:pt x="17373" y="8948"/>
                    <a:pt x="17713" y="8697"/>
                  </a:cubicBezTo>
                  <a:cubicBezTo>
                    <a:pt x="16001" y="8538"/>
                    <a:pt x="14837" y="7556"/>
                    <a:pt x="14038" y="6369"/>
                  </a:cubicBezTo>
                  <a:lnTo>
                    <a:pt x="14038" y="6369"/>
                  </a:lnTo>
                  <a:cubicBezTo>
                    <a:pt x="14431" y="6438"/>
                    <a:pt x="14848" y="6469"/>
                    <a:pt x="15241" y="6469"/>
                  </a:cubicBezTo>
                  <a:cubicBezTo>
                    <a:pt x="15761" y="6469"/>
                    <a:pt x="16237" y="6415"/>
                    <a:pt x="16549" y="6324"/>
                  </a:cubicBezTo>
                  <a:cubicBezTo>
                    <a:pt x="15818" y="6187"/>
                    <a:pt x="15065" y="5479"/>
                    <a:pt x="15065" y="5479"/>
                  </a:cubicBezTo>
                  <a:lnTo>
                    <a:pt x="15065" y="5479"/>
                  </a:lnTo>
                  <a:cubicBezTo>
                    <a:pt x="15065" y="5479"/>
                    <a:pt x="15655" y="5594"/>
                    <a:pt x="16310" y="5594"/>
                  </a:cubicBezTo>
                  <a:cubicBezTo>
                    <a:pt x="16821" y="5594"/>
                    <a:pt x="17373" y="5524"/>
                    <a:pt x="17713" y="5274"/>
                  </a:cubicBezTo>
                  <a:cubicBezTo>
                    <a:pt x="14609" y="4977"/>
                    <a:pt x="13308" y="1964"/>
                    <a:pt x="12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1"/>
            <p:cNvSpPr/>
            <p:nvPr/>
          </p:nvSpPr>
          <p:spPr>
            <a:xfrm>
              <a:off x="523599" y="3236519"/>
              <a:ext cx="492921" cy="1265547"/>
            </a:xfrm>
            <a:custGeom>
              <a:avLst/>
              <a:gdLst/>
              <a:ahLst/>
              <a:cxnLst/>
              <a:rect l="l" t="t" r="r" b="b"/>
              <a:pathLst>
                <a:path w="5916" h="15189" extrusionOk="0">
                  <a:moveTo>
                    <a:pt x="2782" y="1"/>
                  </a:moveTo>
                  <a:lnTo>
                    <a:pt x="2231" y="2933"/>
                  </a:lnTo>
                  <a:lnTo>
                    <a:pt x="3083" y="3685"/>
                  </a:lnTo>
                  <a:lnTo>
                    <a:pt x="3083" y="3685"/>
                  </a:lnTo>
                  <a:lnTo>
                    <a:pt x="2181" y="3284"/>
                  </a:lnTo>
                  <a:lnTo>
                    <a:pt x="1980" y="4287"/>
                  </a:lnTo>
                  <a:lnTo>
                    <a:pt x="2582" y="4688"/>
                  </a:lnTo>
                  <a:lnTo>
                    <a:pt x="1905" y="4688"/>
                  </a:lnTo>
                  <a:lnTo>
                    <a:pt x="1655" y="6066"/>
                  </a:lnTo>
                  <a:lnTo>
                    <a:pt x="2607" y="7169"/>
                  </a:lnTo>
                  <a:lnTo>
                    <a:pt x="1579" y="6567"/>
                  </a:lnTo>
                  <a:lnTo>
                    <a:pt x="928" y="9976"/>
                  </a:lnTo>
                  <a:lnTo>
                    <a:pt x="2005" y="11028"/>
                  </a:lnTo>
                  <a:lnTo>
                    <a:pt x="853" y="10352"/>
                  </a:lnTo>
                  <a:lnTo>
                    <a:pt x="401" y="12833"/>
                  </a:lnTo>
                  <a:lnTo>
                    <a:pt x="1579" y="13936"/>
                  </a:lnTo>
                  <a:lnTo>
                    <a:pt x="326" y="13284"/>
                  </a:lnTo>
                  <a:lnTo>
                    <a:pt x="226" y="13735"/>
                  </a:lnTo>
                  <a:lnTo>
                    <a:pt x="1178" y="14462"/>
                  </a:lnTo>
                  <a:lnTo>
                    <a:pt x="151" y="14161"/>
                  </a:lnTo>
                  <a:lnTo>
                    <a:pt x="0" y="15013"/>
                  </a:lnTo>
                  <a:lnTo>
                    <a:pt x="5915" y="15189"/>
                  </a:lnTo>
                  <a:lnTo>
                    <a:pt x="5640" y="13886"/>
                  </a:lnTo>
                  <a:lnTo>
                    <a:pt x="3935" y="13660"/>
                  </a:lnTo>
                  <a:lnTo>
                    <a:pt x="5439" y="12808"/>
                  </a:lnTo>
                  <a:lnTo>
                    <a:pt x="5314" y="12282"/>
                  </a:lnTo>
                  <a:lnTo>
                    <a:pt x="4161" y="12883"/>
                  </a:lnTo>
                  <a:lnTo>
                    <a:pt x="5264" y="12006"/>
                  </a:lnTo>
                  <a:lnTo>
                    <a:pt x="5213" y="11730"/>
                  </a:lnTo>
                  <a:lnTo>
                    <a:pt x="3685" y="12056"/>
                  </a:lnTo>
                  <a:lnTo>
                    <a:pt x="5138" y="11329"/>
                  </a:lnTo>
                  <a:lnTo>
                    <a:pt x="4787" y="9750"/>
                  </a:lnTo>
                  <a:lnTo>
                    <a:pt x="3609" y="9575"/>
                  </a:lnTo>
                  <a:lnTo>
                    <a:pt x="4637" y="8973"/>
                  </a:lnTo>
                  <a:lnTo>
                    <a:pt x="4286" y="7294"/>
                  </a:lnTo>
                  <a:lnTo>
                    <a:pt x="3635" y="6843"/>
                  </a:lnTo>
                  <a:lnTo>
                    <a:pt x="3635" y="6843"/>
                  </a:lnTo>
                  <a:lnTo>
                    <a:pt x="4211" y="6868"/>
                  </a:lnTo>
                  <a:lnTo>
                    <a:pt x="4111" y="6392"/>
                  </a:lnTo>
                  <a:lnTo>
                    <a:pt x="3108" y="6216"/>
                  </a:lnTo>
                  <a:lnTo>
                    <a:pt x="3960" y="5715"/>
                  </a:lnTo>
                  <a:lnTo>
                    <a:pt x="27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1"/>
            <p:cNvSpPr/>
            <p:nvPr/>
          </p:nvSpPr>
          <p:spPr>
            <a:xfrm>
              <a:off x="-130375" y="3877825"/>
              <a:ext cx="9331277" cy="1189833"/>
            </a:xfrm>
            <a:custGeom>
              <a:avLst/>
              <a:gdLst/>
              <a:ahLst/>
              <a:cxnLst/>
              <a:rect l="l" t="t" r="r" b="b"/>
              <a:pathLst>
                <a:path w="81064" h="17091" extrusionOk="0">
                  <a:moveTo>
                    <a:pt x="55455" y="0"/>
                  </a:moveTo>
                  <a:cubicBezTo>
                    <a:pt x="55446" y="0"/>
                    <a:pt x="55437" y="1"/>
                    <a:pt x="55429" y="1"/>
                  </a:cubicBezTo>
                  <a:cubicBezTo>
                    <a:pt x="54737" y="26"/>
                    <a:pt x="53468" y="2275"/>
                    <a:pt x="52136" y="3281"/>
                  </a:cubicBezTo>
                  <a:cubicBezTo>
                    <a:pt x="51839" y="3507"/>
                    <a:pt x="51626" y="3573"/>
                    <a:pt x="51443" y="3573"/>
                  </a:cubicBezTo>
                  <a:cubicBezTo>
                    <a:pt x="51182" y="3573"/>
                    <a:pt x="50980" y="3439"/>
                    <a:pt x="50677" y="3439"/>
                  </a:cubicBezTo>
                  <a:cubicBezTo>
                    <a:pt x="50186" y="3439"/>
                    <a:pt x="49430" y="3792"/>
                    <a:pt x="47726" y="5643"/>
                  </a:cubicBezTo>
                  <a:cubicBezTo>
                    <a:pt x="46670" y="6799"/>
                    <a:pt x="44810" y="6686"/>
                    <a:pt x="43328" y="7025"/>
                  </a:cubicBezTo>
                  <a:cubicBezTo>
                    <a:pt x="42853" y="7135"/>
                    <a:pt x="42293" y="7184"/>
                    <a:pt x="41703" y="7184"/>
                  </a:cubicBezTo>
                  <a:cubicBezTo>
                    <a:pt x="40465" y="7184"/>
                    <a:pt x="39096" y="6968"/>
                    <a:pt x="38100" y="6636"/>
                  </a:cubicBezTo>
                  <a:cubicBezTo>
                    <a:pt x="37505" y="6444"/>
                    <a:pt x="36923" y="6376"/>
                    <a:pt x="36373" y="6376"/>
                  </a:cubicBezTo>
                  <a:cubicBezTo>
                    <a:pt x="35553" y="6376"/>
                    <a:pt x="34807" y="6528"/>
                    <a:pt x="34205" y="6648"/>
                  </a:cubicBezTo>
                  <a:cubicBezTo>
                    <a:pt x="33199" y="6837"/>
                    <a:pt x="31666" y="8094"/>
                    <a:pt x="30460" y="8094"/>
                  </a:cubicBezTo>
                  <a:cubicBezTo>
                    <a:pt x="30309" y="8094"/>
                    <a:pt x="30149" y="8093"/>
                    <a:pt x="29982" y="8093"/>
                  </a:cubicBezTo>
                  <a:cubicBezTo>
                    <a:pt x="28809" y="8093"/>
                    <a:pt x="27276" y="8122"/>
                    <a:pt x="26100" y="8584"/>
                  </a:cubicBezTo>
                  <a:cubicBezTo>
                    <a:pt x="24755" y="9111"/>
                    <a:pt x="23348" y="9262"/>
                    <a:pt x="22405" y="9262"/>
                  </a:cubicBezTo>
                  <a:cubicBezTo>
                    <a:pt x="21475" y="9262"/>
                    <a:pt x="18661" y="9363"/>
                    <a:pt x="16977" y="10092"/>
                  </a:cubicBezTo>
                  <a:cubicBezTo>
                    <a:pt x="15752" y="10626"/>
                    <a:pt x="12901" y="11160"/>
                    <a:pt x="11069" y="11160"/>
                  </a:cubicBezTo>
                  <a:cubicBezTo>
                    <a:pt x="10401" y="11160"/>
                    <a:pt x="9869" y="11089"/>
                    <a:pt x="9601" y="10921"/>
                  </a:cubicBezTo>
                  <a:cubicBezTo>
                    <a:pt x="8595" y="10293"/>
                    <a:pt x="7515" y="8169"/>
                    <a:pt x="6648" y="8119"/>
                  </a:cubicBezTo>
                  <a:cubicBezTo>
                    <a:pt x="5781" y="8068"/>
                    <a:pt x="4763" y="7930"/>
                    <a:pt x="4436" y="7402"/>
                  </a:cubicBezTo>
                  <a:cubicBezTo>
                    <a:pt x="4196" y="7020"/>
                    <a:pt x="3520" y="6258"/>
                    <a:pt x="2476" y="6258"/>
                  </a:cubicBezTo>
                  <a:cubicBezTo>
                    <a:pt x="2047" y="6258"/>
                    <a:pt x="1555" y="6387"/>
                    <a:pt x="1006" y="6724"/>
                  </a:cubicBezTo>
                  <a:cubicBezTo>
                    <a:pt x="666" y="6937"/>
                    <a:pt x="327" y="7139"/>
                    <a:pt x="0" y="7327"/>
                  </a:cubicBezTo>
                  <a:lnTo>
                    <a:pt x="0" y="17091"/>
                  </a:lnTo>
                  <a:lnTo>
                    <a:pt x="81063" y="17091"/>
                  </a:lnTo>
                  <a:lnTo>
                    <a:pt x="81063" y="9162"/>
                  </a:lnTo>
                  <a:cubicBezTo>
                    <a:pt x="80950" y="9174"/>
                    <a:pt x="80849" y="9187"/>
                    <a:pt x="80762" y="9212"/>
                  </a:cubicBezTo>
                  <a:cubicBezTo>
                    <a:pt x="79763" y="9433"/>
                    <a:pt x="78377" y="9900"/>
                    <a:pt x="77220" y="9900"/>
                  </a:cubicBezTo>
                  <a:cubicBezTo>
                    <a:pt x="77126" y="9900"/>
                    <a:pt x="77033" y="9897"/>
                    <a:pt x="76941" y="9890"/>
                  </a:cubicBezTo>
                  <a:cubicBezTo>
                    <a:pt x="75769" y="9793"/>
                    <a:pt x="73956" y="8971"/>
                    <a:pt x="72563" y="8971"/>
                  </a:cubicBezTo>
                  <a:cubicBezTo>
                    <a:pt x="72522" y="8971"/>
                    <a:pt x="72482" y="8972"/>
                    <a:pt x="72443" y="8973"/>
                  </a:cubicBezTo>
                  <a:cubicBezTo>
                    <a:pt x="72405" y="8974"/>
                    <a:pt x="72366" y="8975"/>
                    <a:pt x="72326" y="8975"/>
                  </a:cubicBezTo>
                  <a:cubicBezTo>
                    <a:pt x="70861" y="8975"/>
                    <a:pt x="67708" y="8106"/>
                    <a:pt x="66411" y="8106"/>
                  </a:cubicBezTo>
                  <a:cubicBezTo>
                    <a:pt x="65067" y="8106"/>
                    <a:pt x="63659" y="7101"/>
                    <a:pt x="62440" y="6573"/>
                  </a:cubicBezTo>
                  <a:cubicBezTo>
                    <a:pt x="61241" y="6036"/>
                    <a:pt x="56890" y="0"/>
                    <a:pt x="554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1"/>
            <p:cNvSpPr/>
            <p:nvPr/>
          </p:nvSpPr>
          <p:spPr>
            <a:xfrm>
              <a:off x="1889475" y="3550173"/>
              <a:ext cx="370756" cy="951895"/>
            </a:xfrm>
            <a:custGeom>
              <a:avLst/>
              <a:gdLst/>
              <a:ahLst/>
              <a:cxnLst/>
              <a:rect l="l" t="t" r="r" b="b"/>
              <a:pathLst>
                <a:path w="5916" h="15189" extrusionOk="0">
                  <a:moveTo>
                    <a:pt x="2782" y="1"/>
                  </a:moveTo>
                  <a:lnTo>
                    <a:pt x="2231" y="2933"/>
                  </a:lnTo>
                  <a:lnTo>
                    <a:pt x="3083" y="3685"/>
                  </a:lnTo>
                  <a:lnTo>
                    <a:pt x="3083" y="3685"/>
                  </a:lnTo>
                  <a:lnTo>
                    <a:pt x="2181" y="3284"/>
                  </a:lnTo>
                  <a:lnTo>
                    <a:pt x="1980" y="4287"/>
                  </a:lnTo>
                  <a:lnTo>
                    <a:pt x="2582" y="4688"/>
                  </a:lnTo>
                  <a:lnTo>
                    <a:pt x="1905" y="4688"/>
                  </a:lnTo>
                  <a:lnTo>
                    <a:pt x="1655" y="6066"/>
                  </a:lnTo>
                  <a:lnTo>
                    <a:pt x="2607" y="7169"/>
                  </a:lnTo>
                  <a:lnTo>
                    <a:pt x="1579" y="6567"/>
                  </a:lnTo>
                  <a:lnTo>
                    <a:pt x="928" y="9976"/>
                  </a:lnTo>
                  <a:lnTo>
                    <a:pt x="2005" y="11028"/>
                  </a:lnTo>
                  <a:lnTo>
                    <a:pt x="853" y="10352"/>
                  </a:lnTo>
                  <a:lnTo>
                    <a:pt x="401" y="12833"/>
                  </a:lnTo>
                  <a:lnTo>
                    <a:pt x="1579" y="13936"/>
                  </a:lnTo>
                  <a:lnTo>
                    <a:pt x="326" y="13284"/>
                  </a:lnTo>
                  <a:lnTo>
                    <a:pt x="226" y="13735"/>
                  </a:lnTo>
                  <a:lnTo>
                    <a:pt x="1178" y="14462"/>
                  </a:lnTo>
                  <a:lnTo>
                    <a:pt x="151" y="14161"/>
                  </a:lnTo>
                  <a:lnTo>
                    <a:pt x="0" y="15013"/>
                  </a:lnTo>
                  <a:lnTo>
                    <a:pt x="5915" y="15189"/>
                  </a:lnTo>
                  <a:lnTo>
                    <a:pt x="5640" y="13886"/>
                  </a:lnTo>
                  <a:lnTo>
                    <a:pt x="3935" y="13660"/>
                  </a:lnTo>
                  <a:lnTo>
                    <a:pt x="5439" y="12808"/>
                  </a:lnTo>
                  <a:lnTo>
                    <a:pt x="5314" y="12282"/>
                  </a:lnTo>
                  <a:lnTo>
                    <a:pt x="4161" y="12883"/>
                  </a:lnTo>
                  <a:lnTo>
                    <a:pt x="5264" y="12006"/>
                  </a:lnTo>
                  <a:lnTo>
                    <a:pt x="5213" y="11730"/>
                  </a:lnTo>
                  <a:lnTo>
                    <a:pt x="3685" y="12056"/>
                  </a:lnTo>
                  <a:lnTo>
                    <a:pt x="5138" y="11329"/>
                  </a:lnTo>
                  <a:lnTo>
                    <a:pt x="4787" y="9750"/>
                  </a:lnTo>
                  <a:lnTo>
                    <a:pt x="3609" y="9575"/>
                  </a:lnTo>
                  <a:lnTo>
                    <a:pt x="4637" y="8973"/>
                  </a:lnTo>
                  <a:lnTo>
                    <a:pt x="4286" y="7294"/>
                  </a:lnTo>
                  <a:lnTo>
                    <a:pt x="3635" y="6843"/>
                  </a:lnTo>
                  <a:lnTo>
                    <a:pt x="3635" y="6843"/>
                  </a:lnTo>
                  <a:lnTo>
                    <a:pt x="4211" y="6868"/>
                  </a:lnTo>
                  <a:lnTo>
                    <a:pt x="4111" y="6392"/>
                  </a:lnTo>
                  <a:lnTo>
                    <a:pt x="3108" y="6216"/>
                  </a:lnTo>
                  <a:lnTo>
                    <a:pt x="3960" y="5715"/>
                  </a:lnTo>
                  <a:lnTo>
                    <a:pt x="27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1"/>
            <p:cNvSpPr/>
            <p:nvPr/>
          </p:nvSpPr>
          <p:spPr>
            <a:xfrm>
              <a:off x="1394539" y="3415565"/>
              <a:ext cx="671815" cy="812914"/>
            </a:xfrm>
            <a:custGeom>
              <a:avLst/>
              <a:gdLst/>
              <a:ahLst/>
              <a:cxnLst/>
              <a:rect l="l" t="t" r="r" b="b"/>
              <a:pathLst>
                <a:path w="23716" h="28697" extrusionOk="0">
                  <a:moveTo>
                    <a:pt x="12669" y="1"/>
                  </a:moveTo>
                  <a:cubicBezTo>
                    <a:pt x="11824" y="3356"/>
                    <a:pt x="7419" y="5274"/>
                    <a:pt x="7419" y="5274"/>
                  </a:cubicBezTo>
                  <a:cubicBezTo>
                    <a:pt x="7798" y="5474"/>
                    <a:pt x="8155" y="5593"/>
                    <a:pt x="8563" y="5593"/>
                  </a:cubicBezTo>
                  <a:cubicBezTo>
                    <a:pt x="8989" y="5593"/>
                    <a:pt x="9471" y="5463"/>
                    <a:pt x="10089" y="5159"/>
                  </a:cubicBezTo>
                  <a:lnTo>
                    <a:pt x="10089" y="5159"/>
                  </a:lnTo>
                  <a:cubicBezTo>
                    <a:pt x="9313" y="6027"/>
                    <a:pt x="8377" y="6346"/>
                    <a:pt x="8377" y="6346"/>
                  </a:cubicBezTo>
                  <a:cubicBezTo>
                    <a:pt x="8377" y="6346"/>
                    <a:pt x="8880" y="6440"/>
                    <a:pt x="9548" y="6440"/>
                  </a:cubicBezTo>
                  <a:cubicBezTo>
                    <a:pt x="9972" y="6440"/>
                    <a:pt x="10463" y="6402"/>
                    <a:pt x="10934" y="6278"/>
                  </a:cubicBezTo>
                  <a:lnTo>
                    <a:pt x="10934" y="6278"/>
                  </a:lnTo>
                  <a:cubicBezTo>
                    <a:pt x="9382" y="7830"/>
                    <a:pt x="7419" y="8697"/>
                    <a:pt x="7419" y="8697"/>
                  </a:cubicBezTo>
                  <a:cubicBezTo>
                    <a:pt x="7798" y="8898"/>
                    <a:pt x="8155" y="9017"/>
                    <a:pt x="8563" y="9017"/>
                  </a:cubicBezTo>
                  <a:cubicBezTo>
                    <a:pt x="8989" y="9017"/>
                    <a:pt x="9471" y="8887"/>
                    <a:pt x="10089" y="8583"/>
                  </a:cubicBezTo>
                  <a:lnTo>
                    <a:pt x="10089" y="8583"/>
                  </a:lnTo>
                  <a:cubicBezTo>
                    <a:pt x="9313" y="9451"/>
                    <a:pt x="8377" y="9770"/>
                    <a:pt x="8377" y="9770"/>
                  </a:cubicBezTo>
                  <a:cubicBezTo>
                    <a:pt x="8377" y="9770"/>
                    <a:pt x="8902" y="9861"/>
                    <a:pt x="9564" y="9861"/>
                  </a:cubicBezTo>
                  <a:cubicBezTo>
                    <a:pt x="7578" y="11665"/>
                    <a:pt x="5319" y="12646"/>
                    <a:pt x="5319" y="12646"/>
                  </a:cubicBezTo>
                  <a:cubicBezTo>
                    <a:pt x="5835" y="12915"/>
                    <a:pt x="6329" y="13074"/>
                    <a:pt x="6887" y="13074"/>
                  </a:cubicBezTo>
                  <a:cubicBezTo>
                    <a:pt x="7465" y="13074"/>
                    <a:pt x="8112" y="12904"/>
                    <a:pt x="8925" y="12509"/>
                  </a:cubicBezTo>
                  <a:lnTo>
                    <a:pt x="8925" y="12509"/>
                  </a:lnTo>
                  <a:cubicBezTo>
                    <a:pt x="7875" y="13673"/>
                    <a:pt x="6643" y="14107"/>
                    <a:pt x="6643" y="14107"/>
                  </a:cubicBezTo>
                  <a:cubicBezTo>
                    <a:pt x="6643" y="14107"/>
                    <a:pt x="7272" y="14223"/>
                    <a:pt x="8126" y="14223"/>
                  </a:cubicBezTo>
                  <a:cubicBezTo>
                    <a:pt x="8410" y="14223"/>
                    <a:pt x="8720" y="14210"/>
                    <a:pt x="9039" y="14175"/>
                  </a:cubicBezTo>
                  <a:lnTo>
                    <a:pt x="9039" y="14175"/>
                  </a:lnTo>
                  <a:cubicBezTo>
                    <a:pt x="6506" y="15979"/>
                    <a:pt x="3561" y="16960"/>
                    <a:pt x="3561" y="16960"/>
                  </a:cubicBezTo>
                  <a:cubicBezTo>
                    <a:pt x="4211" y="17218"/>
                    <a:pt x="4828" y="17371"/>
                    <a:pt x="5529" y="17371"/>
                  </a:cubicBezTo>
                  <a:cubicBezTo>
                    <a:pt x="6254" y="17371"/>
                    <a:pt x="7070" y="17207"/>
                    <a:pt x="8103" y="16823"/>
                  </a:cubicBezTo>
                  <a:lnTo>
                    <a:pt x="8103" y="16823"/>
                  </a:lnTo>
                  <a:cubicBezTo>
                    <a:pt x="6780" y="17942"/>
                    <a:pt x="5205" y="18352"/>
                    <a:pt x="5205" y="18352"/>
                  </a:cubicBezTo>
                  <a:cubicBezTo>
                    <a:pt x="5205" y="18352"/>
                    <a:pt x="6060" y="18481"/>
                    <a:pt x="7206" y="18481"/>
                  </a:cubicBezTo>
                  <a:cubicBezTo>
                    <a:pt x="7931" y="18481"/>
                    <a:pt x="8773" y="18429"/>
                    <a:pt x="9587" y="18261"/>
                  </a:cubicBezTo>
                  <a:lnTo>
                    <a:pt x="9587" y="18261"/>
                  </a:lnTo>
                  <a:cubicBezTo>
                    <a:pt x="6917" y="20315"/>
                    <a:pt x="3561" y="21411"/>
                    <a:pt x="3561" y="21411"/>
                  </a:cubicBezTo>
                  <a:cubicBezTo>
                    <a:pt x="4217" y="21683"/>
                    <a:pt x="4840" y="21842"/>
                    <a:pt x="5548" y="21842"/>
                  </a:cubicBezTo>
                  <a:cubicBezTo>
                    <a:pt x="6269" y="21842"/>
                    <a:pt x="7079" y="21677"/>
                    <a:pt x="8103" y="21297"/>
                  </a:cubicBezTo>
                  <a:lnTo>
                    <a:pt x="8103" y="21297"/>
                  </a:lnTo>
                  <a:cubicBezTo>
                    <a:pt x="6780" y="22415"/>
                    <a:pt x="5205" y="22826"/>
                    <a:pt x="5205" y="22826"/>
                  </a:cubicBezTo>
                  <a:cubicBezTo>
                    <a:pt x="5205" y="22826"/>
                    <a:pt x="5963" y="22943"/>
                    <a:pt x="6977" y="22943"/>
                  </a:cubicBezTo>
                  <a:cubicBezTo>
                    <a:pt x="7062" y="22943"/>
                    <a:pt x="7148" y="22942"/>
                    <a:pt x="7236" y="22940"/>
                  </a:cubicBezTo>
                  <a:lnTo>
                    <a:pt x="7236" y="22940"/>
                  </a:lnTo>
                  <a:cubicBezTo>
                    <a:pt x="3835" y="25291"/>
                    <a:pt x="0" y="26570"/>
                    <a:pt x="0" y="26570"/>
                  </a:cubicBezTo>
                  <a:cubicBezTo>
                    <a:pt x="873" y="26928"/>
                    <a:pt x="1708" y="27138"/>
                    <a:pt x="2654" y="27138"/>
                  </a:cubicBezTo>
                  <a:cubicBezTo>
                    <a:pt x="3639" y="27138"/>
                    <a:pt x="4744" y="26911"/>
                    <a:pt x="6140" y="26387"/>
                  </a:cubicBezTo>
                  <a:lnTo>
                    <a:pt x="6140" y="26387"/>
                  </a:lnTo>
                  <a:cubicBezTo>
                    <a:pt x="4360" y="27916"/>
                    <a:pt x="2237" y="28464"/>
                    <a:pt x="2237" y="28464"/>
                  </a:cubicBezTo>
                  <a:cubicBezTo>
                    <a:pt x="2237" y="28464"/>
                    <a:pt x="3387" y="28633"/>
                    <a:pt x="4925" y="28633"/>
                  </a:cubicBezTo>
                  <a:cubicBezTo>
                    <a:pt x="7006" y="28633"/>
                    <a:pt x="9798" y="28323"/>
                    <a:pt x="11413" y="26866"/>
                  </a:cubicBezTo>
                  <a:cubicBezTo>
                    <a:pt x="12247" y="28225"/>
                    <a:pt x="15305" y="28696"/>
                    <a:pt x="17904" y="28696"/>
                  </a:cubicBezTo>
                  <a:cubicBezTo>
                    <a:pt x="19147" y="28696"/>
                    <a:pt x="20284" y="28588"/>
                    <a:pt x="21023" y="28418"/>
                  </a:cubicBezTo>
                  <a:cubicBezTo>
                    <a:pt x="19379" y="28190"/>
                    <a:pt x="17645" y="26935"/>
                    <a:pt x="17644" y="26935"/>
                  </a:cubicBezTo>
                  <a:lnTo>
                    <a:pt x="17644" y="26935"/>
                  </a:lnTo>
                  <a:cubicBezTo>
                    <a:pt x="17645" y="26935"/>
                    <a:pt x="18990" y="27135"/>
                    <a:pt x="20487" y="27135"/>
                  </a:cubicBezTo>
                  <a:cubicBezTo>
                    <a:pt x="21663" y="27135"/>
                    <a:pt x="22933" y="27011"/>
                    <a:pt x="23716" y="26570"/>
                  </a:cubicBezTo>
                  <a:cubicBezTo>
                    <a:pt x="20110" y="26319"/>
                    <a:pt x="17530" y="24812"/>
                    <a:pt x="15704" y="22940"/>
                  </a:cubicBezTo>
                  <a:lnTo>
                    <a:pt x="15704" y="22940"/>
                  </a:lnTo>
                  <a:cubicBezTo>
                    <a:pt x="16099" y="22968"/>
                    <a:pt x="16494" y="22981"/>
                    <a:pt x="16875" y="22981"/>
                  </a:cubicBezTo>
                  <a:cubicBezTo>
                    <a:pt x="17770" y="22981"/>
                    <a:pt x="18584" y="22909"/>
                    <a:pt x="19128" y="22781"/>
                  </a:cubicBezTo>
                  <a:cubicBezTo>
                    <a:pt x="17896" y="22621"/>
                    <a:pt x="16617" y="21685"/>
                    <a:pt x="16617" y="21685"/>
                  </a:cubicBezTo>
                  <a:lnTo>
                    <a:pt x="16617" y="21685"/>
                  </a:lnTo>
                  <a:cubicBezTo>
                    <a:pt x="16617" y="21685"/>
                    <a:pt x="17612" y="21835"/>
                    <a:pt x="18720" y="21835"/>
                  </a:cubicBezTo>
                  <a:cubicBezTo>
                    <a:pt x="19591" y="21835"/>
                    <a:pt x="20531" y="21742"/>
                    <a:pt x="21114" y="21411"/>
                  </a:cubicBezTo>
                  <a:cubicBezTo>
                    <a:pt x="18215" y="21206"/>
                    <a:pt x="16229" y="19927"/>
                    <a:pt x="14860" y="18398"/>
                  </a:cubicBezTo>
                  <a:lnTo>
                    <a:pt x="14860" y="18398"/>
                  </a:lnTo>
                  <a:cubicBezTo>
                    <a:pt x="15496" y="18482"/>
                    <a:pt x="16171" y="18521"/>
                    <a:pt x="16810" y="18521"/>
                  </a:cubicBezTo>
                  <a:cubicBezTo>
                    <a:pt x="17730" y="18521"/>
                    <a:pt x="18576" y="18442"/>
                    <a:pt x="19128" y="18307"/>
                  </a:cubicBezTo>
                  <a:cubicBezTo>
                    <a:pt x="17896" y="18147"/>
                    <a:pt x="16617" y="17211"/>
                    <a:pt x="16617" y="17211"/>
                  </a:cubicBezTo>
                  <a:lnTo>
                    <a:pt x="16617" y="17211"/>
                  </a:lnTo>
                  <a:cubicBezTo>
                    <a:pt x="16617" y="17211"/>
                    <a:pt x="17639" y="17366"/>
                    <a:pt x="18765" y="17366"/>
                  </a:cubicBezTo>
                  <a:cubicBezTo>
                    <a:pt x="19623" y="17366"/>
                    <a:pt x="20541" y="17276"/>
                    <a:pt x="21114" y="16960"/>
                  </a:cubicBezTo>
                  <a:cubicBezTo>
                    <a:pt x="18420" y="16755"/>
                    <a:pt x="16503" y="15636"/>
                    <a:pt x="15156" y="14244"/>
                  </a:cubicBezTo>
                  <a:lnTo>
                    <a:pt x="15156" y="14244"/>
                  </a:lnTo>
                  <a:cubicBezTo>
                    <a:pt x="15377" y="14259"/>
                    <a:pt x="15597" y="14267"/>
                    <a:pt x="15812" y="14267"/>
                  </a:cubicBezTo>
                  <a:cubicBezTo>
                    <a:pt x="16550" y="14267"/>
                    <a:pt x="17225" y="14180"/>
                    <a:pt x="17667" y="14039"/>
                  </a:cubicBezTo>
                  <a:cubicBezTo>
                    <a:pt x="16686" y="13879"/>
                    <a:pt x="15682" y="12920"/>
                    <a:pt x="15681" y="12920"/>
                  </a:cubicBezTo>
                  <a:lnTo>
                    <a:pt x="15681" y="12920"/>
                  </a:lnTo>
                  <a:cubicBezTo>
                    <a:pt x="15682" y="12920"/>
                    <a:pt x="16469" y="13070"/>
                    <a:pt x="17346" y="13070"/>
                  </a:cubicBezTo>
                  <a:cubicBezTo>
                    <a:pt x="18035" y="13070"/>
                    <a:pt x="18780" y="12978"/>
                    <a:pt x="19242" y="12646"/>
                  </a:cubicBezTo>
                  <a:cubicBezTo>
                    <a:pt x="17119" y="12441"/>
                    <a:pt x="15613" y="11299"/>
                    <a:pt x="14540" y="9861"/>
                  </a:cubicBezTo>
                  <a:lnTo>
                    <a:pt x="14540" y="9861"/>
                  </a:lnTo>
                  <a:cubicBezTo>
                    <a:pt x="14754" y="9880"/>
                    <a:pt x="14967" y="9889"/>
                    <a:pt x="15174" y="9889"/>
                  </a:cubicBezTo>
                  <a:cubicBezTo>
                    <a:pt x="15719" y="9889"/>
                    <a:pt x="16218" y="9830"/>
                    <a:pt x="16549" y="9747"/>
                  </a:cubicBezTo>
                  <a:cubicBezTo>
                    <a:pt x="15818" y="9610"/>
                    <a:pt x="15065" y="8903"/>
                    <a:pt x="15065" y="8903"/>
                  </a:cubicBezTo>
                  <a:lnTo>
                    <a:pt x="15065" y="8903"/>
                  </a:lnTo>
                  <a:cubicBezTo>
                    <a:pt x="15065" y="8903"/>
                    <a:pt x="15655" y="9018"/>
                    <a:pt x="16310" y="9018"/>
                  </a:cubicBezTo>
                  <a:cubicBezTo>
                    <a:pt x="16821" y="9018"/>
                    <a:pt x="17373" y="8948"/>
                    <a:pt x="17713" y="8697"/>
                  </a:cubicBezTo>
                  <a:cubicBezTo>
                    <a:pt x="16001" y="8538"/>
                    <a:pt x="14837" y="7556"/>
                    <a:pt x="14038" y="6369"/>
                  </a:cubicBezTo>
                  <a:lnTo>
                    <a:pt x="14038" y="6369"/>
                  </a:lnTo>
                  <a:cubicBezTo>
                    <a:pt x="14431" y="6438"/>
                    <a:pt x="14848" y="6469"/>
                    <a:pt x="15241" y="6469"/>
                  </a:cubicBezTo>
                  <a:cubicBezTo>
                    <a:pt x="15761" y="6469"/>
                    <a:pt x="16237" y="6415"/>
                    <a:pt x="16549" y="6324"/>
                  </a:cubicBezTo>
                  <a:cubicBezTo>
                    <a:pt x="15818" y="6187"/>
                    <a:pt x="15065" y="5479"/>
                    <a:pt x="15065" y="5479"/>
                  </a:cubicBezTo>
                  <a:lnTo>
                    <a:pt x="15065" y="5479"/>
                  </a:lnTo>
                  <a:cubicBezTo>
                    <a:pt x="15065" y="5479"/>
                    <a:pt x="15655" y="5594"/>
                    <a:pt x="16310" y="5594"/>
                  </a:cubicBezTo>
                  <a:cubicBezTo>
                    <a:pt x="16821" y="5594"/>
                    <a:pt x="17373" y="5524"/>
                    <a:pt x="17713" y="5274"/>
                  </a:cubicBezTo>
                  <a:cubicBezTo>
                    <a:pt x="14609" y="4977"/>
                    <a:pt x="13308" y="1964"/>
                    <a:pt x="12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1"/>
            <p:cNvSpPr/>
            <p:nvPr/>
          </p:nvSpPr>
          <p:spPr>
            <a:xfrm>
              <a:off x="2695364" y="3485065"/>
              <a:ext cx="671815" cy="812914"/>
            </a:xfrm>
            <a:custGeom>
              <a:avLst/>
              <a:gdLst/>
              <a:ahLst/>
              <a:cxnLst/>
              <a:rect l="l" t="t" r="r" b="b"/>
              <a:pathLst>
                <a:path w="23716" h="28697" extrusionOk="0">
                  <a:moveTo>
                    <a:pt x="12669" y="1"/>
                  </a:moveTo>
                  <a:cubicBezTo>
                    <a:pt x="11824" y="3356"/>
                    <a:pt x="7419" y="5274"/>
                    <a:pt x="7419" y="5274"/>
                  </a:cubicBezTo>
                  <a:cubicBezTo>
                    <a:pt x="7798" y="5474"/>
                    <a:pt x="8155" y="5593"/>
                    <a:pt x="8563" y="5593"/>
                  </a:cubicBezTo>
                  <a:cubicBezTo>
                    <a:pt x="8989" y="5593"/>
                    <a:pt x="9471" y="5463"/>
                    <a:pt x="10089" y="5159"/>
                  </a:cubicBezTo>
                  <a:lnTo>
                    <a:pt x="10089" y="5159"/>
                  </a:lnTo>
                  <a:cubicBezTo>
                    <a:pt x="9313" y="6027"/>
                    <a:pt x="8377" y="6346"/>
                    <a:pt x="8377" y="6346"/>
                  </a:cubicBezTo>
                  <a:cubicBezTo>
                    <a:pt x="8377" y="6346"/>
                    <a:pt x="8880" y="6440"/>
                    <a:pt x="9548" y="6440"/>
                  </a:cubicBezTo>
                  <a:cubicBezTo>
                    <a:pt x="9972" y="6440"/>
                    <a:pt x="10463" y="6402"/>
                    <a:pt x="10934" y="6278"/>
                  </a:cubicBezTo>
                  <a:lnTo>
                    <a:pt x="10934" y="6278"/>
                  </a:lnTo>
                  <a:cubicBezTo>
                    <a:pt x="9382" y="7830"/>
                    <a:pt x="7419" y="8697"/>
                    <a:pt x="7419" y="8697"/>
                  </a:cubicBezTo>
                  <a:cubicBezTo>
                    <a:pt x="7798" y="8898"/>
                    <a:pt x="8155" y="9017"/>
                    <a:pt x="8563" y="9017"/>
                  </a:cubicBezTo>
                  <a:cubicBezTo>
                    <a:pt x="8989" y="9017"/>
                    <a:pt x="9471" y="8887"/>
                    <a:pt x="10089" y="8583"/>
                  </a:cubicBezTo>
                  <a:lnTo>
                    <a:pt x="10089" y="8583"/>
                  </a:lnTo>
                  <a:cubicBezTo>
                    <a:pt x="9313" y="9451"/>
                    <a:pt x="8377" y="9770"/>
                    <a:pt x="8377" y="9770"/>
                  </a:cubicBezTo>
                  <a:cubicBezTo>
                    <a:pt x="8377" y="9770"/>
                    <a:pt x="8902" y="9861"/>
                    <a:pt x="9564" y="9861"/>
                  </a:cubicBezTo>
                  <a:cubicBezTo>
                    <a:pt x="7578" y="11665"/>
                    <a:pt x="5319" y="12646"/>
                    <a:pt x="5319" y="12646"/>
                  </a:cubicBezTo>
                  <a:cubicBezTo>
                    <a:pt x="5835" y="12915"/>
                    <a:pt x="6329" y="13074"/>
                    <a:pt x="6887" y="13074"/>
                  </a:cubicBezTo>
                  <a:cubicBezTo>
                    <a:pt x="7465" y="13074"/>
                    <a:pt x="8112" y="12904"/>
                    <a:pt x="8925" y="12509"/>
                  </a:cubicBezTo>
                  <a:lnTo>
                    <a:pt x="8925" y="12509"/>
                  </a:lnTo>
                  <a:cubicBezTo>
                    <a:pt x="7875" y="13673"/>
                    <a:pt x="6643" y="14107"/>
                    <a:pt x="6643" y="14107"/>
                  </a:cubicBezTo>
                  <a:cubicBezTo>
                    <a:pt x="6643" y="14107"/>
                    <a:pt x="7272" y="14223"/>
                    <a:pt x="8126" y="14223"/>
                  </a:cubicBezTo>
                  <a:cubicBezTo>
                    <a:pt x="8410" y="14223"/>
                    <a:pt x="8720" y="14210"/>
                    <a:pt x="9039" y="14175"/>
                  </a:cubicBezTo>
                  <a:lnTo>
                    <a:pt x="9039" y="14175"/>
                  </a:lnTo>
                  <a:cubicBezTo>
                    <a:pt x="6506" y="15979"/>
                    <a:pt x="3561" y="16960"/>
                    <a:pt x="3561" y="16960"/>
                  </a:cubicBezTo>
                  <a:cubicBezTo>
                    <a:pt x="4211" y="17218"/>
                    <a:pt x="4828" y="17371"/>
                    <a:pt x="5529" y="17371"/>
                  </a:cubicBezTo>
                  <a:cubicBezTo>
                    <a:pt x="6254" y="17371"/>
                    <a:pt x="7070" y="17207"/>
                    <a:pt x="8103" y="16823"/>
                  </a:cubicBezTo>
                  <a:lnTo>
                    <a:pt x="8103" y="16823"/>
                  </a:lnTo>
                  <a:cubicBezTo>
                    <a:pt x="6780" y="17942"/>
                    <a:pt x="5205" y="18352"/>
                    <a:pt x="5205" y="18352"/>
                  </a:cubicBezTo>
                  <a:cubicBezTo>
                    <a:pt x="5205" y="18352"/>
                    <a:pt x="6060" y="18481"/>
                    <a:pt x="7206" y="18481"/>
                  </a:cubicBezTo>
                  <a:cubicBezTo>
                    <a:pt x="7931" y="18481"/>
                    <a:pt x="8773" y="18429"/>
                    <a:pt x="9587" y="18261"/>
                  </a:cubicBezTo>
                  <a:lnTo>
                    <a:pt x="9587" y="18261"/>
                  </a:lnTo>
                  <a:cubicBezTo>
                    <a:pt x="6917" y="20315"/>
                    <a:pt x="3561" y="21411"/>
                    <a:pt x="3561" y="21411"/>
                  </a:cubicBezTo>
                  <a:cubicBezTo>
                    <a:pt x="4217" y="21683"/>
                    <a:pt x="4840" y="21842"/>
                    <a:pt x="5548" y="21842"/>
                  </a:cubicBezTo>
                  <a:cubicBezTo>
                    <a:pt x="6269" y="21842"/>
                    <a:pt x="7079" y="21677"/>
                    <a:pt x="8103" y="21297"/>
                  </a:cubicBezTo>
                  <a:lnTo>
                    <a:pt x="8103" y="21297"/>
                  </a:lnTo>
                  <a:cubicBezTo>
                    <a:pt x="6780" y="22415"/>
                    <a:pt x="5205" y="22826"/>
                    <a:pt x="5205" y="22826"/>
                  </a:cubicBezTo>
                  <a:cubicBezTo>
                    <a:pt x="5205" y="22826"/>
                    <a:pt x="5963" y="22943"/>
                    <a:pt x="6977" y="22943"/>
                  </a:cubicBezTo>
                  <a:cubicBezTo>
                    <a:pt x="7062" y="22943"/>
                    <a:pt x="7148" y="22942"/>
                    <a:pt x="7236" y="22940"/>
                  </a:cubicBezTo>
                  <a:lnTo>
                    <a:pt x="7236" y="22940"/>
                  </a:lnTo>
                  <a:cubicBezTo>
                    <a:pt x="3835" y="25291"/>
                    <a:pt x="0" y="26570"/>
                    <a:pt x="0" y="26570"/>
                  </a:cubicBezTo>
                  <a:cubicBezTo>
                    <a:pt x="873" y="26928"/>
                    <a:pt x="1708" y="27138"/>
                    <a:pt x="2654" y="27138"/>
                  </a:cubicBezTo>
                  <a:cubicBezTo>
                    <a:pt x="3639" y="27138"/>
                    <a:pt x="4744" y="26911"/>
                    <a:pt x="6140" y="26387"/>
                  </a:cubicBezTo>
                  <a:lnTo>
                    <a:pt x="6140" y="26387"/>
                  </a:lnTo>
                  <a:cubicBezTo>
                    <a:pt x="4360" y="27916"/>
                    <a:pt x="2237" y="28464"/>
                    <a:pt x="2237" y="28464"/>
                  </a:cubicBezTo>
                  <a:cubicBezTo>
                    <a:pt x="2237" y="28464"/>
                    <a:pt x="3387" y="28633"/>
                    <a:pt x="4925" y="28633"/>
                  </a:cubicBezTo>
                  <a:cubicBezTo>
                    <a:pt x="7006" y="28633"/>
                    <a:pt x="9798" y="28323"/>
                    <a:pt x="11413" y="26866"/>
                  </a:cubicBezTo>
                  <a:cubicBezTo>
                    <a:pt x="12247" y="28225"/>
                    <a:pt x="15305" y="28696"/>
                    <a:pt x="17904" y="28696"/>
                  </a:cubicBezTo>
                  <a:cubicBezTo>
                    <a:pt x="19147" y="28696"/>
                    <a:pt x="20284" y="28588"/>
                    <a:pt x="21023" y="28418"/>
                  </a:cubicBezTo>
                  <a:cubicBezTo>
                    <a:pt x="19379" y="28190"/>
                    <a:pt x="17645" y="26935"/>
                    <a:pt x="17644" y="26935"/>
                  </a:cubicBezTo>
                  <a:lnTo>
                    <a:pt x="17644" y="26935"/>
                  </a:lnTo>
                  <a:cubicBezTo>
                    <a:pt x="17645" y="26935"/>
                    <a:pt x="18990" y="27135"/>
                    <a:pt x="20487" y="27135"/>
                  </a:cubicBezTo>
                  <a:cubicBezTo>
                    <a:pt x="21663" y="27135"/>
                    <a:pt x="22933" y="27011"/>
                    <a:pt x="23716" y="26570"/>
                  </a:cubicBezTo>
                  <a:cubicBezTo>
                    <a:pt x="20110" y="26319"/>
                    <a:pt x="17530" y="24812"/>
                    <a:pt x="15704" y="22940"/>
                  </a:cubicBezTo>
                  <a:lnTo>
                    <a:pt x="15704" y="22940"/>
                  </a:lnTo>
                  <a:cubicBezTo>
                    <a:pt x="16099" y="22968"/>
                    <a:pt x="16494" y="22981"/>
                    <a:pt x="16875" y="22981"/>
                  </a:cubicBezTo>
                  <a:cubicBezTo>
                    <a:pt x="17770" y="22981"/>
                    <a:pt x="18584" y="22909"/>
                    <a:pt x="19128" y="22781"/>
                  </a:cubicBezTo>
                  <a:cubicBezTo>
                    <a:pt x="17896" y="22621"/>
                    <a:pt x="16617" y="21685"/>
                    <a:pt x="16617" y="21685"/>
                  </a:cubicBezTo>
                  <a:lnTo>
                    <a:pt x="16617" y="21685"/>
                  </a:lnTo>
                  <a:cubicBezTo>
                    <a:pt x="16617" y="21685"/>
                    <a:pt x="17612" y="21835"/>
                    <a:pt x="18720" y="21835"/>
                  </a:cubicBezTo>
                  <a:cubicBezTo>
                    <a:pt x="19591" y="21835"/>
                    <a:pt x="20531" y="21742"/>
                    <a:pt x="21114" y="21411"/>
                  </a:cubicBezTo>
                  <a:cubicBezTo>
                    <a:pt x="18215" y="21206"/>
                    <a:pt x="16229" y="19927"/>
                    <a:pt x="14860" y="18398"/>
                  </a:cubicBezTo>
                  <a:lnTo>
                    <a:pt x="14860" y="18398"/>
                  </a:lnTo>
                  <a:cubicBezTo>
                    <a:pt x="15496" y="18482"/>
                    <a:pt x="16171" y="18521"/>
                    <a:pt x="16810" y="18521"/>
                  </a:cubicBezTo>
                  <a:cubicBezTo>
                    <a:pt x="17730" y="18521"/>
                    <a:pt x="18576" y="18442"/>
                    <a:pt x="19128" y="18307"/>
                  </a:cubicBezTo>
                  <a:cubicBezTo>
                    <a:pt x="17896" y="18147"/>
                    <a:pt x="16617" y="17211"/>
                    <a:pt x="16617" y="17211"/>
                  </a:cubicBezTo>
                  <a:lnTo>
                    <a:pt x="16617" y="17211"/>
                  </a:lnTo>
                  <a:cubicBezTo>
                    <a:pt x="16617" y="17211"/>
                    <a:pt x="17639" y="17366"/>
                    <a:pt x="18765" y="17366"/>
                  </a:cubicBezTo>
                  <a:cubicBezTo>
                    <a:pt x="19623" y="17366"/>
                    <a:pt x="20541" y="17276"/>
                    <a:pt x="21114" y="16960"/>
                  </a:cubicBezTo>
                  <a:cubicBezTo>
                    <a:pt x="18420" y="16755"/>
                    <a:pt x="16503" y="15636"/>
                    <a:pt x="15156" y="14244"/>
                  </a:cubicBezTo>
                  <a:lnTo>
                    <a:pt x="15156" y="14244"/>
                  </a:lnTo>
                  <a:cubicBezTo>
                    <a:pt x="15377" y="14259"/>
                    <a:pt x="15597" y="14267"/>
                    <a:pt x="15812" y="14267"/>
                  </a:cubicBezTo>
                  <a:cubicBezTo>
                    <a:pt x="16550" y="14267"/>
                    <a:pt x="17225" y="14180"/>
                    <a:pt x="17667" y="14039"/>
                  </a:cubicBezTo>
                  <a:cubicBezTo>
                    <a:pt x="16686" y="13879"/>
                    <a:pt x="15682" y="12920"/>
                    <a:pt x="15681" y="12920"/>
                  </a:cubicBezTo>
                  <a:lnTo>
                    <a:pt x="15681" y="12920"/>
                  </a:lnTo>
                  <a:cubicBezTo>
                    <a:pt x="15682" y="12920"/>
                    <a:pt x="16469" y="13070"/>
                    <a:pt x="17346" y="13070"/>
                  </a:cubicBezTo>
                  <a:cubicBezTo>
                    <a:pt x="18035" y="13070"/>
                    <a:pt x="18780" y="12978"/>
                    <a:pt x="19242" y="12646"/>
                  </a:cubicBezTo>
                  <a:cubicBezTo>
                    <a:pt x="17119" y="12441"/>
                    <a:pt x="15613" y="11299"/>
                    <a:pt x="14540" y="9861"/>
                  </a:cubicBezTo>
                  <a:lnTo>
                    <a:pt x="14540" y="9861"/>
                  </a:lnTo>
                  <a:cubicBezTo>
                    <a:pt x="14754" y="9880"/>
                    <a:pt x="14967" y="9889"/>
                    <a:pt x="15174" y="9889"/>
                  </a:cubicBezTo>
                  <a:cubicBezTo>
                    <a:pt x="15719" y="9889"/>
                    <a:pt x="16218" y="9830"/>
                    <a:pt x="16549" y="9747"/>
                  </a:cubicBezTo>
                  <a:cubicBezTo>
                    <a:pt x="15818" y="9610"/>
                    <a:pt x="15065" y="8903"/>
                    <a:pt x="15065" y="8903"/>
                  </a:cubicBezTo>
                  <a:lnTo>
                    <a:pt x="15065" y="8903"/>
                  </a:lnTo>
                  <a:cubicBezTo>
                    <a:pt x="15065" y="8903"/>
                    <a:pt x="15655" y="9018"/>
                    <a:pt x="16310" y="9018"/>
                  </a:cubicBezTo>
                  <a:cubicBezTo>
                    <a:pt x="16821" y="9018"/>
                    <a:pt x="17373" y="8948"/>
                    <a:pt x="17713" y="8697"/>
                  </a:cubicBezTo>
                  <a:cubicBezTo>
                    <a:pt x="16001" y="8538"/>
                    <a:pt x="14837" y="7556"/>
                    <a:pt x="14038" y="6369"/>
                  </a:cubicBezTo>
                  <a:lnTo>
                    <a:pt x="14038" y="6369"/>
                  </a:lnTo>
                  <a:cubicBezTo>
                    <a:pt x="14431" y="6438"/>
                    <a:pt x="14848" y="6469"/>
                    <a:pt x="15241" y="6469"/>
                  </a:cubicBezTo>
                  <a:cubicBezTo>
                    <a:pt x="15761" y="6469"/>
                    <a:pt x="16237" y="6415"/>
                    <a:pt x="16549" y="6324"/>
                  </a:cubicBezTo>
                  <a:cubicBezTo>
                    <a:pt x="15818" y="6187"/>
                    <a:pt x="15065" y="5479"/>
                    <a:pt x="15065" y="5479"/>
                  </a:cubicBezTo>
                  <a:lnTo>
                    <a:pt x="15065" y="5479"/>
                  </a:lnTo>
                  <a:cubicBezTo>
                    <a:pt x="15065" y="5479"/>
                    <a:pt x="15655" y="5594"/>
                    <a:pt x="16310" y="5594"/>
                  </a:cubicBezTo>
                  <a:cubicBezTo>
                    <a:pt x="16821" y="5594"/>
                    <a:pt x="17373" y="5524"/>
                    <a:pt x="17713" y="5274"/>
                  </a:cubicBezTo>
                  <a:cubicBezTo>
                    <a:pt x="14609" y="4977"/>
                    <a:pt x="13308" y="1964"/>
                    <a:pt x="12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1"/>
            <p:cNvSpPr/>
            <p:nvPr/>
          </p:nvSpPr>
          <p:spPr>
            <a:xfrm>
              <a:off x="3879312" y="3619701"/>
              <a:ext cx="786660" cy="951879"/>
            </a:xfrm>
            <a:custGeom>
              <a:avLst/>
              <a:gdLst/>
              <a:ahLst/>
              <a:cxnLst/>
              <a:rect l="l" t="t" r="r" b="b"/>
              <a:pathLst>
                <a:path w="23716" h="28697" extrusionOk="0">
                  <a:moveTo>
                    <a:pt x="12669" y="1"/>
                  </a:moveTo>
                  <a:cubicBezTo>
                    <a:pt x="11824" y="3356"/>
                    <a:pt x="7419" y="5274"/>
                    <a:pt x="7419" y="5274"/>
                  </a:cubicBezTo>
                  <a:cubicBezTo>
                    <a:pt x="7798" y="5474"/>
                    <a:pt x="8155" y="5593"/>
                    <a:pt x="8563" y="5593"/>
                  </a:cubicBezTo>
                  <a:cubicBezTo>
                    <a:pt x="8989" y="5593"/>
                    <a:pt x="9471" y="5463"/>
                    <a:pt x="10089" y="5159"/>
                  </a:cubicBezTo>
                  <a:lnTo>
                    <a:pt x="10089" y="5159"/>
                  </a:lnTo>
                  <a:cubicBezTo>
                    <a:pt x="9313" y="6027"/>
                    <a:pt x="8377" y="6346"/>
                    <a:pt x="8377" y="6346"/>
                  </a:cubicBezTo>
                  <a:cubicBezTo>
                    <a:pt x="8377" y="6346"/>
                    <a:pt x="8880" y="6440"/>
                    <a:pt x="9548" y="6440"/>
                  </a:cubicBezTo>
                  <a:cubicBezTo>
                    <a:pt x="9972" y="6440"/>
                    <a:pt x="10463" y="6402"/>
                    <a:pt x="10934" y="6278"/>
                  </a:cubicBezTo>
                  <a:lnTo>
                    <a:pt x="10934" y="6278"/>
                  </a:lnTo>
                  <a:cubicBezTo>
                    <a:pt x="9382" y="7830"/>
                    <a:pt x="7419" y="8697"/>
                    <a:pt x="7419" y="8697"/>
                  </a:cubicBezTo>
                  <a:cubicBezTo>
                    <a:pt x="7798" y="8898"/>
                    <a:pt x="8155" y="9017"/>
                    <a:pt x="8563" y="9017"/>
                  </a:cubicBezTo>
                  <a:cubicBezTo>
                    <a:pt x="8989" y="9017"/>
                    <a:pt x="9471" y="8887"/>
                    <a:pt x="10089" y="8583"/>
                  </a:cubicBezTo>
                  <a:lnTo>
                    <a:pt x="10089" y="8583"/>
                  </a:lnTo>
                  <a:cubicBezTo>
                    <a:pt x="9313" y="9451"/>
                    <a:pt x="8377" y="9770"/>
                    <a:pt x="8377" y="9770"/>
                  </a:cubicBezTo>
                  <a:cubicBezTo>
                    <a:pt x="8377" y="9770"/>
                    <a:pt x="8902" y="9861"/>
                    <a:pt x="9564" y="9861"/>
                  </a:cubicBezTo>
                  <a:cubicBezTo>
                    <a:pt x="7578" y="11665"/>
                    <a:pt x="5319" y="12646"/>
                    <a:pt x="5319" y="12646"/>
                  </a:cubicBezTo>
                  <a:cubicBezTo>
                    <a:pt x="5835" y="12915"/>
                    <a:pt x="6329" y="13074"/>
                    <a:pt x="6887" y="13074"/>
                  </a:cubicBezTo>
                  <a:cubicBezTo>
                    <a:pt x="7465" y="13074"/>
                    <a:pt x="8112" y="12904"/>
                    <a:pt x="8925" y="12509"/>
                  </a:cubicBezTo>
                  <a:lnTo>
                    <a:pt x="8925" y="12509"/>
                  </a:lnTo>
                  <a:cubicBezTo>
                    <a:pt x="7875" y="13673"/>
                    <a:pt x="6643" y="14107"/>
                    <a:pt x="6643" y="14107"/>
                  </a:cubicBezTo>
                  <a:cubicBezTo>
                    <a:pt x="6643" y="14107"/>
                    <a:pt x="7272" y="14223"/>
                    <a:pt x="8126" y="14223"/>
                  </a:cubicBezTo>
                  <a:cubicBezTo>
                    <a:pt x="8410" y="14223"/>
                    <a:pt x="8720" y="14210"/>
                    <a:pt x="9039" y="14175"/>
                  </a:cubicBezTo>
                  <a:lnTo>
                    <a:pt x="9039" y="14175"/>
                  </a:lnTo>
                  <a:cubicBezTo>
                    <a:pt x="6506" y="15979"/>
                    <a:pt x="3561" y="16960"/>
                    <a:pt x="3561" y="16960"/>
                  </a:cubicBezTo>
                  <a:cubicBezTo>
                    <a:pt x="4211" y="17218"/>
                    <a:pt x="4828" y="17371"/>
                    <a:pt x="5529" y="17371"/>
                  </a:cubicBezTo>
                  <a:cubicBezTo>
                    <a:pt x="6254" y="17371"/>
                    <a:pt x="7070" y="17207"/>
                    <a:pt x="8103" y="16823"/>
                  </a:cubicBezTo>
                  <a:lnTo>
                    <a:pt x="8103" y="16823"/>
                  </a:lnTo>
                  <a:cubicBezTo>
                    <a:pt x="6780" y="17942"/>
                    <a:pt x="5205" y="18352"/>
                    <a:pt x="5205" y="18352"/>
                  </a:cubicBezTo>
                  <a:cubicBezTo>
                    <a:pt x="5205" y="18352"/>
                    <a:pt x="6060" y="18481"/>
                    <a:pt x="7206" y="18481"/>
                  </a:cubicBezTo>
                  <a:cubicBezTo>
                    <a:pt x="7931" y="18481"/>
                    <a:pt x="8773" y="18429"/>
                    <a:pt x="9587" y="18261"/>
                  </a:cubicBezTo>
                  <a:lnTo>
                    <a:pt x="9587" y="18261"/>
                  </a:lnTo>
                  <a:cubicBezTo>
                    <a:pt x="6917" y="20315"/>
                    <a:pt x="3561" y="21411"/>
                    <a:pt x="3561" y="21411"/>
                  </a:cubicBezTo>
                  <a:cubicBezTo>
                    <a:pt x="4217" y="21683"/>
                    <a:pt x="4840" y="21842"/>
                    <a:pt x="5548" y="21842"/>
                  </a:cubicBezTo>
                  <a:cubicBezTo>
                    <a:pt x="6269" y="21842"/>
                    <a:pt x="7079" y="21677"/>
                    <a:pt x="8103" y="21297"/>
                  </a:cubicBezTo>
                  <a:lnTo>
                    <a:pt x="8103" y="21297"/>
                  </a:lnTo>
                  <a:cubicBezTo>
                    <a:pt x="6780" y="22415"/>
                    <a:pt x="5205" y="22826"/>
                    <a:pt x="5205" y="22826"/>
                  </a:cubicBezTo>
                  <a:cubicBezTo>
                    <a:pt x="5205" y="22826"/>
                    <a:pt x="5963" y="22943"/>
                    <a:pt x="6977" y="22943"/>
                  </a:cubicBezTo>
                  <a:cubicBezTo>
                    <a:pt x="7062" y="22943"/>
                    <a:pt x="7148" y="22942"/>
                    <a:pt x="7236" y="22940"/>
                  </a:cubicBezTo>
                  <a:lnTo>
                    <a:pt x="7236" y="22940"/>
                  </a:lnTo>
                  <a:cubicBezTo>
                    <a:pt x="3835" y="25291"/>
                    <a:pt x="0" y="26570"/>
                    <a:pt x="0" y="26570"/>
                  </a:cubicBezTo>
                  <a:cubicBezTo>
                    <a:pt x="873" y="26928"/>
                    <a:pt x="1708" y="27138"/>
                    <a:pt x="2654" y="27138"/>
                  </a:cubicBezTo>
                  <a:cubicBezTo>
                    <a:pt x="3639" y="27138"/>
                    <a:pt x="4744" y="26911"/>
                    <a:pt x="6140" y="26387"/>
                  </a:cubicBezTo>
                  <a:lnTo>
                    <a:pt x="6140" y="26387"/>
                  </a:lnTo>
                  <a:cubicBezTo>
                    <a:pt x="4360" y="27916"/>
                    <a:pt x="2237" y="28464"/>
                    <a:pt x="2237" y="28464"/>
                  </a:cubicBezTo>
                  <a:cubicBezTo>
                    <a:pt x="2237" y="28464"/>
                    <a:pt x="3387" y="28633"/>
                    <a:pt x="4925" y="28633"/>
                  </a:cubicBezTo>
                  <a:cubicBezTo>
                    <a:pt x="7006" y="28633"/>
                    <a:pt x="9798" y="28323"/>
                    <a:pt x="11413" y="26866"/>
                  </a:cubicBezTo>
                  <a:cubicBezTo>
                    <a:pt x="12247" y="28225"/>
                    <a:pt x="15305" y="28696"/>
                    <a:pt x="17904" y="28696"/>
                  </a:cubicBezTo>
                  <a:cubicBezTo>
                    <a:pt x="19147" y="28696"/>
                    <a:pt x="20284" y="28588"/>
                    <a:pt x="21023" y="28418"/>
                  </a:cubicBezTo>
                  <a:cubicBezTo>
                    <a:pt x="19379" y="28190"/>
                    <a:pt x="17645" y="26935"/>
                    <a:pt x="17644" y="26935"/>
                  </a:cubicBezTo>
                  <a:lnTo>
                    <a:pt x="17644" y="26935"/>
                  </a:lnTo>
                  <a:cubicBezTo>
                    <a:pt x="17645" y="26935"/>
                    <a:pt x="18990" y="27135"/>
                    <a:pt x="20487" y="27135"/>
                  </a:cubicBezTo>
                  <a:cubicBezTo>
                    <a:pt x="21663" y="27135"/>
                    <a:pt x="22933" y="27011"/>
                    <a:pt x="23716" y="26570"/>
                  </a:cubicBezTo>
                  <a:cubicBezTo>
                    <a:pt x="20110" y="26319"/>
                    <a:pt x="17530" y="24812"/>
                    <a:pt x="15704" y="22940"/>
                  </a:cubicBezTo>
                  <a:lnTo>
                    <a:pt x="15704" y="22940"/>
                  </a:lnTo>
                  <a:cubicBezTo>
                    <a:pt x="16099" y="22968"/>
                    <a:pt x="16494" y="22981"/>
                    <a:pt x="16875" y="22981"/>
                  </a:cubicBezTo>
                  <a:cubicBezTo>
                    <a:pt x="17770" y="22981"/>
                    <a:pt x="18584" y="22909"/>
                    <a:pt x="19128" y="22781"/>
                  </a:cubicBezTo>
                  <a:cubicBezTo>
                    <a:pt x="17896" y="22621"/>
                    <a:pt x="16617" y="21685"/>
                    <a:pt x="16617" y="21685"/>
                  </a:cubicBezTo>
                  <a:lnTo>
                    <a:pt x="16617" y="21685"/>
                  </a:lnTo>
                  <a:cubicBezTo>
                    <a:pt x="16617" y="21685"/>
                    <a:pt x="17612" y="21835"/>
                    <a:pt x="18720" y="21835"/>
                  </a:cubicBezTo>
                  <a:cubicBezTo>
                    <a:pt x="19591" y="21835"/>
                    <a:pt x="20531" y="21742"/>
                    <a:pt x="21114" y="21411"/>
                  </a:cubicBezTo>
                  <a:cubicBezTo>
                    <a:pt x="18215" y="21206"/>
                    <a:pt x="16229" y="19927"/>
                    <a:pt x="14860" y="18398"/>
                  </a:cubicBezTo>
                  <a:lnTo>
                    <a:pt x="14860" y="18398"/>
                  </a:lnTo>
                  <a:cubicBezTo>
                    <a:pt x="15496" y="18482"/>
                    <a:pt x="16171" y="18521"/>
                    <a:pt x="16810" y="18521"/>
                  </a:cubicBezTo>
                  <a:cubicBezTo>
                    <a:pt x="17730" y="18521"/>
                    <a:pt x="18576" y="18442"/>
                    <a:pt x="19128" y="18307"/>
                  </a:cubicBezTo>
                  <a:cubicBezTo>
                    <a:pt x="17896" y="18147"/>
                    <a:pt x="16617" y="17211"/>
                    <a:pt x="16617" y="17211"/>
                  </a:cubicBezTo>
                  <a:lnTo>
                    <a:pt x="16617" y="17211"/>
                  </a:lnTo>
                  <a:cubicBezTo>
                    <a:pt x="16617" y="17211"/>
                    <a:pt x="17639" y="17366"/>
                    <a:pt x="18765" y="17366"/>
                  </a:cubicBezTo>
                  <a:cubicBezTo>
                    <a:pt x="19623" y="17366"/>
                    <a:pt x="20541" y="17276"/>
                    <a:pt x="21114" y="16960"/>
                  </a:cubicBezTo>
                  <a:cubicBezTo>
                    <a:pt x="18420" y="16755"/>
                    <a:pt x="16503" y="15636"/>
                    <a:pt x="15156" y="14244"/>
                  </a:cubicBezTo>
                  <a:lnTo>
                    <a:pt x="15156" y="14244"/>
                  </a:lnTo>
                  <a:cubicBezTo>
                    <a:pt x="15377" y="14259"/>
                    <a:pt x="15597" y="14267"/>
                    <a:pt x="15812" y="14267"/>
                  </a:cubicBezTo>
                  <a:cubicBezTo>
                    <a:pt x="16550" y="14267"/>
                    <a:pt x="17225" y="14180"/>
                    <a:pt x="17667" y="14039"/>
                  </a:cubicBezTo>
                  <a:cubicBezTo>
                    <a:pt x="16686" y="13879"/>
                    <a:pt x="15682" y="12920"/>
                    <a:pt x="15681" y="12920"/>
                  </a:cubicBezTo>
                  <a:lnTo>
                    <a:pt x="15681" y="12920"/>
                  </a:lnTo>
                  <a:cubicBezTo>
                    <a:pt x="15682" y="12920"/>
                    <a:pt x="16469" y="13070"/>
                    <a:pt x="17346" y="13070"/>
                  </a:cubicBezTo>
                  <a:cubicBezTo>
                    <a:pt x="18035" y="13070"/>
                    <a:pt x="18780" y="12978"/>
                    <a:pt x="19242" y="12646"/>
                  </a:cubicBezTo>
                  <a:cubicBezTo>
                    <a:pt x="17119" y="12441"/>
                    <a:pt x="15613" y="11299"/>
                    <a:pt x="14540" y="9861"/>
                  </a:cubicBezTo>
                  <a:lnTo>
                    <a:pt x="14540" y="9861"/>
                  </a:lnTo>
                  <a:cubicBezTo>
                    <a:pt x="14754" y="9880"/>
                    <a:pt x="14967" y="9889"/>
                    <a:pt x="15174" y="9889"/>
                  </a:cubicBezTo>
                  <a:cubicBezTo>
                    <a:pt x="15719" y="9889"/>
                    <a:pt x="16218" y="9830"/>
                    <a:pt x="16549" y="9747"/>
                  </a:cubicBezTo>
                  <a:cubicBezTo>
                    <a:pt x="15818" y="9610"/>
                    <a:pt x="15065" y="8903"/>
                    <a:pt x="15065" y="8903"/>
                  </a:cubicBezTo>
                  <a:lnTo>
                    <a:pt x="15065" y="8903"/>
                  </a:lnTo>
                  <a:cubicBezTo>
                    <a:pt x="15065" y="8903"/>
                    <a:pt x="15655" y="9018"/>
                    <a:pt x="16310" y="9018"/>
                  </a:cubicBezTo>
                  <a:cubicBezTo>
                    <a:pt x="16821" y="9018"/>
                    <a:pt x="17373" y="8948"/>
                    <a:pt x="17713" y="8697"/>
                  </a:cubicBezTo>
                  <a:cubicBezTo>
                    <a:pt x="16001" y="8538"/>
                    <a:pt x="14837" y="7556"/>
                    <a:pt x="14038" y="6369"/>
                  </a:cubicBezTo>
                  <a:lnTo>
                    <a:pt x="14038" y="6369"/>
                  </a:lnTo>
                  <a:cubicBezTo>
                    <a:pt x="14431" y="6438"/>
                    <a:pt x="14848" y="6469"/>
                    <a:pt x="15241" y="6469"/>
                  </a:cubicBezTo>
                  <a:cubicBezTo>
                    <a:pt x="15761" y="6469"/>
                    <a:pt x="16237" y="6415"/>
                    <a:pt x="16549" y="6324"/>
                  </a:cubicBezTo>
                  <a:cubicBezTo>
                    <a:pt x="15818" y="6187"/>
                    <a:pt x="15065" y="5479"/>
                    <a:pt x="15065" y="5479"/>
                  </a:cubicBezTo>
                  <a:lnTo>
                    <a:pt x="15065" y="5479"/>
                  </a:lnTo>
                  <a:cubicBezTo>
                    <a:pt x="15065" y="5479"/>
                    <a:pt x="15655" y="5594"/>
                    <a:pt x="16310" y="5594"/>
                  </a:cubicBezTo>
                  <a:cubicBezTo>
                    <a:pt x="16821" y="5594"/>
                    <a:pt x="17373" y="5524"/>
                    <a:pt x="17713" y="5274"/>
                  </a:cubicBezTo>
                  <a:cubicBezTo>
                    <a:pt x="14609" y="4977"/>
                    <a:pt x="13308" y="1964"/>
                    <a:pt x="12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1"/>
            <p:cNvSpPr/>
            <p:nvPr/>
          </p:nvSpPr>
          <p:spPr>
            <a:xfrm>
              <a:off x="4445174" y="3280969"/>
              <a:ext cx="492921" cy="1265547"/>
            </a:xfrm>
            <a:custGeom>
              <a:avLst/>
              <a:gdLst/>
              <a:ahLst/>
              <a:cxnLst/>
              <a:rect l="l" t="t" r="r" b="b"/>
              <a:pathLst>
                <a:path w="5916" h="15189" extrusionOk="0">
                  <a:moveTo>
                    <a:pt x="2782" y="1"/>
                  </a:moveTo>
                  <a:lnTo>
                    <a:pt x="2231" y="2933"/>
                  </a:lnTo>
                  <a:lnTo>
                    <a:pt x="3083" y="3685"/>
                  </a:lnTo>
                  <a:lnTo>
                    <a:pt x="3083" y="3685"/>
                  </a:lnTo>
                  <a:lnTo>
                    <a:pt x="2181" y="3284"/>
                  </a:lnTo>
                  <a:lnTo>
                    <a:pt x="1980" y="4287"/>
                  </a:lnTo>
                  <a:lnTo>
                    <a:pt x="2582" y="4688"/>
                  </a:lnTo>
                  <a:lnTo>
                    <a:pt x="1905" y="4688"/>
                  </a:lnTo>
                  <a:lnTo>
                    <a:pt x="1655" y="6066"/>
                  </a:lnTo>
                  <a:lnTo>
                    <a:pt x="2607" y="7169"/>
                  </a:lnTo>
                  <a:lnTo>
                    <a:pt x="1579" y="6567"/>
                  </a:lnTo>
                  <a:lnTo>
                    <a:pt x="928" y="9976"/>
                  </a:lnTo>
                  <a:lnTo>
                    <a:pt x="2005" y="11028"/>
                  </a:lnTo>
                  <a:lnTo>
                    <a:pt x="853" y="10352"/>
                  </a:lnTo>
                  <a:lnTo>
                    <a:pt x="401" y="12833"/>
                  </a:lnTo>
                  <a:lnTo>
                    <a:pt x="1579" y="13936"/>
                  </a:lnTo>
                  <a:lnTo>
                    <a:pt x="326" y="13284"/>
                  </a:lnTo>
                  <a:lnTo>
                    <a:pt x="226" y="13735"/>
                  </a:lnTo>
                  <a:lnTo>
                    <a:pt x="1178" y="14462"/>
                  </a:lnTo>
                  <a:lnTo>
                    <a:pt x="151" y="14161"/>
                  </a:lnTo>
                  <a:lnTo>
                    <a:pt x="0" y="15013"/>
                  </a:lnTo>
                  <a:lnTo>
                    <a:pt x="5915" y="15189"/>
                  </a:lnTo>
                  <a:lnTo>
                    <a:pt x="5640" y="13886"/>
                  </a:lnTo>
                  <a:lnTo>
                    <a:pt x="3935" y="13660"/>
                  </a:lnTo>
                  <a:lnTo>
                    <a:pt x="5439" y="12808"/>
                  </a:lnTo>
                  <a:lnTo>
                    <a:pt x="5314" y="12282"/>
                  </a:lnTo>
                  <a:lnTo>
                    <a:pt x="4161" y="12883"/>
                  </a:lnTo>
                  <a:lnTo>
                    <a:pt x="5264" y="12006"/>
                  </a:lnTo>
                  <a:lnTo>
                    <a:pt x="5213" y="11730"/>
                  </a:lnTo>
                  <a:lnTo>
                    <a:pt x="3685" y="12056"/>
                  </a:lnTo>
                  <a:lnTo>
                    <a:pt x="5138" y="11329"/>
                  </a:lnTo>
                  <a:lnTo>
                    <a:pt x="4787" y="9750"/>
                  </a:lnTo>
                  <a:lnTo>
                    <a:pt x="3609" y="9575"/>
                  </a:lnTo>
                  <a:lnTo>
                    <a:pt x="4637" y="8973"/>
                  </a:lnTo>
                  <a:lnTo>
                    <a:pt x="4286" y="7294"/>
                  </a:lnTo>
                  <a:lnTo>
                    <a:pt x="3635" y="6843"/>
                  </a:lnTo>
                  <a:lnTo>
                    <a:pt x="3635" y="6843"/>
                  </a:lnTo>
                  <a:lnTo>
                    <a:pt x="4211" y="6868"/>
                  </a:lnTo>
                  <a:lnTo>
                    <a:pt x="4111" y="6392"/>
                  </a:lnTo>
                  <a:lnTo>
                    <a:pt x="3108" y="6216"/>
                  </a:lnTo>
                  <a:lnTo>
                    <a:pt x="3960" y="5715"/>
                  </a:lnTo>
                  <a:lnTo>
                    <a:pt x="27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1"/>
            <p:cNvSpPr/>
            <p:nvPr/>
          </p:nvSpPr>
          <p:spPr>
            <a:xfrm>
              <a:off x="2147697" y="3652321"/>
              <a:ext cx="492937" cy="596467"/>
            </a:xfrm>
            <a:custGeom>
              <a:avLst/>
              <a:gdLst/>
              <a:ahLst/>
              <a:cxnLst/>
              <a:rect l="l" t="t" r="r" b="b"/>
              <a:pathLst>
                <a:path w="23716" h="28697" extrusionOk="0">
                  <a:moveTo>
                    <a:pt x="12669" y="1"/>
                  </a:moveTo>
                  <a:cubicBezTo>
                    <a:pt x="11824" y="3356"/>
                    <a:pt x="7419" y="5274"/>
                    <a:pt x="7419" y="5274"/>
                  </a:cubicBezTo>
                  <a:cubicBezTo>
                    <a:pt x="7798" y="5474"/>
                    <a:pt x="8155" y="5593"/>
                    <a:pt x="8563" y="5593"/>
                  </a:cubicBezTo>
                  <a:cubicBezTo>
                    <a:pt x="8989" y="5593"/>
                    <a:pt x="9471" y="5463"/>
                    <a:pt x="10089" y="5159"/>
                  </a:cubicBezTo>
                  <a:lnTo>
                    <a:pt x="10089" y="5159"/>
                  </a:lnTo>
                  <a:cubicBezTo>
                    <a:pt x="9313" y="6027"/>
                    <a:pt x="8377" y="6346"/>
                    <a:pt x="8377" y="6346"/>
                  </a:cubicBezTo>
                  <a:cubicBezTo>
                    <a:pt x="8377" y="6346"/>
                    <a:pt x="8880" y="6440"/>
                    <a:pt x="9548" y="6440"/>
                  </a:cubicBezTo>
                  <a:cubicBezTo>
                    <a:pt x="9972" y="6440"/>
                    <a:pt x="10463" y="6402"/>
                    <a:pt x="10934" y="6278"/>
                  </a:cubicBezTo>
                  <a:lnTo>
                    <a:pt x="10934" y="6278"/>
                  </a:lnTo>
                  <a:cubicBezTo>
                    <a:pt x="9382" y="7830"/>
                    <a:pt x="7419" y="8697"/>
                    <a:pt x="7419" y="8697"/>
                  </a:cubicBezTo>
                  <a:cubicBezTo>
                    <a:pt x="7798" y="8898"/>
                    <a:pt x="8155" y="9017"/>
                    <a:pt x="8563" y="9017"/>
                  </a:cubicBezTo>
                  <a:cubicBezTo>
                    <a:pt x="8989" y="9017"/>
                    <a:pt x="9471" y="8887"/>
                    <a:pt x="10089" y="8583"/>
                  </a:cubicBezTo>
                  <a:lnTo>
                    <a:pt x="10089" y="8583"/>
                  </a:lnTo>
                  <a:cubicBezTo>
                    <a:pt x="9313" y="9451"/>
                    <a:pt x="8377" y="9770"/>
                    <a:pt x="8377" y="9770"/>
                  </a:cubicBezTo>
                  <a:cubicBezTo>
                    <a:pt x="8377" y="9770"/>
                    <a:pt x="8902" y="9861"/>
                    <a:pt x="9564" y="9861"/>
                  </a:cubicBezTo>
                  <a:cubicBezTo>
                    <a:pt x="7578" y="11665"/>
                    <a:pt x="5319" y="12646"/>
                    <a:pt x="5319" y="12646"/>
                  </a:cubicBezTo>
                  <a:cubicBezTo>
                    <a:pt x="5835" y="12915"/>
                    <a:pt x="6329" y="13074"/>
                    <a:pt x="6887" y="13074"/>
                  </a:cubicBezTo>
                  <a:cubicBezTo>
                    <a:pt x="7465" y="13074"/>
                    <a:pt x="8112" y="12904"/>
                    <a:pt x="8925" y="12509"/>
                  </a:cubicBezTo>
                  <a:lnTo>
                    <a:pt x="8925" y="12509"/>
                  </a:lnTo>
                  <a:cubicBezTo>
                    <a:pt x="7875" y="13673"/>
                    <a:pt x="6643" y="14107"/>
                    <a:pt x="6643" y="14107"/>
                  </a:cubicBezTo>
                  <a:cubicBezTo>
                    <a:pt x="6643" y="14107"/>
                    <a:pt x="7272" y="14223"/>
                    <a:pt x="8126" y="14223"/>
                  </a:cubicBezTo>
                  <a:cubicBezTo>
                    <a:pt x="8410" y="14223"/>
                    <a:pt x="8720" y="14210"/>
                    <a:pt x="9039" y="14175"/>
                  </a:cubicBezTo>
                  <a:lnTo>
                    <a:pt x="9039" y="14175"/>
                  </a:lnTo>
                  <a:cubicBezTo>
                    <a:pt x="6506" y="15979"/>
                    <a:pt x="3561" y="16960"/>
                    <a:pt x="3561" y="16960"/>
                  </a:cubicBezTo>
                  <a:cubicBezTo>
                    <a:pt x="4211" y="17218"/>
                    <a:pt x="4828" y="17371"/>
                    <a:pt x="5529" y="17371"/>
                  </a:cubicBezTo>
                  <a:cubicBezTo>
                    <a:pt x="6254" y="17371"/>
                    <a:pt x="7070" y="17207"/>
                    <a:pt x="8103" y="16823"/>
                  </a:cubicBezTo>
                  <a:lnTo>
                    <a:pt x="8103" y="16823"/>
                  </a:lnTo>
                  <a:cubicBezTo>
                    <a:pt x="6780" y="17942"/>
                    <a:pt x="5205" y="18352"/>
                    <a:pt x="5205" y="18352"/>
                  </a:cubicBezTo>
                  <a:cubicBezTo>
                    <a:pt x="5205" y="18352"/>
                    <a:pt x="6060" y="18481"/>
                    <a:pt x="7206" y="18481"/>
                  </a:cubicBezTo>
                  <a:cubicBezTo>
                    <a:pt x="7931" y="18481"/>
                    <a:pt x="8773" y="18429"/>
                    <a:pt x="9587" y="18261"/>
                  </a:cubicBezTo>
                  <a:lnTo>
                    <a:pt x="9587" y="18261"/>
                  </a:lnTo>
                  <a:cubicBezTo>
                    <a:pt x="6917" y="20315"/>
                    <a:pt x="3561" y="21411"/>
                    <a:pt x="3561" y="21411"/>
                  </a:cubicBezTo>
                  <a:cubicBezTo>
                    <a:pt x="4217" y="21683"/>
                    <a:pt x="4840" y="21842"/>
                    <a:pt x="5548" y="21842"/>
                  </a:cubicBezTo>
                  <a:cubicBezTo>
                    <a:pt x="6269" y="21842"/>
                    <a:pt x="7079" y="21677"/>
                    <a:pt x="8103" y="21297"/>
                  </a:cubicBezTo>
                  <a:lnTo>
                    <a:pt x="8103" y="21297"/>
                  </a:lnTo>
                  <a:cubicBezTo>
                    <a:pt x="6780" y="22415"/>
                    <a:pt x="5205" y="22826"/>
                    <a:pt x="5205" y="22826"/>
                  </a:cubicBezTo>
                  <a:cubicBezTo>
                    <a:pt x="5205" y="22826"/>
                    <a:pt x="5963" y="22943"/>
                    <a:pt x="6977" y="22943"/>
                  </a:cubicBezTo>
                  <a:cubicBezTo>
                    <a:pt x="7062" y="22943"/>
                    <a:pt x="7148" y="22942"/>
                    <a:pt x="7236" y="22940"/>
                  </a:cubicBezTo>
                  <a:lnTo>
                    <a:pt x="7236" y="22940"/>
                  </a:lnTo>
                  <a:cubicBezTo>
                    <a:pt x="3835" y="25291"/>
                    <a:pt x="0" y="26570"/>
                    <a:pt x="0" y="26570"/>
                  </a:cubicBezTo>
                  <a:cubicBezTo>
                    <a:pt x="873" y="26928"/>
                    <a:pt x="1708" y="27138"/>
                    <a:pt x="2654" y="27138"/>
                  </a:cubicBezTo>
                  <a:cubicBezTo>
                    <a:pt x="3639" y="27138"/>
                    <a:pt x="4744" y="26911"/>
                    <a:pt x="6140" y="26387"/>
                  </a:cubicBezTo>
                  <a:lnTo>
                    <a:pt x="6140" y="26387"/>
                  </a:lnTo>
                  <a:cubicBezTo>
                    <a:pt x="4360" y="27916"/>
                    <a:pt x="2237" y="28464"/>
                    <a:pt x="2237" y="28464"/>
                  </a:cubicBezTo>
                  <a:cubicBezTo>
                    <a:pt x="2237" y="28464"/>
                    <a:pt x="3387" y="28633"/>
                    <a:pt x="4925" y="28633"/>
                  </a:cubicBezTo>
                  <a:cubicBezTo>
                    <a:pt x="7006" y="28633"/>
                    <a:pt x="9798" y="28323"/>
                    <a:pt x="11413" y="26866"/>
                  </a:cubicBezTo>
                  <a:cubicBezTo>
                    <a:pt x="12247" y="28225"/>
                    <a:pt x="15305" y="28696"/>
                    <a:pt x="17904" y="28696"/>
                  </a:cubicBezTo>
                  <a:cubicBezTo>
                    <a:pt x="19147" y="28696"/>
                    <a:pt x="20284" y="28588"/>
                    <a:pt x="21023" y="28418"/>
                  </a:cubicBezTo>
                  <a:cubicBezTo>
                    <a:pt x="19379" y="28190"/>
                    <a:pt x="17645" y="26935"/>
                    <a:pt x="17644" y="26935"/>
                  </a:cubicBezTo>
                  <a:lnTo>
                    <a:pt x="17644" y="26935"/>
                  </a:lnTo>
                  <a:cubicBezTo>
                    <a:pt x="17645" y="26935"/>
                    <a:pt x="18990" y="27135"/>
                    <a:pt x="20487" y="27135"/>
                  </a:cubicBezTo>
                  <a:cubicBezTo>
                    <a:pt x="21663" y="27135"/>
                    <a:pt x="22933" y="27011"/>
                    <a:pt x="23716" y="26570"/>
                  </a:cubicBezTo>
                  <a:cubicBezTo>
                    <a:pt x="20110" y="26319"/>
                    <a:pt x="17530" y="24812"/>
                    <a:pt x="15704" y="22940"/>
                  </a:cubicBezTo>
                  <a:lnTo>
                    <a:pt x="15704" y="22940"/>
                  </a:lnTo>
                  <a:cubicBezTo>
                    <a:pt x="16099" y="22968"/>
                    <a:pt x="16494" y="22981"/>
                    <a:pt x="16875" y="22981"/>
                  </a:cubicBezTo>
                  <a:cubicBezTo>
                    <a:pt x="17770" y="22981"/>
                    <a:pt x="18584" y="22909"/>
                    <a:pt x="19128" y="22781"/>
                  </a:cubicBezTo>
                  <a:cubicBezTo>
                    <a:pt x="17896" y="22621"/>
                    <a:pt x="16617" y="21685"/>
                    <a:pt x="16617" y="21685"/>
                  </a:cubicBezTo>
                  <a:lnTo>
                    <a:pt x="16617" y="21685"/>
                  </a:lnTo>
                  <a:cubicBezTo>
                    <a:pt x="16617" y="21685"/>
                    <a:pt x="17612" y="21835"/>
                    <a:pt x="18720" y="21835"/>
                  </a:cubicBezTo>
                  <a:cubicBezTo>
                    <a:pt x="19591" y="21835"/>
                    <a:pt x="20531" y="21742"/>
                    <a:pt x="21114" y="21411"/>
                  </a:cubicBezTo>
                  <a:cubicBezTo>
                    <a:pt x="18215" y="21206"/>
                    <a:pt x="16229" y="19927"/>
                    <a:pt x="14860" y="18398"/>
                  </a:cubicBezTo>
                  <a:lnTo>
                    <a:pt x="14860" y="18398"/>
                  </a:lnTo>
                  <a:cubicBezTo>
                    <a:pt x="15496" y="18482"/>
                    <a:pt x="16171" y="18521"/>
                    <a:pt x="16810" y="18521"/>
                  </a:cubicBezTo>
                  <a:cubicBezTo>
                    <a:pt x="17730" y="18521"/>
                    <a:pt x="18576" y="18442"/>
                    <a:pt x="19128" y="18307"/>
                  </a:cubicBezTo>
                  <a:cubicBezTo>
                    <a:pt x="17896" y="18147"/>
                    <a:pt x="16617" y="17211"/>
                    <a:pt x="16617" y="17211"/>
                  </a:cubicBezTo>
                  <a:lnTo>
                    <a:pt x="16617" y="17211"/>
                  </a:lnTo>
                  <a:cubicBezTo>
                    <a:pt x="16617" y="17211"/>
                    <a:pt x="17639" y="17366"/>
                    <a:pt x="18765" y="17366"/>
                  </a:cubicBezTo>
                  <a:cubicBezTo>
                    <a:pt x="19623" y="17366"/>
                    <a:pt x="20541" y="17276"/>
                    <a:pt x="21114" y="16960"/>
                  </a:cubicBezTo>
                  <a:cubicBezTo>
                    <a:pt x="18420" y="16755"/>
                    <a:pt x="16503" y="15636"/>
                    <a:pt x="15156" y="14244"/>
                  </a:cubicBezTo>
                  <a:lnTo>
                    <a:pt x="15156" y="14244"/>
                  </a:lnTo>
                  <a:cubicBezTo>
                    <a:pt x="15377" y="14259"/>
                    <a:pt x="15597" y="14267"/>
                    <a:pt x="15812" y="14267"/>
                  </a:cubicBezTo>
                  <a:cubicBezTo>
                    <a:pt x="16550" y="14267"/>
                    <a:pt x="17225" y="14180"/>
                    <a:pt x="17667" y="14039"/>
                  </a:cubicBezTo>
                  <a:cubicBezTo>
                    <a:pt x="16686" y="13879"/>
                    <a:pt x="15682" y="12920"/>
                    <a:pt x="15681" y="12920"/>
                  </a:cubicBezTo>
                  <a:lnTo>
                    <a:pt x="15681" y="12920"/>
                  </a:lnTo>
                  <a:cubicBezTo>
                    <a:pt x="15682" y="12920"/>
                    <a:pt x="16469" y="13070"/>
                    <a:pt x="17346" y="13070"/>
                  </a:cubicBezTo>
                  <a:cubicBezTo>
                    <a:pt x="18035" y="13070"/>
                    <a:pt x="18780" y="12978"/>
                    <a:pt x="19242" y="12646"/>
                  </a:cubicBezTo>
                  <a:cubicBezTo>
                    <a:pt x="17119" y="12441"/>
                    <a:pt x="15613" y="11299"/>
                    <a:pt x="14540" y="9861"/>
                  </a:cubicBezTo>
                  <a:lnTo>
                    <a:pt x="14540" y="9861"/>
                  </a:lnTo>
                  <a:cubicBezTo>
                    <a:pt x="14754" y="9880"/>
                    <a:pt x="14967" y="9889"/>
                    <a:pt x="15174" y="9889"/>
                  </a:cubicBezTo>
                  <a:cubicBezTo>
                    <a:pt x="15719" y="9889"/>
                    <a:pt x="16218" y="9830"/>
                    <a:pt x="16549" y="9747"/>
                  </a:cubicBezTo>
                  <a:cubicBezTo>
                    <a:pt x="15818" y="9610"/>
                    <a:pt x="15065" y="8903"/>
                    <a:pt x="15065" y="8903"/>
                  </a:cubicBezTo>
                  <a:lnTo>
                    <a:pt x="15065" y="8903"/>
                  </a:lnTo>
                  <a:cubicBezTo>
                    <a:pt x="15065" y="8903"/>
                    <a:pt x="15655" y="9018"/>
                    <a:pt x="16310" y="9018"/>
                  </a:cubicBezTo>
                  <a:cubicBezTo>
                    <a:pt x="16821" y="9018"/>
                    <a:pt x="17373" y="8948"/>
                    <a:pt x="17713" y="8697"/>
                  </a:cubicBezTo>
                  <a:cubicBezTo>
                    <a:pt x="16001" y="8538"/>
                    <a:pt x="14837" y="7556"/>
                    <a:pt x="14038" y="6369"/>
                  </a:cubicBezTo>
                  <a:lnTo>
                    <a:pt x="14038" y="6369"/>
                  </a:lnTo>
                  <a:cubicBezTo>
                    <a:pt x="14431" y="6438"/>
                    <a:pt x="14848" y="6469"/>
                    <a:pt x="15241" y="6469"/>
                  </a:cubicBezTo>
                  <a:cubicBezTo>
                    <a:pt x="15761" y="6469"/>
                    <a:pt x="16237" y="6415"/>
                    <a:pt x="16549" y="6324"/>
                  </a:cubicBezTo>
                  <a:cubicBezTo>
                    <a:pt x="15818" y="6187"/>
                    <a:pt x="15065" y="5479"/>
                    <a:pt x="15065" y="5479"/>
                  </a:cubicBezTo>
                  <a:lnTo>
                    <a:pt x="15065" y="5479"/>
                  </a:lnTo>
                  <a:cubicBezTo>
                    <a:pt x="15065" y="5479"/>
                    <a:pt x="15655" y="5594"/>
                    <a:pt x="16310" y="5594"/>
                  </a:cubicBezTo>
                  <a:cubicBezTo>
                    <a:pt x="16821" y="5594"/>
                    <a:pt x="17373" y="5524"/>
                    <a:pt x="17713" y="5274"/>
                  </a:cubicBezTo>
                  <a:cubicBezTo>
                    <a:pt x="14609" y="4977"/>
                    <a:pt x="13308" y="1964"/>
                    <a:pt x="12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1"/>
            <p:cNvSpPr/>
            <p:nvPr/>
          </p:nvSpPr>
          <p:spPr>
            <a:xfrm>
              <a:off x="2452263" y="3108152"/>
              <a:ext cx="463415" cy="1189830"/>
            </a:xfrm>
            <a:custGeom>
              <a:avLst/>
              <a:gdLst/>
              <a:ahLst/>
              <a:cxnLst/>
              <a:rect l="l" t="t" r="r" b="b"/>
              <a:pathLst>
                <a:path w="5916" h="15189" extrusionOk="0">
                  <a:moveTo>
                    <a:pt x="2782" y="1"/>
                  </a:moveTo>
                  <a:lnTo>
                    <a:pt x="2231" y="2933"/>
                  </a:lnTo>
                  <a:lnTo>
                    <a:pt x="3083" y="3685"/>
                  </a:lnTo>
                  <a:lnTo>
                    <a:pt x="3083" y="3685"/>
                  </a:lnTo>
                  <a:lnTo>
                    <a:pt x="2181" y="3284"/>
                  </a:lnTo>
                  <a:lnTo>
                    <a:pt x="1980" y="4287"/>
                  </a:lnTo>
                  <a:lnTo>
                    <a:pt x="2582" y="4688"/>
                  </a:lnTo>
                  <a:lnTo>
                    <a:pt x="1905" y="4688"/>
                  </a:lnTo>
                  <a:lnTo>
                    <a:pt x="1655" y="6066"/>
                  </a:lnTo>
                  <a:lnTo>
                    <a:pt x="2607" y="7169"/>
                  </a:lnTo>
                  <a:lnTo>
                    <a:pt x="1579" y="6567"/>
                  </a:lnTo>
                  <a:lnTo>
                    <a:pt x="928" y="9976"/>
                  </a:lnTo>
                  <a:lnTo>
                    <a:pt x="2005" y="11028"/>
                  </a:lnTo>
                  <a:lnTo>
                    <a:pt x="853" y="10352"/>
                  </a:lnTo>
                  <a:lnTo>
                    <a:pt x="401" y="12833"/>
                  </a:lnTo>
                  <a:lnTo>
                    <a:pt x="1579" y="13936"/>
                  </a:lnTo>
                  <a:lnTo>
                    <a:pt x="326" y="13284"/>
                  </a:lnTo>
                  <a:lnTo>
                    <a:pt x="226" y="13735"/>
                  </a:lnTo>
                  <a:lnTo>
                    <a:pt x="1178" y="14462"/>
                  </a:lnTo>
                  <a:lnTo>
                    <a:pt x="151" y="14161"/>
                  </a:lnTo>
                  <a:lnTo>
                    <a:pt x="0" y="15013"/>
                  </a:lnTo>
                  <a:lnTo>
                    <a:pt x="5915" y="15189"/>
                  </a:lnTo>
                  <a:lnTo>
                    <a:pt x="5640" y="13886"/>
                  </a:lnTo>
                  <a:lnTo>
                    <a:pt x="3935" y="13660"/>
                  </a:lnTo>
                  <a:lnTo>
                    <a:pt x="5439" y="12808"/>
                  </a:lnTo>
                  <a:lnTo>
                    <a:pt x="5314" y="12282"/>
                  </a:lnTo>
                  <a:lnTo>
                    <a:pt x="4161" y="12883"/>
                  </a:lnTo>
                  <a:lnTo>
                    <a:pt x="5264" y="12006"/>
                  </a:lnTo>
                  <a:lnTo>
                    <a:pt x="5213" y="11730"/>
                  </a:lnTo>
                  <a:lnTo>
                    <a:pt x="3685" y="12056"/>
                  </a:lnTo>
                  <a:lnTo>
                    <a:pt x="5138" y="11329"/>
                  </a:lnTo>
                  <a:lnTo>
                    <a:pt x="4787" y="9750"/>
                  </a:lnTo>
                  <a:lnTo>
                    <a:pt x="3609" y="9575"/>
                  </a:lnTo>
                  <a:lnTo>
                    <a:pt x="4637" y="8973"/>
                  </a:lnTo>
                  <a:lnTo>
                    <a:pt x="4286" y="7294"/>
                  </a:lnTo>
                  <a:lnTo>
                    <a:pt x="3635" y="6843"/>
                  </a:lnTo>
                  <a:lnTo>
                    <a:pt x="3635" y="6843"/>
                  </a:lnTo>
                  <a:lnTo>
                    <a:pt x="4211" y="6868"/>
                  </a:lnTo>
                  <a:lnTo>
                    <a:pt x="4111" y="6392"/>
                  </a:lnTo>
                  <a:lnTo>
                    <a:pt x="3108" y="6216"/>
                  </a:lnTo>
                  <a:lnTo>
                    <a:pt x="3960" y="5715"/>
                  </a:lnTo>
                  <a:lnTo>
                    <a:pt x="27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1"/>
            <p:cNvSpPr/>
            <p:nvPr/>
          </p:nvSpPr>
          <p:spPr>
            <a:xfrm>
              <a:off x="3844137" y="3689174"/>
              <a:ext cx="316610" cy="812915"/>
            </a:xfrm>
            <a:custGeom>
              <a:avLst/>
              <a:gdLst/>
              <a:ahLst/>
              <a:cxnLst/>
              <a:rect l="l" t="t" r="r" b="b"/>
              <a:pathLst>
                <a:path w="5916" h="15189" extrusionOk="0">
                  <a:moveTo>
                    <a:pt x="2782" y="1"/>
                  </a:moveTo>
                  <a:lnTo>
                    <a:pt x="2231" y="2933"/>
                  </a:lnTo>
                  <a:lnTo>
                    <a:pt x="3083" y="3685"/>
                  </a:lnTo>
                  <a:lnTo>
                    <a:pt x="3083" y="3685"/>
                  </a:lnTo>
                  <a:lnTo>
                    <a:pt x="2181" y="3284"/>
                  </a:lnTo>
                  <a:lnTo>
                    <a:pt x="1980" y="4287"/>
                  </a:lnTo>
                  <a:lnTo>
                    <a:pt x="2582" y="4688"/>
                  </a:lnTo>
                  <a:lnTo>
                    <a:pt x="1905" y="4688"/>
                  </a:lnTo>
                  <a:lnTo>
                    <a:pt x="1655" y="6066"/>
                  </a:lnTo>
                  <a:lnTo>
                    <a:pt x="2607" y="7169"/>
                  </a:lnTo>
                  <a:lnTo>
                    <a:pt x="1579" y="6567"/>
                  </a:lnTo>
                  <a:lnTo>
                    <a:pt x="928" y="9976"/>
                  </a:lnTo>
                  <a:lnTo>
                    <a:pt x="2005" y="11028"/>
                  </a:lnTo>
                  <a:lnTo>
                    <a:pt x="853" y="10352"/>
                  </a:lnTo>
                  <a:lnTo>
                    <a:pt x="401" y="12833"/>
                  </a:lnTo>
                  <a:lnTo>
                    <a:pt x="1579" y="13936"/>
                  </a:lnTo>
                  <a:lnTo>
                    <a:pt x="326" y="13284"/>
                  </a:lnTo>
                  <a:lnTo>
                    <a:pt x="226" y="13735"/>
                  </a:lnTo>
                  <a:lnTo>
                    <a:pt x="1178" y="14462"/>
                  </a:lnTo>
                  <a:lnTo>
                    <a:pt x="151" y="14161"/>
                  </a:lnTo>
                  <a:lnTo>
                    <a:pt x="0" y="15013"/>
                  </a:lnTo>
                  <a:lnTo>
                    <a:pt x="5915" y="15189"/>
                  </a:lnTo>
                  <a:lnTo>
                    <a:pt x="5640" y="13886"/>
                  </a:lnTo>
                  <a:lnTo>
                    <a:pt x="3935" y="13660"/>
                  </a:lnTo>
                  <a:lnTo>
                    <a:pt x="5439" y="12808"/>
                  </a:lnTo>
                  <a:lnTo>
                    <a:pt x="5314" y="12282"/>
                  </a:lnTo>
                  <a:lnTo>
                    <a:pt x="4161" y="12883"/>
                  </a:lnTo>
                  <a:lnTo>
                    <a:pt x="5264" y="12006"/>
                  </a:lnTo>
                  <a:lnTo>
                    <a:pt x="5213" y="11730"/>
                  </a:lnTo>
                  <a:lnTo>
                    <a:pt x="3685" y="12056"/>
                  </a:lnTo>
                  <a:lnTo>
                    <a:pt x="5138" y="11329"/>
                  </a:lnTo>
                  <a:lnTo>
                    <a:pt x="4787" y="9750"/>
                  </a:lnTo>
                  <a:lnTo>
                    <a:pt x="3609" y="9575"/>
                  </a:lnTo>
                  <a:lnTo>
                    <a:pt x="4637" y="8973"/>
                  </a:lnTo>
                  <a:lnTo>
                    <a:pt x="4286" y="7294"/>
                  </a:lnTo>
                  <a:lnTo>
                    <a:pt x="3635" y="6843"/>
                  </a:lnTo>
                  <a:lnTo>
                    <a:pt x="3635" y="6843"/>
                  </a:lnTo>
                  <a:lnTo>
                    <a:pt x="4211" y="6868"/>
                  </a:lnTo>
                  <a:lnTo>
                    <a:pt x="4111" y="6392"/>
                  </a:lnTo>
                  <a:lnTo>
                    <a:pt x="3108" y="6216"/>
                  </a:lnTo>
                  <a:lnTo>
                    <a:pt x="3960" y="5715"/>
                  </a:lnTo>
                  <a:lnTo>
                    <a:pt x="27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1"/>
            <p:cNvSpPr/>
            <p:nvPr/>
          </p:nvSpPr>
          <p:spPr>
            <a:xfrm>
              <a:off x="3188950" y="3280973"/>
              <a:ext cx="370756" cy="951895"/>
            </a:xfrm>
            <a:custGeom>
              <a:avLst/>
              <a:gdLst/>
              <a:ahLst/>
              <a:cxnLst/>
              <a:rect l="l" t="t" r="r" b="b"/>
              <a:pathLst>
                <a:path w="5916" h="15189" extrusionOk="0">
                  <a:moveTo>
                    <a:pt x="2782" y="1"/>
                  </a:moveTo>
                  <a:lnTo>
                    <a:pt x="2231" y="2933"/>
                  </a:lnTo>
                  <a:lnTo>
                    <a:pt x="3083" y="3685"/>
                  </a:lnTo>
                  <a:lnTo>
                    <a:pt x="3083" y="3685"/>
                  </a:lnTo>
                  <a:lnTo>
                    <a:pt x="2181" y="3284"/>
                  </a:lnTo>
                  <a:lnTo>
                    <a:pt x="1980" y="4287"/>
                  </a:lnTo>
                  <a:lnTo>
                    <a:pt x="2582" y="4688"/>
                  </a:lnTo>
                  <a:lnTo>
                    <a:pt x="1905" y="4688"/>
                  </a:lnTo>
                  <a:lnTo>
                    <a:pt x="1655" y="6066"/>
                  </a:lnTo>
                  <a:lnTo>
                    <a:pt x="2607" y="7169"/>
                  </a:lnTo>
                  <a:lnTo>
                    <a:pt x="1579" y="6567"/>
                  </a:lnTo>
                  <a:lnTo>
                    <a:pt x="928" y="9976"/>
                  </a:lnTo>
                  <a:lnTo>
                    <a:pt x="2005" y="11028"/>
                  </a:lnTo>
                  <a:lnTo>
                    <a:pt x="853" y="10352"/>
                  </a:lnTo>
                  <a:lnTo>
                    <a:pt x="401" y="12833"/>
                  </a:lnTo>
                  <a:lnTo>
                    <a:pt x="1579" y="13936"/>
                  </a:lnTo>
                  <a:lnTo>
                    <a:pt x="326" y="13284"/>
                  </a:lnTo>
                  <a:lnTo>
                    <a:pt x="226" y="13735"/>
                  </a:lnTo>
                  <a:lnTo>
                    <a:pt x="1178" y="14462"/>
                  </a:lnTo>
                  <a:lnTo>
                    <a:pt x="151" y="14161"/>
                  </a:lnTo>
                  <a:lnTo>
                    <a:pt x="0" y="15013"/>
                  </a:lnTo>
                  <a:lnTo>
                    <a:pt x="5915" y="15189"/>
                  </a:lnTo>
                  <a:lnTo>
                    <a:pt x="5640" y="13886"/>
                  </a:lnTo>
                  <a:lnTo>
                    <a:pt x="3935" y="13660"/>
                  </a:lnTo>
                  <a:lnTo>
                    <a:pt x="5439" y="12808"/>
                  </a:lnTo>
                  <a:lnTo>
                    <a:pt x="5314" y="12282"/>
                  </a:lnTo>
                  <a:lnTo>
                    <a:pt x="4161" y="12883"/>
                  </a:lnTo>
                  <a:lnTo>
                    <a:pt x="5264" y="12006"/>
                  </a:lnTo>
                  <a:lnTo>
                    <a:pt x="5213" y="11730"/>
                  </a:lnTo>
                  <a:lnTo>
                    <a:pt x="3685" y="12056"/>
                  </a:lnTo>
                  <a:lnTo>
                    <a:pt x="5138" y="11329"/>
                  </a:lnTo>
                  <a:lnTo>
                    <a:pt x="4787" y="9750"/>
                  </a:lnTo>
                  <a:lnTo>
                    <a:pt x="3609" y="9575"/>
                  </a:lnTo>
                  <a:lnTo>
                    <a:pt x="4637" y="8973"/>
                  </a:lnTo>
                  <a:lnTo>
                    <a:pt x="4286" y="7294"/>
                  </a:lnTo>
                  <a:lnTo>
                    <a:pt x="3635" y="6843"/>
                  </a:lnTo>
                  <a:lnTo>
                    <a:pt x="3635" y="6843"/>
                  </a:lnTo>
                  <a:lnTo>
                    <a:pt x="4211" y="6868"/>
                  </a:lnTo>
                  <a:lnTo>
                    <a:pt x="4111" y="6392"/>
                  </a:lnTo>
                  <a:lnTo>
                    <a:pt x="3108" y="6216"/>
                  </a:lnTo>
                  <a:lnTo>
                    <a:pt x="3960" y="5715"/>
                  </a:lnTo>
                  <a:lnTo>
                    <a:pt x="27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1"/>
            <p:cNvSpPr/>
            <p:nvPr/>
          </p:nvSpPr>
          <p:spPr>
            <a:xfrm>
              <a:off x="3477897" y="3797396"/>
              <a:ext cx="492937" cy="596467"/>
            </a:xfrm>
            <a:custGeom>
              <a:avLst/>
              <a:gdLst/>
              <a:ahLst/>
              <a:cxnLst/>
              <a:rect l="l" t="t" r="r" b="b"/>
              <a:pathLst>
                <a:path w="23716" h="28697" extrusionOk="0">
                  <a:moveTo>
                    <a:pt x="12669" y="1"/>
                  </a:moveTo>
                  <a:cubicBezTo>
                    <a:pt x="11824" y="3356"/>
                    <a:pt x="7419" y="5274"/>
                    <a:pt x="7419" y="5274"/>
                  </a:cubicBezTo>
                  <a:cubicBezTo>
                    <a:pt x="7798" y="5474"/>
                    <a:pt x="8155" y="5593"/>
                    <a:pt x="8563" y="5593"/>
                  </a:cubicBezTo>
                  <a:cubicBezTo>
                    <a:pt x="8989" y="5593"/>
                    <a:pt x="9471" y="5463"/>
                    <a:pt x="10089" y="5159"/>
                  </a:cubicBezTo>
                  <a:lnTo>
                    <a:pt x="10089" y="5159"/>
                  </a:lnTo>
                  <a:cubicBezTo>
                    <a:pt x="9313" y="6027"/>
                    <a:pt x="8377" y="6346"/>
                    <a:pt x="8377" y="6346"/>
                  </a:cubicBezTo>
                  <a:cubicBezTo>
                    <a:pt x="8377" y="6346"/>
                    <a:pt x="8880" y="6440"/>
                    <a:pt x="9548" y="6440"/>
                  </a:cubicBezTo>
                  <a:cubicBezTo>
                    <a:pt x="9972" y="6440"/>
                    <a:pt x="10463" y="6402"/>
                    <a:pt x="10934" y="6278"/>
                  </a:cubicBezTo>
                  <a:lnTo>
                    <a:pt x="10934" y="6278"/>
                  </a:lnTo>
                  <a:cubicBezTo>
                    <a:pt x="9382" y="7830"/>
                    <a:pt x="7419" y="8697"/>
                    <a:pt x="7419" y="8697"/>
                  </a:cubicBezTo>
                  <a:cubicBezTo>
                    <a:pt x="7798" y="8898"/>
                    <a:pt x="8155" y="9017"/>
                    <a:pt x="8563" y="9017"/>
                  </a:cubicBezTo>
                  <a:cubicBezTo>
                    <a:pt x="8989" y="9017"/>
                    <a:pt x="9471" y="8887"/>
                    <a:pt x="10089" y="8583"/>
                  </a:cubicBezTo>
                  <a:lnTo>
                    <a:pt x="10089" y="8583"/>
                  </a:lnTo>
                  <a:cubicBezTo>
                    <a:pt x="9313" y="9451"/>
                    <a:pt x="8377" y="9770"/>
                    <a:pt x="8377" y="9770"/>
                  </a:cubicBezTo>
                  <a:cubicBezTo>
                    <a:pt x="8377" y="9770"/>
                    <a:pt x="8902" y="9861"/>
                    <a:pt x="9564" y="9861"/>
                  </a:cubicBezTo>
                  <a:cubicBezTo>
                    <a:pt x="7578" y="11665"/>
                    <a:pt x="5319" y="12646"/>
                    <a:pt x="5319" y="12646"/>
                  </a:cubicBezTo>
                  <a:cubicBezTo>
                    <a:pt x="5835" y="12915"/>
                    <a:pt x="6329" y="13074"/>
                    <a:pt x="6887" y="13074"/>
                  </a:cubicBezTo>
                  <a:cubicBezTo>
                    <a:pt x="7465" y="13074"/>
                    <a:pt x="8112" y="12904"/>
                    <a:pt x="8925" y="12509"/>
                  </a:cubicBezTo>
                  <a:lnTo>
                    <a:pt x="8925" y="12509"/>
                  </a:lnTo>
                  <a:cubicBezTo>
                    <a:pt x="7875" y="13673"/>
                    <a:pt x="6643" y="14107"/>
                    <a:pt x="6643" y="14107"/>
                  </a:cubicBezTo>
                  <a:cubicBezTo>
                    <a:pt x="6643" y="14107"/>
                    <a:pt x="7272" y="14223"/>
                    <a:pt x="8126" y="14223"/>
                  </a:cubicBezTo>
                  <a:cubicBezTo>
                    <a:pt x="8410" y="14223"/>
                    <a:pt x="8720" y="14210"/>
                    <a:pt x="9039" y="14175"/>
                  </a:cubicBezTo>
                  <a:lnTo>
                    <a:pt x="9039" y="14175"/>
                  </a:lnTo>
                  <a:cubicBezTo>
                    <a:pt x="6506" y="15979"/>
                    <a:pt x="3561" y="16960"/>
                    <a:pt x="3561" y="16960"/>
                  </a:cubicBezTo>
                  <a:cubicBezTo>
                    <a:pt x="4211" y="17218"/>
                    <a:pt x="4828" y="17371"/>
                    <a:pt x="5529" y="17371"/>
                  </a:cubicBezTo>
                  <a:cubicBezTo>
                    <a:pt x="6254" y="17371"/>
                    <a:pt x="7070" y="17207"/>
                    <a:pt x="8103" y="16823"/>
                  </a:cubicBezTo>
                  <a:lnTo>
                    <a:pt x="8103" y="16823"/>
                  </a:lnTo>
                  <a:cubicBezTo>
                    <a:pt x="6780" y="17942"/>
                    <a:pt x="5205" y="18352"/>
                    <a:pt x="5205" y="18352"/>
                  </a:cubicBezTo>
                  <a:cubicBezTo>
                    <a:pt x="5205" y="18352"/>
                    <a:pt x="6060" y="18481"/>
                    <a:pt x="7206" y="18481"/>
                  </a:cubicBezTo>
                  <a:cubicBezTo>
                    <a:pt x="7931" y="18481"/>
                    <a:pt x="8773" y="18429"/>
                    <a:pt x="9587" y="18261"/>
                  </a:cubicBezTo>
                  <a:lnTo>
                    <a:pt x="9587" y="18261"/>
                  </a:lnTo>
                  <a:cubicBezTo>
                    <a:pt x="6917" y="20315"/>
                    <a:pt x="3561" y="21411"/>
                    <a:pt x="3561" y="21411"/>
                  </a:cubicBezTo>
                  <a:cubicBezTo>
                    <a:pt x="4217" y="21683"/>
                    <a:pt x="4840" y="21842"/>
                    <a:pt x="5548" y="21842"/>
                  </a:cubicBezTo>
                  <a:cubicBezTo>
                    <a:pt x="6269" y="21842"/>
                    <a:pt x="7079" y="21677"/>
                    <a:pt x="8103" y="21297"/>
                  </a:cubicBezTo>
                  <a:lnTo>
                    <a:pt x="8103" y="21297"/>
                  </a:lnTo>
                  <a:cubicBezTo>
                    <a:pt x="6780" y="22415"/>
                    <a:pt x="5205" y="22826"/>
                    <a:pt x="5205" y="22826"/>
                  </a:cubicBezTo>
                  <a:cubicBezTo>
                    <a:pt x="5205" y="22826"/>
                    <a:pt x="5963" y="22943"/>
                    <a:pt x="6977" y="22943"/>
                  </a:cubicBezTo>
                  <a:cubicBezTo>
                    <a:pt x="7062" y="22943"/>
                    <a:pt x="7148" y="22942"/>
                    <a:pt x="7236" y="22940"/>
                  </a:cubicBezTo>
                  <a:lnTo>
                    <a:pt x="7236" y="22940"/>
                  </a:lnTo>
                  <a:cubicBezTo>
                    <a:pt x="3835" y="25291"/>
                    <a:pt x="0" y="26570"/>
                    <a:pt x="0" y="26570"/>
                  </a:cubicBezTo>
                  <a:cubicBezTo>
                    <a:pt x="873" y="26928"/>
                    <a:pt x="1708" y="27138"/>
                    <a:pt x="2654" y="27138"/>
                  </a:cubicBezTo>
                  <a:cubicBezTo>
                    <a:pt x="3639" y="27138"/>
                    <a:pt x="4744" y="26911"/>
                    <a:pt x="6140" y="26387"/>
                  </a:cubicBezTo>
                  <a:lnTo>
                    <a:pt x="6140" y="26387"/>
                  </a:lnTo>
                  <a:cubicBezTo>
                    <a:pt x="4360" y="27916"/>
                    <a:pt x="2237" y="28464"/>
                    <a:pt x="2237" y="28464"/>
                  </a:cubicBezTo>
                  <a:cubicBezTo>
                    <a:pt x="2237" y="28464"/>
                    <a:pt x="3387" y="28633"/>
                    <a:pt x="4925" y="28633"/>
                  </a:cubicBezTo>
                  <a:cubicBezTo>
                    <a:pt x="7006" y="28633"/>
                    <a:pt x="9798" y="28323"/>
                    <a:pt x="11413" y="26866"/>
                  </a:cubicBezTo>
                  <a:cubicBezTo>
                    <a:pt x="12247" y="28225"/>
                    <a:pt x="15305" y="28696"/>
                    <a:pt x="17904" y="28696"/>
                  </a:cubicBezTo>
                  <a:cubicBezTo>
                    <a:pt x="19147" y="28696"/>
                    <a:pt x="20284" y="28588"/>
                    <a:pt x="21023" y="28418"/>
                  </a:cubicBezTo>
                  <a:cubicBezTo>
                    <a:pt x="19379" y="28190"/>
                    <a:pt x="17645" y="26935"/>
                    <a:pt x="17644" y="26935"/>
                  </a:cubicBezTo>
                  <a:lnTo>
                    <a:pt x="17644" y="26935"/>
                  </a:lnTo>
                  <a:cubicBezTo>
                    <a:pt x="17645" y="26935"/>
                    <a:pt x="18990" y="27135"/>
                    <a:pt x="20487" y="27135"/>
                  </a:cubicBezTo>
                  <a:cubicBezTo>
                    <a:pt x="21663" y="27135"/>
                    <a:pt x="22933" y="27011"/>
                    <a:pt x="23716" y="26570"/>
                  </a:cubicBezTo>
                  <a:cubicBezTo>
                    <a:pt x="20110" y="26319"/>
                    <a:pt x="17530" y="24812"/>
                    <a:pt x="15704" y="22940"/>
                  </a:cubicBezTo>
                  <a:lnTo>
                    <a:pt x="15704" y="22940"/>
                  </a:lnTo>
                  <a:cubicBezTo>
                    <a:pt x="16099" y="22968"/>
                    <a:pt x="16494" y="22981"/>
                    <a:pt x="16875" y="22981"/>
                  </a:cubicBezTo>
                  <a:cubicBezTo>
                    <a:pt x="17770" y="22981"/>
                    <a:pt x="18584" y="22909"/>
                    <a:pt x="19128" y="22781"/>
                  </a:cubicBezTo>
                  <a:cubicBezTo>
                    <a:pt x="17896" y="22621"/>
                    <a:pt x="16617" y="21685"/>
                    <a:pt x="16617" y="21685"/>
                  </a:cubicBezTo>
                  <a:lnTo>
                    <a:pt x="16617" y="21685"/>
                  </a:lnTo>
                  <a:cubicBezTo>
                    <a:pt x="16617" y="21685"/>
                    <a:pt x="17612" y="21835"/>
                    <a:pt x="18720" y="21835"/>
                  </a:cubicBezTo>
                  <a:cubicBezTo>
                    <a:pt x="19591" y="21835"/>
                    <a:pt x="20531" y="21742"/>
                    <a:pt x="21114" y="21411"/>
                  </a:cubicBezTo>
                  <a:cubicBezTo>
                    <a:pt x="18215" y="21206"/>
                    <a:pt x="16229" y="19927"/>
                    <a:pt x="14860" y="18398"/>
                  </a:cubicBezTo>
                  <a:lnTo>
                    <a:pt x="14860" y="18398"/>
                  </a:lnTo>
                  <a:cubicBezTo>
                    <a:pt x="15496" y="18482"/>
                    <a:pt x="16171" y="18521"/>
                    <a:pt x="16810" y="18521"/>
                  </a:cubicBezTo>
                  <a:cubicBezTo>
                    <a:pt x="17730" y="18521"/>
                    <a:pt x="18576" y="18442"/>
                    <a:pt x="19128" y="18307"/>
                  </a:cubicBezTo>
                  <a:cubicBezTo>
                    <a:pt x="17896" y="18147"/>
                    <a:pt x="16617" y="17211"/>
                    <a:pt x="16617" y="17211"/>
                  </a:cubicBezTo>
                  <a:lnTo>
                    <a:pt x="16617" y="17211"/>
                  </a:lnTo>
                  <a:cubicBezTo>
                    <a:pt x="16617" y="17211"/>
                    <a:pt x="17639" y="17366"/>
                    <a:pt x="18765" y="17366"/>
                  </a:cubicBezTo>
                  <a:cubicBezTo>
                    <a:pt x="19623" y="17366"/>
                    <a:pt x="20541" y="17276"/>
                    <a:pt x="21114" y="16960"/>
                  </a:cubicBezTo>
                  <a:cubicBezTo>
                    <a:pt x="18420" y="16755"/>
                    <a:pt x="16503" y="15636"/>
                    <a:pt x="15156" y="14244"/>
                  </a:cubicBezTo>
                  <a:lnTo>
                    <a:pt x="15156" y="14244"/>
                  </a:lnTo>
                  <a:cubicBezTo>
                    <a:pt x="15377" y="14259"/>
                    <a:pt x="15597" y="14267"/>
                    <a:pt x="15812" y="14267"/>
                  </a:cubicBezTo>
                  <a:cubicBezTo>
                    <a:pt x="16550" y="14267"/>
                    <a:pt x="17225" y="14180"/>
                    <a:pt x="17667" y="14039"/>
                  </a:cubicBezTo>
                  <a:cubicBezTo>
                    <a:pt x="16686" y="13879"/>
                    <a:pt x="15682" y="12920"/>
                    <a:pt x="15681" y="12920"/>
                  </a:cubicBezTo>
                  <a:lnTo>
                    <a:pt x="15681" y="12920"/>
                  </a:lnTo>
                  <a:cubicBezTo>
                    <a:pt x="15682" y="12920"/>
                    <a:pt x="16469" y="13070"/>
                    <a:pt x="17346" y="13070"/>
                  </a:cubicBezTo>
                  <a:cubicBezTo>
                    <a:pt x="18035" y="13070"/>
                    <a:pt x="18780" y="12978"/>
                    <a:pt x="19242" y="12646"/>
                  </a:cubicBezTo>
                  <a:cubicBezTo>
                    <a:pt x="17119" y="12441"/>
                    <a:pt x="15613" y="11299"/>
                    <a:pt x="14540" y="9861"/>
                  </a:cubicBezTo>
                  <a:lnTo>
                    <a:pt x="14540" y="9861"/>
                  </a:lnTo>
                  <a:cubicBezTo>
                    <a:pt x="14754" y="9880"/>
                    <a:pt x="14967" y="9889"/>
                    <a:pt x="15174" y="9889"/>
                  </a:cubicBezTo>
                  <a:cubicBezTo>
                    <a:pt x="15719" y="9889"/>
                    <a:pt x="16218" y="9830"/>
                    <a:pt x="16549" y="9747"/>
                  </a:cubicBezTo>
                  <a:cubicBezTo>
                    <a:pt x="15818" y="9610"/>
                    <a:pt x="15065" y="8903"/>
                    <a:pt x="15065" y="8903"/>
                  </a:cubicBezTo>
                  <a:lnTo>
                    <a:pt x="15065" y="8903"/>
                  </a:lnTo>
                  <a:cubicBezTo>
                    <a:pt x="15065" y="8903"/>
                    <a:pt x="15655" y="9018"/>
                    <a:pt x="16310" y="9018"/>
                  </a:cubicBezTo>
                  <a:cubicBezTo>
                    <a:pt x="16821" y="9018"/>
                    <a:pt x="17373" y="8948"/>
                    <a:pt x="17713" y="8697"/>
                  </a:cubicBezTo>
                  <a:cubicBezTo>
                    <a:pt x="16001" y="8538"/>
                    <a:pt x="14837" y="7556"/>
                    <a:pt x="14038" y="6369"/>
                  </a:cubicBezTo>
                  <a:lnTo>
                    <a:pt x="14038" y="6369"/>
                  </a:lnTo>
                  <a:cubicBezTo>
                    <a:pt x="14431" y="6438"/>
                    <a:pt x="14848" y="6469"/>
                    <a:pt x="15241" y="6469"/>
                  </a:cubicBezTo>
                  <a:cubicBezTo>
                    <a:pt x="15761" y="6469"/>
                    <a:pt x="16237" y="6415"/>
                    <a:pt x="16549" y="6324"/>
                  </a:cubicBezTo>
                  <a:cubicBezTo>
                    <a:pt x="15818" y="6187"/>
                    <a:pt x="15065" y="5479"/>
                    <a:pt x="15065" y="5479"/>
                  </a:cubicBezTo>
                  <a:lnTo>
                    <a:pt x="15065" y="5479"/>
                  </a:lnTo>
                  <a:cubicBezTo>
                    <a:pt x="15065" y="5479"/>
                    <a:pt x="15655" y="5594"/>
                    <a:pt x="16310" y="5594"/>
                  </a:cubicBezTo>
                  <a:cubicBezTo>
                    <a:pt x="16821" y="5594"/>
                    <a:pt x="17373" y="5524"/>
                    <a:pt x="17713" y="5274"/>
                  </a:cubicBezTo>
                  <a:cubicBezTo>
                    <a:pt x="14609" y="4977"/>
                    <a:pt x="13308" y="1964"/>
                    <a:pt x="126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7" name="Google Shape;687;p21"/>
            <p:cNvGrpSpPr/>
            <p:nvPr/>
          </p:nvGrpSpPr>
          <p:grpSpPr>
            <a:xfrm>
              <a:off x="-43458" y="3936600"/>
              <a:ext cx="6245495" cy="1221118"/>
              <a:chOff x="263177" y="3479345"/>
              <a:chExt cx="5939040" cy="1221118"/>
            </a:xfrm>
          </p:grpSpPr>
          <p:sp>
            <p:nvSpPr>
              <p:cNvPr id="688" name="Google Shape;688;p21"/>
              <p:cNvSpPr/>
              <p:nvPr/>
            </p:nvSpPr>
            <p:spPr>
              <a:xfrm>
                <a:off x="263177" y="3479345"/>
                <a:ext cx="5939040" cy="1221118"/>
              </a:xfrm>
              <a:custGeom>
                <a:avLst/>
                <a:gdLst/>
                <a:ahLst/>
                <a:cxnLst/>
                <a:rect l="l" t="t" r="r" b="b"/>
                <a:pathLst>
                  <a:path w="76276" h="15683" extrusionOk="0">
                    <a:moveTo>
                      <a:pt x="1" y="15683"/>
                    </a:moveTo>
                    <a:lnTo>
                      <a:pt x="1" y="9073"/>
                    </a:lnTo>
                    <a:lnTo>
                      <a:pt x="315" y="8860"/>
                    </a:lnTo>
                    <a:cubicBezTo>
                      <a:pt x="3859" y="6623"/>
                      <a:pt x="9300" y="5241"/>
                      <a:pt x="10116" y="4914"/>
                    </a:cubicBezTo>
                    <a:cubicBezTo>
                      <a:pt x="10518" y="4750"/>
                      <a:pt x="10933" y="4625"/>
                      <a:pt x="11360" y="4487"/>
                    </a:cubicBezTo>
                    <a:cubicBezTo>
                      <a:pt x="11813" y="4336"/>
                      <a:pt x="12265" y="4059"/>
                      <a:pt x="12617" y="3846"/>
                    </a:cubicBezTo>
                    <a:cubicBezTo>
                      <a:pt x="13647" y="3217"/>
                      <a:pt x="14816" y="2627"/>
                      <a:pt x="15696" y="1986"/>
                    </a:cubicBezTo>
                    <a:cubicBezTo>
                      <a:pt x="15771" y="1936"/>
                      <a:pt x="15796" y="1961"/>
                      <a:pt x="15922" y="1936"/>
                    </a:cubicBezTo>
                    <a:cubicBezTo>
                      <a:pt x="16060" y="1911"/>
                      <a:pt x="16362" y="1735"/>
                      <a:pt x="16500" y="1659"/>
                    </a:cubicBezTo>
                    <a:cubicBezTo>
                      <a:pt x="16626" y="1609"/>
                      <a:pt x="16776" y="1420"/>
                      <a:pt x="16877" y="1345"/>
                    </a:cubicBezTo>
                    <a:cubicBezTo>
                      <a:pt x="16940" y="1295"/>
                      <a:pt x="17166" y="1081"/>
                      <a:pt x="17166" y="1081"/>
                    </a:cubicBezTo>
                    <a:cubicBezTo>
                      <a:pt x="17304" y="1043"/>
                      <a:pt x="17266" y="1081"/>
                      <a:pt x="17392" y="1031"/>
                    </a:cubicBezTo>
                    <a:cubicBezTo>
                      <a:pt x="17618" y="918"/>
                      <a:pt x="17769" y="805"/>
                      <a:pt x="18196" y="868"/>
                    </a:cubicBezTo>
                    <a:cubicBezTo>
                      <a:pt x="18649" y="930"/>
                      <a:pt x="19164" y="918"/>
                      <a:pt x="19666" y="918"/>
                    </a:cubicBezTo>
                    <a:cubicBezTo>
                      <a:pt x="19868" y="918"/>
                      <a:pt x="19805" y="880"/>
                      <a:pt x="19893" y="817"/>
                    </a:cubicBezTo>
                    <a:cubicBezTo>
                      <a:pt x="19930" y="792"/>
                      <a:pt x="20056" y="780"/>
                      <a:pt x="20119" y="754"/>
                    </a:cubicBezTo>
                    <a:cubicBezTo>
                      <a:pt x="20270" y="704"/>
                      <a:pt x="20395" y="629"/>
                      <a:pt x="20546" y="541"/>
                    </a:cubicBezTo>
                    <a:cubicBezTo>
                      <a:pt x="20697" y="465"/>
                      <a:pt x="20910" y="453"/>
                      <a:pt x="21074" y="390"/>
                    </a:cubicBezTo>
                    <a:cubicBezTo>
                      <a:pt x="21149" y="352"/>
                      <a:pt x="21200" y="252"/>
                      <a:pt x="21287" y="227"/>
                    </a:cubicBezTo>
                    <a:cubicBezTo>
                      <a:pt x="21451" y="164"/>
                      <a:pt x="21652" y="139"/>
                      <a:pt x="21803" y="63"/>
                    </a:cubicBezTo>
                    <a:cubicBezTo>
                      <a:pt x="21815" y="51"/>
                      <a:pt x="21778" y="26"/>
                      <a:pt x="21803" y="13"/>
                    </a:cubicBezTo>
                    <a:cubicBezTo>
                      <a:pt x="21840" y="1"/>
                      <a:pt x="22054" y="1"/>
                      <a:pt x="22092" y="13"/>
                    </a:cubicBezTo>
                    <a:cubicBezTo>
                      <a:pt x="22343" y="101"/>
                      <a:pt x="22519" y="277"/>
                      <a:pt x="22758" y="390"/>
                    </a:cubicBezTo>
                    <a:cubicBezTo>
                      <a:pt x="22984" y="491"/>
                      <a:pt x="23311" y="553"/>
                      <a:pt x="23562" y="654"/>
                    </a:cubicBezTo>
                    <a:cubicBezTo>
                      <a:pt x="23625" y="679"/>
                      <a:pt x="23650" y="729"/>
                      <a:pt x="23713" y="754"/>
                    </a:cubicBezTo>
                    <a:cubicBezTo>
                      <a:pt x="23776" y="792"/>
                      <a:pt x="23863" y="780"/>
                      <a:pt x="23926" y="817"/>
                    </a:cubicBezTo>
                    <a:cubicBezTo>
                      <a:pt x="24278" y="968"/>
                      <a:pt x="24605" y="1157"/>
                      <a:pt x="24957" y="1295"/>
                    </a:cubicBezTo>
                    <a:cubicBezTo>
                      <a:pt x="25108" y="1345"/>
                      <a:pt x="25321" y="1345"/>
                      <a:pt x="25472" y="1395"/>
                    </a:cubicBezTo>
                    <a:cubicBezTo>
                      <a:pt x="26075" y="1609"/>
                      <a:pt x="26502" y="1735"/>
                      <a:pt x="27168" y="1873"/>
                    </a:cubicBezTo>
                    <a:cubicBezTo>
                      <a:pt x="27583" y="1973"/>
                      <a:pt x="27998" y="2137"/>
                      <a:pt x="28412" y="2250"/>
                    </a:cubicBezTo>
                    <a:cubicBezTo>
                      <a:pt x="28538" y="2275"/>
                      <a:pt x="28752" y="2313"/>
                      <a:pt x="28852" y="2350"/>
                    </a:cubicBezTo>
                    <a:cubicBezTo>
                      <a:pt x="29342" y="2564"/>
                      <a:pt x="29631" y="2778"/>
                      <a:pt x="30260" y="2840"/>
                    </a:cubicBezTo>
                    <a:cubicBezTo>
                      <a:pt x="31039" y="2916"/>
                      <a:pt x="31767" y="3054"/>
                      <a:pt x="32672" y="3054"/>
                    </a:cubicBezTo>
                    <a:cubicBezTo>
                      <a:pt x="32823" y="3054"/>
                      <a:pt x="32936" y="3016"/>
                      <a:pt x="33049" y="3004"/>
                    </a:cubicBezTo>
                    <a:cubicBezTo>
                      <a:pt x="33326" y="2966"/>
                      <a:pt x="33464" y="3004"/>
                      <a:pt x="33703" y="2941"/>
                    </a:cubicBezTo>
                    <a:cubicBezTo>
                      <a:pt x="33791" y="2928"/>
                      <a:pt x="33853" y="2916"/>
                      <a:pt x="33929" y="2891"/>
                    </a:cubicBezTo>
                    <a:cubicBezTo>
                      <a:pt x="33941" y="2878"/>
                      <a:pt x="33891" y="2840"/>
                      <a:pt x="33929" y="2840"/>
                    </a:cubicBezTo>
                    <a:cubicBezTo>
                      <a:pt x="34042" y="2803"/>
                      <a:pt x="34180" y="2828"/>
                      <a:pt x="34293" y="2778"/>
                    </a:cubicBezTo>
                    <a:cubicBezTo>
                      <a:pt x="34318" y="2778"/>
                      <a:pt x="34268" y="2740"/>
                      <a:pt x="34293" y="2727"/>
                    </a:cubicBezTo>
                    <a:lnTo>
                      <a:pt x="34582" y="2727"/>
                    </a:lnTo>
                    <a:cubicBezTo>
                      <a:pt x="34984" y="2727"/>
                      <a:pt x="35437" y="2765"/>
                      <a:pt x="35839" y="2727"/>
                    </a:cubicBezTo>
                    <a:cubicBezTo>
                      <a:pt x="36379" y="2690"/>
                      <a:pt x="36555" y="2489"/>
                      <a:pt x="37007" y="2350"/>
                    </a:cubicBezTo>
                    <a:cubicBezTo>
                      <a:pt x="37384" y="2250"/>
                      <a:pt x="37799" y="2200"/>
                      <a:pt x="38176" y="2086"/>
                    </a:cubicBezTo>
                    <a:cubicBezTo>
                      <a:pt x="38515" y="1998"/>
                      <a:pt x="38930" y="1973"/>
                      <a:pt x="39282" y="1873"/>
                    </a:cubicBezTo>
                    <a:cubicBezTo>
                      <a:pt x="39634" y="1797"/>
                      <a:pt x="39910" y="1722"/>
                      <a:pt x="40312" y="1722"/>
                    </a:cubicBezTo>
                    <a:cubicBezTo>
                      <a:pt x="40513" y="1722"/>
                      <a:pt x="40501" y="1873"/>
                      <a:pt x="40614" y="1986"/>
                    </a:cubicBezTo>
                    <a:cubicBezTo>
                      <a:pt x="40626" y="2024"/>
                      <a:pt x="40714" y="2011"/>
                      <a:pt x="40740" y="2036"/>
                    </a:cubicBezTo>
                    <a:cubicBezTo>
                      <a:pt x="40978" y="2275"/>
                      <a:pt x="41154" y="2526"/>
                      <a:pt x="41481" y="2727"/>
                    </a:cubicBezTo>
                    <a:cubicBezTo>
                      <a:pt x="41581" y="2803"/>
                      <a:pt x="41669" y="2840"/>
                      <a:pt x="41783" y="2891"/>
                    </a:cubicBezTo>
                    <a:cubicBezTo>
                      <a:pt x="41820" y="2916"/>
                      <a:pt x="41883" y="2878"/>
                      <a:pt x="41921" y="2891"/>
                    </a:cubicBezTo>
                    <a:cubicBezTo>
                      <a:pt x="42021" y="2928"/>
                      <a:pt x="42059" y="3004"/>
                      <a:pt x="42147" y="3054"/>
                    </a:cubicBezTo>
                    <a:cubicBezTo>
                      <a:pt x="42235" y="3092"/>
                      <a:pt x="42348" y="3067"/>
                      <a:pt x="42449" y="3104"/>
                    </a:cubicBezTo>
                    <a:cubicBezTo>
                      <a:pt x="43680" y="3682"/>
                      <a:pt x="44987" y="4260"/>
                      <a:pt x="46331" y="4700"/>
                    </a:cubicBezTo>
                    <a:cubicBezTo>
                      <a:pt x="46784" y="4851"/>
                      <a:pt x="47198" y="5014"/>
                      <a:pt x="47651" y="5127"/>
                    </a:cubicBezTo>
                    <a:cubicBezTo>
                      <a:pt x="47802" y="5153"/>
                      <a:pt x="47952" y="5153"/>
                      <a:pt x="48091" y="5178"/>
                    </a:cubicBezTo>
                    <a:cubicBezTo>
                      <a:pt x="48229" y="5203"/>
                      <a:pt x="48342" y="5253"/>
                      <a:pt x="48468" y="5278"/>
                    </a:cubicBezTo>
                    <a:cubicBezTo>
                      <a:pt x="48593" y="5316"/>
                      <a:pt x="48757" y="5303"/>
                      <a:pt x="48907" y="5341"/>
                    </a:cubicBezTo>
                    <a:cubicBezTo>
                      <a:pt x="49046" y="5366"/>
                      <a:pt x="49134" y="5467"/>
                      <a:pt x="49272" y="5504"/>
                    </a:cubicBezTo>
                    <a:cubicBezTo>
                      <a:pt x="49423" y="5530"/>
                      <a:pt x="49573" y="5517"/>
                      <a:pt x="49712" y="5555"/>
                    </a:cubicBezTo>
                    <a:cubicBezTo>
                      <a:pt x="50390" y="5731"/>
                      <a:pt x="51119" y="5869"/>
                      <a:pt x="51772" y="6082"/>
                    </a:cubicBezTo>
                    <a:cubicBezTo>
                      <a:pt x="52363" y="6283"/>
                      <a:pt x="52891" y="6522"/>
                      <a:pt x="53456" y="6774"/>
                    </a:cubicBezTo>
                    <a:cubicBezTo>
                      <a:pt x="53783" y="6924"/>
                      <a:pt x="54185" y="7000"/>
                      <a:pt x="54499" y="7151"/>
                    </a:cubicBezTo>
                    <a:cubicBezTo>
                      <a:pt x="54499" y="7163"/>
                      <a:pt x="54474" y="7201"/>
                      <a:pt x="54499" y="7201"/>
                    </a:cubicBezTo>
                    <a:cubicBezTo>
                      <a:pt x="54600" y="7251"/>
                      <a:pt x="54713" y="7289"/>
                      <a:pt x="54851" y="7314"/>
                    </a:cubicBezTo>
                    <a:cubicBezTo>
                      <a:pt x="55366" y="7377"/>
                      <a:pt x="56045" y="7339"/>
                      <a:pt x="56397" y="7151"/>
                    </a:cubicBezTo>
                    <a:cubicBezTo>
                      <a:pt x="56409" y="7138"/>
                      <a:pt x="56384" y="7113"/>
                      <a:pt x="56397" y="7100"/>
                    </a:cubicBezTo>
                    <a:cubicBezTo>
                      <a:pt x="56472" y="7050"/>
                      <a:pt x="56485" y="7063"/>
                      <a:pt x="56547" y="6987"/>
                    </a:cubicBezTo>
                    <a:cubicBezTo>
                      <a:pt x="56560" y="6975"/>
                      <a:pt x="56610" y="7012"/>
                      <a:pt x="56623" y="6987"/>
                    </a:cubicBezTo>
                    <a:cubicBezTo>
                      <a:pt x="56673" y="6862"/>
                      <a:pt x="56573" y="6786"/>
                      <a:pt x="56698" y="6673"/>
                    </a:cubicBezTo>
                    <a:cubicBezTo>
                      <a:pt x="56837" y="6535"/>
                      <a:pt x="57163" y="6447"/>
                      <a:pt x="57352" y="6346"/>
                    </a:cubicBezTo>
                    <a:cubicBezTo>
                      <a:pt x="57377" y="6346"/>
                      <a:pt x="57327" y="6309"/>
                      <a:pt x="57352" y="6296"/>
                    </a:cubicBezTo>
                    <a:cubicBezTo>
                      <a:pt x="57490" y="6233"/>
                      <a:pt x="57666" y="6208"/>
                      <a:pt x="57804" y="6145"/>
                    </a:cubicBezTo>
                    <a:cubicBezTo>
                      <a:pt x="57879" y="6095"/>
                      <a:pt x="57930" y="6032"/>
                      <a:pt x="58018" y="5982"/>
                    </a:cubicBezTo>
                    <a:cubicBezTo>
                      <a:pt x="58118" y="5919"/>
                      <a:pt x="58269" y="5919"/>
                      <a:pt x="58382" y="5869"/>
                    </a:cubicBezTo>
                    <a:cubicBezTo>
                      <a:pt x="58621" y="5768"/>
                      <a:pt x="58973" y="5617"/>
                      <a:pt x="59262" y="5504"/>
                    </a:cubicBezTo>
                    <a:cubicBezTo>
                      <a:pt x="59714" y="5316"/>
                      <a:pt x="60141" y="5039"/>
                      <a:pt x="60518" y="4813"/>
                    </a:cubicBezTo>
                    <a:cubicBezTo>
                      <a:pt x="61222" y="4386"/>
                      <a:pt x="62215" y="4411"/>
                      <a:pt x="63006" y="4750"/>
                    </a:cubicBezTo>
                    <a:cubicBezTo>
                      <a:pt x="63270" y="4864"/>
                      <a:pt x="63622" y="4876"/>
                      <a:pt x="63899" y="4964"/>
                    </a:cubicBezTo>
                    <a:cubicBezTo>
                      <a:pt x="64401" y="5140"/>
                      <a:pt x="65105" y="5303"/>
                      <a:pt x="65658" y="5391"/>
                    </a:cubicBezTo>
                    <a:cubicBezTo>
                      <a:pt x="66462" y="5517"/>
                      <a:pt x="66814" y="6522"/>
                      <a:pt x="67668" y="6585"/>
                    </a:cubicBezTo>
                    <a:cubicBezTo>
                      <a:pt x="68108" y="6623"/>
                      <a:pt x="68875" y="6698"/>
                      <a:pt x="69314" y="6748"/>
                    </a:cubicBezTo>
                    <a:cubicBezTo>
                      <a:pt x="69830" y="6799"/>
                      <a:pt x="70458" y="7465"/>
                      <a:pt x="70986" y="7465"/>
                    </a:cubicBezTo>
                    <a:lnTo>
                      <a:pt x="71803" y="8018"/>
                    </a:lnTo>
                    <a:cubicBezTo>
                      <a:pt x="72456" y="8608"/>
                      <a:pt x="75120" y="9274"/>
                      <a:pt x="76263" y="9890"/>
                    </a:cubicBezTo>
                    <a:lnTo>
                      <a:pt x="76276" y="9902"/>
                    </a:lnTo>
                    <a:lnTo>
                      <a:pt x="76276" y="1530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1"/>
              <p:cNvSpPr/>
              <p:nvPr/>
            </p:nvSpPr>
            <p:spPr>
              <a:xfrm>
                <a:off x="1559597" y="3488143"/>
                <a:ext cx="4394170" cy="740784"/>
              </a:xfrm>
              <a:custGeom>
                <a:avLst/>
                <a:gdLst/>
                <a:ahLst/>
                <a:cxnLst/>
                <a:rect l="l" t="t" r="r" b="b"/>
                <a:pathLst>
                  <a:path w="56435" h="9514" extrusionOk="0">
                    <a:moveTo>
                      <a:pt x="1351" y="913"/>
                    </a:moveTo>
                    <a:cubicBezTo>
                      <a:pt x="1134" y="913"/>
                      <a:pt x="1044" y="929"/>
                      <a:pt x="1031" y="956"/>
                    </a:cubicBezTo>
                    <a:cubicBezTo>
                      <a:pt x="1031" y="1031"/>
                      <a:pt x="1031" y="1106"/>
                      <a:pt x="1094" y="1169"/>
                    </a:cubicBezTo>
                    <a:cubicBezTo>
                      <a:pt x="1157" y="1207"/>
                      <a:pt x="1220" y="1219"/>
                      <a:pt x="1320" y="1232"/>
                    </a:cubicBezTo>
                    <a:cubicBezTo>
                      <a:pt x="1559" y="1245"/>
                      <a:pt x="1710" y="1320"/>
                      <a:pt x="1760" y="1446"/>
                    </a:cubicBezTo>
                    <a:lnTo>
                      <a:pt x="1395" y="1760"/>
                    </a:lnTo>
                    <a:cubicBezTo>
                      <a:pt x="1370" y="1772"/>
                      <a:pt x="1320" y="1835"/>
                      <a:pt x="1333" y="1860"/>
                    </a:cubicBezTo>
                    <a:cubicBezTo>
                      <a:pt x="1309" y="1851"/>
                      <a:pt x="1275" y="1847"/>
                      <a:pt x="1241" y="1847"/>
                    </a:cubicBezTo>
                    <a:cubicBezTo>
                      <a:pt x="1185" y="1847"/>
                      <a:pt x="1125" y="1857"/>
                      <a:pt x="1094" y="1873"/>
                    </a:cubicBezTo>
                    <a:cubicBezTo>
                      <a:pt x="1056" y="1936"/>
                      <a:pt x="1094" y="1973"/>
                      <a:pt x="1031" y="2024"/>
                    </a:cubicBezTo>
                    <a:cubicBezTo>
                      <a:pt x="780" y="2149"/>
                      <a:pt x="453" y="2262"/>
                      <a:pt x="290" y="2451"/>
                    </a:cubicBezTo>
                    <a:lnTo>
                      <a:pt x="1" y="2778"/>
                    </a:lnTo>
                    <a:lnTo>
                      <a:pt x="1" y="2979"/>
                    </a:lnTo>
                    <a:lnTo>
                      <a:pt x="76" y="2979"/>
                    </a:lnTo>
                    <a:lnTo>
                      <a:pt x="139" y="3092"/>
                    </a:lnTo>
                    <a:lnTo>
                      <a:pt x="365" y="3092"/>
                    </a:lnTo>
                    <a:cubicBezTo>
                      <a:pt x="704" y="3243"/>
                      <a:pt x="1056" y="3230"/>
                      <a:pt x="1395" y="3305"/>
                    </a:cubicBezTo>
                    <a:lnTo>
                      <a:pt x="2753" y="3607"/>
                    </a:lnTo>
                    <a:lnTo>
                      <a:pt x="2941" y="3620"/>
                    </a:lnTo>
                    <a:lnTo>
                      <a:pt x="2753" y="3456"/>
                    </a:lnTo>
                    <a:lnTo>
                      <a:pt x="2639" y="3469"/>
                    </a:lnTo>
                    <a:cubicBezTo>
                      <a:pt x="2438" y="3356"/>
                      <a:pt x="2237" y="3255"/>
                      <a:pt x="2175" y="3104"/>
                    </a:cubicBezTo>
                    <a:cubicBezTo>
                      <a:pt x="2087" y="3004"/>
                      <a:pt x="1999" y="2991"/>
                      <a:pt x="1911" y="2979"/>
                    </a:cubicBezTo>
                    <a:lnTo>
                      <a:pt x="1835" y="2778"/>
                    </a:lnTo>
                    <a:cubicBezTo>
                      <a:pt x="1760" y="2765"/>
                      <a:pt x="1647" y="2753"/>
                      <a:pt x="1597" y="2702"/>
                    </a:cubicBezTo>
                    <a:cubicBezTo>
                      <a:pt x="1471" y="2551"/>
                      <a:pt x="1571" y="2376"/>
                      <a:pt x="1684" y="2187"/>
                    </a:cubicBezTo>
                    <a:lnTo>
                      <a:pt x="1546" y="2024"/>
                    </a:lnTo>
                    <a:lnTo>
                      <a:pt x="1546" y="1923"/>
                    </a:lnTo>
                    <a:cubicBezTo>
                      <a:pt x="1571" y="1911"/>
                      <a:pt x="1559" y="1885"/>
                      <a:pt x="1546" y="1873"/>
                    </a:cubicBezTo>
                    <a:lnTo>
                      <a:pt x="1835" y="1760"/>
                    </a:lnTo>
                    <a:cubicBezTo>
                      <a:pt x="2300" y="1534"/>
                      <a:pt x="2665" y="1282"/>
                      <a:pt x="2941" y="1006"/>
                    </a:cubicBezTo>
                    <a:lnTo>
                      <a:pt x="2727" y="918"/>
                    </a:lnTo>
                    <a:cubicBezTo>
                      <a:pt x="2641" y="937"/>
                      <a:pt x="2554" y="964"/>
                      <a:pt x="2416" y="964"/>
                    </a:cubicBezTo>
                    <a:cubicBezTo>
                      <a:pt x="2374" y="964"/>
                      <a:pt x="2328" y="961"/>
                      <a:pt x="2275" y="956"/>
                    </a:cubicBezTo>
                    <a:cubicBezTo>
                      <a:pt x="1842" y="926"/>
                      <a:pt x="1546" y="913"/>
                      <a:pt x="1351" y="913"/>
                    </a:cubicBezTo>
                    <a:close/>
                    <a:moveTo>
                      <a:pt x="18677" y="2687"/>
                    </a:moveTo>
                    <a:cubicBezTo>
                      <a:pt x="18406" y="2687"/>
                      <a:pt x="18087" y="2715"/>
                      <a:pt x="17920" y="2715"/>
                    </a:cubicBezTo>
                    <a:cubicBezTo>
                      <a:pt x="17819" y="2727"/>
                      <a:pt x="17731" y="2765"/>
                      <a:pt x="17631" y="2778"/>
                    </a:cubicBezTo>
                    <a:cubicBezTo>
                      <a:pt x="17597" y="2778"/>
                      <a:pt x="17558" y="2767"/>
                      <a:pt x="17525" y="2767"/>
                    </a:cubicBezTo>
                    <a:cubicBezTo>
                      <a:pt x="17508" y="2767"/>
                      <a:pt x="17492" y="2769"/>
                      <a:pt x="17480" y="2778"/>
                    </a:cubicBezTo>
                    <a:cubicBezTo>
                      <a:pt x="17442" y="2803"/>
                      <a:pt x="17518" y="2853"/>
                      <a:pt x="17480" y="2878"/>
                    </a:cubicBezTo>
                    <a:cubicBezTo>
                      <a:pt x="17470" y="2885"/>
                      <a:pt x="17458" y="2887"/>
                      <a:pt x="17446" y="2887"/>
                    </a:cubicBezTo>
                    <a:cubicBezTo>
                      <a:pt x="17418" y="2887"/>
                      <a:pt x="17386" y="2876"/>
                      <a:pt x="17360" y="2876"/>
                    </a:cubicBezTo>
                    <a:cubicBezTo>
                      <a:pt x="17354" y="2876"/>
                      <a:pt x="17347" y="2876"/>
                      <a:pt x="17342" y="2878"/>
                    </a:cubicBezTo>
                    <a:cubicBezTo>
                      <a:pt x="17304" y="2891"/>
                      <a:pt x="17354" y="2928"/>
                      <a:pt x="17342" y="2928"/>
                    </a:cubicBezTo>
                    <a:lnTo>
                      <a:pt x="17191" y="2928"/>
                    </a:lnTo>
                    <a:cubicBezTo>
                      <a:pt x="17166" y="2941"/>
                      <a:pt x="17216" y="2979"/>
                      <a:pt x="17191" y="2979"/>
                    </a:cubicBezTo>
                    <a:lnTo>
                      <a:pt x="17065" y="2979"/>
                    </a:lnTo>
                    <a:cubicBezTo>
                      <a:pt x="16942" y="2986"/>
                      <a:pt x="16823" y="2993"/>
                      <a:pt x="16705" y="2993"/>
                    </a:cubicBezTo>
                    <a:cubicBezTo>
                      <a:pt x="16619" y="2993"/>
                      <a:pt x="16534" y="2989"/>
                      <a:pt x="16449" y="2979"/>
                    </a:cubicBezTo>
                    <a:cubicBezTo>
                      <a:pt x="16186" y="2998"/>
                      <a:pt x="15919" y="3007"/>
                      <a:pt x="15650" y="3007"/>
                    </a:cubicBezTo>
                    <a:cubicBezTo>
                      <a:pt x="15381" y="3007"/>
                      <a:pt x="15111" y="2998"/>
                      <a:pt x="14841" y="2979"/>
                    </a:cubicBezTo>
                    <a:cubicBezTo>
                      <a:pt x="14724" y="2979"/>
                      <a:pt x="14573" y="2995"/>
                      <a:pt x="14433" y="2995"/>
                    </a:cubicBezTo>
                    <a:cubicBezTo>
                      <a:pt x="14364" y="2995"/>
                      <a:pt x="14296" y="2991"/>
                      <a:pt x="14238" y="2979"/>
                    </a:cubicBezTo>
                    <a:cubicBezTo>
                      <a:pt x="14182" y="2969"/>
                      <a:pt x="13683" y="2813"/>
                      <a:pt x="13435" y="2813"/>
                    </a:cubicBezTo>
                    <a:cubicBezTo>
                      <a:pt x="13351" y="2813"/>
                      <a:pt x="13295" y="2831"/>
                      <a:pt x="13295" y="2878"/>
                    </a:cubicBezTo>
                    <a:lnTo>
                      <a:pt x="13358" y="2878"/>
                    </a:lnTo>
                    <a:cubicBezTo>
                      <a:pt x="13383" y="2891"/>
                      <a:pt x="13346" y="2928"/>
                      <a:pt x="13358" y="2928"/>
                    </a:cubicBezTo>
                    <a:cubicBezTo>
                      <a:pt x="13378" y="2935"/>
                      <a:pt x="13399" y="2937"/>
                      <a:pt x="13420" y="2937"/>
                    </a:cubicBezTo>
                    <a:cubicBezTo>
                      <a:pt x="13467" y="2937"/>
                      <a:pt x="13516" y="2926"/>
                      <a:pt x="13562" y="2926"/>
                    </a:cubicBezTo>
                    <a:cubicBezTo>
                      <a:pt x="13574" y="2926"/>
                      <a:pt x="13586" y="2927"/>
                      <a:pt x="13597" y="2928"/>
                    </a:cubicBezTo>
                    <a:cubicBezTo>
                      <a:pt x="13635" y="2941"/>
                      <a:pt x="13836" y="2954"/>
                      <a:pt x="13949" y="2979"/>
                    </a:cubicBezTo>
                    <a:cubicBezTo>
                      <a:pt x="13987" y="2991"/>
                      <a:pt x="13924" y="3029"/>
                      <a:pt x="13949" y="3042"/>
                    </a:cubicBezTo>
                    <a:lnTo>
                      <a:pt x="14188" y="3042"/>
                    </a:lnTo>
                    <a:cubicBezTo>
                      <a:pt x="14225" y="3042"/>
                      <a:pt x="14200" y="3079"/>
                      <a:pt x="14238" y="3092"/>
                    </a:cubicBezTo>
                    <a:cubicBezTo>
                      <a:pt x="14249" y="3094"/>
                      <a:pt x="14261" y="3094"/>
                      <a:pt x="14273" y="3094"/>
                    </a:cubicBezTo>
                    <a:cubicBezTo>
                      <a:pt x="14319" y="3094"/>
                      <a:pt x="14368" y="3083"/>
                      <a:pt x="14415" y="3083"/>
                    </a:cubicBezTo>
                    <a:cubicBezTo>
                      <a:pt x="14436" y="3083"/>
                      <a:pt x="14457" y="3085"/>
                      <a:pt x="14477" y="3092"/>
                    </a:cubicBezTo>
                    <a:cubicBezTo>
                      <a:pt x="14502" y="3092"/>
                      <a:pt x="14439" y="3130"/>
                      <a:pt x="14477" y="3142"/>
                    </a:cubicBezTo>
                    <a:cubicBezTo>
                      <a:pt x="14490" y="3145"/>
                      <a:pt x="14504" y="3146"/>
                      <a:pt x="14519" y="3146"/>
                    </a:cubicBezTo>
                    <a:cubicBezTo>
                      <a:pt x="14560" y="3146"/>
                      <a:pt x="14606" y="3138"/>
                      <a:pt x="14647" y="3138"/>
                    </a:cubicBezTo>
                    <a:cubicBezTo>
                      <a:pt x="14663" y="3138"/>
                      <a:pt x="14677" y="3139"/>
                      <a:pt x="14690" y="3142"/>
                    </a:cubicBezTo>
                    <a:cubicBezTo>
                      <a:pt x="14828" y="3368"/>
                      <a:pt x="15180" y="3431"/>
                      <a:pt x="15356" y="3620"/>
                    </a:cubicBezTo>
                    <a:cubicBezTo>
                      <a:pt x="15359" y="3622"/>
                      <a:pt x="15363" y="3623"/>
                      <a:pt x="15369" y="3623"/>
                    </a:cubicBezTo>
                    <a:cubicBezTo>
                      <a:pt x="15383" y="3623"/>
                      <a:pt x="15405" y="3616"/>
                      <a:pt x="15419" y="3616"/>
                    </a:cubicBezTo>
                    <a:cubicBezTo>
                      <a:pt x="15425" y="3616"/>
                      <a:pt x="15429" y="3617"/>
                      <a:pt x="15432" y="3620"/>
                    </a:cubicBezTo>
                    <a:cubicBezTo>
                      <a:pt x="15469" y="3720"/>
                      <a:pt x="15356" y="3708"/>
                      <a:pt x="15356" y="3733"/>
                    </a:cubicBezTo>
                    <a:cubicBezTo>
                      <a:pt x="15306" y="3833"/>
                      <a:pt x="15331" y="3821"/>
                      <a:pt x="15281" y="3946"/>
                    </a:cubicBezTo>
                    <a:cubicBezTo>
                      <a:pt x="15281" y="3946"/>
                      <a:pt x="14766" y="4147"/>
                      <a:pt x="15205" y="4147"/>
                    </a:cubicBezTo>
                    <a:cubicBezTo>
                      <a:pt x="15381" y="4147"/>
                      <a:pt x="15331" y="4122"/>
                      <a:pt x="15507" y="4097"/>
                    </a:cubicBezTo>
                    <a:lnTo>
                      <a:pt x="15934" y="4097"/>
                    </a:lnTo>
                    <a:cubicBezTo>
                      <a:pt x="15959" y="4097"/>
                      <a:pt x="15922" y="4059"/>
                      <a:pt x="15934" y="4047"/>
                    </a:cubicBezTo>
                    <a:cubicBezTo>
                      <a:pt x="16035" y="4022"/>
                      <a:pt x="16123" y="4009"/>
                      <a:pt x="16236" y="3997"/>
                    </a:cubicBezTo>
                    <a:cubicBezTo>
                      <a:pt x="16487" y="3959"/>
                      <a:pt x="16726" y="3934"/>
                      <a:pt x="16977" y="3909"/>
                    </a:cubicBezTo>
                    <a:lnTo>
                      <a:pt x="17015" y="3896"/>
                    </a:lnTo>
                    <a:cubicBezTo>
                      <a:pt x="17568" y="3833"/>
                      <a:pt x="18121" y="3783"/>
                      <a:pt x="18736" y="3783"/>
                    </a:cubicBezTo>
                    <a:cubicBezTo>
                      <a:pt x="18837" y="3783"/>
                      <a:pt x="19099" y="3761"/>
                      <a:pt x="19282" y="3761"/>
                    </a:cubicBezTo>
                    <a:cubicBezTo>
                      <a:pt x="19373" y="3761"/>
                      <a:pt x="19444" y="3766"/>
                      <a:pt x="19465" y="3783"/>
                    </a:cubicBezTo>
                    <a:cubicBezTo>
                      <a:pt x="19578" y="3871"/>
                      <a:pt x="19289" y="4487"/>
                      <a:pt x="19390" y="4524"/>
                    </a:cubicBezTo>
                    <a:lnTo>
                      <a:pt x="19428" y="4524"/>
                    </a:lnTo>
                    <a:cubicBezTo>
                      <a:pt x="19578" y="4512"/>
                      <a:pt x="20056" y="4436"/>
                      <a:pt x="20131" y="4424"/>
                    </a:cubicBezTo>
                    <a:cubicBezTo>
                      <a:pt x="20158" y="4420"/>
                      <a:pt x="20188" y="4418"/>
                      <a:pt x="20221" y="4418"/>
                    </a:cubicBezTo>
                    <a:cubicBezTo>
                      <a:pt x="20294" y="4418"/>
                      <a:pt x="20377" y="4426"/>
                      <a:pt x="20451" y="4426"/>
                    </a:cubicBezTo>
                    <a:cubicBezTo>
                      <a:pt x="20544" y="4426"/>
                      <a:pt x="20623" y="4414"/>
                      <a:pt x="20646" y="4361"/>
                    </a:cubicBezTo>
                    <a:cubicBezTo>
                      <a:pt x="20703" y="4236"/>
                      <a:pt x="20621" y="4198"/>
                      <a:pt x="20484" y="4198"/>
                    </a:cubicBezTo>
                    <a:cubicBezTo>
                      <a:pt x="20279" y="4198"/>
                      <a:pt x="19952" y="4283"/>
                      <a:pt x="19786" y="4283"/>
                    </a:cubicBezTo>
                    <a:cubicBezTo>
                      <a:pt x="19741" y="4283"/>
                      <a:pt x="19707" y="4276"/>
                      <a:pt x="19691" y="4260"/>
                    </a:cubicBezTo>
                    <a:cubicBezTo>
                      <a:pt x="19654" y="4235"/>
                      <a:pt x="19704" y="4185"/>
                      <a:pt x="19691" y="4147"/>
                    </a:cubicBezTo>
                    <a:cubicBezTo>
                      <a:pt x="19553" y="3821"/>
                      <a:pt x="19578" y="2853"/>
                      <a:pt x="19025" y="2715"/>
                    </a:cubicBezTo>
                    <a:cubicBezTo>
                      <a:pt x="18938" y="2694"/>
                      <a:pt x="18813" y="2687"/>
                      <a:pt x="18677" y="2687"/>
                    </a:cubicBezTo>
                    <a:close/>
                    <a:moveTo>
                      <a:pt x="5366" y="1"/>
                    </a:moveTo>
                    <a:cubicBezTo>
                      <a:pt x="5341" y="1"/>
                      <a:pt x="5329" y="63"/>
                      <a:pt x="5329" y="89"/>
                    </a:cubicBezTo>
                    <a:cubicBezTo>
                      <a:pt x="5291" y="164"/>
                      <a:pt x="5266" y="264"/>
                      <a:pt x="5291" y="327"/>
                    </a:cubicBezTo>
                    <a:lnTo>
                      <a:pt x="5354" y="327"/>
                    </a:lnTo>
                    <a:cubicBezTo>
                      <a:pt x="5429" y="365"/>
                      <a:pt x="5442" y="478"/>
                      <a:pt x="5505" y="541"/>
                    </a:cubicBezTo>
                    <a:cubicBezTo>
                      <a:pt x="5756" y="717"/>
                      <a:pt x="6045" y="918"/>
                      <a:pt x="6309" y="1119"/>
                    </a:cubicBezTo>
                    <a:cubicBezTo>
                      <a:pt x="6334" y="1132"/>
                      <a:pt x="6547" y="1144"/>
                      <a:pt x="6547" y="1157"/>
                    </a:cubicBezTo>
                    <a:cubicBezTo>
                      <a:pt x="6585" y="1194"/>
                      <a:pt x="7151" y="1433"/>
                      <a:pt x="7427" y="1672"/>
                    </a:cubicBezTo>
                    <a:cubicBezTo>
                      <a:pt x="7704" y="1898"/>
                      <a:pt x="7540" y="2087"/>
                      <a:pt x="7264" y="2137"/>
                    </a:cubicBezTo>
                    <a:cubicBezTo>
                      <a:pt x="7184" y="2147"/>
                      <a:pt x="7103" y="2151"/>
                      <a:pt x="7020" y="2151"/>
                    </a:cubicBezTo>
                    <a:cubicBezTo>
                      <a:pt x="6796" y="2151"/>
                      <a:pt x="6563" y="2122"/>
                      <a:pt x="6338" y="2122"/>
                    </a:cubicBezTo>
                    <a:cubicBezTo>
                      <a:pt x="6256" y="2122"/>
                      <a:pt x="6175" y="2126"/>
                      <a:pt x="6095" y="2137"/>
                    </a:cubicBezTo>
                    <a:cubicBezTo>
                      <a:pt x="5907" y="2162"/>
                      <a:pt x="6208" y="2225"/>
                      <a:pt x="6384" y="2288"/>
                    </a:cubicBezTo>
                    <a:cubicBezTo>
                      <a:pt x="6560" y="2350"/>
                      <a:pt x="6799" y="2489"/>
                      <a:pt x="6899" y="2614"/>
                    </a:cubicBezTo>
                    <a:cubicBezTo>
                      <a:pt x="6950" y="2665"/>
                      <a:pt x="6924" y="2778"/>
                      <a:pt x="6975" y="2828"/>
                    </a:cubicBezTo>
                    <a:cubicBezTo>
                      <a:pt x="7000" y="2841"/>
                      <a:pt x="7100" y="2866"/>
                      <a:pt x="7126" y="2878"/>
                    </a:cubicBezTo>
                    <a:cubicBezTo>
                      <a:pt x="7188" y="2916"/>
                      <a:pt x="7226" y="3004"/>
                      <a:pt x="7264" y="3042"/>
                    </a:cubicBezTo>
                    <a:cubicBezTo>
                      <a:pt x="7327" y="3079"/>
                      <a:pt x="7415" y="3029"/>
                      <a:pt x="7415" y="3142"/>
                    </a:cubicBezTo>
                    <a:cubicBezTo>
                      <a:pt x="7415" y="3331"/>
                      <a:pt x="6485" y="3293"/>
                      <a:pt x="6309" y="3305"/>
                    </a:cubicBezTo>
                    <a:cubicBezTo>
                      <a:pt x="6032" y="3318"/>
                      <a:pt x="5819" y="3343"/>
                      <a:pt x="5580" y="3406"/>
                    </a:cubicBezTo>
                    <a:lnTo>
                      <a:pt x="5429" y="3406"/>
                    </a:lnTo>
                    <a:cubicBezTo>
                      <a:pt x="5354" y="3444"/>
                      <a:pt x="5291" y="3532"/>
                      <a:pt x="5216" y="3569"/>
                    </a:cubicBezTo>
                    <a:cubicBezTo>
                      <a:pt x="5002" y="3670"/>
                      <a:pt x="4763" y="3682"/>
                      <a:pt x="4550" y="3783"/>
                    </a:cubicBezTo>
                    <a:cubicBezTo>
                      <a:pt x="4544" y="3785"/>
                      <a:pt x="4537" y="3786"/>
                      <a:pt x="4530" y="3786"/>
                    </a:cubicBezTo>
                    <a:cubicBezTo>
                      <a:pt x="4503" y="3786"/>
                      <a:pt x="4466" y="3774"/>
                      <a:pt x="4440" y="3774"/>
                    </a:cubicBezTo>
                    <a:cubicBezTo>
                      <a:pt x="4428" y="3774"/>
                      <a:pt x="4418" y="3776"/>
                      <a:pt x="4411" y="3783"/>
                    </a:cubicBezTo>
                    <a:cubicBezTo>
                      <a:pt x="4361" y="3808"/>
                      <a:pt x="4374" y="3871"/>
                      <a:pt x="4336" y="3896"/>
                    </a:cubicBezTo>
                    <a:cubicBezTo>
                      <a:pt x="4328" y="3898"/>
                      <a:pt x="4320" y="3899"/>
                      <a:pt x="4312" y="3899"/>
                    </a:cubicBezTo>
                    <a:cubicBezTo>
                      <a:pt x="4281" y="3899"/>
                      <a:pt x="4248" y="3887"/>
                      <a:pt x="4219" y="3887"/>
                    </a:cubicBezTo>
                    <a:cubicBezTo>
                      <a:pt x="4207" y="3887"/>
                      <a:pt x="4195" y="3889"/>
                      <a:pt x="4185" y="3896"/>
                    </a:cubicBezTo>
                    <a:cubicBezTo>
                      <a:pt x="4022" y="3959"/>
                      <a:pt x="3142" y="4286"/>
                      <a:pt x="2753" y="4562"/>
                    </a:cubicBezTo>
                    <a:cubicBezTo>
                      <a:pt x="2589" y="4663"/>
                      <a:pt x="2087" y="4801"/>
                      <a:pt x="2187" y="4864"/>
                    </a:cubicBezTo>
                    <a:cubicBezTo>
                      <a:pt x="2189" y="4864"/>
                      <a:pt x="2192" y="4865"/>
                      <a:pt x="2196" y="4865"/>
                    </a:cubicBezTo>
                    <a:cubicBezTo>
                      <a:pt x="2261" y="4865"/>
                      <a:pt x="2629" y="4787"/>
                      <a:pt x="2714" y="4787"/>
                    </a:cubicBezTo>
                    <a:cubicBezTo>
                      <a:pt x="2720" y="4787"/>
                      <a:pt x="2724" y="4787"/>
                      <a:pt x="2727" y="4788"/>
                    </a:cubicBezTo>
                    <a:cubicBezTo>
                      <a:pt x="2991" y="4776"/>
                      <a:pt x="3494" y="4776"/>
                      <a:pt x="3594" y="4738"/>
                    </a:cubicBezTo>
                    <a:cubicBezTo>
                      <a:pt x="3770" y="4688"/>
                      <a:pt x="4323" y="4512"/>
                      <a:pt x="4411" y="4424"/>
                    </a:cubicBezTo>
                    <a:cubicBezTo>
                      <a:pt x="4526" y="4299"/>
                      <a:pt x="4695" y="4254"/>
                      <a:pt x="4880" y="4254"/>
                    </a:cubicBezTo>
                    <a:cubicBezTo>
                      <a:pt x="5141" y="4254"/>
                      <a:pt x="5435" y="4343"/>
                      <a:pt x="5655" y="4424"/>
                    </a:cubicBezTo>
                    <a:cubicBezTo>
                      <a:pt x="6095" y="4575"/>
                      <a:pt x="6673" y="4625"/>
                      <a:pt x="7126" y="4738"/>
                    </a:cubicBezTo>
                    <a:cubicBezTo>
                      <a:pt x="7427" y="4813"/>
                      <a:pt x="7678" y="4952"/>
                      <a:pt x="8005" y="5002"/>
                    </a:cubicBezTo>
                    <a:cubicBezTo>
                      <a:pt x="8175" y="5033"/>
                      <a:pt x="8339" y="5046"/>
                      <a:pt x="8500" y="5046"/>
                    </a:cubicBezTo>
                    <a:cubicBezTo>
                      <a:pt x="8861" y="5046"/>
                      <a:pt x="9203" y="4980"/>
                      <a:pt x="9551" y="4901"/>
                    </a:cubicBezTo>
                    <a:cubicBezTo>
                      <a:pt x="9569" y="4896"/>
                      <a:pt x="9589" y="4894"/>
                      <a:pt x="9609" y="4894"/>
                    </a:cubicBezTo>
                    <a:cubicBezTo>
                      <a:pt x="9665" y="4894"/>
                      <a:pt x="9725" y="4909"/>
                      <a:pt x="9781" y="4909"/>
                    </a:cubicBezTo>
                    <a:cubicBezTo>
                      <a:pt x="9801" y="4909"/>
                      <a:pt x="9821" y="4907"/>
                      <a:pt x="9840" y="4901"/>
                    </a:cubicBezTo>
                    <a:lnTo>
                      <a:pt x="10066" y="4788"/>
                    </a:lnTo>
                    <a:cubicBezTo>
                      <a:pt x="10382" y="4730"/>
                      <a:pt x="10757" y="4666"/>
                      <a:pt x="11099" y="4666"/>
                    </a:cubicBezTo>
                    <a:cubicBezTo>
                      <a:pt x="11423" y="4666"/>
                      <a:pt x="11717" y="4724"/>
                      <a:pt x="11901" y="4901"/>
                    </a:cubicBezTo>
                    <a:cubicBezTo>
                      <a:pt x="12215" y="5203"/>
                      <a:pt x="12190" y="5643"/>
                      <a:pt x="12479" y="5969"/>
                    </a:cubicBezTo>
                    <a:cubicBezTo>
                      <a:pt x="12554" y="6032"/>
                      <a:pt x="13044" y="6296"/>
                      <a:pt x="12780" y="6334"/>
                    </a:cubicBezTo>
                    <a:cubicBezTo>
                      <a:pt x="12692" y="6351"/>
                      <a:pt x="12594" y="6356"/>
                      <a:pt x="12494" y="6356"/>
                    </a:cubicBezTo>
                    <a:cubicBezTo>
                      <a:pt x="12292" y="6356"/>
                      <a:pt x="12077" y="6334"/>
                      <a:pt x="11901" y="6334"/>
                    </a:cubicBezTo>
                    <a:lnTo>
                      <a:pt x="10506" y="6334"/>
                    </a:lnTo>
                    <a:cubicBezTo>
                      <a:pt x="10321" y="6334"/>
                      <a:pt x="10014" y="6306"/>
                      <a:pt x="9748" y="6306"/>
                    </a:cubicBezTo>
                    <a:cubicBezTo>
                      <a:pt x="9615" y="6306"/>
                      <a:pt x="9492" y="6313"/>
                      <a:pt x="9400" y="6334"/>
                    </a:cubicBezTo>
                    <a:cubicBezTo>
                      <a:pt x="9229" y="6379"/>
                      <a:pt x="9347" y="6385"/>
                      <a:pt x="9452" y="6385"/>
                    </a:cubicBezTo>
                    <a:cubicBezTo>
                      <a:pt x="9493" y="6385"/>
                      <a:pt x="9533" y="6384"/>
                      <a:pt x="9551" y="6384"/>
                    </a:cubicBezTo>
                    <a:cubicBezTo>
                      <a:pt x="9576" y="6397"/>
                      <a:pt x="9526" y="6434"/>
                      <a:pt x="9551" y="6447"/>
                    </a:cubicBezTo>
                    <a:cubicBezTo>
                      <a:pt x="9676" y="6472"/>
                      <a:pt x="9764" y="6447"/>
                      <a:pt x="9915" y="6497"/>
                    </a:cubicBezTo>
                    <a:cubicBezTo>
                      <a:pt x="9926" y="6500"/>
                      <a:pt x="9937" y="6501"/>
                      <a:pt x="9948" y="6501"/>
                    </a:cubicBezTo>
                    <a:cubicBezTo>
                      <a:pt x="9979" y="6501"/>
                      <a:pt x="10012" y="6494"/>
                      <a:pt x="10039" y="6494"/>
                    </a:cubicBezTo>
                    <a:cubicBezTo>
                      <a:pt x="10049" y="6494"/>
                      <a:pt x="10058" y="6495"/>
                      <a:pt x="10066" y="6497"/>
                    </a:cubicBezTo>
                    <a:cubicBezTo>
                      <a:pt x="10368" y="6648"/>
                      <a:pt x="10506" y="6824"/>
                      <a:pt x="10719" y="6975"/>
                    </a:cubicBezTo>
                    <a:cubicBezTo>
                      <a:pt x="10745" y="6987"/>
                      <a:pt x="10694" y="7025"/>
                      <a:pt x="10719" y="7025"/>
                    </a:cubicBezTo>
                    <a:cubicBezTo>
                      <a:pt x="10751" y="7036"/>
                      <a:pt x="10786" y="7039"/>
                      <a:pt x="10823" y="7039"/>
                    </a:cubicBezTo>
                    <a:cubicBezTo>
                      <a:pt x="10900" y="7039"/>
                      <a:pt x="10983" y="7023"/>
                      <a:pt x="11056" y="7023"/>
                    </a:cubicBezTo>
                    <a:cubicBezTo>
                      <a:pt x="11070" y="7023"/>
                      <a:pt x="11083" y="7024"/>
                      <a:pt x="11096" y="7025"/>
                    </a:cubicBezTo>
                    <a:cubicBezTo>
                      <a:pt x="11121" y="7038"/>
                      <a:pt x="11071" y="7075"/>
                      <a:pt x="11096" y="7075"/>
                    </a:cubicBezTo>
                    <a:cubicBezTo>
                      <a:pt x="11144" y="7090"/>
                      <a:pt x="11184" y="7096"/>
                      <a:pt x="11221" y="7096"/>
                    </a:cubicBezTo>
                    <a:cubicBezTo>
                      <a:pt x="11341" y="7096"/>
                      <a:pt x="11418" y="7035"/>
                      <a:pt x="11524" y="7025"/>
                    </a:cubicBezTo>
                    <a:lnTo>
                      <a:pt x="12994" y="7025"/>
                    </a:lnTo>
                    <a:cubicBezTo>
                      <a:pt x="13547" y="7025"/>
                      <a:pt x="14111" y="7008"/>
                      <a:pt x="14671" y="7008"/>
                    </a:cubicBezTo>
                    <a:cubicBezTo>
                      <a:pt x="14951" y="7008"/>
                      <a:pt x="15231" y="7012"/>
                      <a:pt x="15507" y="7025"/>
                    </a:cubicBezTo>
                    <a:cubicBezTo>
                      <a:pt x="15834" y="7050"/>
                      <a:pt x="16098" y="7100"/>
                      <a:pt x="16387" y="7138"/>
                    </a:cubicBezTo>
                    <a:cubicBezTo>
                      <a:pt x="16625" y="7163"/>
                      <a:pt x="16864" y="7176"/>
                      <a:pt x="17115" y="7188"/>
                    </a:cubicBezTo>
                    <a:lnTo>
                      <a:pt x="18875" y="7188"/>
                    </a:lnTo>
                    <a:cubicBezTo>
                      <a:pt x="19151" y="7188"/>
                      <a:pt x="19189" y="7125"/>
                      <a:pt x="19390" y="7075"/>
                    </a:cubicBezTo>
                    <a:cubicBezTo>
                      <a:pt x="19461" y="7063"/>
                      <a:pt x="19570" y="7058"/>
                      <a:pt x="19691" y="7058"/>
                    </a:cubicBezTo>
                    <a:cubicBezTo>
                      <a:pt x="19932" y="7058"/>
                      <a:pt x="20219" y="7075"/>
                      <a:pt x="20345" y="7075"/>
                    </a:cubicBezTo>
                    <a:cubicBezTo>
                      <a:pt x="20634" y="7075"/>
                      <a:pt x="20923" y="7125"/>
                      <a:pt x="21162" y="7138"/>
                    </a:cubicBezTo>
                    <a:cubicBezTo>
                      <a:pt x="21359" y="7146"/>
                      <a:pt x="21560" y="7149"/>
                      <a:pt x="21763" y="7149"/>
                    </a:cubicBezTo>
                    <a:cubicBezTo>
                      <a:pt x="22170" y="7149"/>
                      <a:pt x="22586" y="7138"/>
                      <a:pt x="22996" y="7138"/>
                    </a:cubicBezTo>
                    <a:cubicBezTo>
                      <a:pt x="22820" y="7125"/>
                      <a:pt x="22808" y="7050"/>
                      <a:pt x="22544" y="7025"/>
                    </a:cubicBezTo>
                    <a:cubicBezTo>
                      <a:pt x="22393" y="6937"/>
                      <a:pt x="22180" y="6950"/>
                      <a:pt x="22041" y="6924"/>
                    </a:cubicBezTo>
                    <a:cubicBezTo>
                      <a:pt x="21828" y="6836"/>
                      <a:pt x="21488" y="6698"/>
                      <a:pt x="21225" y="6598"/>
                    </a:cubicBezTo>
                    <a:lnTo>
                      <a:pt x="20898" y="6447"/>
                    </a:lnTo>
                    <a:cubicBezTo>
                      <a:pt x="20927" y="6445"/>
                      <a:pt x="20956" y="6445"/>
                      <a:pt x="20986" y="6445"/>
                    </a:cubicBezTo>
                    <a:cubicBezTo>
                      <a:pt x="21195" y="6445"/>
                      <a:pt x="21444" y="6482"/>
                      <a:pt x="21740" y="6547"/>
                    </a:cubicBezTo>
                    <a:cubicBezTo>
                      <a:pt x="21916" y="6598"/>
                      <a:pt x="22129" y="6686"/>
                      <a:pt x="22330" y="6711"/>
                    </a:cubicBezTo>
                    <a:lnTo>
                      <a:pt x="22695" y="6711"/>
                    </a:lnTo>
                    <a:cubicBezTo>
                      <a:pt x="23115" y="6799"/>
                      <a:pt x="23499" y="6827"/>
                      <a:pt x="23866" y="6827"/>
                    </a:cubicBezTo>
                    <a:cubicBezTo>
                      <a:pt x="24334" y="6827"/>
                      <a:pt x="24776" y="6782"/>
                      <a:pt x="25233" y="6761"/>
                    </a:cubicBezTo>
                    <a:lnTo>
                      <a:pt x="25560" y="6761"/>
                    </a:lnTo>
                    <a:cubicBezTo>
                      <a:pt x="26037" y="6761"/>
                      <a:pt x="26201" y="6912"/>
                      <a:pt x="26515" y="7025"/>
                    </a:cubicBezTo>
                    <a:cubicBezTo>
                      <a:pt x="26658" y="7079"/>
                      <a:pt x="26846" y="7093"/>
                      <a:pt x="27043" y="7093"/>
                    </a:cubicBezTo>
                    <a:cubicBezTo>
                      <a:pt x="27262" y="7093"/>
                      <a:pt x="27492" y="7075"/>
                      <a:pt x="27683" y="7075"/>
                    </a:cubicBezTo>
                    <a:cubicBezTo>
                      <a:pt x="28010" y="7075"/>
                      <a:pt x="28312" y="7050"/>
                      <a:pt x="28576" y="6975"/>
                    </a:cubicBezTo>
                    <a:cubicBezTo>
                      <a:pt x="28839" y="6884"/>
                      <a:pt x="28560" y="6866"/>
                      <a:pt x="28287" y="6866"/>
                    </a:cubicBezTo>
                    <a:cubicBezTo>
                      <a:pt x="28105" y="6866"/>
                      <a:pt x="27925" y="6874"/>
                      <a:pt x="27910" y="6874"/>
                    </a:cubicBezTo>
                    <a:cubicBezTo>
                      <a:pt x="27043" y="6811"/>
                      <a:pt x="26163" y="6635"/>
                      <a:pt x="25334" y="6447"/>
                    </a:cubicBezTo>
                    <a:lnTo>
                      <a:pt x="25258" y="6422"/>
                    </a:lnTo>
                    <a:cubicBezTo>
                      <a:pt x="25070" y="6384"/>
                      <a:pt x="24869" y="6334"/>
                      <a:pt x="24668" y="6334"/>
                    </a:cubicBezTo>
                    <a:cubicBezTo>
                      <a:pt x="24504" y="6334"/>
                      <a:pt x="24404" y="6372"/>
                      <a:pt x="24240" y="6384"/>
                    </a:cubicBezTo>
                    <a:cubicBezTo>
                      <a:pt x="24201" y="6389"/>
                      <a:pt x="24162" y="6392"/>
                      <a:pt x="24125" y="6392"/>
                    </a:cubicBezTo>
                    <a:cubicBezTo>
                      <a:pt x="23887" y="6392"/>
                      <a:pt x="23683" y="6298"/>
                      <a:pt x="23499" y="6233"/>
                    </a:cubicBezTo>
                    <a:cubicBezTo>
                      <a:pt x="22745" y="5957"/>
                      <a:pt x="21790" y="5781"/>
                      <a:pt x="20860" y="5643"/>
                    </a:cubicBezTo>
                    <a:cubicBezTo>
                      <a:pt x="20722" y="5630"/>
                      <a:pt x="20621" y="5630"/>
                      <a:pt x="20496" y="5592"/>
                    </a:cubicBezTo>
                    <a:cubicBezTo>
                      <a:pt x="20471" y="5580"/>
                      <a:pt x="20521" y="5542"/>
                      <a:pt x="20496" y="5542"/>
                    </a:cubicBezTo>
                    <a:cubicBezTo>
                      <a:pt x="20144" y="5479"/>
                      <a:pt x="20056" y="5492"/>
                      <a:pt x="19767" y="5329"/>
                    </a:cubicBezTo>
                    <a:cubicBezTo>
                      <a:pt x="19352" y="5090"/>
                      <a:pt x="18912" y="4776"/>
                      <a:pt x="18510" y="4575"/>
                    </a:cubicBezTo>
                    <a:cubicBezTo>
                      <a:pt x="18397" y="4524"/>
                      <a:pt x="18020" y="4487"/>
                      <a:pt x="17857" y="4474"/>
                    </a:cubicBezTo>
                    <a:cubicBezTo>
                      <a:pt x="17731" y="4462"/>
                      <a:pt x="17606" y="4455"/>
                      <a:pt x="17480" y="4455"/>
                    </a:cubicBezTo>
                    <a:cubicBezTo>
                      <a:pt x="17354" y="4455"/>
                      <a:pt x="17229" y="4462"/>
                      <a:pt x="17103" y="4474"/>
                    </a:cubicBezTo>
                    <a:cubicBezTo>
                      <a:pt x="17065" y="4487"/>
                      <a:pt x="16902" y="4499"/>
                      <a:pt x="16864" y="4512"/>
                    </a:cubicBezTo>
                    <a:lnTo>
                      <a:pt x="16852" y="4512"/>
                    </a:lnTo>
                    <a:cubicBezTo>
                      <a:pt x="16814" y="4512"/>
                      <a:pt x="16789" y="4524"/>
                      <a:pt x="16751" y="4524"/>
                    </a:cubicBezTo>
                    <a:cubicBezTo>
                      <a:pt x="16680" y="4538"/>
                      <a:pt x="16631" y="4540"/>
                      <a:pt x="16589" y="4540"/>
                    </a:cubicBezTo>
                    <a:cubicBezTo>
                      <a:pt x="16576" y="4540"/>
                      <a:pt x="16563" y="4540"/>
                      <a:pt x="16550" y="4540"/>
                    </a:cubicBezTo>
                    <a:cubicBezTo>
                      <a:pt x="16500" y="4540"/>
                      <a:pt x="16456" y="4543"/>
                      <a:pt x="16387" y="4575"/>
                    </a:cubicBezTo>
                    <a:cubicBezTo>
                      <a:pt x="16361" y="4587"/>
                      <a:pt x="16399" y="4625"/>
                      <a:pt x="16387" y="4637"/>
                    </a:cubicBezTo>
                    <a:cubicBezTo>
                      <a:pt x="16364" y="4647"/>
                      <a:pt x="16343" y="4651"/>
                      <a:pt x="16323" y="4651"/>
                    </a:cubicBezTo>
                    <a:cubicBezTo>
                      <a:pt x="16241" y="4651"/>
                      <a:pt x="16181" y="4585"/>
                      <a:pt x="16160" y="4575"/>
                    </a:cubicBezTo>
                    <a:cubicBezTo>
                      <a:pt x="15985" y="4499"/>
                      <a:pt x="15695" y="4474"/>
                      <a:pt x="15507" y="4424"/>
                    </a:cubicBezTo>
                    <a:cubicBezTo>
                      <a:pt x="15293" y="4361"/>
                      <a:pt x="15117" y="4273"/>
                      <a:pt x="14904" y="4210"/>
                    </a:cubicBezTo>
                    <a:cubicBezTo>
                      <a:pt x="14376" y="4034"/>
                      <a:pt x="13760" y="3896"/>
                      <a:pt x="13295" y="3733"/>
                    </a:cubicBezTo>
                    <a:cubicBezTo>
                      <a:pt x="13157" y="3682"/>
                      <a:pt x="12931" y="3620"/>
                      <a:pt x="12994" y="3469"/>
                    </a:cubicBezTo>
                    <a:cubicBezTo>
                      <a:pt x="13019" y="3444"/>
                      <a:pt x="13044" y="3431"/>
                      <a:pt x="12994" y="3356"/>
                    </a:cubicBezTo>
                    <a:cubicBezTo>
                      <a:pt x="12918" y="3180"/>
                      <a:pt x="12453" y="2903"/>
                      <a:pt x="12265" y="2778"/>
                    </a:cubicBezTo>
                    <a:cubicBezTo>
                      <a:pt x="12240" y="2753"/>
                      <a:pt x="12215" y="2677"/>
                      <a:pt x="12190" y="2665"/>
                    </a:cubicBezTo>
                    <a:cubicBezTo>
                      <a:pt x="12114" y="2627"/>
                      <a:pt x="12039" y="2639"/>
                      <a:pt x="11976" y="2614"/>
                    </a:cubicBezTo>
                    <a:cubicBezTo>
                      <a:pt x="11951" y="2602"/>
                      <a:pt x="11813" y="2376"/>
                      <a:pt x="11486" y="2275"/>
                    </a:cubicBezTo>
                    <a:cubicBezTo>
                      <a:pt x="11410" y="2253"/>
                      <a:pt x="11312" y="2249"/>
                      <a:pt x="11208" y="2249"/>
                    </a:cubicBezTo>
                    <a:cubicBezTo>
                      <a:pt x="11166" y="2249"/>
                      <a:pt x="11123" y="2250"/>
                      <a:pt x="11079" y="2250"/>
                    </a:cubicBezTo>
                    <a:cubicBezTo>
                      <a:pt x="10927" y="2250"/>
                      <a:pt x="10770" y="2244"/>
                      <a:pt x="10644" y="2187"/>
                    </a:cubicBezTo>
                    <a:cubicBezTo>
                      <a:pt x="10493" y="2124"/>
                      <a:pt x="10430" y="1898"/>
                      <a:pt x="10280" y="1835"/>
                    </a:cubicBezTo>
                    <a:cubicBezTo>
                      <a:pt x="9739" y="1634"/>
                      <a:pt x="9174" y="1521"/>
                      <a:pt x="9098" y="1496"/>
                    </a:cubicBezTo>
                    <a:cubicBezTo>
                      <a:pt x="8633" y="1320"/>
                      <a:pt x="8219" y="1257"/>
                      <a:pt x="7792" y="1081"/>
                    </a:cubicBezTo>
                    <a:cubicBezTo>
                      <a:pt x="7465" y="956"/>
                      <a:pt x="7138" y="704"/>
                      <a:pt x="6774" y="629"/>
                    </a:cubicBezTo>
                    <a:cubicBezTo>
                      <a:pt x="6133" y="491"/>
                      <a:pt x="5856" y="239"/>
                      <a:pt x="5366" y="1"/>
                    </a:cubicBezTo>
                    <a:close/>
                    <a:moveTo>
                      <a:pt x="23612" y="1810"/>
                    </a:moveTo>
                    <a:cubicBezTo>
                      <a:pt x="23612" y="1898"/>
                      <a:pt x="23788" y="2514"/>
                      <a:pt x="23838" y="2614"/>
                    </a:cubicBezTo>
                    <a:cubicBezTo>
                      <a:pt x="23851" y="2639"/>
                      <a:pt x="23989" y="2765"/>
                      <a:pt x="24027" y="2916"/>
                    </a:cubicBezTo>
                    <a:cubicBezTo>
                      <a:pt x="24039" y="2966"/>
                      <a:pt x="23801" y="3130"/>
                      <a:pt x="23813" y="3180"/>
                    </a:cubicBezTo>
                    <a:cubicBezTo>
                      <a:pt x="23826" y="3243"/>
                      <a:pt x="23964" y="3356"/>
                      <a:pt x="23989" y="3406"/>
                    </a:cubicBezTo>
                    <a:cubicBezTo>
                      <a:pt x="24077" y="3607"/>
                      <a:pt x="24152" y="3569"/>
                      <a:pt x="24115" y="3607"/>
                    </a:cubicBezTo>
                    <a:cubicBezTo>
                      <a:pt x="24052" y="3670"/>
                      <a:pt x="23888" y="3796"/>
                      <a:pt x="23838" y="3833"/>
                    </a:cubicBezTo>
                    <a:cubicBezTo>
                      <a:pt x="24102" y="3833"/>
                      <a:pt x="24265" y="3883"/>
                      <a:pt x="24492" y="3883"/>
                    </a:cubicBezTo>
                    <a:cubicBezTo>
                      <a:pt x="24341" y="3997"/>
                      <a:pt x="24240" y="4034"/>
                      <a:pt x="23976" y="4097"/>
                    </a:cubicBezTo>
                    <a:cubicBezTo>
                      <a:pt x="23964" y="4097"/>
                      <a:pt x="23713" y="4361"/>
                      <a:pt x="23675" y="4374"/>
                    </a:cubicBezTo>
                    <a:cubicBezTo>
                      <a:pt x="23562" y="4399"/>
                      <a:pt x="23185" y="4449"/>
                      <a:pt x="22959" y="4713"/>
                    </a:cubicBezTo>
                    <a:cubicBezTo>
                      <a:pt x="22908" y="4738"/>
                      <a:pt x="22192" y="4864"/>
                      <a:pt x="22142" y="4901"/>
                    </a:cubicBezTo>
                    <a:cubicBezTo>
                      <a:pt x="22104" y="4926"/>
                      <a:pt x="21765" y="4989"/>
                      <a:pt x="21501" y="5102"/>
                    </a:cubicBezTo>
                    <a:cubicBezTo>
                      <a:pt x="21502" y="5103"/>
                      <a:pt x="21505" y="5104"/>
                      <a:pt x="21511" y="5104"/>
                    </a:cubicBezTo>
                    <a:cubicBezTo>
                      <a:pt x="21574" y="5104"/>
                      <a:pt x="21896" y="5051"/>
                      <a:pt x="21985" y="5051"/>
                    </a:cubicBezTo>
                    <a:cubicBezTo>
                      <a:pt x="21993" y="5051"/>
                      <a:pt x="22000" y="5051"/>
                      <a:pt x="22004" y="5052"/>
                    </a:cubicBezTo>
                    <a:cubicBezTo>
                      <a:pt x="22014" y="5055"/>
                      <a:pt x="22025" y="5056"/>
                      <a:pt x="22038" y="5056"/>
                    </a:cubicBezTo>
                    <a:cubicBezTo>
                      <a:pt x="22155" y="5056"/>
                      <a:pt x="22376" y="4963"/>
                      <a:pt x="22443" y="4952"/>
                    </a:cubicBezTo>
                    <a:cubicBezTo>
                      <a:pt x="22783" y="4876"/>
                      <a:pt x="23260" y="4826"/>
                      <a:pt x="23612" y="4788"/>
                    </a:cubicBezTo>
                    <a:cubicBezTo>
                      <a:pt x="23805" y="4772"/>
                      <a:pt x="23990" y="4765"/>
                      <a:pt x="24168" y="4765"/>
                    </a:cubicBezTo>
                    <a:cubicBezTo>
                      <a:pt x="24557" y="4765"/>
                      <a:pt x="24913" y="4799"/>
                      <a:pt x="25258" y="4851"/>
                    </a:cubicBezTo>
                    <a:lnTo>
                      <a:pt x="25296" y="4851"/>
                    </a:lnTo>
                    <a:cubicBezTo>
                      <a:pt x="25761" y="4914"/>
                      <a:pt x="26201" y="5014"/>
                      <a:pt x="26666" y="5115"/>
                    </a:cubicBezTo>
                    <a:cubicBezTo>
                      <a:pt x="26766" y="5128"/>
                      <a:pt x="26854" y="5128"/>
                      <a:pt x="26955" y="5165"/>
                    </a:cubicBezTo>
                    <a:cubicBezTo>
                      <a:pt x="27005" y="5178"/>
                      <a:pt x="27256" y="5366"/>
                      <a:pt x="27319" y="5379"/>
                    </a:cubicBezTo>
                    <a:cubicBezTo>
                      <a:pt x="27438" y="5410"/>
                      <a:pt x="27586" y="5413"/>
                      <a:pt x="27732" y="5413"/>
                    </a:cubicBezTo>
                    <a:cubicBezTo>
                      <a:pt x="27769" y="5413"/>
                      <a:pt x="27805" y="5413"/>
                      <a:pt x="27841" y="5413"/>
                    </a:cubicBezTo>
                    <a:cubicBezTo>
                      <a:pt x="27948" y="5413"/>
                      <a:pt x="28051" y="5415"/>
                      <a:pt x="28136" y="5429"/>
                    </a:cubicBezTo>
                    <a:cubicBezTo>
                      <a:pt x="28450" y="5492"/>
                      <a:pt x="28676" y="5605"/>
                      <a:pt x="29015" y="5643"/>
                    </a:cubicBezTo>
                    <a:cubicBezTo>
                      <a:pt x="29066" y="5655"/>
                      <a:pt x="29757" y="5718"/>
                      <a:pt x="30033" y="5756"/>
                    </a:cubicBezTo>
                    <a:cubicBezTo>
                      <a:pt x="29908" y="5919"/>
                      <a:pt x="29606" y="5982"/>
                      <a:pt x="29531" y="6020"/>
                    </a:cubicBezTo>
                    <a:cubicBezTo>
                      <a:pt x="29405" y="6083"/>
                      <a:pt x="29480" y="6170"/>
                      <a:pt x="29455" y="6284"/>
                    </a:cubicBezTo>
                    <a:cubicBezTo>
                      <a:pt x="29443" y="6346"/>
                      <a:pt x="29267" y="6422"/>
                      <a:pt x="29229" y="6447"/>
                    </a:cubicBezTo>
                    <a:cubicBezTo>
                      <a:pt x="29263" y="6447"/>
                      <a:pt x="29369" y="6453"/>
                      <a:pt x="29447" y="6453"/>
                    </a:cubicBezTo>
                    <a:cubicBezTo>
                      <a:pt x="29486" y="6453"/>
                      <a:pt x="29518" y="6451"/>
                      <a:pt x="29531" y="6447"/>
                    </a:cubicBezTo>
                    <a:cubicBezTo>
                      <a:pt x="29593" y="6397"/>
                      <a:pt x="29732" y="6409"/>
                      <a:pt x="29920" y="6321"/>
                    </a:cubicBezTo>
                    <a:cubicBezTo>
                      <a:pt x="29922" y="6321"/>
                      <a:pt x="29924" y="6321"/>
                      <a:pt x="29926" y="6321"/>
                    </a:cubicBezTo>
                    <a:cubicBezTo>
                      <a:pt x="29986" y="6321"/>
                      <a:pt x="30218" y="6473"/>
                      <a:pt x="30267" y="6473"/>
                    </a:cubicBezTo>
                    <a:cubicBezTo>
                      <a:pt x="30269" y="6473"/>
                      <a:pt x="30271" y="6472"/>
                      <a:pt x="30272" y="6472"/>
                    </a:cubicBezTo>
                    <a:cubicBezTo>
                      <a:pt x="30460" y="6384"/>
                      <a:pt x="30460" y="6020"/>
                      <a:pt x="30473" y="6020"/>
                    </a:cubicBezTo>
                    <a:cubicBezTo>
                      <a:pt x="31403" y="6020"/>
                      <a:pt x="32232" y="6472"/>
                      <a:pt x="33124" y="6598"/>
                    </a:cubicBezTo>
                    <a:cubicBezTo>
                      <a:pt x="33157" y="6604"/>
                      <a:pt x="33190" y="6607"/>
                      <a:pt x="33223" y="6607"/>
                    </a:cubicBezTo>
                    <a:cubicBezTo>
                      <a:pt x="33296" y="6607"/>
                      <a:pt x="33368" y="6595"/>
                      <a:pt x="33437" y="6595"/>
                    </a:cubicBezTo>
                    <a:cubicBezTo>
                      <a:pt x="33455" y="6595"/>
                      <a:pt x="33472" y="6596"/>
                      <a:pt x="33489" y="6598"/>
                    </a:cubicBezTo>
                    <a:cubicBezTo>
                      <a:pt x="33878" y="6673"/>
                      <a:pt x="34318" y="6849"/>
                      <a:pt x="34670" y="6975"/>
                    </a:cubicBezTo>
                    <a:cubicBezTo>
                      <a:pt x="34871" y="7050"/>
                      <a:pt x="34947" y="7038"/>
                      <a:pt x="35185" y="7075"/>
                    </a:cubicBezTo>
                    <a:cubicBezTo>
                      <a:pt x="35650" y="7176"/>
                      <a:pt x="36216" y="7339"/>
                      <a:pt x="36731" y="7339"/>
                    </a:cubicBezTo>
                    <a:cubicBezTo>
                      <a:pt x="36530" y="7201"/>
                      <a:pt x="36417" y="7012"/>
                      <a:pt x="36216" y="6811"/>
                    </a:cubicBezTo>
                    <a:cubicBezTo>
                      <a:pt x="36203" y="6736"/>
                      <a:pt x="35663" y="6346"/>
                      <a:pt x="35550" y="6334"/>
                    </a:cubicBezTo>
                    <a:cubicBezTo>
                      <a:pt x="35525" y="6328"/>
                      <a:pt x="35430" y="6324"/>
                      <a:pt x="35334" y="6324"/>
                    </a:cubicBezTo>
                    <a:cubicBezTo>
                      <a:pt x="35239" y="6324"/>
                      <a:pt x="35141" y="6328"/>
                      <a:pt x="35110" y="6334"/>
                    </a:cubicBezTo>
                    <a:cubicBezTo>
                      <a:pt x="35061" y="6343"/>
                      <a:pt x="35009" y="6346"/>
                      <a:pt x="34956" y="6346"/>
                    </a:cubicBezTo>
                    <a:cubicBezTo>
                      <a:pt x="34828" y="6346"/>
                      <a:pt x="34690" y="6328"/>
                      <a:pt x="34560" y="6328"/>
                    </a:cubicBezTo>
                    <a:cubicBezTo>
                      <a:pt x="34520" y="6328"/>
                      <a:pt x="34481" y="6329"/>
                      <a:pt x="34444" y="6334"/>
                    </a:cubicBezTo>
                    <a:cubicBezTo>
                      <a:pt x="34211" y="6366"/>
                      <a:pt x="33934" y="6486"/>
                      <a:pt x="33680" y="6486"/>
                    </a:cubicBezTo>
                    <a:cubicBezTo>
                      <a:pt x="33632" y="6486"/>
                      <a:pt x="33585" y="6482"/>
                      <a:pt x="33539" y="6472"/>
                    </a:cubicBezTo>
                    <a:cubicBezTo>
                      <a:pt x="33426" y="6447"/>
                      <a:pt x="33363" y="6397"/>
                      <a:pt x="33275" y="6334"/>
                    </a:cubicBezTo>
                    <a:cubicBezTo>
                      <a:pt x="33270" y="6331"/>
                      <a:pt x="33264" y="6330"/>
                      <a:pt x="33258" y="6330"/>
                    </a:cubicBezTo>
                    <a:cubicBezTo>
                      <a:pt x="33241" y="6330"/>
                      <a:pt x="33223" y="6337"/>
                      <a:pt x="33211" y="6337"/>
                    </a:cubicBezTo>
                    <a:cubicBezTo>
                      <a:pt x="33206" y="6337"/>
                      <a:pt x="33202" y="6336"/>
                      <a:pt x="33200" y="6334"/>
                    </a:cubicBezTo>
                    <a:cubicBezTo>
                      <a:pt x="33036" y="6158"/>
                      <a:pt x="32999" y="5995"/>
                      <a:pt x="32773" y="5831"/>
                    </a:cubicBezTo>
                    <a:cubicBezTo>
                      <a:pt x="32660" y="5756"/>
                      <a:pt x="32283" y="5605"/>
                      <a:pt x="32245" y="5592"/>
                    </a:cubicBezTo>
                    <a:cubicBezTo>
                      <a:pt x="32220" y="5580"/>
                      <a:pt x="32270" y="5542"/>
                      <a:pt x="32245" y="5542"/>
                    </a:cubicBezTo>
                    <a:cubicBezTo>
                      <a:pt x="32056" y="5492"/>
                      <a:pt x="31981" y="5530"/>
                      <a:pt x="31805" y="5479"/>
                    </a:cubicBezTo>
                    <a:cubicBezTo>
                      <a:pt x="31579" y="5442"/>
                      <a:pt x="31378" y="5329"/>
                      <a:pt x="31139" y="5266"/>
                    </a:cubicBezTo>
                    <a:cubicBezTo>
                      <a:pt x="31114" y="5266"/>
                      <a:pt x="31164" y="5228"/>
                      <a:pt x="31139" y="5215"/>
                    </a:cubicBezTo>
                    <a:lnTo>
                      <a:pt x="30460" y="5178"/>
                    </a:lnTo>
                    <a:cubicBezTo>
                      <a:pt x="30272" y="5140"/>
                      <a:pt x="30083" y="5052"/>
                      <a:pt x="29895" y="4801"/>
                    </a:cubicBezTo>
                    <a:cubicBezTo>
                      <a:pt x="29707" y="4688"/>
                      <a:pt x="29267" y="4663"/>
                      <a:pt x="28940" y="4575"/>
                    </a:cubicBezTo>
                    <a:lnTo>
                      <a:pt x="27910" y="4097"/>
                    </a:lnTo>
                    <a:cubicBezTo>
                      <a:pt x="27819" y="4058"/>
                      <a:pt x="27726" y="4044"/>
                      <a:pt x="27634" y="4044"/>
                    </a:cubicBezTo>
                    <a:cubicBezTo>
                      <a:pt x="27363" y="4044"/>
                      <a:pt x="27088" y="4167"/>
                      <a:pt x="26830" y="4167"/>
                    </a:cubicBezTo>
                    <a:cubicBezTo>
                      <a:pt x="26774" y="4167"/>
                      <a:pt x="26720" y="4161"/>
                      <a:pt x="26666" y="4147"/>
                    </a:cubicBezTo>
                    <a:cubicBezTo>
                      <a:pt x="26238" y="3896"/>
                      <a:pt x="26351" y="3331"/>
                      <a:pt x="25949" y="3293"/>
                    </a:cubicBezTo>
                    <a:lnTo>
                      <a:pt x="25585" y="3255"/>
                    </a:lnTo>
                    <a:cubicBezTo>
                      <a:pt x="25560" y="3155"/>
                      <a:pt x="25484" y="3054"/>
                      <a:pt x="25271" y="2966"/>
                    </a:cubicBezTo>
                    <a:cubicBezTo>
                      <a:pt x="25202" y="2960"/>
                      <a:pt x="25136" y="2954"/>
                      <a:pt x="25071" y="2954"/>
                    </a:cubicBezTo>
                    <a:cubicBezTo>
                      <a:pt x="25007" y="2954"/>
                      <a:pt x="24944" y="2960"/>
                      <a:pt x="24881" y="2979"/>
                    </a:cubicBezTo>
                    <a:cubicBezTo>
                      <a:pt x="24668" y="2866"/>
                      <a:pt x="24454" y="2727"/>
                      <a:pt x="24240" y="2438"/>
                    </a:cubicBezTo>
                    <a:cubicBezTo>
                      <a:pt x="24190" y="2187"/>
                      <a:pt x="24140" y="1986"/>
                      <a:pt x="24027" y="1973"/>
                    </a:cubicBezTo>
                    <a:lnTo>
                      <a:pt x="23863" y="1999"/>
                    </a:lnTo>
                    <a:lnTo>
                      <a:pt x="23612" y="1810"/>
                    </a:lnTo>
                    <a:close/>
                    <a:moveTo>
                      <a:pt x="45205" y="4507"/>
                    </a:moveTo>
                    <a:cubicBezTo>
                      <a:pt x="45068" y="4507"/>
                      <a:pt x="44975" y="4524"/>
                      <a:pt x="44949" y="4524"/>
                    </a:cubicBezTo>
                    <a:cubicBezTo>
                      <a:pt x="44949" y="4776"/>
                      <a:pt x="45401" y="4926"/>
                      <a:pt x="45640" y="5153"/>
                    </a:cubicBezTo>
                    <a:cubicBezTo>
                      <a:pt x="45866" y="5366"/>
                      <a:pt x="45891" y="5655"/>
                      <a:pt x="45829" y="5693"/>
                    </a:cubicBezTo>
                    <a:cubicBezTo>
                      <a:pt x="45778" y="5743"/>
                      <a:pt x="45803" y="5768"/>
                      <a:pt x="45766" y="5856"/>
                    </a:cubicBezTo>
                    <a:cubicBezTo>
                      <a:pt x="45728" y="5932"/>
                      <a:pt x="45464" y="6083"/>
                      <a:pt x="45389" y="6120"/>
                    </a:cubicBezTo>
                    <a:cubicBezTo>
                      <a:pt x="44610" y="6535"/>
                      <a:pt x="44120" y="6862"/>
                      <a:pt x="44333" y="7025"/>
                    </a:cubicBezTo>
                    <a:cubicBezTo>
                      <a:pt x="44352" y="7034"/>
                      <a:pt x="44378" y="7038"/>
                      <a:pt x="44410" y="7038"/>
                    </a:cubicBezTo>
                    <a:cubicBezTo>
                      <a:pt x="44693" y="7038"/>
                      <a:pt x="45445" y="6712"/>
                      <a:pt x="46055" y="6497"/>
                    </a:cubicBezTo>
                    <a:cubicBezTo>
                      <a:pt x="46206" y="6522"/>
                      <a:pt x="46143" y="6535"/>
                      <a:pt x="46206" y="6598"/>
                    </a:cubicBezTo>
                    <a:cubicBezTo>
                      <a:pt x="46218" y="6623"/>
                      <a:pt x="46331" y="6635"/>
                      <a:pt x="46344" y="6661"/>
                    </a:cubicBezTo>
                    <a:cubicBezTo>
                      <a:pt x="46369" y="6673"/>
                      <a:pt x="46331" y="6711"/>
                      <a:pt x="46344" y="6711"/>
                    </a:cubicBezTo>
                    <a:cubicBezTo>
                      <a:pt x="46570" y="6711"/>
                      <a:pt x="46495" y="6296"/>
                      <a:pt x="46495" y="6284"/>
                    </a:cubicBezTo>
                    <a:cubicBezTo>
                      <a:pt x="46495" y="6158"/>
                      <a:pt x="46922" y="6196"/>
                      <a:pt x="47085" y="6170"/>
                    </a:cubicBezTo>
                    <a:cubicBezTo>
                      <a:pt x="47110" y="6170"/>
                      <a:pt x="47651" y="5869"/>
                      <a:pt x="47877" y="5869"/>
                    </a:cubicBezTo>
                    <a:cubicBezTo>
                      <a:pt x="48040" y="6045"/>
                      <a:pt x="48379" y="6183"/>
                      <a:pt x="48467" y="6372"/>
                    </a:cubicBezTo>
                    <a:cubicBezTo>
                      <a:pt x="48530" y="6497"/>
                      <a:pt x="48166" y="6774"/>
                      <a:pt x="48166" y="6937"/>
                    </a:cubicBezTo>
                    <a:cubicBezTo>
                      <a:pt x="48555" y="7151"/>
                      <a:pt x="48480" y="7427"/>
                      <a:pt x="48493" y="7452"/>
                    </a:cubicBezTo>
                    <a:cubicBezTo>
                      <a:pt x="48518" y="7528"/>
                      <a:pt x="49008" y="7704"/>
                      <a:pt x="49146" y="7716"/>
                    </a:cubicBezTo>
                    <a:cubicBezTo>
                      <a:pt x="49219" y="7727"/>
                      <a:pt x="49463" y="7739"/>
                      <a:pt x="49710" y="7739"/>
                    </a:cubicBezTo>
                    <a:cubicBezTo>
                      <a:pt x="50016" y="7739"/>
                      <a:pt x="50327" y="7721"/>
                      <a:pt x="50327" y="7666"/>
                    </a:cubicBezTo>
                    <a:cubicBezTo>
                      <a:pt x="50327" y="7628"/>
                      <a:pt x="50264" y="7641"/>
                      <a:pt x="50252" y="7616"/>
                    </a:cubicBezTo>
                    <a:cubicBezTo>
                      <a:pt x="50202" y="7528"/>
                      <a:pt x="50252" y="7377"/>
                      <a:pt x="50252" y="7289"/>
                    </a:cubicBezTo>
                    <a:cubicBezTo>
                      <a:pt x="50097" y="7020"/>
                      <a:pt x="50205" y="6641"/>
                      <a:pt x="50466" y="6641"/>
                    </a:cubicBezTo>
                    <a:cubicBezTo>
                      <a:pt x="50522" y="6641"/>
                      <a:pt x="50585" y="6658"/>
                      <a:pt x="50654" y="6698"/>
                    </a:cubicBezTo>
                    <a:cubicBezTo>
                      <a:pt x="50742" y="6698"/>
                      <a:pt x="50918" y="6749"/>
                      <a:pt x="51119" y="6811"/>
                    </a:cubicBezTo>
                    <a:cubicBezTo>
                      <a:pt x="51923" y="7088"/>
                      <a:pt x="53330" y="7666"/>
                      <a:pt x="53330" y="7766"/>
                    </a:cubicBezTo>
                    <a:cubicBezTo>
                      <a:pt x="53104" y="7741"/>
                      <a:pt x="53004" y="7766"/>
                      <a:pt x="52740" y="7653"/>
                    </a:cubicBezTo>
                    <a:cubicBezTo>
                      <a:pt x="52723" y="7655"/>
                      <a:pt x="52706" y="7655"/>
                      <a:pt x="52687" y="7655"/>
                    </a:cubicBezTo>
                    <a:cubicBezTo>
                      <a:pt x="52148" y="7655"/>
                      <a:pt x="50854" y="7137"/>
                      <a:pt x="50817" y="7113"/>
                    </a:cubicBezTo>
                    <a:lnTo>
                      <a:pt x="50817" y="7113"/>
                    </a:lnTo>
                    <a:cubicBezTo>
                      <a:pt x="51094" y="7754"/>
                      <a:pt x="52237" y="8457"/>
                      <a:pt x="52313" y="8457"/>
                    </a:cubicBezTo>
                    <a:cubicBezTo>
                      <a:pt x="52501" y="8508"/>
                      <a:pt x="52577" y="8483"/>
                      <a:pt x="52815" y="8520"/>
                    </a:cubicBezTo>
                    <a:cubicBezTo>
                      <a:pt x="53255" y="8571"/>
                      <a:pt x="53682" y="8734"/>
                      <a:pt x="54147" y="8734"/>
                    </a:cubicBezTo>
                    <a:cubicBezTo>
                      <a:pt x="55052" y="8734"/>
                      <a:pt x="55530" y="9413"/>
                      <a:pt x="56434" y="9475"/>
                    </a:cubicBezTo>
                    <a:cubicBezTo>
                      <a:pt x="56183" y="9098"/>
                      <a:pt x="55442" y="8684"/>
                      <a:pt x="54876" y="8370"/>
                    </a:cubicBezTo>
                    <a:cubicBezTo>
                      <a:pt x="54549" y="8194"/>
                      <a:pt x="54675" y="7879"/>
                      <a:pt x="54260" y="7641"/>
                    </a:cubicBezTo>
                    <a:cubicBezTo>
                      <a:pt x="53582" y="7327"/>
                      <a:pt x="53243" y="6874"/>
                      <a:pt x="52991" y="6774"/>
                    </a:cubicBezTo>
                    <a:cubicBezTo>
                      <a:pt x="52790" y="6698"/>
                      <a:pt x="51722" y="6749"/>
                      <a:pt x="51232" y="6573"/>
                    </a:cubicBezTo>
                    <a:cubicBezTo>
                      <a:pt x="50930" y="6459"/>
                      <a:pt x="50428" y="6434"/>
                      <a:pt x="50189" y="6296"/>
                    </a:cubicBezTo>
                    <a:cubicBezTo>
                      <a:pt x="49762" y="6057"/>
                      <a:pt x="49749" y="5794"/>
                      <a:pt x="49510" y="5630"/>
                    </a:cubicBezTo>
                    <a:cubicBezTo>
                      <a:pt x="48669" y="5479"/>
                      <a:pt x="48681" y="5215"/>
                      <a:pt x="47751" y="5215"/>
                    </a:cubicBezTo>
                    <a:cubicBezTo>
                      <a:pt x="47646" y="5215"/>
                      <a:pt x="47507" y="5220"/>
                      <a:pt x="47352" y="5220"/>
                    </a:cubicBezTo>
                    <a:cubicBezTo>
                      <a:pt x="47042" y="5220"/>
                      <a:pt x="46671" y="5203"/>
                      <a:pt x="46394" y="5102"/>
                    </a:cubicBezTo>
                    <a:cubicBezTo>
                      <a:pt x="46344" y="4864"/>
                      <a:pt x="45954" y="4675"/>
                      <a:pt x="45665" y="4575"/>
                    </a:cubicBezTo>
                    <a:cubicBezTo>
                      <a:pt x="45487" y="4521"/>
                      <a:pt x="45328" y="4507"/>
                      <a:pt x="45205" y="4507"/>
                    </a:cubicBezTo>
                    <a:close/>
                    <a:moveTo>
                      <a:pt x="36944" y="6924"/>
                    </a:moveTo>
                    <a:cubicBezTo>
                      <a:pt x="36919" y="7025"/>
                      <a:pt x="36844" y="7088"/>
                      <a:pt x="36882" y="7188"/>
                    </a:cubicBezTo>
                    <a:cubicBezTo>
                      <a:pt x="36882" y="7201"/>
                      <a:pt x="37183" y="7251"/>
                      <a:pt x="37309" y="7389"/>
                    </a:cubicBezTo>
                    <a:cubicBezTo>
                      <a:pt x="37435" y="7540"/>
                      <a:pt x="37397" y="7779"/>
                      <a:pt x="37460" y="7829"/>
                    </a:cubicBezTo>
                    <a:cubicBezTo>
                      <a:pt x="37573" y="7905"/>
                      <a:pt x="37523" y="8106"/>
                      <a:pt x="37523" y="8244"/>
                    </a:cubicBezTo>
                    <a:cubicBezTo>
                      <a:pt x="37523" y="8282"/>
                      <a:pt x="37510" y="8445"/>
                      <a:pt x="37523" y="8457"/>
                    </a:cubicBezTo>
                    <a:cubicBezTo>
                      <a:pt x="37542" y="8471"/>
                      <a:pt x="37570" y="8476"/>
                      <a:pt x="37602" y="8476"/>
                    </a:cubicBezTo>
                    <a:cubicBezTo>
                      <a:pt x="37718" y="8476"/>
                      <a:pt x="37890" y="8407"/>
                      <a:pt x="37900" y="8407"/>
                    </a:cubicBezTo>
                    <a:cubicBezTo>
                      <a:pt x="38201" y="8357"/>
                      <a:pt x="38226" y="8420"/>
                      <a:pt x="38490" y="8307"/>
                    </a:cubicBezTo>
                    <a:cubicBezTo>
                      <a:pt x="38564" y="8272"/>
                      <a:pt x="38649" y="8265"/>
                      <a:pt x="38737" y="8265"/>
                    </a:cubicBezTo>
                    <a:cubicBezTo>
                      <a:pt x="38802" y="8265"/>
                      <a:pt x="38869" y="8269"/>
                      <a:pt x="38936" y="8269"/>
                    </a:cubicBezTo>
                    <a:cubicBezTo>
                      <a:pt x="39010" y="8269"/>
                      <a:pt x="39084" y="8264"/>
                      <a:pt x="39156" y="8244"/>
                    </a:cubicBezTo>
                    <a:cubicBezTo>
                      <a:pt x="39169" y="8244"/>
                      <a:pt x="39910" y="8043"/>
                      <a:pt x="40036" y="8043"/>
                    </a:cubicBezTo>
                    <a:cubicBezTo>
                      <a:pt x="40121" y="8043"/>
                      <a:pt x="40207" y="8044"/>
                      <a:pt x="40294" y="8044"/>
                    </a:cubicBezTo>
                    <a:cubicBezTo>
                      <a:pt x="40555" y="8044"/>
                      <a:pt x="40821" y="8037"/>
                      <a:pt x="41066" y="7980"/>
                    </a:cubicBezTo>
                    <a:cubicBezTo>
                      <a:pt x="41093" y="7972"/>
                      <a:pt x="41123" y="7968"/>
                      <a:pt x="41152" y="7968"/>
                    </a:cubicBezTo>
                    <a:cubicBezTo>
                      <a:pt x="41219" y="7968"/>
                      <a:pt x="41280" y="7990"/>
                      <a:pt x="41280" y="8043"/>
                    </a:cubicBezTo>
                    <a:cubicBezTo>
                      <a:pt x="41280" y="8118"/>
                      <a:pt x="41192" y="8106"/>
                      <a:pt x="41142" y="8143"/>
                    </a:cubicBezTo>
                    <a:cubicBezTo>
                      <a:pt x="41054" y="8194"/>
                      <a:pt x="40991" y="8307"/>
                      <a:pt x="40915" y="8407"/>
                    </a:cubicBezTo>
                    <a:cubicBezTo>
                      <a:pt x="40777" y="8633"/>
                      <a:pt x="40900" y="8681"/>
                      <a:pt x="41096" y="8681"/>
                    </a:cubicBezTo>
                    <a:cubicBezTo>
                      <a:pt x="41236" y="8681"/>
                      <a:pt x="41414" y="8656"/>
                      <a:pt x="41562" y="8656"/>
                    </a:cubicBezTo>
                    <a:cubicBezTo>
                      <a:pt x="41621" y="8656"/>
                      <a:pt x="41675" y="8660"/>
                      <a:pt x="41720" y="8671"/>
                    </a:cubicBezTo>
                    <a:cubicBezTo>
                      <a:pt x="41770" y="8684"/>
                      <a:pt x="41870" y="8734"/>
                      <a:pt x="42021" y="8734"/>
                    </a:cubicBezTo>
                    <a:cubicBezTo>
                      <a:pt x="42088" y="8734"/>
                      <a:pt x="42183" y="8723"/>
                      <a:pt x="42269" y="8723"/>
                    </a:cubicBezTo>
                    <a:cubicBezTo>
                      <a:pt x="42312" y="8723"/>
                      <a:pt x="42352" y="8726"/>
                      <a:pt x="42386" y="8734"/>
                    </a:cubicBezTo>
                    <a:cubicBezTo>
                      <a:pt x="42474" y="8860"/>
                      <a:pt x="42662" y="8998"/>
                      <a:pt x="42675" y="8998"/>
                    </a:cubicBezTo>
                    <a:cubicBezTo>
                      <a:pt x="42684" y="9000"/>
                      <a:pt x="42694" y="9000"/>
                      <a:pt x="42705" y="9000"/>
                    </a:cubicBezTo>
                    <a:cubicBezTo>
                      <a:pt x="42748" y="9000"/>
                      <a:pt x="42800" y="8989"/>
                      <a:pt x="42845" y="8989"/>
                    </a:cubicBezTo>
                    <a:cubicBezTo>
                      <a:pt x="42865" y="8989"/>
                      <a:pt x="42884" y="8991"/>
                      <a:pt x="42901" y="8998"/>
                    </a:cubicBezTo>
                    <a:cubicBezTo>
                      <a:pt x="43052" y="9048"/>
                      <a:pt x="43190" y="9149"/>
                      <a:pt x="43341" y="9211"/>
                    </a:cubicBezTo>
                    <a:cubicBezTo>
                      <a:pt x="43630" y="9337"/>
                      <a:pt x="43969" y="9387"/>
                      <a:pt x="44258" y="9513"/>
                    </a:cubicBezTo>
                    <a:lnTo>
                      <a:pt x="44296" y="9513"/>
                    </a:lnTo>
                    <a:cubicBezTo>
                      <a:pt x="44296" y="9500"/>
                      <a:pt x="44308" y="9488"/>
                      <a:pt x="44296" y="9475"/>
                    </a:cubicBezTo>
                    <a:cubicBezTo>
                      <a:pt x="44245" y="9438"/>
                      <a:pt x="43906" y="9287"/>
                      <a:pt x="43856" y="9262"/>
                    </a:cubicBezTo>
                    <a:lnTo>
                      <a:pt x="42599" y="8457"/>
                    </a:lnTo>
                    <a:cubicBezTo>
                      <a:pt x="42474" y="8344"/>
                      <a:pt x="42348" y="8319"/>
                      <a:pt x="42235" y="8194"/>
                    </a:cubicBezTo>
                    <a:cubicBezTo>
                      <a:pt x="42021" y="7955"/>
                      <a:pt x="41983" y="7716"/>
                      <a:pt x="41506" y="7716"/>
                    </a:cubicBezTo>
                    <a:cubicBezTo>
                      <a:pt x="41079" y="7716"/>
                      <a:pt x="40815" y="7766"/>
                      <a:pt x="40476" y="7766"/>
                    </a:cubicBezTo>
                    <a:cubicBezTo>
                      <a:pt x="40235" y="7766"/>
                      <a:pt x="40064" y="7897"/>
                      <a:pt x="39824" y="7897"/>
                    </a:cubicBezTo>
                    <a:cubicBezTo>
                      <a:pt x="39776" y="7897"/>
                      <a:pt x="39726" y="7892"/>
                      <a:pt x="39671" y="7879"/>
                    </a:cubicBezTo>
                    <a:cubicBezTo>
                      <a:pt x="39621" y="7867"/>
                      <a:pt x="39571" y="7842"/>
                      <a:pt x="39521" y="7829"/>
                    </a:cubicBezTo>
                    <a:cubicBezTo>
                      <a:pt x="38427" y="7628"/>
                      <a:pt x="37874" y="7201"/>
                      <a:pt x="36944" y="6924"/>
                    </a:cubicBezTo>
                    <a:close/>
                  </a:path>
                </a:pathLst>
              </a:custGeom>
              <a:solidFill>
                <a:srgbClr val="EEEEEE">
                  <a:alpha val="1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90" name="Google Shape;690;p21"/>
            <p:cNvSpPr/>
            <p:nvPr/>
          </p:nvSpPr>
          <p:spPr>
            <a:xfrm>
              <a:off x="-43450" y="4502075"/>
              <a:ext cx="9251209" cy="1137026"/>
            </a:xfrm>
            <a:custGeom>
              <a:avLst/>
              <a:gdLst/>
              <a:ahLst/>
              <a:cxnLst/>
              <a:rect l="l" t="t" r="r" b="b"/>
              <a:pathLst>
                <a:path w="78425" h="14603" extrusionOk="0">
                  <a:moveTo>
                    <a:pt x="76653" y="428"/>
                  </a:moveTo>
                  <a:cubicBezTo>
                    <a:pt x="76652" y="428"/>
                    <a:pt x="76652" y="429"/>
                    <a:pt x="76652" y="429"/>
                  </a:cubicBezTo>
                  <a:lnTo>
                    <a:pt x="76652" y="429"/>
                  </a:lnTo>
                  <a:cubicBezTo>
                    <a:pt x="76652" y="429"/>
                    <a:pt x="76652" y="428"/>
                    <a:pt x="76653" y="428"/>
                  </a:cubicBezTo>
                  <a:close/>
                  <a:moveTo>
                    <a:pt x="34745" y="4336"/>
                  </a:moveTo>
                  <a:cubicBezTo>
                    <a:pt x="34758" y="4336"/>
                    <a:pt x="34770" y="4348"/>
                    <a:pt x="34783" y="4348"/>
                  </a:cubicBezTo>
                  <a:cubicBezTo>
                    <a:pt x="34774" y="4402"/>
                    <a:pt x="34765" y="4461"/>
                    <a:pt x="34765" y="4527"/>
                  </a:cubicBezTo>
                  <a:lnTo>
                    <a:pt x="34765" y="4527"/>
                  </a:lnTo>
                  <a:cubicBezTo>
                    <a:pt x="34758" y="4460"/>
                    <a:pt x="34745" y="4398"/>
                    <a:pt x="34745" y="4336"/>
                  </a:cubicBezTo>
                  <a:close/>
                  <a:moveTo>
                    <a:pt x="34896" y="4386"/>
                  </a:moveTo>
                  <a:lnTo>
                    <a:pt x="34896" y="4386"/>
                  </a:lnTo>
                  <a:cubicBezTo>
                    <a:pt x="34946" y="4399"/>
                    <a:pt x="34997" y="4411"/>
                    <a:pt x="35059" y="4411"/>
                  </a:cubicBezTo>
                  <a:cubicBezTo>
                    <a:pt x="35047" y="4600"/>
                    <a:pt x="35009" y="4839"/>
                    <a:pt x="34971" y="4876"/>
                  </a:cubicBezTo>
                  <a:cubicBezTo>
                    <a:pt x="34997" y="4700"/>
                    <a:pt x="34946" y="4550"/>
                    <a:pt x="34896" y="4386"/>
                  </a:cubicBezTo>
                  <a:close/>
                  <a:moveTo>
                    <a:pt x="72430" y="1"/>
                  </a:moveTo>
                  <a:cubicBezTo>
                    <a:pt x="72204" y="352"/>
                    <a:pt x="72129" y="717"/>
                    <a:pt x="71978" y="1094"/>
                  </a:cubicBezTo>
                  <a:cubicBezTo>
                    <a:pt x="71639" y="805"/>
                    <a:pt x="71501" y="252"/>
                    <a:pt x="71010" y="164"/>
                  </a:cubicBezTo>
                  <a:cubicBezTo>
                    <a:pt x="70998" y="466"/>
                    <a:pt x="70998" y="767"/>
                    <a:pt x="71010" y="1069"/>
                  </a:cubicBezTo>
                  <a:cubicBezTo>
                    <a:pt x="70935" y="893"/>
                    <a:pt x="70696" y="717"/>
                    <a:pt x="70608" y="554"/>
                  </a:cubicBezTo>
                  <a:cubicBezTo>
                    <a:pt x="70181" y="742"/>
                    <a:pt x="70181" y="1132"/>
                    <a:pt x="69892" y="1433"/>
                  </a:cubicBezTo>
                  <a:cubicBezTo>
                    <a:pt x="69817" y="1245"/>
                    <a:pt x="69603" y="1018"/>
                    <a:pt x="69565" y="805"/>
                  </a:cubicBezTo>
                  <a:cubicBezTo>
                    <a:pt x="69515" y="1106"/>
                    <a:pt x="69515" y="1483"/>
                    <a:pt x="69214" y="1722"/>
                  </a:cubicBezTo>
                  <a:cubicBezTo>
                    <a:pt x="69138" y="1571"/>
                    <a:pt x="68887" y="1446"/>
                    <a:pt x="68799" y="1320"/>
                  </a:cubicBezTo>
                  <a:cubicBezTo>
                    <a:pt x="68497" y="1546"/>
                    <a:pt x="68321" y="1873"/>
                    <a:pt x="68120" y="2162"/>
                  </a:cubicBezTo>
                  <a:cubicBezTo>
                    <a:pt x="68070" y="2036"/>
                    <a:pt x="67894" y="1835"/>
                    <a:pt x="67869" y="1672"/>
                  </a:cubicBezTo>
                  <a:cubicBezTo>
                    <a:pt x="67743" y="1911"/>
                    <a:pt x="67643" y="2162"/>
                    <a:pt x="67567" y="2426"/>
                  </a:cubicBezTo>
                  <a:cubicBezTo>
                    <a:pt x="67467" y="2300"/>
                    <a:pt x="67266" y="2300"/>
                    <a:pt x="67165" y="2049"/>
                  </a:cubicBezTo>
                  <a:cubicBezTo>
                    <a:pt x="66813" y="2237"/>
                    <a:pt x="66625" y="2614"/>
                    <a:pt x="66374" y="2878"/>
                  </a:cubicBezTo>
                  <a:cubicBezTo>
                    <a:pt x="66349" y="2690"/>
                    <a:pt x="66223" y="2464"/>
                    <a:pt x="66286" y="2225"/>
                  </a:cubicBezTo>
                  <a:lnTo>
                    <a:pt x="66286" y="2225"/>
                  </a:lnTo>
                  <a:cubicBezTo>
                    <a:pt x="65934" y="2464"/>
                    <a:pt x="65683" y="2778"/>
                    <a:pt x="65469" y="3104"/>
                  </a:cubicBezTo>
                  <a:cubicBezTo>
                    <a:pt x="65582" y="2916"/>
                    <a:pt x="65544" y="2815"/>
                    <a:pt x="65569" y="2589"/>
                  </a:cubicBezTo>
                  <a:lnTo>
                    <a:pt x="65569" y="2589"/>
                  </a:lnTo>
                  <a:cubicBezTo>
                    <a:pt x="65017" y="2803"/>
                    <a:pt x="64979" y="3331"/>
                    <a:pt x="64577" y="3670"/>
                  </a:cubicBezTo>
                  <a:cubicBezTo>
                    <a:pt x="64501" y="3481"/>
                    <a:pt x="64250" y="3192"/>
                    <a:pt x="64200" y="3067"/>
                  </a:cubicBezTo>
                  <a:cubicBezTo>
                    <a:pt x="64049" y="3293"/>
                    <a:pt x="63873" y="3582"/>
                    <a:pt x="63773" y="3783"/>
                  </a:cubicBezTo>
                  <a:cubicBezTo>
                    <a:pt x="63722" y="3670"/>
                    <a:pt x="63597" y="3532"/>
                    <a:pt x="63496" y="3393"/>
                  </a:cubicBezTo>
                  <a:cubicBezTo>
                    <a:pt x="63521" y="3305"/>
                    <a:pt x="63534" y="3218"/>
                    <a:pt x="63509" y="3130"/>
                  </a:cubicBezTo>
                  <a:lnTo>
                    <a:pt x="63509" y="3130"/>
                  </a:lnTo>
                  <a:cubicBezTo>
                    <a:pt x="63471" y="3155"/>
                    <a:pt x="63433" y="3192"/>
                    <a:pt x="63396" y="3230"/>
                  </a:cubicBezTo>
                  <a:cubicBezTo>
                    <a:pt x="63383" y="3218"/>
                    <a:pt x="63383" y="3192"/>
                    <a:pt x="63370" y="3180"/>
                  </a:cubicBezTo>
                  <a:cubicBezTo>
                    <a:pt x="63345" y="3218"/>
                    <a:pt x="63333" y="3255"/>
                    <a:pt x="63308" y="3305"/>
                  </a:cubicBezTo>
                  <a:cubicBezTo>
                    <a:pt x="63295" y="3318"/>
                    <a:pt x="63282" y="3318"/>
                    <a:pt x="63270" y="3331"/>
                  </a:cubicBezTo>
                  <a:cubicBezTo>
                    <a:pt x="63207" y="3268"/>
                    <a:pt x="63194" y="3180"/>
                    <a:pt x="63207" y="3092"/>
                  </a:cubicBezTo>
                  <a:lnTo>
                    <a:pt x="63207" y="3092"/>
                  </a:lnTo>
                  <a:cubicBezTo>
                    <a:pt x="63107" y="3130"/>
                    <a:pt x="63056" y="3243"/>
                    <a:pt x="62981" y="3318"/>
                  </a:cubicBezTo>
                  <a:cubicBezTo>
                    <a:pt x="62981" y="3180"/>
                    <a:pt x="62968" y="3054"/>
                    <a:pt x="62956" y="2928"/>
                  </a:cubicBezTo>
                  <a:cubicBezTo>
                    <a:pt x="62843" y="3092"/>
                    <a:pt x="62679" y="3205"/>
                    <a:pt x="62503" y="3293"/>
                  </a:cubicBezTo>
                  <a:lnTo>
                    <a:pt x="62642" y="3293"/>
                  </a:lnTo>
                  <a:cubicBezTo>
                    <a:pt x="62554" y="3356"/>
                    <a:pt x="62478" y="3406"/>
                    <a:pt x="62415" y="3456"/>
                  </a:cubicBezTo>
                  <a:cubicBezTo>
                    <a:pt x="62390" y="3431"/>
                    <a:pt x="62365" y="3406"/>
                    <a:pt x="62340" y="3368"/>
                  </a:cubicBezTo>
                  <a:cubicBezTo>
                    <a:pt x="62403" y="3343"/>
                    <a:pt x="62453" y="3318"/>
                    <a:pt x="62503" y="3293"/>
                  </a:cubicBezTo>
                  <a:cubicBezTo>
                    <a:pt x="62441" y="3293"/>
                    <a:pt x="62365" y="3293"/>
                    <a:pt x="62290" y="3305"/>
                  </a:cubicBezTo>
                  <a:cubicBezTo>
                    <a:pt x="62252" y="3230"/>
                    <a:pt x="62214" y="3167"/>
                    <a:pt x="62164" y="3117"/>
                  </a:cubicBezTo>
                  <a:cubicBezTo>
                    <a:pt x="62126" y="3180"/>
                    <a:pt x="62089" y="3255"/>
                    <a:pt x="62051" y="3318"/>
                  </a:cubicBezTo>
                  <a:lnTo>
                    <a:pt x="61988" y="3318"/>
                  </a:lnTo>
                  <a:cubicBezTo>
                    <a:pt x="61963" y="3243"/>
                    <a:pt x="61988" y="3155"/>
                    <a:pt x="61925" y="3092"/>
                  </a:cubicBezTo>
                  <a:cubicBezTo>
                    <a:pt x="61825" y="3180"/>
                    <a:pt x="61724" y="3268"/>
                    <a:pt x="61611" y="3368"/>
                  </a:cubicBezTo>
                  <a:cubicBezTo>
                    <a:pt x="61561" y="3368"/>
                    <a:pt x="61498" y="3381"/>
                    <a:pt x="61448" y="3393"/>
                  </a:cubicBezTo>
                  <a:cubicBezTo>
                    <a:pt x="61398" y="3318"/>
                    <a:pt x="61372" y="3243"/>
                    <a:pt x="61360" y="3167"/>
                  </a:cubicBezTo>
                  <a:cubicBezTo>
                    <a:pt x="61322" y="3255"/>
                    <a:pt x="61297" y="3356"/>
                    <a:pt x="61247" y="3431"/>
                  </a:cubicBezTo>
                  <a:lnTo>
                    <a:pt x="61234" y="3444"/>
                  </a:lnTo>
                  <a:cubicBezTo>
                    <a:pt x="61134" y="3393"/>
                    <a:pt x="61109" y="3293"/>
                    <a:pt x="61046" y="3230"/>
                  </a:cubicBezTo>
                  <a:cubicBezTo>
                    <a:pt x="60958" y="3305"/>
                    <a:pt x="60920" y="3406"/>
                    <a:pt x="60920" y="3519"/>
                  </a:cubicBezTo>
                  <a:cubicBezTo>
                    <a:pt x="60907" y="3419"/>
                    <a:pt x="60907" y="3318"/>
                    <a:pt x="60907" y="3205"/>
                  </a:cubicBezTo>
                  <a:cubicBezTo>
                    <a:pt x="60794" y="3318"/>
                    <a:pt x="60732" y="3469"/>
                    <a:pt x="60681" y="3607"/>
                  </a:cubicBezTo>
                  <a:cubicBezTo>
                    <a:pt x="60681" y="3607"/>
                    <a:pt x="60669" y="3607"/>
                    <a:pt x="60656" y="3620"/>
                  </a:cubicBezTo>
                  <a:cubicBezTo>
                    <a:pt x="60606" y="3507"/>
                    <a:pt x="60606" y="3368"/>
                    <a:pt x="60556" y="3255"/>
                  </a:cubicBezTo>
                  <a:cubicBezTo>
                    <a:pt x="60380" y="3393"/>
                    <a:pt x="60241" y="3607"/>
                    <a:pt x="60128" y="3783"/>
                  </a:cubicBezTo>
                  <a:cubicBezTo>
                    <a:pt x="60078" y="3858"/>
                    <a:pt x="59952" y="3984"/>
                    <a:pt x="59952" y="4085"/>
                  </a:cubicBezTo>
                  <a:cubicBezTo>
                    <a:pt x="59940" y="4085"/>
                    <a:pt x="59940" y="4097"/>
                    <a:pt x="59940" y="4097"/>
                  </a:cubicBezTo>
                  <a:cubicBezTo>
                    <a:pt x="59601" y="3971"/>
                    <a:pt x="59714" y="3569"/>
                    <a:pt x="59613" y="3343"/>
                  </a:cubicBezTo>
                  <a:lnTo>
                    <a:pt x="59613" y="3343"/>
                  </a:lnTo>
                  <a:cubicBezTo>
                    <a:pt x="59437" y="3356"/>
                    <a:pt x="59249" y="3720"/>
                    <a:pt x="59161" y="3833"/>
                  </a:cubicBezTo>
                  <a:cubicBezTo>
                    <a:pt x="59136" y="3645"/>
                    <a:pt x="58985" y="3444"/>
                    <a:pt x="58859" y="3293"/>
                  </a:cubicBezTo>
                  <a:cubicBezTo>
                    <a:pt x="58683" y="3456"/>
                    <a:pt x="58746" y="3708"/>
                    <a:pt x="58595" y="3858"/>
                  </a:cubicBezTo>
                  <a:cubicBezTo>
                    <a:pt x="58470" y="3770"/>
                    <a:pt x="58445" y="3607"/>
                    <a:pt x="58407" y="3481"/>
                  </a:cubicBezTo>
                  <a:cubicBezTo>
                    <a:pt x="58256" y="3607"/>
                    <a:pt x="58319" y="3846"/>
                    <a:pt x="58243" y="4009"/>
                  </a:cubicBezTo>
                  <a:cubicBezTo>
                    <a:pt x="58168" y="3871"/>
                    <a:pt x="58231" y="3695"/>
                    <a:pt x="58193" y="3544"/>
                  </a:cubicBezTo>
                  <a:lnTo>
                    <a:pt x="58193" y="3544"/>
                  </a:lnTo>
                  <a:cubicBezTo>
                    <a:pt x="58017" y="3695"/>
                    <a:pt x="57917" y="3934"/>
                    <a:pt x="57804" y="4122"/>
                  </a:cubicBezTo>
                  <a:cubicBezTo>
                    <a:pt x="57716" y="4298"/>
                    <a:pt x="57628" y="4474"/>
                    <a:pt x="57552" y="4650"/>
                  </a:cubicBezTo>
                  <a:cubicBezTo>
                    <a:pt x="57515" y="4637"/>
                    <a:pt x="57490" y="4637"/>
                    <a:pt x="57452" y="4625"/>
                  </a:cubicBezTo>
                  <a:cubicBezTo>
                    <a:pt x="57490" y="4524"/>
                    <a:pt x="57527" y="4424"/>
                    <a:pt x="57540" y="4323"/>
                  </a:cubicBezTo>
                  <a:cubicBezTo>
                    <a:pt x="57590" y="4122"/>
                    <a:pt x="57678" y="3871"/>
                    <a:pt x="57665" y="3670"/>
                  </a:cubicBezTo>
                  <a:lnTo>
                    <a:pt x="57665" y="3670"/>
                  </a:lnTo>
                  <a:cubicBezTo>
                    <a:pt x="57389" y="3884"/>
                    <a:pt x="57113" y="4160"/>
                    <a:pt x="56886" y="4436"/>
                  </a:cubicBezTo>
                  <a:cubicBezTo>
                    <a:pt x="56736" y="4361"/>
                    <a:pt x="56622" y="4286"/>
                    <a:pt x="56597" y="4185"/>
                  </a:cubicBezTo>
                  <a:cubicBezTo>
                    <a:pt x="56535" y="4311"/>
                    <a:pt x="56434" y="4361"/>
                    <a:pt x="56271" y="4462"/>
                  </a:cubicBezTo>
                  <a:cubicBezTo>
                    <a:pt x="56258" y="4273"/>
                    <a:pt x="56057" y="4085"/>
                    <a:pt x="56019" y="3934"/>
                  </a:cubicBezTo>
                  <a:cubicBezTo>
                    <a:pt x="55956" y="4034"/>
                    <a:pt x="55743" y="4160"/>
                    <a:pt x="55667" y="4298"/>
                  </a:cubicBezTo>
                  <a:cubicBezTo>
                    <a:pt x="55517" y="4034"/>
                    <a:pt x="55391" y="3758"/>
                    <a:pt x="55353" y="3481"/>
                  </a:cubicBezTo>
                  <a:cubicBezTo>
                    <a:pt x="55253" y="3695"/>
                    <a:pt x="55064" y="3921"/>
                    <a:pt x="54964" y="4135"/>
                  </a:cubicBezTo>
                  <a:cubicBezTo>
                    <a:pt x="54838" y="3858"/>
                    <a:pt x="54712" y="3582"/>
                    <a:pt x="54537" y="3331"/>
                  </a:cubicBezTo>
                  <a:cubicBezTo>
                    <a:pt x="54386" y="3544"/>
                    <a:pt x="54147" y="3695"/>
                    <a:pt x="54021" y="3921"/>
                  </a:cubicBezTo>
                  <a:cubicBezTo>
                    <a:pt x="53669" y="3620"/>
                    <a:pt x="53707" y="3079"/>
                    <a:pt x="53519" y="2677"/>
                  </a:cubicBezTo>
                  <a:cubicBezTo>
                    <a:pt x="53393" y="2815"/>
                    <a:pt x="53205" y="2841"/>
                    <a:pt x="53142" y="3117"/>
                  </a:cubicBezTo>
                  <a:cubicBezTo>
                    <a:pt x="52991" y="2828"/>
                    <a:pt x="52790" y="2539"/>
                    <a:pt x="52539" y="2363"/>
                  </a:cubicBezTo>
                  <a:cubicBezTo>
                    <a:pt x="52413" y="2589"/>
                    <a:pt x="52338" y="2866"/>
                    <a:pt x="52312" y="3130"/>
                  </a:cubicBezTo>
                  <a:cubicBezTo>
                    <a:pt x="51885" y="3042"/>
                    <a:pt x="51609" y="2639"/>
                    <a:pt x="51332" y="2363"/>
                  </a:cubicBezTo>
                  <a:cubicBezTo>
                    <a:pt x="50629" y="2627"/>
                    <a:pt x="50817" y="3494"/>
                    <a:pt x="50453" y="3921"/>
                  </a:cubicBezTo>
                  <a:cubicBezTo>
                    <a:pt x="50327" y="3670"/>
                    <a:pt x="50289" y="3419"/>
                    <a:pt x="50302" y="3142"/>
                  </a:cubicBezTo>
                  <a:lnTo>
                    <a:pt x="50302" y="3142"/>
                  </a:lnTo>
                  <a:cubicBezTo>
                    <a:pt x="49875" y="3569"/>
                    <a:pt x="49661" y="4185"/>
                    <a:pt x="49322" y="4688"/>
                  </a:cubicBezTo>
                  <a:cubicBezTo>
                    <a:pt x="49372" y="4411"/>
                    <a:pt x="49297" y="4185"/>
                    <a:pt x="49196" y="3934"/>
                  </a:cubicBezTo>
                  <a:cubicBezTo>
                    <a:pt x="49133" y="4059"/>
                    <a:pt x="48869" y="4210"/>
                    <a:pt x="48794" y="4386"/>
                  </a:cubicBezTo>
                  <a:cubicBezTo>
                    <a:pt x="48480" y="4235"/>
                    <a:pt x="48241" y="3971"/>
                    <a:pt x="48090" y="3695"/>
                  </a:cubicBezTo>
                  <a:cubicBezTo>
                    <a:pt x="47814" y="3997"/>
                    <a:pt x="47738" y="4487"/>
                    <a:pt x="47537" y="4788"/>
                  </a:cubicBezTo>
                  <a:cubicBezTo>
                    <a:pt x="47525" y="4499"/>
                    <a:pt x="47525" y="4210"/>
                    <a:pt x="47500" y="3921"/>
                  </a:cubicBezTo>
                  <a:cubicBezTo>
                    <a:pt x="47185" y="4147"/>
                    <a:pt x="46959" y="4524"/>
                    <a:pt x="46633" y="4751"/>
                  </a:cubicBezTo>
                  <a:cubicBezTo>
                    <a:pt x="46507" y="4575"/>
                    <a:pt x="46369" y="4449"/>
                    <a:pt x="46331" y="4273"/>
                  </a:cubicBezTo>
                  <a:cubicBezTo>
                    <a:pt x="46318" y="4386"/>
                    <a:pt x="46293" y="4512"/>
                    <a:pt x="46293" y="4625"/>
                  </a:cubicBezTo>
                  <a:cubicBezTo>
                    <a:pt x="46126" y="4496"/>
                    <a:pt x="45918" y="4403"/>
                    <a:pt x="45742" y="4403"/>
                  </a:cubicBezTo>
                  <a:cubicBezTo>
                    <a:pt x="45576" y="4403"/>
                    <a:pt x="45437" y="4486"/>
                    <a:pt x="45389" y="4700"/>
                  </a:cubicBezTo>
                  <a:cubicBezTo>
                    <a:pt x="45338" y="4625"/>
                    <a:pt x="45187" y="4550"/>
                    <a:pt x="45137" y="4424"/>
                  </a:cubicBezTo>
                  <a:cubicBezTo>
                    <a:pt x="44974" y="4650"/>
                    <a:pt x="44697" y="4738"/>
                    <a:pt x="44521" y="4851"/>
                  </a:cubicBezTo>
                  <a:cubicBezTo>
                    <a:pt x="44559" y="4675"/>
                    <a:pt x="44446" y="4436"/>
                    <a:pt x="44484" y="4248"/>
                  </a:cubicBezTo>
                  <a:lnTo>
                    <a:pt x="44484" y="4248"/>
                  </a:lnTo>
                  <a:cubicBezTo>
                    <a:pt x="44333" y="4386"/>
                    <a:pt x="44044" y="4537"/>
                    <a:pt x="43931" y="4700"/>
                  </a:cubicBezTo>
                  <a:cubicBezTo>
                    <a:pt x="43943" y="4298"/>
                    <a:pt x="43818" y="3921"/>
                    <a:pt x="43680" y="3532"/>
                  </a:cubicBezTo>
                  <a:cubicBezTo>
                    <a:pt x="43583" y="3689"/>
                    <a:pt x="43405" y="3915"/>
                    <a:pt x="43324" y="4111"/>
                  </a:cubicBezTo>
                  <a:lnTo>
                    <a:pt x="43324" y="4111"/>
                  </a:lnTo>
                  <a:cubicBezTo>
                    <a:pt x="43400" y="3909"/>
                    <a:pt x="43366" y="3749"/>
                    <a:pt x="43391" y="3532"/>
                  </a:cubicBezTo>
                  <a:lnTo>
                    <a:pt x="43391" y="3532"/>
                  </a:lnTo>
                  <a:cubicBezTo>
                    <a:pt x="42963" y="3733"/>
                    <a:pt x="42775" y="4147"/>
                    <a:pt x="42674" y="4524"/>
                  </a:cubicBezTo>
                  <a:cubicBezTo>
                    <a:pt x="42624" y="4348"/>
                    <a:pt x="42398" y="4198"/>
                    <a:pt x="42322" y="4085"/>
                  </a:cubicBezTo>
                  <a:cubicBezTo>
                    <a:pt x="42096" y="4336"/>
                    <a:pt x="41920" y="4600"/>
                    <a:pt x="41719" y="4839"/>
                  </a:cubicBezTo>
                  <a:cubicBezTo>
                    <a:pt x="41631" y="4663"/>
                    <a:pt x="41430" y="4550"/>
                    <a:pt x="41367" y="4336"/>
                  </a:cubicBezTo>
                  <a:cubicBezTo>
                    <a:pt x="41317" y="4487"/>
                    <a:pt x="41129" y="4637"/>
                    <a:pt x="41066" y="4776"/>
                  </a:cubicBezTo>
                  <a:cubicBezTo>
                    <a:pt x="41028" y="4713"/>
                    <a:pt x="40852" y="4600"/>
                    <a:pt x="40789" y="4499"/>
                  </a:cubicBezTo>
                  <a:cubicBezTo>
                    <a:pt x="40613" y="4700"/>
                    <a:pt x="40350" y="4914"/>
                    <a:pt x="40211" y="5090"/>
                  </a:cubicBezTo>
                  <a:cubicBezTo>
                    <a:pt x="40211" y="4839"/>
                    <a:pt x="40086" y="4713"/>
                    <a:pt x="40010" y="4562"/>
                  </a:cubicBezTo>
                  <a:cubicBezTo>
                    <a:pt x="39947" y="4801"/>
                    <a:pt x="39822" y="5002"/>
                    <a:pt x="39772" y="5253"/>
                  </a:cubicBezTo>
                  <a:cubicBezTo>
                    <a:pt x="39420" y="4989"/>
                    <a:pt x="39571" y="4575"/>
                    <a:pt x="39194" y="4311"/>
                  </a:cubicBezTo>
                  <a:cubicBezTo>
                    <a:pt x="38942" y="4499"/>
                    <a:pt x="38867" y="4801"/>
                    <a:pt x="38867" y="5090"/>
                  </a:cubicBezTo>
                  <a:cubicBezTo>
                    <a:pt x="38590" y="4926"/>
                    <a:pt x="38414" y="4688"/>
                    <a:pt x="38314" y="4424"/>
                  </a:cubicBezTo>
                  <a:cubicBezTo>
                    <a:pt x="38213" y="4591"/>
                    <a:pt x="38083" y="4759"/>
                    <a:pt x="38002" y="4936"/>
                  </a:cubicBezTo>
                  <a:lnTo>
                    <a:pt x="38002" y="4936"/>
                  </a:lnTo>
                  <a:cubicBezTo>
                    <a:pt x="38090" y="4708"/>
                    <a:pt x="38097" y="4490"/>
                    <a:pt x="38063" y="4260"/>
                  </a:cubicBezTo>
                  <a:lnTo>
                    <a:pt x="38063" y="4260"/>
                  </a:lnTo>
                  <a:cubicBezTo>
                    <a:pt x="37786" y="4499"/>
                    <a:pt x="37510" y="4763"/>
                    <a:pt x="37371" y="5077"/>
                  </a:cubicBezTo>
                  <a:cubicBezTo>
                    <a:pt x="37397" y="4801"/>
                    <a:pt x="37384" y="4524"/>
                    <a:pt x="37359" y="4248"/>
                  </a:cubicBezTo>
                  <a:cubicBezTo>
                    <a:pt x="37145" y="4449"/>
                    <a:pt x="37032" y="4788"/>
                    <a:pt x="36907" y="5014"/>
                  </a:cubicBezTo>
                  <a:cubicBezTo>
                    <a:pt x="36844" y="4801"/>
                    <a:pt x="36668" y="4562"/>
                    <a:pt x="36605" y="4399"/>
                  </a:cubicBezTo>
                  <a:cubicBezTo>
                    <a:pt x="36567" y="4650"/>
                    <a:pt x="36454" y="4851"/>
                    <a:pt x="36379" y="5077"/>
                  </a:cubicBezTo>
                  <a:cubicBezTo>
                    <a:pt x="36416" y="4788"/>
                    <a:pt x="36316" y="4537"/>
                    <a:pt x="36077" y="4336"/>
                  </a:cubicBezTo>
                  <a:cubicBezTo>
                    <a:pt x="36014" y="4524"/>
                    <a:pt x="35813" y="4713"/>
                    <a:pt x="35801" y="4926"/>
                  </a:cubicBezTo>
                  <a:cubicBezTo>
                    <a:pt x="35637" y="4663"/>
                    <a:pt x="35512" y="4386"/>
                    <a:pt x="35373" y="4110"/>
                  </a:cubicBezTo>
                  <a:cubicBezTo>
                    <a:pt x="35348" y="4286"/>
                    <a:pt x="35260" y="4474"/>
                    <a:pt x="35273" y="4688"/>
                  </a:cubicBezTo>
                  <a:cubicBezTo>
                    <a:pt x="35185" y="4449"/>
                    <a:pt x="35034" y="4248"/>
                    <a:pt x="34871" y="4034"/>
                  </a:cubicBezTo>
                  <a:cubicBezTo>
                    <a:pt x="34858" y="4110"/>
                    <a:pt x="34833" y="4185"/>
                    <a:pt x="34808" y="4248"/>
                  </a:cubicBezTo>
                  <a:cubicBezTo>
                    <a:pt x="34796" y="4248"/>
                    <a:pt x="34785" y="4247"/>
                    <a:pt x="34774" y="4247"/>
                  </a:cubicBezTo>
                  <a:cubicBezTo>
                    <a:pt x="34378" y="4247"/>
                    <a:pt x="34113" y="4458"/>
                    <a:pt x="33966" y="4763"/>
                  </a:cubicBezTo>
                  <a:cubicBezTo>
                    <a:pt x="33979" y="4713"/>
                    <a:pt x="33979" y="4612"/>
                    <a:pt x="33979" y="4550"/>
                  </a:cubicBezTo>
                  <a:lnTo>
                    <a:pt x="33979" y="4550"/>
                  </a:lnTo>
                  <a:cubicBezTo>
                    <a:pt x="33979" y="4575"/>
                    <a:pt x="33966" y="4600"/>
                    <a:pt x="33954" y="4612"/>
                  </a:cubicBezTo>
                  <a:cubicBezTo>
                    <a:pt x="33828" y="4688"/>
                    <a:pt x="33690" y="4663"/>
                    <a:pt x="33564" y="4763"/>
                  </a:cubicBezTo>
                  <a:cubicBezTo>
                    <a:pt x="33526" y="4487"/>
                    <a:pt x="33363" y="4248"/>
                    <a:pt x="33086" y="4173"/>
                  </a:cubicBezTo>
                  <a:cubicBezTo>
                    <a:pt x="33074" y="4336"/>
                    <a:pt x="32986" y="4449"/>
                    <a:pt x="32973" y="4600"/>
                  </a:cubicBezTo>
                  <a:cubicBezTo>
                    <a:pt x="32885" y="4386"/>
                    <a:pt x="32684" y="4110"/>
                    <a:pt x="32584" y="3934"/>
                  </a:cubicBezTo>
                  <a:cubicBezTo>
                    <a:pt x="32559" y="4047"/>
                    <a:pt x="32496" y="4173"/>
                    <a:pt x="32458" y="4286"/>
                  </a:cubicBezTo>
                  <a:cubicBezTo>
                    <a:pt x="32420" y="4072"/>
                    <a:pt x="32245" y="3846"/>
                    <a:pt x="32144" y="3620"/>
                  </a:cubicBezTo>
                  <a:cubicBezTo>
                    <a:pt x="32056" y="3708"/>
                    <a:pt x="31855" y="3783"/>
                    <a:pt x="31767" y="3896"/>
                  </a:cubicBezTo>
                  <a:cubicBezTo>
                    <a:pt x="31692" y="3670"/>
                    <a:pt x="31503" y="3406"/>
                    <a:pt x="31378" y="3218"/>
                  </a:cubicBezTo>
                  <a:cubicBezTo>
                    <a:pt x="31365" y="3331"/>
                    <a:pt x="31315" y="3419"/>
                    <a:pt x="31290" y="3507"/>
                  </a:cubicBezTo>
                  <a:cubicBezTo>
                    <a:pt x="31227" y="3331"/>
                    <a:pt x="31051" y="3230"/>
                    <a:pt x="30963" y="3067"/>
                  </a:cubicBezTo>
                  <a:cubicBezTo>
                    <a:pt x="30875" y="3155"/>
                    <a:pt x="30573" y="3268"/>
                    <a:pt x="30485" y="3368"/>
                  </a:cubicBezTo>
                  <a:cubicBezTo>
                    <a:pt x="30423" y="3205"/>
                    <a:pt x="30234" y="3054"/>
                    <a:pt x="30184" y="2928"/>
                  </a:cubicBezTo>
                  <a:cubicBezTo>
                    <a:pt x="30133" y="3029"/>
                    <a:pt x="30020" y="3155"/>
                    <a:pt x="29983" y="3268"/>
                  </a:cubicBezTo>
                  <a:cubicBezTo>
                    <a:pt x="29669" y="2790"/>
                    <a:pt x="29392" y="2200"/>
                    <a:pt x="28977" y="1747"/>
                  </a:cubicBezTo>
                  <a:cubicBezTo>
                    <a:pt x="28952" y="1873"/>
                    <a:pt x="28877" y="1961"/>
                    <a:pt x="28852" y="2087"/>
                  </a:cubicBezTo>
                  <a:cubicBezTo>
                    <a:pt x="28651" y="1886"/>
                    <a:pt x="28450" y="1609"/>
                    <a:pt x="28274" y="1421"/>
                  </a:cubicBezTo>
                  <a:lnTo>
                    <a:pt x="28274" y="1421"/>
                  </a:lnTo>
                  <a:cubicBezTo>
                    <a:pt x="28236" y="1848"/>
                    <a:pt x="28324" y="2313"/>
                    <a:pt x="28148" y="2727"/>
                  </a:cubicBezTo>
                  <a:cubicBezTo>
                    <a:pt x="28098" y="2451"/>
                    <a:pt x="27909" y="2313"/>
                    <a:pt x="27771" y="2124"/>
                  </a:cubicBezTo>
                  <a:cubicBezTo>
                    <a:pt x="27721" y="2263"/>
                    <a:pt x="27583" y="2413"/>
                    <a:pt x="27545" y="2564"/>
                  </a:cubicBezTo>
                  <a:cubicBezTo>
                    <a:pt x="27520" y="2350"/>
                    <a:pt x="27319" y="2162"/>
                    <a:pt x="27243" y="1986"/>
                  </a:cubicBezTo>
                  <a:cubicBezTo>
                    <a:pt x="27155" y="2149"/>
                    <a:pt x="26917" y="2300"/>
                    <a:pt x="26841" y="2476"/>
                  </a:cubicBezTo>
                  <a:cubicBezTo>
                    <a:pt x="26716" y="2061"/>
                    <a:pt x="26577" y="1634"/>
                    <a:pt x="26263" y="1282"/>
                  </a:cubicBezTo>
                  <a:cubicBezTo>
                    <a:pt x="26112" y="1534"/>
                    <a:pt x="26050" y="1823"/>
                    <a:pt x="25924" y="2087"/>
                  </a:cubicBezTo>
                  <a:cubicBezTo>
                    <a:pt x="25849" y="1936"/>
                    <a:pt x="25610" y="1697"/>
                    <a:pt x="25559" y="1571"/>
                  </a:cubicBezTo>
                  <a:cubicBezTo>
                    <a:pt x="25459" y="1860"/>
                    <a:pt x="25346" y="2187"/>
                    <a:pt x="25321" y="2489"/>
                  </a:cubicBezTo>
                  <a:cubicBezTo>
                    <a:pt x="25183" y="2237"/>
                    <a:pt x="25019" y="1999"/>
                    <a:pt x="24856" y="1747"/>
                  </a:cubicBezTo>
                  <a:cubicBezTo>
                    <a:pt x="24655" y="1973"/>
                    <a:pt x="24592" y="2275"/>
                    <a:pt x="24642" y="2564"/>
                  </a:cubicBezTo>
                  <a:cubicBezTo>
                    <a:pt x="24529" y="2250"/>
                    <a:pt x="24441" y="1961"/>
                    <a:pt x="24265" y="1672"/>
                  </a:cubicBezTo>
                  <a:cubicBezTo>
                    <a:pt x="24202" y="1873"/>
                    <a:pt x="24039" y="2049"/>
                    <a:pt x="24014" y="2263"/>
                  </a:cubicBezTo>
                  <a:cubicBezTo>
                    <a:pt x="23800" y="2074"/>
                    <a:pt x="23687" y="1710"/>
                    <a:pt x="23549" y="1496"/>
                  </a:cubicBezTo>
                  <a:lnTo>
                    <a:pt x="23549" y="1496"/>
                  </a:lnTo>
                  <a:cubicBezTo>
                    <a:pt x="23562" y="1659"/>
                    <a:pt x="23511" y="1860"/>
                    <a:pt x="23511" y="2011"/>
                  </a:cubicBezTo>
                  <a:cubicBezTo>
                    <a:pt x="23461" y="1823"/>
                    <a:pt x="23285" y="1622"/>
                    <a:pt x="23210" y="1421"/>
                  </a:cubicBezTo>
                  <a:cubicBezTo>
                    <a:pt x="23046" y="1559"/>
                    <a:pt x="22757" y="1672"/>
                    <a:pt x="22644" y="1873"/>
                  </a:cubicBezTo>
                  <a:cubicBezTo>
                    <a:pt x="22657" y="1634"/>
                    <a:pt x="22544" y="1421"/>
                    <a:pt x="22531" y="1194"/>
                  </a:cubicBezTo>
                  <a:cubicBezTo>
                    <a:pt x="22456" y="1446"/>
                    <a:pt x="22355" y="1597"/>
                    <a:pt x="22330" y="1848"/>
                  </a:cubicBezTo>
                  <a:cubicBezTo>
                    <a:pt x="22217" y="1383"/>
                    <a:pt x="22016" y="993"/>
                    <a:pt x="21413" y="729"/>
                  </a:cubicBezTo>
                  <a:lnTo>
                    <a:pt x="21413" y="729"/>
                  </a:lnTo>
                  <a:cubicBezTo>
                    <a:pt x="21476" y="1056"/>
                    <a:pt x="21413" y="1395"/>
                    <a:pt x="21325" y="1697"/>
                  </a:cubicBezTo>
                  <a:cubicBezTo>
                    <a:pt x="21149" y="1408"/>
                    <a:pt x="21023" y="1069"/>
                    <a:pt x="20923" y="729"/>
                  </a:cubicBezTo>
                  <a:cubicBezTo>
                    <a:pt x="20835" y="1044"/>
                    <a:pt x="20722" y="1383"/>
                    <a:pt x="20621" y="1697"/>
                  </a:cubicBezTo>
                  <a:cubicBezTo>
                    <a:pt x="20583" y="1446"/>
                    <a:pt x="20521" y="1207"/>
                    <a:pt x="20495" y="943"/>
                  </a:cubicBezTo>
                  <a:cubicBezTo>
                    <a:pt x="20106" y="1182"/>
                    <a:pt x="19955" y="1584"/>
                    <a:pt x="19741" y="1936"/>
                  </a:cubicBezTo>
                  <a:cubicBezTo>
                    <a:pt x="19754" y="1634"/>
                    <a:pt x="19754" y="1295"/>
                    <a:pt x="19591" y="1018"/>
                  </a:cubicBezTo>
                  <a:cubicBezTo>
                    <a:pt x="19364" y="1245"/>
                    <a:pt x="19189" y="1584"/>
                    <a:pt x="19013" y="1860"/>
                  </a:cubicBezTo>
                  <a:cubicBezTo>
                    <a:pt x="18988" y="1659"/>
                    <a:pt x="18912" y="1534"/>
                    <a:pt x="18849" y="1370"/>
                  </a:cubicBezTo>
                  <a:lnTo>
                    <a:pt x="18849" y="1370"/>
                  </a:lnTo>
                  <a:cubicBezTo>
                    <a:pt x="18988" y="1798"/>
                    <a:pt x="18786" y="2325"/>
                    <a:pt x="18485" y="2715"/>
                  </a:cubicBezTo>
                  <a:cubicBezTo>
                    <a:pt x="18296" y="2464"/>
                    <a:pt x="18183" y="2187"/>
                    <a:pt x="18095" y="1886"/>
                  </a:cubicBezTo>
                  <a:cubicBezTo>
                    <a:pt x="17894" y="2087"/>
                    <a:pt x="17756" y="2363"/>
                    <a:pt x="17605" y="2639"/>
                  </a:cubicBezTo>
                  <a:cubicBezTo>
                    <a:pt x="17442" y="2350"/>
                    <a:pt x="17341" y="1973"/>
                    <a:pt x="17128" y="1735"/>
                  </a:cubicBezTo>
                  <a:cubicBezTo>
                    <a:pt x="17077" y="1961"/>
                    <a:pt x="16927" y="2112"/>
                    <a:pt x="16826" y="2325"/>
                  </a:cubicBezTo>
                  <a:cubicBezTo>
                    <a:pt x="16738" y="2024"/>
                    <a:pt x="16512" y="1747"/>
                    <a:pt x="16399" y="1433"/>
                  </a:cubicBezTo>
                  <a:cubicBezTo>
                    <a:pt x="16399" y="1710"/>
                    <a:pt x="16311" y="1986"/>
                    <a:pt x="16198" y="2250"/>
                  </a:cubicBezTo>
                  <a:cubicBezTo>
                    <a:pt x="16210" y="2024"/>
                    <a:pt x="16060" y="1785"/>
                    <a:pt x="15884" y="1571"/>
                  </a:cubicBezTo>
                  <a:cubicBezTo>
                    <a:pt x="15683" y="1810"/>
                    <a:pt x="15519" y="2187"/>
                    <a:pt x="15431" y="2489"/>
                  </a:cubicBezTo>
                  <a:cubicBezTo>
                    <a:pt x="15419" y="2325"/>
                    <a:pt x="15318" y="2187"/>
                    <a:pt x="15281" y="2061"/>
                  </a:cubicBezTo>
                  <a:cubicBezTo>
                    <a:pt x="15193" y="2212"/>
                    <a:pt x="14979" y="2388"/>
                    <a:pt x="14891" y="2564"/>
                  </a:cubicBezTo>
                  <a:cubicBezTo>
                    <a:pt x="14891" y="2338"/>
                    <a:pt x="14778" y="2124"/>
                    <a:pt x="14778" y="1886"/>
                  </a:cubicBezTo>
                  <a:cubicBezTo>
                    <a:pt x="14501" y="2087"/>
                    <a:pt x="14275" y="2338"/>
                    <a:pt x="14200" y="2639"/>
                  </a:cubicBezTo>
                  <a:cubicBezTo>
                    <a:pt x="14150" y="2451"/>
                    <a:pt x="13961" y="2250"/>
                    <a:pt x="13873" y="2049"/>
                  </a:cubicBezTo>
                  <a:cubicBezTo>
                    <a:pt x="13798" y="2175"/>
                    <a:pt x="13622" y="2275"/>
                    <a:pt x="13572" y="2489"/>
                  </a:cubicBezTo>
                  <a:cubicBezTo>
                    <a:pt x="13358" y="2187"/>
                    <a:pt x="13220" y="1886"/>
                    <a:pt x="12994" y="1597"/>
                  </a:cubicBezTo>
                  <a:cubicBezTo>
                    <a:pt x="12931" y="1848"/>
                    <a:pt x="12742" y="2325"/>
                    <a:pt x="12692" y="2438"/>
                  </a:cubicBezTo>
                  <a:cubicBezTo>
                    <a:pt x="12629" y="2074"/>
                    <a:pt x="12566" y="1722"/>
                    <a:pt x="12491" y="1358"/>
                  </a:cubicBezTo>
                  <a:cubicBezTo>
                    <a:pt x="12315" y="1647"/>
                    <a:pt x="12127" y="1936"/>
                    <a:pt x="12101" y="2250"/>
                  </a:cubicBezTo>
                  <a:cubicBezTo>
                    <a:pt x="12026" y="2011"/>
                    <a:pt x="11837" y="1747"/>
                    <a:pt x="11712" y="1571"/>
                  </a:cubicBezTo>
                  <a:cubicBezTo>
                    <a:pt x="11636" y="1810"/>
                    <a:pt x="11574" y="2036"/>
                    <a:pt x="11586" y="2288"/>
                  </a:cubicBezTo>
                  <a:cubicBezTo>
                    <a:pt x="11548" y="2200"/>
                    <a:pt x="11360" y="1747"/>
                    <a:pt x="11285" y="1509"/>
                  </a:cubicBezTo>
                  <a:cubicBezTo>
                    <a:pt x="11171" y="1898"/>
                    <a:pt x="10857" y="2263"/>
                    <a:pt x="10707" y="2639"/>
                  </a:cubicBezTo>
                  <a:cubicBezTo>
                    <a:pt x="10669" y="2363"/>
                    <a:pt x="10631" y="2074"/>
                    <a:pt x="10506" y="1823"/>
                  </a:cubicBezTo>
                  <a:cubicBezTo>
                    <a:pt x="10342" y="2225"/>
                    <a:pt x="10242" y="2614"/>
                    <a:pt x="10078" y="2979"/>
                  </a:cubicBezTo>
                  <a:cubicBezTo>
                    <a:pt x="9852" y="2677"/>
                    <a:pt x="9638" y="2350"/>
                    <a:pt x="9375" y="2061"/>
                  </a:cubicBezTo>
                  <a:lnTo>
                    <a:pt x="9375" y="2061"/>
                  </a:lnTo>
                  <a:cubicBezTo>
                    <a:pt x="9387" y="2363"/>
                    <a:pt x="9387" y="2652"/>
                    <a:pt x="9387" y="2954"/>
                  </a:cubicBezTo>
                  <a:cubicBezTo>
                    <a:pt x="9224" y="2727"/>
                    <a:pt x="9086" y="2464"/>
                    <a:pt x="8985" y="2225"/>
                  </a:cubicBezTo>
                  <a:cubicBezTo>
                    <a:pt x="8771" y="2589"/>
                    <a:pt x="8621" y="3004"/>
                    <a:pt x="8683" y="3419"/>
                  </a:cubicBezTo>
                  <a:cubicBezTo>
                    <a:pt x="8545" y="3180"/>
                    <a:pt x="8457" y="2866"/>
                    <a:pt x="8281" y="2614"/>
                  </a:cubicBezTo>
                  <a:cubicBezTo>
                    <a:pt x="8105" y="2954"/>
                    <a:pt x="7867" y="3293"/>
                    <a:pt x="7854" y="3670"/>
                  </a:cubicBezTo>
                  <a:cubicBezTo>
                    <a:pt x="7754" y="3431"/>
                    <a:pt x="7578" y="3155"/>
                    <a:pt x="7389" y="2991"/>
                  </a:cubicBezTo>
                  <a:lnTo>
                    <a:pt x="7389" y="2991"/>
                  </a:lnTo>
                  <a:cubicBezTo>
                    <a:pt x="7402" y="3331"/>
                    <a:pt x="7326" y="3645"/>
                    <a:pt x="7276" y="3971"/>
                  </a:cubicBezTo>
                  <a:cubicBezTo>
                    <a:pt x="7138" y="3720"/>
                    <a:pt x="7050" y="3444"/>
                    <a:pt x="6974" y="3167"/>
                  </a:cubicBezTo>
                  <a:cubicBezTo>
                    <a:pt x="6861" y="3356"/>
                    <a:pt x="6597" y="3720"/>
                    <a:pt x="6572" y="3783"/>
                  </a:cubicBezTo>
                  <a:cubicBezTo>
                    <a:pt x="6522" y="3544"/>
                    <a:pt x="6409" y="3368"/>
                    <a:pt x="6346" y="3142"/>
                  </a:cubicBezTo>
                  <a:cubicBezTo>
                    <a:pt x="6296" y="3305"/>
                    <a:pt x="6183" y="3481"/>
                    <a:pt x="6170" y="3695"/>
                  </a:cubicBezTo>
                  <a:cubicBezTo>
                    <a:pt x="6145" y="3569"/>
                    <a:pt x="5793" y="3155"/>
                    <a:pt x="5592" y="2991"/>
                  </a:cubicBezTo>
                  <a:cubicBezTo>
                    <a:pt x="5592" y="3205"/>
                    <a:pt x="5542" y="3444"/>
                    <a:pt x="5567" y="3670"/>
                  </a:cubicBezTo>
                  <a:cubicBezTo>
                    <a:pt x="5429" y="3368"/>
                    <a:pt x="5341" y="3042"/>
                    <a:pt x="5090" y="2841"/>
                  </a:cubicBezTo>
                  <a:cubicBezTo>
                    <a:pt x="4926" y="3079"/>
                    <a:pt x="4863" y="3368"/>
                    <a:pt x="4876" y="3670"/>
                  </a:cubicBezTo>
                  <a:cubicBezTo>
                    <a:pt x="4725" y="3406"/>
                    <a:pt x="4574" y="3117"/>
                    <a:pt x="4386" y="2903"/>
                  </a:cubicBezTo>
                  <a:cubicBezTo>
                    <a:pt x="4248" y="3155"/>
                    <a:pt x="4160" y="3419"/>
                    <a:pt x="4147" y="3682"/>
                  </a:cubicBezTo>
                  <a:cubicBezTo>
                    <a:pt x="4021" y="3406"/>
                    <a:pt x="3795" y="3004"/>
                    <a:pt x="3657" y="2690"/>
                  </a:cubicBezTo>
                  <a:lnTo>
                    <a:pt x="3657" y="2690"/>
                  </a:lnTo>
                  <a:cubicBezTo>
                    <a:pt x="3657" y="3104"/>
                    <a:pt x="3682" y="3519"/>
                    <a:pt x="3645" y="3921"/>
                  </a:cubicBezTo>
                  <a:cubicBezTo>
                    <a:pt x="3431" y="3620"/>
                    <a:pt x="3330" y="3167"/>
                    <a:pt x="2979" y="2916"/>
                  </a:cubicBezTo>
                  <a:cubicBezTo>
                    <a:pt x="2916" y="3016"/>
                    <a:pt x="2803" y="3104"/>
                    <a:pt x="2740" y="3205"/>
                  </a:cubicBezTo>
                  <a:cubicBezTo>
                    <a:pt x="2488" y="2979"/>
                    <a:pt x="2426" y="2552"/>
                    <a:pt x="1973" y="2526"/>
                  </a:cubicBezTo>
                  <a:cubicBezTo>
                    <a:pt x="1936" y="2627"/>
                    <a:pt x="1885" y="2715"/>
                    <a:pt x="1835" y="2815"/>
                  </a:cubicBezTo>
                  <a:cubicBezTo>
                    <a:pt x="1672" y="2639"/>
                    <a:pt x="1395" y="2413"/>
                    <a:pt x="1169" y="2288"/>
                  </a:cubicBezTo>
                  <a:cubicBezTo>
                    <a:pt x="1094" y="2376"/>
                    <a:pt x="918" y="2438"/>
                    <a:pt x="855" y="2501"/>
                  </a:cubicBezTo>
                  <a:cubicBezTo>
                    <a:pt x="654" y="2300"/>
                    <a:pt x="402" y="2112"/>
                    <a:pt x="151" y="1948"/>
                  </a:cubicBezTo>
                  <a:cubicBezTo>
                    <a:pt x="113" y="1999"/>
                    <a:pt x="51" y="2049"/>
                    <a:pt x="0" y="2099"/>
                  </a:cubicBezTo>
                  <a:lnTo>
                    <a:pt x="0" y="14602"/>
                  </a:lnTo>
                  <a:lnTo>
                    <a:pt x="78424" y="14602"/>
                  </a:lnTo>
                  <a:lnTo>
                    <a:pt x="78424" y="843"/>
                  </a:lnTo>
                  <a:cubicBezTo>
                    <a:pt x="78399" y="868"/>
                    <a:pt x="78374" y="905"/>
                    <a:pt x="78349" y="931"/>
                  </a:cubicBezTo>
                  <a:cubicBezTo>
                    <a:pt x="78324" y="755"/>
                    <a:pt x="78161" y="541"/>
                    <a:pt x="78211" y="315"/>
                  </a:cubicBezTo>
                  <a:lnTo>
                    <a:pt x="78211" y="315"/>
                  </a:lnTo>
                  <a:cubicBezTo>
                    <a:pt x="78047" y="566"/>
                    <a:pt x="77871" y="931"/>
                    <a:pt x="77444" y="931"/>
                  </a:cubicBezTo>
                  <a:cubicBezTo>
                    <a:pt x="77457" y="654"/>
                    <a:pt x="77432" y="352"/>
                    <a:pt x="77306" y="89"/>
                  </a:cubicBezTo>
                  <a:cubicBezTo>
                    <a:pt x="76878" y="174"/>
                    <a:pt x="76653" y="557"/>
                    <a:pt x="76525" y="890"/>
                  </a:cubicBezTo>
                  <a:lnTo>
                    <a:pt x="76525" y="890"/>
                  </a:lnTo>
                  <a:cubicBezTo>
                    <a:pt x="76589" y="701"/>
                    <a:pt x="76461" y="656"/>
                    <a:pt x="76652" y="429"/>
                  </a:cubicBezTo>
                  <a:lnTo>
                    <a:pt x="76652" y="429"/>
                  </a:lnTo>
                  <a:cubicBezTo>
                    <a:pt x="76411" y="715"/>
                    <a:pt x="76224" y="815"/>
                    <a:pt x="76057" y="815"/>
                  </a:cubicBezTo>
                  <a:cubicBezTo>
                    <a:pt x="75720" y="815"/>
                    <a:pt x="75469" y="407"/>
                    <a:pt x="75032" y="315"/>
                  </a:cubicBezTo>
                  <a:cubicBezTo>
                    <a:pt x="74944" y="541"/>
                    <a:pt x="74906" y="780"/>
                    <a:pt x="74906" y="1006"/>
                  </a:cubicBezTo>
                  <a:cubicBezTo>
                    <a:pt x="74819" y="1068"/>
                    <a:pt x="74731" y="1131"/>
                    <a:pt x="74669" y="1181"/>
                  </a:cubicBezTo>
                  <a:lnTo>
                    <a:pt x="74669" y="1181"/>
                  </a:lnTo>
                  <a:cubicBezTo>
                    <a:pt x="74667" y="1152"/>
                    <a:pt x="74393" y="691"/>
                    <a:pt x="74441" y="679"/>
                  </a:cubicBezTo>
                  <a:lnTo>
                    <a:pt x="74441" y="679"/>
                  </a:lnTo>
                  <a:cubicBezTo>
                    <a:pt x="74135" y="742"/>
                    <a:pt x="73892" y="1000"/>
                    <a:pt x="73762" y="1000"/>
                  </a:cubicBezTo>
                  <a:cubicBezTo>
                    <a:pt x="73737" y="1000"/>
                    <a:pt x="73716" y="991"/>
                    <a:pt x="73700" y="968"/>
                  </a:cubicBezTo>
                  <a:cubicBezTo>
                    <a:pt x="73511" y="704"/>
                    <a:pt x="73323" y="227"/>
                    <a:pt x="73323" y="227"/>
                  </a:cubicBezTo>
                  <a:cubicBezTo>
                    <a:pt x="73323" y="227"/>
                    <a:pt x="72770" y="340"/>
                    <a:pt x="72719" y="604"/>
                  </a:cubicBezTo>
                  <a:cubicBezTo>
                    <a:pt x="72707" y="365"/>
                    <a:pt x="72631" y="139"/>
                    <a:pt x="724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1" name="Google Shape;691;p21"/>
          <p:cNvSpPr/>
          <p:nvPr/>
        </p:nvSpPr>
        <p:spPr>
          <a:xfrm>
            <a:off x="-123199" y="80925"/>
            <a:ext cx="1615986" cy="459075"/>
          </a:xfrm>
          <a:custGeom>
            <a:avLst/>
            <a:gdLst/>
            <a:ahLst/>
            <a:cxnLst/>
            <a:rect l="l" t="t" r="r" b="b"/>
            <a:pathLst>
              <a:path w="13059" h="3710" extrusionOk="0">
                <a:moveTo>
                  <a:pt x="5189" y="0"/>
                </a:moveTo>
                <a:cubicBezTo>
                  <a:pt x="4136" y="0"/>
                  <a:pt x="3234" y="702"/>
                  <a:pt x="2958" y="1680"/>
                </a:cubicBezTo>
                <a:cubicBezTo>
                  <a:pt x="2783" y="1579"/>
                  <a:pt x="2557" y="1529"/>
                  <a:pt x="2306" y="1529"/>
                </a:cubicBezTo>
                <a:cubicBezTo>
                  <a:pt x="1655" y="1529"/>
                  <a:pt x="1103" y="1980"/>
                  <a:pt x="928" y="2582"/>
                </a:cubicBezTo>
                <a:lnTo>
                  <a:pt x="552" y="2582"/>
                </a:lnTo>
                <a:cubicBezTo>
                  <a:pt x="251" y="2582"/>
                  <a:pt x="1" y="2833"/>
                  <a:pt x="1" y="3133"/>
                </a:cubicBezTo>
                <a:cubicBezTo>
                  <a:pt x="1" y="3284"/>
                  <a:pt x="51" y="3434"/>
                  <a:pt x="176" y="3534"/>
                </a:cubicBezTo>
                <a:cubicBezTo>
                  <a:pt x="276" y="3635"/>
                  <a:pt x="402" y="3710"/>
                  <a:pt x="552" y="3710"/>
                </a:cubicBezTo>
                <a:lnTo>
                  <a:pt x="12507" y="3710"/>
                </a:lnTo>
                <a:cubicBezTo>
                  <a:pt x="12808" y="3710"/>
                  <a:pt x="13058" y="3459"/>
                  <a:pt x="13058" y="3133"/>
                </a:cubicBezTo>
                <a:cubicBezTo>
                  <a:pt x="13058" y="2983"/>
                  <a:pt x="13008" y="2858"/>
                  <a:pt x="12908" y="2757"/>
                </a:cubicBezTo>
                <a:cubicBezTo>
                  <a:pt x="12808" y="2657"/>
                  <a:pt x="12657" y="2582"/>
                  <a:pt x="12507" y="2582"/>
                </a:cubicBezTo>
                <a:lnTo>
                  <a:pt x="11956" y="2582"/>
                </a:lnTo>
                <a:cubicBezTo>
                  <a:pt x="11730" y="2056"/>
                  <a:pt x="11204" y="1705"/>
                  <a:pt x="10602" y="1705"/>
                </a:cubicBezTo>
                <a:cubicBezTo>
                  <a:pt x="10201" y="1705"/>
                  <a:pt x="9825" y="1855"/>
                  <a:pt x="9575" y="2131"/>
                </a:cubicBezTo>
                <a:cubicBezTo>
                  <a:pt x="9224" y="1529"/>
                  <a:pt x="8572" y="1128"/>
                  <a:pt x="7820" y="1128"/>
                </a:cubicBezTo>
                <a:cubicBezTo>
                  <a:pt x="7620" y="1128"/>
                  <a:pt x="7419" y="1153"/>
                  <a:pt x="7244" y="1228"/>
                </a:cubicBezTo>
                <a:cubicBezTo>
                  <a:pt x="6843" y="502"/>
                  <a:pt x="6091" y="0"/>
                  <a:pt x="5189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21"/>
          <p:cNvSpPr/>
          <p:nvPr/>
        </p:nvSpPr>
        <p:spPr>
          <a:xfrm>
            <a:off x="6212251" y="-130328"/>
            <a:ext cx="1059670" cy="459073"/>
          </a:xfrm>
          <a:custGeom>
            <a:avLst/>
            <a:gdLst/>
            <a:ahLst/>
            <a:cxnLst/>
            <a:rect l="l" t="t" r="r" b="b"/>
            <a:pathLst>
              <a:path w="8723" h="3779" extrusionOk="0">
                <a:moveTo>
                  <a:pt x="4091" y="1"/>
                </a:moveTo>
                <a:cubicBezTo>
                  <a:pt x="3317" y="1"/>
                  <a:pt x="3058" y="908"/>
                  <a:pt x="3058" y="908"/>
                </a:cubicBezTo>
                <a:cubicBezTo>
                  <a:pt x="3058" y="908"/>
                  <a:pt x="2532" y="231"/>
                  <a:pt x="1805" y="106"/>
                </a:cubicBezTo>
                <a:cubicBezTo>
                  <a:pt x="1780" y="81"/>
                  <a:pt x="1730" y="81"/>
                  <a:pt x="1680" y="81"/>
                </a:cubicBezTo>
                <a:cubicBezTo>
                  <a:pt x="1632" y="75"/>
                  <a:pt x="1585" y="72"/>
                  <a:pt x="1537" y="72"/>
                </a:cubicBezTo>
                <a:cubicBezTo>
                  <a:pt x="1383" y="72"/>
                  <a:pt x="1225" y="105"/>
                  <a:pt x="1053" y="181"/>
                </a:cubicBezTo>
                <a:cubicBezTo>
                  <a:pt x="1" y="683"/>
                  <a:pt x="1454" y="2011"/>
                  <a:pt x="1454" y="2011"/>
                </a:cubicBezTo>
                <a:cubicBezTo>
                  <a:pt x="1454" y="2011"/>
                  <a:pt x="101" y="2863"/>
                  <a:pt x="928" y="3389"/>
                </a:cubicBezTo>
                <a:cubicBezTo>
                  <a:pt x="1090" y="3488"/>
                  <a:pt x="1274" y="3527"/>
                  <a:pt x="1466" y="3527"/>
                </a:cubicBezTo>
                <a:cubicBezTo>
                  <a:pt x="2251" y="3527"/>
                  <a:pt x="3158" y="2863"/>
                  <a:pt x="3158" y="2863"/>
                </a:cubicBezTo>
                <a:cubicBezTo>
                  <a:pt x="3510" y="3281"/>
                  <a:pt x="5472" y="3778"/>
                  <a:pt x="6870" y="3778"/>
                </a:cubicBezTo>
                <a:cubicBezTo>
                  <a:pt x="7565" y="3778"/>
                  <a:pt x="8121" y="3655"/>
                  <a:pt x="8271" y="3339"/>
                </a:cubicBezTo>
                <a:cubicBezTo>
                  <a:pt x="8722" y="2387"/>
                  <a:pt x="7194" y="2337"/>
                  <a:pt x="7194" y="2337"/>
                </a:cubicBezTo>
                <a:cubicBezTo>
                  <a:pt x="7194" y="2337"/>
                  <a:pt x="8572" y="1359"/>
                  <a:pt x="7569" y="808"/>
                </a:cubicBezTo>
                <a:cubicBezTo>
                  <a:pt x="7544" y="783"/>
                  <a:pt x="7494" y="758"/>
                  <a:pt x="7469" y="733"/>
                </a:cubicBezTo>
                <a:cubicBezTo>
                  <a:pt x="7299" y="656"/>
                  <a:pt x="7132" y="625"/>
                  <a:pt x="6974" y="625"/>
                </a:cubicBezTo>
                <a:cubicBezTo>
                  <a:pt x="6247" y="625"/>
                  <a:pt x="5690" y="1284"/>
                  <a:pt x="5690" y="1284"/>
                </a:cubicBezTo>
                <a:cubicBezTo>
                  <a:pt x="5690" y="1284"/>
                  <a:pt x="5615" y="457"/>
                  <a:pt x="4512" y="81"/>
                </a:cubicBezTo>
                <a:cubicBezTo>
                  <a:pt x="4357" y="25"/>
                  <a:pt x="4217" y="1"/>
                  <a:pt x="4091" y="1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21"/>
          <p:cNvSpPr/>
          <p:nvPr/>
        </p:nvSpPr>
        <p:spPr>
          <a:xfrm>
            <a:off x="-269320" y="2521242"/>
            <a:ext cx="867472" cy="438836"/>
          </a:xfrm>
          <a:custGeom>
            <a:avLst/>
            <a:gdLst/>
            <a:ahLst/>
            <a:cxnLst/>
            <a:rect l="l" t="t" r="r" b="b"/>
            <a:pathLst>
              <a:path w="6047" h="3059" extrusionOk="0">
                <a:moveTo>
                  <a:pt x="1304" y="0"/>
                </a:moveTo>
                <a:cubicBezTo>
                  <a:pt x="1" y="0"/>
                  <a:pt x="527" y="1629"/>
                  <a:pt x="527" y="1629"/>
                </a:cubicBezTo>
                <a:cubicBezTo>
                  <a:pt x="1085" y="2770"/>
                  <a:pt x="1943" y="3058"/>
                  <a:pt x="2668" y="3058"/>
                </a:cubicBezTo>
                <a:cubicBezTo>
                  <a:pt x="3409" y="3058"/>
                  <a:pt x="4011" y="2757"/>
                  <a:pt x="4011" y="2757"/>
                </a:cubicBezTo>
                <a:cubicBezTo>
                  <a:pt x="4220" y="2819"/>
                  <a:pt x="4410" y="2846"/>
                  <a:pt x="4580" y="2846"/>
                </a:cubicBezTo>
                <a:cubicBezTo>
                  <a:pt x="5938" y="2846"/>
                  <a:pt x="6046" y="1095"/>
                  <a:pt x="4888" y="827"/>
                </a:cubicBezTo>
                <a:cubicBezTo>
                  <a:pt x="4687" y="781"/>
                  <a:pt x="4512" y="762"/>
                  <a:pt x="4360" y="762"/>
                </a:cubicBezTo>
                <a:cubicBezTo>
                  <a:pt x="3521" y="762"/>
                  <a:pt x="3359" y="1354"/>
                  <a:pt x="3359" y="1354"/>
                </a:cubicBezTo>
                <a:cubicBezTo>
                  <a:pt x="3359" y="1354"/>
                  <a:pt x="2632" y="0"/>
                  <a:pt x="1304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4" name="Google Shape;694;p21"/>
          <p:cNvGrpSpPr/>
          <p:nvPr/>
        </p:nvGrpSpPr>
        <p:grpSpPr>
          <a:xfrm>
            <a:off x="228583" y="213251"/>
            <a:ext cx="8723217" cy="3457171"/>
            <a:chOff x="228583" y="213251"/>
            <a:chExt cx="8723217" cy="3457171"/>
          </a:xfrm>
        </p:grpSpPr>
        <p:sp>
          <p:nvSpPr>
            <p:cNvPr id="695" name="Google Shape;695;p21"/>
            <p:cNvSpPr/>
            <p:nvPr/>
          </p:nvSpPr>
          <p:spPr>
            <a:xfrm>
              <a:off x="4938102" y="328749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6" name="Google Shape;696;p21"/>
            <p:cNvGrpSpPr/>
            <p:nvPr/>
          </p:nvGrpSpPr>
          <p:grpSpPr>
            <a:xfrm flipH="1">
              <a:off x="228583" y="1001889"/>
              <a:ext cx="369567" cy="556821"/>
              <a:chOff x="3099996" y="1066676"/>
              <a:chExt cx="369567" cy="556821"/>
            </a:xfrm>
          </p:grpSpPr>
          <p:sp>
            <p:nvSpPr>
              <p:cNvPr id="697" name="Google Shape;697;p21"/>
              <p:cNvSpPr/>
              <p:nvPr/>
            </p:nvSpPr>
            <p:spPr>
              <a:xfrm>
                <a:off x="3099996" y="1066676"/>
                <a:ext cx="172789" cy="170459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56" extrusionOk="0">
                    <a:moveTo>
                      <a:pt x="890" y="1"/>
                    </a:moveTo>
                    <a:cubicBezTo>
                      <a:pt x="871" y="1"/>
                      <a:pt x="852" y="13"/>
                      <a:pt x="852" y="38"/>
                    </a:cubicBezTo>
                    <a:cubicBezTo>
                      <a:pt x="777" y="640"/>
                      <a:pt x="652" y="765"/>
                      <a:pt x="50" y="840"/>
                    </a:cubicBezTo>
                    <a:cubicBezTo>
                      <a:pt x="0" y="840"/>
                      <a:pt x="0" y="916"/>
                      <a:pt x="50" y="916"/>
                    </a:cubicBezTo>
                    <a:cubicBezTo>
                      <a:pt x="652" y="991"/>
                      <a:pt x="777" y="1116"/>
                      <a:pt x="852" y="1718"/>
                    </a:cubicBezTo>
                    <a:cubicBezTo>
                      <a:pt x="852" y="1743"/>
                      <a:pt x="871" y="1755"/>
                      <a:pt x="890" y="1755"/>
                    </a:cubicBezTo>
                    <a:cubicBezTo>
                      <a:pt x="909" y="1755"/>
                      <a:pt x="928" y="1743"/>
                      <a:pt x="928" y="1718"/>
                    </a:cubicBezTo>
                    <a:cubicBezTo>
                      <a:pt x="1003" y="1116"/>
                      <a:pt x="1128" y="991"/>
                      <a:pt x="1730" y="916"/>
                    </a:cubicBezTo>
                    <a:cubicBezTo>
                      <a:pt x="1780" y="916"/>
                      <a:pt x="1780" y="840"/>
                      <a:pt x="1730" y="840"/>
                    </a:cubicBezTo>
                    <a:cubicBezTo>
                      <a:pt x="1128" y="765"/>
                      <a:pt x="1003" y="640"/>
                      <a:pt x="928" y="38"/>
                    </a:cubicBezTo>
                    <a:cubicBezTo>
                      <a:pt x="928" y="13"/>
                      <a:pt x="909" y="1"/>
                      <a:pt x="8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21"/>
              <p:cNvSpPr/>
              <p:nvPr/>
            </p:nvSpPr>
            <p:spPr>
              <a:xfrm>
                <a:off x="3345407" y="1502933"/>
                <a:ext cx="124156" cy="1205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242" extrusionOk="0">
                    <a:moveTo>
                      <a:pt x="640" y="1"/>
                    </a:moveTo>
                    <a:cubicBezTo>
                      <a:pt x="633" y="1"/>
                      <a:pt x="627" y="7"/>
                      <a:pt x="627" y="20"/>
                    </a:cubicBezTo>
                    <a:cubicBezTo>
                      <a:pt x="577" y="471"/>
                      <a:pt x="477" y="546"/>
                      <a:pt x="26" y="596"/>
                    </a:cubicBezTo>
                    <a:cubicBezTo>
                      <a:pt x="1" y="596"/>
                      <a:pt x="1" y="646"/>
                      <a:pt x="26" y="646"/>
                    </a:cubicBezTo>
                    <a:cubicBezTo>
                      <a:pt x="477" y="696"/>
                      <a:pt x="577" y="771"/>
                      <a:pt x="627" y="1223"/>
                    </a:cubicBezTo>
                    <a:cubicBezTo>
                      <a:pt x="627" y="1235"/>
                      <a:pt x="633" y="1241"/>
                      <a:pt x="640" y="1241"/>
                    </a:cubicBezTo>
                    <a:cubicBezTo>
                      <a:pt x="646" y="1241"/>
                      <a:pt x="652" y="1235"/>
                      <a:pt x="652" y="1223"/>
                    </a:cubicBezTo>
                    <a:cubicBezTo>
                      <a:pt x="702" y="771"/>
                      <a:pt x="803" y="696"/>
                      <a:pt x="1254" y="646"/>
                    </a:cubicBezTo>
                    <a:cubicBezTo>
                      <a:pt x="1279" y="646"/>
                      <a:pt x="1279" y="596"/>
                      <a:pt x="1254" y="596"/>
                    </a:cubicBezTo>
                    <a:cubicBezTo>
                      <a:pt x="803" y="546"/>
                      <a:pt x="702" y="471"/>
                      <a:pt x="652" y="20"/>
                    </a:cubicBezTo>
                    <a:cubicBezTo>
                      <a:pt x="652" y="7"/>
                      <a:pt x="646" y="1"/>
                      <a:pt x="6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9" name="Google Shape;699;p21"/>
            <p:cNvGrpSpPr/>
            <p:nvPr/>
          </p:nvGrpSpPr>
          <p:grpSpPr>
            <a:xfrm rot="10800000">
              <a:off x="8638158" y="213251"/>
              <a:ext cx="313642" cy="761546"/>
              <a:chOff x="2435408" y="484276"/>
              <a:chExt cx="313642" cy="761546"/>
            </a:xfrm>
          </p:grpSpPr>
          <p:sp>
            <p:nvSpPr>
              <p:cNvPr id="700" name="Google Shape;700;p21"/>
              <p:cNvSpPr/>
              <p:nvPr/>
            </p:nvSpPr>
            <p:spPr>
              <a:xfrm>
                <a:off x="2435408" y="484276"/>
                <a:ext cx="172789" cy="170459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56" extrusionOk="0">
                    <a:moveTo>
                      <a:pt x="890" y="1"/>
                    </a:moveTo>
                    <a:cubicBezTo>
                      <a:pt x="871" y="1"/>
                      <a:pt x="852" y="13"/>
                      <a:pt x="852" y="38"/>
                    </a:cubicBezTo>
                    <a:cubicBezTo>
                      <a:pt x="777" y="640"/>
                      <a:pt x="652" y="765"/>
                      <a:pt x="50" y="840"/>
                    </a:cubicBezTo>
                    <a:cubicBezTo>
                      <a:pt x="0" y="840"/>
                      <a:pt x="0" y="916"/>
                      <a:pt x="50" y="916"/>
                    </a:cubicBezTo>
                    <a:cubicBezTo>
                      <a:pt x="652" y="991"/>
                      <a:pt x="777" y="1116"/>
                      <a:pt x="852" y="1718"/>
                    </a:cubicBezTo>
                    <a:cubicBezTo>
                      <a:pt x="852" y="1743"/>
                      <a:pt x="871" y="1755"/>
                      <a:pt x="890" y="1755"/>
                    </a:cubicBezTo>
                    <a:cubicBezTo>
                      <a:pt x="909" y="1755"/>
                      <a:pt x="928" y="1743"/>
                      <a:pt x="928" y="1718"/>
                    </a:cubicBezTo>
                    <a:cubicBezTo>
                      <a:pt x="1003" y="1116"/>
                      <a:pt x="1128" y="991"/>
                      <a:pt x="1730" y="916"/>
                    </a:cubicBezTo>
                    <a:cubicBezTo>
                      <a:pt x="1780" y="916"/>
                      <a:pt x="1780" y="840"/>
                      <a:pt x="1730" y="840"/>
                    </a:cubicBezTo>
                    <a:cubicBezTo>
                      <a:pt x="1128" y="765"/>
                      <a:pt x="1003" y="640"/>
                      <a:pt x="928" y="38"/>
                    </a:cubicBezTo>
                    <a:cubicBezTo>
                      <a:pt x="928" y="13"/>
                      <a:pt x="909" y="1"/>
                      <a:pt x="8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21"/>
              <p:cNvSpPr/>
              <p:nvPr/>
            </p:nvSpPr>
            <p:spPr>
              <a:xfrm>
                <a:off x="2624895" y="1125258"/>
                <a:ext cx="124156" cy="1205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242" extrusionOk="0">
                    <a:moveTo>
                      <a:pt x="640" y="1"/>
                    </a:moveTo>
                    <a:cubicBezTo>
                      <a:pt x="633" y="1"/>
                      <a:pt x="627" y="7"/>
                      <a:pt x="627" y="20"/>
                    </a:cubicBezTo>
                    <a:cubicBezTo>
                      <a:pt x="577" y="471"/>
                      <a:pt x="477" y="546"/>
                      <a:pt x="26" y="596"/>
                    </a:cubicBezTo>
                    <a:cubicBezTo>
                      <a:pt x="1" y="596"/>
                      <a:pt x="1" y="646"/>
                      <a:pt x="26" y="646"/>
                    </a:cubicBezTo>
                    <a:cubicBezTo>
                      <a:pt x="477" y="696"/>
                      <a:pt x="577" y="771"/>
                      <a:pt x="627" y="1223"/>
                    </a:cubicBezTo>
                    <a:cubicBezTo>
                      <a:pt x="627" y="1235"/>
                      <a:pt x="633" y="1241"/>
                      <a:pt x="640" y="1241"/>
                    </a:cubicBezTo>
                    <a:cubicBezTo>
                      <a:pt x="646" y="1241"/>
                      <a:pt x="652" y="1235"/>
                      <a:pt x="652" y="1223"/>
                    </a:cubicBezTo>
                    <a:cubicBezTo>
                      <a:pt x="702" y="771"/>
                      <a:pt x="803" y="696"/>
                      <a:pt x="1254" y="646"/>
                    </a:cubicBezTo>
                    <a:cubicBezTo>
                      <a:pt x="1279" y="646"/>
                      <a:pt x="1279" y="596"/>
                      <a:pt x="1254" y="596"/>
                    </a:cubicBezTo>
                    <a:cubicBezTo>
                      <a:pt x="803" y="546"/>
                      <a:pt x="702" y="471"/>
                      <a:pt x="652" y="20"/>
                    </a:cubicBezTo>
                    <a:cubicBezTo>
                      <a:pt x="652" y="7"/>
                      <a:pt x="646" y="1"/>
                      <a:pt x="6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2" name="Google Shape;702;p21"/>
            <p:cNvSpPr/>
            <p:nvPr/>
          </p:nvSpPr>
          <p:spPr>
            <a:xfrm>
              <a:off x="8779001" y="3108138"/>
              <a:ext cx="120449" cy="11779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1"/>
            <p:cNvSpPr/>
            <p:nvPr/>
          </p:nvSpPr>
          <p:spPr>
            <a:xfrm>
              <a:off x="8711477" y="3604374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4" name="Google Shape;704;p21"/>
          <p:cNvSpPr/>
          <p:nvPr/>
        </p:nvSpPr>
        <p:spPr>
          <a:xfrm>
            <a:off x="6475927" y="1109474"/>
            <a:ext cx="67527" cy="66048"/>
          </a:xfrm>
          <a:custGeom>
            <a:avLst/>
            <a:gdLst/>
            <a:ahLst/>
            <a:cxnLst/>
            <a:rect l="l" t="t" r="r" b="b"/>
            <a:pathLst>
              <a:path w="1781" h="1742" extrusionOk="0">
                <a:moveTo>
                  <a:pt x="900" y="0"/>
                </a:moveTo>
                <a:cubicBezTo>
                  <a:pt x="884" y="0"/>
                  <a:pt x="865" y="6"/>
                  <a:pt x="853" y="19"/>
                </a:cubicBezTo>
                <a:cubicBezTo>
                  <a:pt x="803" y="620"/>
                  <a:pt x="652" y="771"/>
                  <a:pt x="51" y="846"/>
                </a:cubicBezTo>
                <a:cubicBezTo>
                  <a:pt x="1" y="846"/>
                  <a:pt x="1" y="896"/>
                  <a:pt x="51" y="896"/>
                </a:cubicBezTo>
                <a:cubicBezTo>
                  <a:pt x="652" y="971"/>
                  <a:pt x="803" y="1122"/>
                  <a:pt x="853" y="1723"/>
                </a:cubicBezTo>
                <a:cubicBezTo>
                  <a:pt x="865" y="1736"/>
                  <a:pt x="884" y="1742"/>
                  <a:pt x="900" y="1742"/>
                </a:cubicBezTo>
                <a:cubicBezTo>
                  <a:pt x="916" y="1742"/>
                  <a:pt x="928" y="1736"/>
                  <a:pt x="928" y="1723"/>
                </a:cubicBezTo>
                <a:cubicBezTo>
                  <a:pt x="1003" y="1122"/>
                  <a:pt x="1129" y="971"/>
                  <a:pt x="1730" y="896"/>
                </a:cubicBezTo>
                <a:cubicBezTo>
                  <a:pt x="1780" y="896"/>
                  <a:pt x="1780" y="846"/>
                  <a:pt x="1730" y="846"/>
                </a:cubicBezTo>
                <a:cubicBezTo>
                  <a:pt x="1129" y="771"/>
                  <a:pt x="1003" y="620"/>
                  <a:pt x="928" y="19"/>
                </a:cubicBezTo>
                <a:cubicBezTo>
                  <a:pt x="928" y="6"/>
                  <a:pt x="916" y="0"/>
                  <a:pt x="90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21"/>
          <p:cNvSpPr txBox="1">
            <a:spLocks noGrp="1"/>
          </p:cNvSpPr>
          <p:nvPr>
            <p:ph type="title"/>
          </p:nvPr>
        </p:nvSpPr>
        <p:spPr>
          <a:xfrm>
            <a:off x="5937900" y="1850663"/>
            <a:ext cx="24861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06" name="Google Shape;706;p21"/>
          <p:cNvSpPr txBox="1">
            <a:spLocks noGrp="1"/>
          </p:cNvSpPr>
          <p:nvPr>
            <p:ph type="title" idx="2" hasCustomPrompt="1"/>
          </p:nvPr>
        </p:nvSpPr>
        <p:spPr>
          <a:xfrm>
            <a:off x="7585200" y="859363"/>
            <a:ext cx="7257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07" name="Google Shape;707;p21"/>
          <p:cNvSpPr txBox="1">
            <a:spLocks noGrp="1"/>
          </p:cNvSpPr>
          <p:nvPr>
            <p:ph type="subTitle" idx="1"/>
          </p:nvPr>
        </p:nvSpPr>
        <p:spPr>
          <a:xfrm>
            <a:off x="5937900" y="2692463"/>
            <a:ext cx="2486100" cy="71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CUSTOM_1_1_1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22"/>
          <p:cNvSpPr txBox="1">
            <a:spLocks noGrp="1"/>
          </p:cNvSpPr>
          <p:nvPr>
            <p:ph type="title"/>
          </p:nvPr>
        </p:nvSpPr>
        <p:spPr>
          <a:xfrm>
            <a:off x="3328950" y="2050475"/>
            <a:ext cx="24861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10" name="Google Shape;710;p22"/>
          <p:cNvSpPr txBox="1">
            <a:spLocks noGrp="1"/>
          </p:cNvSpPr>
          <p:nvPr>
            <p:ph type="title" idx="2" hasCustomPrompt="1"/>
          </p:nvPr>
        </p:nvSpPr>
        <p:spPr>
          <a:xfrm>
            <a:off x="4209150" y="1059175"/>
            <a:ext cx="7257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11" name="Google Shape;711;p22"/>
          <p:cNvSpPr txBox="1">
            <a:spLocks noGrp="1"/>
          </p:cNvSpPr>
          <p:nvPr>
            <p:ph type="subTitle" idx="1"/>
          </p:nvPr>
        </p:nvSpPr>
        <p:spPr>
          <a:xfrm>
            <a:off x="3328950" y="2892275"/>
            <a:ext cx="2486100" cy="71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24"/>
          <p:cNvSpPr/>
          <p:nvPr/>
        </p:nvSpPr>
        <p:spPr>
          <a:xfrm>
            <a:off x="8423991" y="814601"/>
            <a:ext cx="1681183" cy="477598"/>
          </a:xfrm>
          <a:custGeom>
            <a:avLst/>
            <a:gdLst/>
            <a:ahLst/>
            <a:cxnLst/>
            <a:rect l="l" t="t" r="r" b="b"/>
            <a:pathLst>
              <a:path w="13059" h="3710" extrusionOk="0">
                <a:moveTo>
                  <a:pt x="5189" y="0"/>
                </a:moveTo>
                <a:cubicBezTo>
                  <a:pt x="4136" y="0"/>
                  <a:pt x="3234" y="702"/>
                  <a:pt x="2958" y="1680"/>
                </a:cubicBezTo>
                <a:cubicBezTo>
                  <a:pt x="2783" y="1579"/>
                  <a:pt x="2557" y="1529"/>
                  <a:pt x="2306" y="1529"/>
                </a:cubicBezTo>
                <a:cubicBezTo>
                  <a:pt x="1655" y="1529"/>
                  <a:pt x="1103" y="1980"/>
                  <a:pt x="928" y="2582"/>
                </a:cubicBezTo>
                <a:lnTo>
                  <a:pt x="552" y="2582"/>
                </a:lnTo>
                <a:cubicBezTo>
                  <a:pt x="251" y="2582"/>
                  <a:pt x="1" y="2833"/>
                  <a:pt x="1" y="3133"/>
                </a:cubicBezTo>
                <a:cubicBezTo>
                  <a:pt x="1" y="3284"/>
                  <a:pt x="51" y="3434"/>
                  <a:pt x="176" y="3534"/>
                </a:cubicBezTo>
                <a:cubicBezTo>
                  <a:pt x="276" y="3635"/>
                  <a:pt x="402" y="3710"/>
                  <a:pt x="552" y="3710"/>
                </a:cubicBezTo>
                <a:lnTo>
                  <a:pt x="12507" y="3710"/>
                </a:lnTo>
                <a:cubicBezTo>
                  <a:pt x="12808" y="3710"/>
                  <a:pt x="13058" y="3459"/>
                  <a:pt x="13058" y="3133"/>
                </a:cubicBezTo>
                <a:cubicBezTo>
                  <a:pt x="13058" y="2983"/>
                  <a:pt x="13008" y="2858"/>
                  <a:pt x="12908" y="2757"/>
                </a:cubicBezTo>
                <a:cubicBezTo>
                  <a:pt x="12808" y="2657"/>
                  <a:pt x="12657" y="2582"/>
                  <a:pt x="12507" y="2582"/>
                </a:cubicBezTo>
                <a:lnTo>
                  <a:pt x="11956" y="2582"/>
                </a:lnTo>
                <a:cubicBezTo>
                  <a:pt x="11730" y="2056"/>
                  <a:pt x="11204" y="1705"/>
                  <a:pt x="10602" y="1705"/>
                </a:cubicBezTo>
                <a:cubicBezTo>
                  <a:pt x="10201" y="1705"/>
                  <a:pt x="9825" y="1855"/>
                  <a:pt x="9575" y="2131"/>
                </a:cubicBezTo>
                <a:cubicBezTo>
                  <a:pt x="9224" y="1529"/>
                  <a:pt x="8572" y="1128"/>
                  <a:pt x="7820" y="1128"/>
                </a:cubicBezTo>
                <a:cubicBezTo>
                  <a:pt x="7620" y="1128"/>
                  <a:pt x="7419" y="1153"/>
                  <a:pt x="7244" y="1228"/>
                </a:cubicBezTo>
                <a:cubicBezTo>
                  <a:pt x="6843" y="502"/>
                  <a:pt x="6091" y="0"/>
                  <a:pt x="5189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1" name="Google Shape;731;p24"/>
          <p:cNvSpPr/>
          <p:nvPr/>
        </p:nvSpPr>
        <p:spPr>
          <a:xfrm>
            <a:off x="8465894" y="4470978"/>
            <a:ext cx="1267666" cy="544974"/>
          </a:xfrm>
          <a:custGeom>
            <a:avLst/>
            <a:gdLst/>
            <a:ahLst/>
            <a:cxnLst/>
            <a:rect l="l" t="t" r="r" b="b"/>
            <a:pathLst>
              <a:path w="11584" h="4980" extrusionOk="0">
                <a:moveTo>
                  <a:pt x="3453" y="0"/>
                </a:moveTo>
                <a:cubicBezTo>
                  <a:pt x="3438" y="0"/>
                  <a:pt x="3424" y="0"/>
                  <a:pt x="3409" y="1"/>
                </a:cubicBezTo>
                <a:cubicBezTo>
                  <a:pt x="1630" y="26"/>
                  <a:pt x="1705" y="1504"/>
                  <a:pt x="1705" y="1504"/>
                </a:cubicBezTo>
                <a:cubicBezTo>
                  <a:pt x="1705" y="1504"/>
                  <a:pt x="1496" y="1452"/>
                  <a:pt x="1233" y="1452"/>
                </a:cubicBezTo>
                <a:cubicBezTo>
                  <a:pt x="839" y="1452"/>
                  <a:pt x="322" y="1570"/>
                  <a:pt x="201" y="2156"/>
                </a:cubicBezTo>
                <a:cubicBezTo>
                  <a:pt x="1" y="3134"/>
                  <a:pt x="1329" y="3234"/>
                  <a:pt x="1329" y="3234"/>
                </a:cubicBezTo>
                <a:cubicBezTo>
                  <a:pt x="1329" y="3234"/>
                  <a:pt x="1003" y="4612"/>
                  <a:pt x="2407" y="4863"/>
                </a:cubicBezTo>
                <a:cubicBezTo>
                  <a:pt x="2527" y="4886"/>
                  <a:pt x="2644" y="4897"/>
                  <a:pt x="2759" y="4897"/>
                </a:cubicBezTo>
                <a:cubicBezTo>
                  <a:pt x="4013" y="4897"/>
                  <a:pt x="4938" y="3635"/>
                  <a:pt x="4938" y="3635"/>
                </a:cubicBezTo>
                <a:cubicBezTo>
                  <a:pt x="4938" y="3635"/>
                  <a:pt x="5389" y="4838"/>
                  <a:pt x="6743" y="4963"/>
                </a:cubicBezTo>
                <a:cubicBezTo>
                  <a:pt x="6868" y="4974"/>
                  <a:pt x="6987" y="4979"/>
                  <a:pt x="7100" y="4979"/>
                </a:cubicBezTo>
                <a:cubicBezTo>
                  <a:pt x="8806" y="4979"/>
                  <a:pt x="9048" y="3810"/>
                  <a:pt x="9048" y="3810"/>
                </a:cubicBezTo>
                <a:cubicBezTo>
                  <a:pt x="9203" y="3849"/>
                  <a:pt x="9356" y="3867"/>
                  <a:pt x="9505" y="3867"/>
                </a:cubicBezTo>
                <a:cubicBezTo>
                  <a:pt x="10698" y="3867"/>
                  <a:pt x="11583" y="2703"/>
                  <a:pt x="10803" y="1855"/>
                </a:cubicBezTo>
                <a:cubicBezTo>
                  <a:pt x="10464" y="1486"/>
                  <a:pt x="9926" y="1375"/>
                  <a:pt x="9402" y="1375"/>
                </a:cubicBezTo>
                <a:cubicBezTo>
                  <a:pt x="8609" y="1375"/>
                  <a:pt x="7845" y="1630"/>
                  <a:pt x="7845" y="1630"/>
                </a:cubicBezTo>
                <a:cubicBezTo>
                  <a:pt x="7845" y="1630"/>
                  <a:pt x="7946" y="702"/>
                  <a:pt x="6818" y="577"/>
                </a:cubicBezTo>
                <a:cubicBezTo>
                  <a:pt x="6700" y="563"/>
                  <a:pt x="6591" y="556"/>
                  <a:pt x="6489" y="556"/>
                </a:cubicBezTo>
                <a:cubicBezTo>
                  <a:pt x="5358" y="556"/>
                  <a:pt x="5189" y="1379"/>
                  <a:pt x="5189" y="1379"/>
                </a:cubicBezTo>
                <a:cubicBezTo>
                  <a:pt x="5189" y="1379"/>
                  <a:pt x="5066" y="0"/>
                  <a:pt x="3453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p24"/>
          <p:cNvSpPr/>
          <p:nvPr/>
        </p:nvSpPr>
        <p:spPr>
          <a:xfrm>
            <a:off x="-304051" y="100316"/>
            <a:ext cx="1267648" cy="549174"/>
          </a:xfrm>
          <a:custGeom>
            <a:avLst/>
            <a:gdLst/>
            <a:ahLst/>
            <a:cxnLst/>
            <a:rect l="l" t="t" r="r" b="b"/>
            <a:pathLst>
              <a:path w="8723" h="3779" extrusionOk="0">
                <a:moveTo>
                  <a:pt x="4091" y="1"/>
                </a:moveTo>
                <a:cubicBezTo>
                  <a:pt x="3317" y="1"/>
                  <a:pt x="3058" y="908"/>
                  <a:pt x="3058" y="908"/>
                </a:cubicBezTo>
                <a:cubicBezTo>
                  <a:pt x="3058" y="908"/>
                  <a:pt x="2532" y="231"/>
                  <a:pt x="1805" y="106"/>
                </a:cubicBezTo>
                <a:cubicBezTo>
                  <a:pt x="1780" y="81"/>
                  <a:pt x="1730" y="81"/>
                  <a:pt x="1680" y="81"/>
                </a:cubicBezTo>
                <a:cubicBezTo>
                  <a:pt x="1632" y="75"/>
                  <a:pt x="1585" y="72"/>
                  <a:pt x="1537" y="72"/>
                </a:cubicBezTo>
                <a:cubicBezTo>
                  <a:pt x="1383" y="72"/>
                  <a:pt x="1225" y="105"/>
                  <a:pt x="1053" y="181"/>
                </a:cubicBezTo>
                <a:cubicBezTo>
                  <a:pt x="1" y="683"/>
                  <a:pt x="1454" y="2011"/>
                  <a:pt x="1454" y="2011"/>
                </a:cubicBezTo>
                <a:cubicBezTo>
                  <a:pt x="1454" y="2011"/>
                  <a:pt x="101" y="2863"/>
                  <a:pt x="928" y="3389"/>
                </a:cubicBezTo>
                <a:cubicBezTo>
                  <a:pt x="1090" y="3488"/>
                  <a:pt x="1274" y="3527"/>
                  <a:pt x="1466" y="3527"/>
                </a:cubicBezTo>
                <a:cubicBezTo>
                  <a:pt x="2251" y="3527"/>
                  <a:pt x="3158" y="2863"/>
                  <a:pt x="3158" y="2863"/>
                </a:cubicBezTo>
                <a:cubicBezTo>
                  <a:pt x="3510" y="3281"/>
                  <a:pt x="5472" y="3778"/>
                  <a:pt x="6870" y="3778"/>
                </a:cubicBezTo>
                <a:cubicBezTo>
                  <a:pt x="7565" y="3778"/>
                  <a:pt x="8121" y="3655"/>
                  <a:pt x="8271" y="3339"/>
                </a:cubicBezTo>
                <a:cubicBezTo>
                  <a:pt x="8722" y="2387"/>
                  <a:pt x="7194" y="2337"/>
                  <a:pt x="7194" y="2337"/>
                </a:cubicBezTo>
                <a:cubicBezTo>
                  <a:pt x="7194" y="2337"/>
                  <a:pt x="8572" y="1359"/>
                  <a:pt x="7569" y="808"/>
                </a:cubicBezTo>
                <a:cubicBezTo>
                  <a:pt x="7544" y="783"/>
                  <a:pt x="7494" y="758"/>
                  <a:pt x="7469" y="733"/>
                </a:cubicBezTo>
                <a:cubicBezTo>
                  <a:pt x="7299" y="656"/>
                  <a:pt x="7132" y="625"/>
                  <a:pt x="6974" y="625"/>
                </a:cubicBezTo>
                <a:cubicBezTo>
                  <a:pt x="6247" y="625"/>
                  <a:pt x="5690" y="1284"/>
                  <a:pt x="5690" y="1284"/>
                </a:cubicBezTo>
                <a:cubicBezTo>
                  <a:pt x="5690" y="1284"/>
                  <a:pt x="5615" y="457"/>
                  <a:pt x="4512" y="81"/>
                </a:cubicBezTo>
                <a:cubicBezTo>
                  <a:pt x="4357" y="25"/>
                  <a:pt x="4217" y="1"/>
                  <a:pt x="4091" y="1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3" name="Google Shape;733;p24"/>
          <p:cNvSpPr/>
          <p:nvPr/>
        </p:nvSpPr>
        <p:spPr>
          <a:xfrm>
            <a:off x="-565074" y="4468878"/>
            <a:ext cx="1085573" cy="549175"/>
          </a:xfrm>
          <a:custGeom>
            <a:avLst/>
            <a:gdLst/>
            <a:ahLst/>
            <a:cxnLst/>
            <a:rect l="l" t="t" r="r" b="b"/>
            <a:pathLst>
              <a:path w="6047" h="3059" extrusionOk="0">
                <a:moveTo>
                  <a:pt x="1304" y="0"/>
                </a:moveTo>
                <a:cubicBezTo>
                  <a:pt x="1" y="0"/>
                  <a:pt x="527" y="1629"/>
                  <a:pt x="527" y="1629"/>
                </a:cubicBezTo>
                <a:cubicBezTo>
                  <a:pt x="1085" y="2770"/>
                  <a:pt x="1943" y="3058"/>
                  <a:pt x="2668" y="3058"/>
                </a:cubicBezTo>
                <a:cubicBezTo>
                  <a:pt x="3409" y="3058"/>
                  <a:pt x="4011" y="2757"/>
                  <a:pt x="4011" y="2757"/>
                </a:cubicBezTo>
                <a:cubicBezTo>
                  <a:pt x="4220" y="2819"/>
                  <a:pt x="4410" y="2846"/>
                  <a:pt x="4580" y="2846"/>
                </a:cubicBezTo>
                <a:cubicBezTo>
                  <a:pt x="5938" y="2846"/>
                  <a:pt x="6046" y="1095"/>
                  <a:pt x="4888" y="827"/>
                </a:cubicBezTo>
                <a:cubicBezTo>
                  <a:pt x="4687" y="781"/>
                  <a:pt x="4512" y="762"/>
                  <a:pt x="4360" y="762"/>
                </a:cubicBezTo>
                <a:cubicBezTo>
                  <a:pt x="3521" y="762"/>
                  <a:pt x="3359" y="1354"/>
                  <a:pt x="3359" y="1354"/>
                </a:cubicBezTo>
                <a:cubicBezTo>
                  <a:pt x="3359" y="1354"/>
                  <a:pt x="2632" y="0"/>
                  <a:pt x="1304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24"/>
          <p:cNvSpPr/>
          <p:nvPr/>
        </p:nvSpPr>
        <p:spPr>
          <a:xfrm>
            <a:off x="5048104" y="-146455"/>
            <a:ext cx="831673" cy="360299"/>
          </a:xfrm>
          <a:custGeom>
            <a:avLst/>
            <a:gdLst/>
            <a:ahLst/>
            <a:cxnLst/>
            <a:rect l="l" t="t" r="r" b="b"/>
            <a:pathLst>
              <a:path w="8723" h="3779" extrusionOk="0">
                <a:moveTo>
                  <a:pt x="4091" y="1"/>
                </a:moveTo>
                <a:cubicBezTo>
                  <a:pt x="3317" y="1"/>
                  <a:pt x="3058" y="908"/>
                  <a:pt x="3058" y="908"/>
                </a:cubicBezTo>
                <a:cubicBezTo>
                  <a:pt x="3058" y="908"/>
                  <a:pt x="2532" y="231"/>
                  <a:pt x="1805" y="106"/>
                </a:cubicBezTo>
                <a:cubicBezTo>
                  <a:pt x="1780" y="81"/>
                  <a:pt x="1730" y="81"/>
                  <a:pt x="1680" y="81"/>
                </a:cubicBezTo>
                <a:cubicBezTo>
                  <a:pt x="1632" y="75"/>
                  <a:pt x="1585" y="72"/>
                  <a:pt x="1537" y="72"/>
                </a:cubicBezTo>
                <a:cubicBezTo>
                  <a:pt x="1383" y="72"/>
                  <a:pt x="1225" y="105"/>
                  <a:pt x="1053" y="181"/>
                </a:cubicBezTo>
                <a:cubicBezTo>
                  <a:pt x="1" y="683"/>
                  <a:pt x="1454" y="2011"/>
                  <a:pt x="1454" y="2011"/>
                </a:cubicBezTo>
                <a:cubicBezTo>
                  <a:pt x="1454" y="2011"/>
                  <a:pt x="101" y="2863"/>
                  <a:pt x="928" y="3389"/>
                </a:cubicBezTo>
                <a:cubicBezTo>
                  <a:pt x="1090" y="3488"/>
                  <a:pt x="1274" y="3527"/>
                  <a:pt x="1466" y="3527"/>
                </a:cubicBezTo>
                <a:cubicBezTo>
                  <a:pt x="2251" y="3527"/>
                  <a:pt x="3158" y="2863"/>
                  <a:pt x="3158" y="2863"/>
                </a:cubicBezTo>
                <a:cubicBezTo>
                  <a:pt x="3510" y="3281"/>
                  <a:pt x="5472" y="3778"/>
                  <a:pt x="6870" y="3778"/>
                </a:cubicBezTo>
                <a:cubicBezTo>
                  <a:pt x="7565" y="3778"/>
                  <a:pt x="8121" y="3655"/>
                  <a:pt x="8271" y="3339"/>
                </a:cubicBezTo>
                <a:cubicBezTo>
                  <a:pt x="8722" y="2387"/>
                  <a:pt x="7194" y="2337"/>
                  <a:pt x="7194" y="2337"/>
                </a:cubicBezTo>
                <a:cubicBezTo>
                  <a:pt x="7194" y="2337"/>
                  <a:pt x="8572" y="1359"/>
                  <a:pt x="7569" y="808"/>
                </a:cubicBezTo>
                <a:cubicBezTo>
                  <a:pt x="7544" y="783"/>
                  <a:pt x="7494" y="758"/>
                  <a:pt x="7469" y="733"/>
                </a:cubicBezTo>
                <a:cubicBezTo>
                  <a:pt x="7299" y="656"/>
                  <a:pt x="7132" y="625"/>
                  <a:pt x="6974" y="625"/>
                </a:cubicBezTo>
                <a:cubicBezTo>
                  <a:pt x="6247" y="625"/>
                  <a:pt x="5690" y="1284"/>
                  <a:pt x="5690" y="1284"/>
                </a:cubicBezTo>
                <a:cubicBezTo>
                  <a:pt x="5690" y="1284"/>
                  <a:pt x="5615" y="457"/>
                  <a:pt x="4512" y="81"/>
                </a:cubicBezTo>
                <a:cubicBezTo>
                  <a:pt x="4357" y="25"/>
                  <a:pt x="4217" y="1"/>
                  <a:pt x="4091" y="1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p24"/>
          <p:cNvSpPr/>
          <p:nvPr/>
        </p:nvSpPr>
        <p:spPr>
          <a:xfrm>
            <a:off x="3853166" y="4835376"/>
            <a:ext cx="1681183" cy="477598"/>
          </a:xfrm>
          <a:custGeom>
            <a:avLst/>
            <a:gdLst/>
            <a:ahLst/>
            <a:cxnLst/>
            <a:rect l="l" t="t" r="r" b="b"/>
            <a:pathLst>
              <a:path w="13059" h="3710" extrusionOk="0">
                <a:moveTo>
                  <a:pt x="5189" y="0"/>
                </a:moveTo>
                <a:cubicBezTo>
                  <a:pt x="4136" y="0"/>
                  <a:pt x="3234" y="702"/>
                  <a:pt x="2958" y="1680"/>
                </a:cubicBezTo>
                <a:cubicBezTo>
                  <a:pt x="2783" y="1579"/>
                  <a:pt x="2557" y="1529"/>
                  <a:pt x="2306" y="1529"/>
                </a:cubicBezTo>
                <a:cubicBezTo>
                  <a:pt x="1655" y="1529"/>
                  <a:pt x="1103" y="1980"/>
                  <a:pt x="928" y="2582"/>
                </a:cubicBezTo>
                <a:lnTo>
                  <a:pt x="552" y="2582"/>
                </a:lnTo>
                <a:cubicBezTo>
                  <a:pt x="251" y="2582"/>
                  <a:pt x="1" y="2833"/>
                  <a:pt x="1" y="3133"/>
                </a:cubicBezTo>
                <a:cubicBezTo>
                  <a:pt x="1" y="3284"/>
                  <a:pt x="51" y="3434"/>
                  <a:pt x="176" y="3534"/>
                </a:cubicBezTo>
                <a:cubicBezTo>
                  <a:pt x="276" y="3635"/>
                  <a:pt x="402" y="3710"/>
                  <a:pt x="552" y="3710"/>
                </a:cubicBezTo>
                <a:lnTo>
                  <a:pt x="12507" y="3710"/>
                </a:lnTo>
                <a:cubicBezTo>
                  <a:pt x="12808" y="3710"/>
                  <a:pt x="13058" y="3459"/>
                  <a:pt x="13058" y="3133"/>
                </a:cubicBezTo>
                <a:cubicBezTo>
                  <a:pt x="13058" y="2983"/>
                  <a:pt x="13008" y="2858"/>
                  <a:pt x="12908" y="2757"/>
                </a:cubicBezTo>
                <a:cubicBezTo>
                  <a:pt x="12808" y="2657"/>
                  <a:pt x="12657" y="2582"/>
                  <a:pt x="12507" y="2582"/>
                </a:cubicBezTo>
                <a:lnTo>
                  <a:pt x="11956" y="2582"/>
                </a:lnTo>
                <a:cubicBezTo>
                  <a:pt x="11730" y="2056"/>
                  <a:pt x="11204" y="1705"/>
                  <a:pt x="10602" y="1705"/>
                </a:cubicBezTo>
                <a:cubicBezTo>
                  <a:pt x="10201" y="1705"/>
                  <a:pt x="9825" y="1855"/>
                  <a:pt x="9575" y="2131"/>
                </a:cubicBezTo>
                <a:cubicBezTo>
                  <a:pt x="9224" y="1529"/>
                  <a:pt x="8572" y="1128"/>
                  <a:pt x="7820" y="1128"/>
                </a:cubicBezTo>
                <a:cubicBezTo>
                  <a:pt x="7620" y="1128"/>
                  <a:pt x="7419" y="1153"/>
                  <a:pt x="7244" y="1228"/>
                </a:cubicBezTo>
                <a:cubicBezTo>
                  <a:pt x="6843" y="502"/>
                  <a:pt x="6091" y="0"/>
                  <a:pt x="5189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6" name="Google Shape;736;p24"/>
          <p:cNvGrpSpPr/>
          <p:nvPr/>
        </p:nvGrpSpPr>
        <p:grpSpPr>
          <a:xfrm flipH="1">
            <a:off x="183415" y="165593"/>
            <a:ext cx="8732866" cy="4852468"/>
            <a:chOff x="224394" y="165593"/>
            <a:chExt cx="8732866" cy="4852468"/>
          </a:xfrm>
        </p:grpSpPr>
        <p:grpSp>
          <p:nvGrpSpPr>
            <p:cNvPr id="737" name="Google Shape;737;p24"/>
            <p:cNvGrpSpPr/>
            <p:nvPr/>
          </p:nvGrpSpPr>
          <p:grpSpPr>
            <a:xfrm flipH="1">
              <a:off x="467669" y="165593"/>
              <a:ext cx="8489591" cy="3265854"/>
              <a:chOff x="297608" y="165593"/>
              <a:chExt cx="8489591" cy="3265854"/>
            </a:xfrm>
          </p:grpSpPr>
          <p:grpSp>
            <p:nvGrpSpPr>
              <p:cNvPr id="738" name="Google Shape;738;p24"/>
              <p:cNvGrpSpPr/>
              <p:nvPr/>
            </p:nvGrpSpPr>
            <p:grpSpPr>
              <a:xfrm>
                <a:off x="297608" y="3104701"/>
                <a:ext cx="214142" cy="326746"/>
                <a:chOff x="3460183" y="369626"/>
                <a:chExt cx="214142" cy="326746"/>
              </a:xfrm>
            </p:grpSpPr>
            <p:sp>
              <p:nvSpPr>
                <p:cNvPr id="739" name="Google Shape;739;p24"/>
                <p:cNvSpPr/>
                <p:nvPr/>
              </p:nvSpPr>
              <p:spPr>
                <a:xfrm>
                  <a:off x="3460183" y="369626"/>
                  <a:ext cx="172789" cy="170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0" h="1756" extrusionOk="0">
                      <a:moveTo>
                        <a:pt x="890" y="1"/>
                      </a:moveTo>
                      <a:cubicBezTo>
                        <a:pt x="871" y="1"/>
                        <a:pt x="852" y="13"/>
                        <a:pt x="852" y="38"/>
                      </a:cubicBezTo>
                      <a:cubicBezTo>
                        <a:pt x="777" y="640"/>
                        <a:pt x="652" y="765"/>
                        <a:pt x="50" y="840"/>
                      </a:cubicBezTo>
                      <a:cubicBezTo>
                        <a:pt x="0" y="840"/>
                        <a:pt x="0" y="916"/>
                        <a:pt x="50" y="916"/>
                      </a:cubicBezTo>
                      <a:cubicBezTo>
                        <a:pt x="652" y="991"/>
                        <a:pt x="777" y="1116"/>
                        <a:pt x="852" y="1718"/>
                      </a:cubicBezTo>
                      <a:cubicBezTo>
                        <a:pt x="852" y="1743"/>
                        <a:pt x="871" y="1755"/>
                        <a:pt x="890" y="1755"/>
                      </a:cubicBezTo>
                      <a:cubicBezTo>
                        <a:pt x="909" y="1755"/>
                        <a:pt x="928" y="1743"/>
                        <a:pt x="928" y="1718"/>
                      </a:cubicBezTo>
                      <a:cubicBezTo>
                        <a:pt x="1003" y="1116"/>
                        <a:pt x="1128" y="991"/>
                        <a:pt x="1730" y="916"/>
                      </a:cubicBezTo>
                      <a:cubicBezTo>
                        <a:pt x="1780" y="916"/>
                        <a:pt x="1780" y="840"/>
                        <a:pt x="1730" y="840"/>
                      </a:cubicBezTo>
                      <a:cubicBezTo>
                        <a:pt x="1128" y="765"/>
                        <a:pt x="1003" y="640"/>
                        <a:pt x="928" y="38"/>
                      </a:cubicBezTo>
                      <a:cubicBezTo>
                        <a:pt x="928" y="13"/>
                        <a:pt x="909" y="1"/>
                        <a:pt x="89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24"/>
                <p:cNvSpPr/>
                <p:nvPr/>
              </p:nvSpPr>
              <p:spPr>
                <a:xfrm>
                  <a:off x="3550170" y="575808"/>
                  <a:ext cx="124156" cy="120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242" extrusionOk="0">
                      <a:moveTo>
                        <a:pt x="640" y="1"/>
                      </a:moveTo>
                      <a:cubicBezTo>
                        <a:pt x="633" y="1"/>
                        <a:pt x="627" y="7"/>
                        <a:pt x="627" y="20"/>
                      </a:cubicBezTo>
                      <a:cubicBezTo>
                        <a:pt x="577" y="471"/>
                        <a:pt x="477" y="546"/>
                        <a:pt x="26" y="596"/>
                      </a:cubicBezTo>
                      <a:cubicBezTo>
                        <a:pt x="1" y="596"/>
                        <a:pt x="1" y="646"/>
                        <a:pt x="26" y="646"/>
                      </a:cubicBezTo>
                      <a:cubicBezTo>
                        <a:pt x="477" y="696"/>
                        <a:pt x="577" y="771"/>
                        <a:pt x="627" y="1223"/>
                      </a:cubicBezTo>
                      <a:cubicBezTo>
                        <a:pt x="627" y="1235"/>
                        <a:pt x="633" y="1241"/>
                        <a:pt x="640" y="1241"/>
                      </a:cubicBezTo>
                      <a:cubicBezTo>
                        <a:pt x="646" y="1241"/>
                        <a:pt x="652" y="1235"/>
                        <a:pt x="652" y="1223"/>
                      </a:cubicBezTo>
                      <a:cubicBezTo>
                        <a:pt x="702" y="771"/>
                        <a:pt x="803" y="696"/>
                        <a:pt x="1254" y="646"/>
                      </a:cubicBezTo>
                      <a:cubicBezTo>
                        <a:pt x="1279" y="646"/>
                        <a:pt x="1279" y="596"/>
                        <a:pt x="1254" y="596"/>
                      </a:cubicBezTo>
                      <a:cubicBezTo>
                        <a:pt x="803" y="546"/>
                        <a:pt x="702" y="471"/>
                        <a:pt x="652" y="20"/>
                      </a:cubicBezTo>
                      <a:cubicBezTo>
                        <a:pt x="652" y="7"/>
                        <a:pt x="646" y="1"/>
                        <a:pt x="64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1" name="Google Shape;741;p24"/>
              <p:cNvSpPr/>
              <p:nvPr/>
            </p:nvSpPr>
            <p:spPr>
              <a:xfrm>
                <a:off x="8666751" y="168138"/>
                <a:ext cx="120449" cy="11779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24"/>
              <p:cNvSpPr/>
              <p:nvPr/>
            </p:nvSpPr>
            <p:spPr>
              <a:xfrm>
                <a:off x="8599227" y="588174"/>
                <a:ext cx="67527" cy="6604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24"/>
              <p:cNvSpPr/>
              <p:nvPr/>
            </p:nvSpPr>
            <p:spPr>
              <a:xfrm>
                <a:off x="1826075" y="165593"/>
                <a:ext cx="124253" cy="122894"/>
              </a:xfrm>
              <a:custGeom>
                <a:avLst/>
                <a:gdLst/>
                <a:ahLst/>
                <a:cxnLst/>
                <a:rect l="l" t="t" r="r" b="b"/>
                <a:pathLst>
                  <a:path w="1280" h="1266" extrusionOk="0">
                    <a:moveTo>
                      <a:pt x="640" y="0"/>
                    </a:moveTo>
                    <a:cubicBezTo>
                      <a:pt x="634" y="0"/>
                      <a:pt x="628" y="7"/>
                      <a:pt x="628" y="19"/>
                    </a:cubicBezTo>
                    <a:cubicBezTo>
                      <a:pt x="577" y="470"/>
                      <a:pt x="477" y="570"/>
                      <a:pt x="26" y="621"/>
                    </a:cubicBezTo>
                    <a:cubicBezTo>
                      <a:pt x="1" y="621"/>
                      <a:pt x="1" y="646"/>
                      <a:pt x="26" y="646"/>
                    </a:cubicBezTo>
                    <a:cubicBezTo>
                      <a:pt x="477" y="696"/>
                      <a:pt x="577" y="796"/>
                      <a:pt x="628" y="1247"/>
                    </a:cubicBezTo>
                    <a:cubicBezTo>
                      <a:pt x="628" y="1260"/>
                      <a:pt x="634" y="1266"/>
                      <a:pt x="640" y="1266"/>
                    </a:cubicBezTo>
                    <a:cubicBezTo>
                      <a:pt x="646" y="1266"/>
                      <a:pt x="653" y="1260"/>
                      <a:pt x="653" y="1247"/>
                    </a:cubicBezTo>
                    <a:cubicBezTo>
                      <a:pt x="703" y="796"/>
                      <a:pt x="803" y="696"/>
                      <a:pt x="1254" y="646"/>
                    </a:cubicBezTo>
                    <a:cubicBezTo>
                      <a:pt x="1279" y="646"/>
                      <a:pt x="1279" y="621"/>
                      <a:pt x="1254" y="621"/>
                    </a:cubicBezTo>
                    <a:cubicBezTo>
                      <a:pt x="803" y="570"/>
                      <a:pt x="703" y="470"/>
                      <a:pt x="653" y="19"/>
                    </a:cubicBezTo>
                    <a:cubicBezTo>
                      <a:pt x="653" y="7"/>
                      <a:pt x="646" y="0"/>
                      <a:pt x="64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24"/>
              <p:cNvSpPr/>
              <p:nvPr/>
            </p:nvSpPr>
            <p:spPr>
              <a:xfrm>
                <a:off x="2369677" y="288474"/>
                <a:ext cx="67527" cy="6604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45" name="Google Shape;745;p24"/>
            <p:cNvSpPr/>
            <p:nvPr/>
          </p:nvSpPr>
          <p:spPr>
            <a:xfrm flipH="1">
              <a:off x="1665466" y="588174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4"/>
            <p:cNvSpPr/>
            <p:nvPr/>
          </p:nvSpPr>
          <p:spPr>
            <a:xfrm flipH="1">
              <a:off x="224394" y="3104688"/>
              <a:ext cx="120449" cy="11779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4"/>
            <p:cNvSpPr/>
            <p:nvPr/>
          </p:nvSpPr>
          <p:spPr>
            <a:xfrm flipH="1">
              <a:off x="400141" y="3431449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4"/>
            <p:cNvSpPr/>
            <p:nvPr/>
          </p:nvSpPr>
          <p:spPr>
            <a:xfrm flipH="1">
              <a:off x="6195347" y="4847601"/>
              <a:ext cx="172789" cy="170459"/>
            </a:xfrm>
            <a:custGeom>
              <a:avLst/>
              <a:gdLst/>
              <a:ahLst/>
              <a:cxnLst/>
              <a:rect l="l" t="t" r="r" b="b"/>
              <a:pathLst>
                <a:path w="1780" h="1756" extrusionOk="0">
                  <a:moveTo>
                    <a:pt x="890" y="1"/>
                  </a:moveTo>
                  <a:cubicBezTo>
                    <a:pt x="871" y="1"/>
                    <a:pt x="852" y="13"/>
                    <a:pt x="852" y="38"/>
                  </a:cubicBezTo>
                  <a:cubicBezTo>
                    <a:pt x="777" y="640"/>
                    <a:pt x="652" y="765"/>
                    <a:pt x="50" y="840"/>
                  </a:cubicBezTo>
                  <a:cubicBezTo>
                    <a:pt x="0" y="840"/>
                    <a:pt x="0" y="916"/>
                    <a:pt x="50" y="916"/>
                  </a:cubicBezTo>
                  <a:cubicBezTo>
                    <a:pt x="652" y="991"/>
                    <a:pt x="777" y="1116"/>
                    <a:pt x="852" y="1718"/>
                  </a:cubicBezTo>
                  <a:cubicBezTo>
                    <a:pt x="852" y="1743"/>
                    <a:pt x="871" y="1755"/>
                    <a:pt x="890" y="1755"/>
                  </a:cubicBezTo>
                  <a:cubicBezTo>
                    <a:pt x="909" y="1755"/>
                    <a:pt x="928" y="1743"/>
                    <a:pt x="928" y="1718"/>
                  </a:cubicBezTo>
                  <a:cubicBezTo>
                    <a:pt x="1003" y="1116"/>
                    <a:pt x="1128" y="991"/>
                    <a:pt x="1730" y="916"/>
                  </a:cubicBezTo>
                  <a:cubicBezTo>
                    <a:pt x="1780" y="916"/>
                    <a:pt x="1780" y="840"/>
                    <a:pt x="1730" y="840"/>
                  </a:cubicBezTo>
                  <a:cubicBezTo>
                    <a:pt x="1128" y="765"/>
                    <a:pt x="1003" y="640"/>
                    <a:pt x="928" y="38"/>
                  </a:cubicBezTo>
                  <a:cubicBezTo>
                    <a:pt x="928" y="13"/>
                    <a:pt x="909" y="1"/>
                    <a:pt x="8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4"/>
            <p:cNvSpPr/>
            <p:nvPr/>
          </p:nvSpPr>
          <p:spPr>
            <a:xfrm flipH="1">
              <a:off x="6737219" y="4835363"/>
              <a:ext cx="120449" cy="11779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4"/>
            <p:cNvSpPr/>
            <p:nvPr/>
          </p:nvSpPr>
          <p:spPr>
            <a:xfrm flipH="1">
              <a:off x="5332566" y="3130562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4"/>
            <p:cNvSpPr/>
            <p:nvPr/>
          </p:nvSpPr>
          <p:spPr>
            <a:xfrm flipH="1">
              <a:off x="8777128" y="1076124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2" name="Google Shape;752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28"/>
          <p:cNvSpPr/>
          <p:nvPr/>
        </p:nvSpPr>
        <p:spPr>
          <a:xfrm flipH="1">
            <a:off x="-504999" y="80913"/>
            <a:ext cx="1615986" cy="459075"/>
          </a:xfrm>
          <a:custGeom>
            <a:avLst/>
            <a:gdLst/>
            <a:ahLst/>
            <a:cxnLst/>
            <a:rect l="l" t="t" r="r" b="b"/>
            <a:pathLst>
              <a:path w="13059" h="3710" extrusionOk="0">
                <a:moveTo>
                  <a:pt x="5189" y="0"/>
                </a:moveTo>
                <a:cubicBezTo>
                  <a:pt x="4136" y="0"/>
                  <a:pt x="3234" y="702"/>
                  <a:pt x="2958" y="1680"/>
                </a:cubicBezTo>
                <a:cubicBezTo>
                  <a:pt x="2783" y="1579"/>
                  <a:pt x="2557" y="1529"/>
                  <a:pt x="2306" y="1529"/>
                </a:cubicBezTo>
                <a:cubicBezTo>
                  <a:pt x="1655" y="1529"/>
                  <a:pt x="1103" y="1980"/>
                  <a:pt x="928" y="2582"/>
                </a:cubicBezTo>
                <a:lnTo>
                  <a:pt x="552" y="2582"/>
                </a:lnTo>
                <a:cubicBezTo>
                  <a:pt x="251" y="2582"/>
                  <a:pt x="1" y="2833"/>
                  <a:pt x="1" y="3133"/>
                </a:cubicBezTo>
                <a:cubicBezTo>
                  <a:pt x="1" y="3284"/>
                  <a:pt x="51" y="3434"/>
                  <a:pt x="176" y="3534"/>
                </a:cubicBezTo>
                <a:cubicBezTo>
                  <a:pt x="276" y="3635"/>
                  <a:pt x="402" y="3710"/>
                  <a:pt x="552" y="3710"/>
                </a:cubicBezTo>
                <a:lnTo>
                  <a:pt x="12507" y="3710"/>
                </a:lnTo>
                <a:cubicBezTo>
                  <a:pt x="12808" y="3710"/>
                  <a:pt x="13058" y="3459"/>
                  <a:pt x="13058" y="3133"/>
                </a:cubicBezTo>
                <a:cubicBezTo>
                  <a:pt x="13058" y="2983"/>
                  <a:pt x="13008" y="2858"/>
                  <a:pt x="12908" y="2757"/>
                </a:cubicBezTo>
                <a:cubicBezTo>
                  <a:pt x="12808" y="2657"/>
                  <a:pt x="12657" y="2582"/>
                  <a:pt x="12507" y="2582"/>
                </a:cubicBezTo>
                <a:lnTo>
                  <a:pt x="11956" y="2582"/>
                </a:lnTo>
                <a:cubicBezTo>
                  <a:pt x="11730" y="2056"/>
                  <a:pt x="11204" y="1705"/>
                  <a:pt x="10602" y="1705"/>
                </a:cubicBezTo>
                <a:cubicBezTo>
                  <a:pt x="10201" y="1705"/>
                  <a:pt x="9825" y="1855"/>
                  <a:pt x="9575" y="2131"/>
                </a:cubicBezTo>
                <a:cubicBezTo>
                  <a:pt x="9224" y="1529"/>
                  <a:pt x="8572" y="1128"/>
                  <a:pt x="7820" y="1128"/>
                </a:cubicBezTo>
                <a:cubicBezTo>
                  <a:pt x="7620" y="1128"/>
                  <a:pt x="7419" y="1153"/>
                  <a:pt x="7244" y="1228"/>
                </a:cubicBezTo>
                <a:cubicBezTo>
                  <a:pt x="6843" y="502"/>
                  <a:pt x="6091" y="0"/>
                  <a:pt x="5189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1" name="Google Shape;821;p28"/>
          <p:cNvSpPr/>
          <p:nvPr/>
        </p:nvSpPr>
        <p:spPr>
          <a:xfrm flipH="1">
            <a:off x="8096188" y="267503"/>
            <a:ext cx="1267666" cy="544974"/>
          </a:xfrm>
          <a:custGeom>
            <a:avLst/>
            <a:gdLst/>
            <a:ahLst/>
            <a:cxnLst/>
            <a:rect l="l" t="t" r="r" b="b"/>
            <a:pathLst>
              <a:path w="11584" h="4980" extrusionOk="0">
                <a:moveTo>
                  <a:pt x="3453" y="0"/>
                </a:moveTo>
                <a:cubicBezTo>
                  <a:pt x="3438" y="0"/>
                  <a:pt x="3424" y="0"/>
                  <a:pt x="3409" y="1"/>
                </a:cubicBezTo>
                <a:cubicBezTo>
                  <a:pt x="1630" y="26"/>
                  <a:pt x="1705" y="1504"/>
                  <a:pt x="1705" y="1504"/>
                </a:cubicBezTo>
                <a:cubicBezTo>
                  <a:pt x="1705" y="1504"/>
                  <a:pt x="1496" y="1452"/>
                  <a:pt x="1233" y="1452"/>
                </a:cubicBezTo>
                <a:cubicBezTo>
                  <a:pt x="839" y="1452"/>
                  <a:pt x="322" y="1570"/>
                  <a:pt x="201" y="2156"/>
                </a:cubicBezTo>
                <a:cubicBezTo>
                  <a:pt x="1" y="3134"/>
                  <a:pt x="1329" y="3234"/>
                  <a:pt x="1329" y="3234"/>
                </a:cubicBezTo>
                <a:cubicBezTo>
                  <a:pt x="1329" y="3234"/>
                  <a:pt x="1003" y="4612"/>
                  <a:pt x="2407" y="4863"/>
                </a:cubicBezTo>
                <a:cubicBezTo>
                  <a:pt x="2527" y="4886"/>
                  <a:pt x="2644" y="4897"/>
                  <a:pt x="2759" y="4897"/>
                </a:cubicBezTo>
                <a:cubicBezTo>
                  <a:pt x="4013" y="4897"/>
                  <a:pt x="4938" y="3635"/>
                  <a:pt x="4938" y="3635"/>
                </a:cubicBezTo>
                <a:cubicBezTo>
                  <a:pt x="4938" y="3635"/>
                  <a:pt x="5389" y="4838"/>
                  <a:pt x="6743" y="4963"/>
                </a:cubicBezTo>
                <a:cubicBezTo>
                  <a:pt x="6868" y="4974"/>
                  <a:pt x="6987" y="4979"/>
                  <a:pt x="7100" y="4979"/>
                </a:cubicBezTo>
                <a:cubicBezTo>
                  <a:pt x="8806" y="4979"/>
                  <a:pt x="9048" y="3810"/>
                  <a:pt x="9048" y="3810"/>
                </a:cubicBezTo>
                <a:cubicBezTo>
                  <a:pt x="9203" y="3849"/>
                  <a:pt x="9356" y="3867"/>
                  <a:pt x="9505" y="3867"/>
                </a:cubicBezTo>
                <a:cubicBezTo>
                  <a:pt x="10698" y="3867"/>
                  <a:pt x="11583" y="2703"/>
                  <a:pt x="10803" y="1855"/>
                </a:cubicBezTo>
                <a:cubicBezTo>
                  <a:pt x="10464" y="1486"/>
                  <a:pt x="9926" y="1375"/>
                  <a:pt x="9402" y="1375"/>
                </a:cubicBezTo>
                <a:cubicBezTo>
                  <a:pt x="8609" y="1375"/>
                  <a:pt x="7845" y="1630"/>
                  <a:pt x="7845" y="1630"/>
                </a:cubicBezTo>
                <a:cubicBezTo>
                  <a:pt x="7845" y="1630"/>
                  <a:pt x="7946" y="702"/>
                  <a:pt x="6818" y="577"/>
                </a:cubicBezTo>
                <a:cubicBezTo>
                  <a:pt x="6700" y="563"/>
                  <a:pt x="6591" y="556"/>
                  <a:pt x="6489" y="556"/>
                </a:cubicBezTo>
                <a:cubicBezTo>
                  <a:pt x="5358" y="556"/>
                  <a:pt x="5189" y="1379"/>
                  <a:pt x="5189" y="1379"/>
                </a:cubicBezTo>
                <a:cubicBezTo>
                  <a:pt x="5189" y="1379"/>
                  <a:pt x="5066" y="0"/>
                  <a:pt x="3453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28"/>
          <p:cNvSpPr/>
          <p:nvPr/>
        </p:nvSpPr>
        <p:spPr>
          <a:xfrm>
            <a:off x="166861" y="4786323"/>
            <a:ext cx="944118" cy="477602"/>
          </a:xfrm>
          <a:custGeom>
            <a:avLst/>
            <a:gdLst/>
            <a:ahLst/>
            <a:cxnLst/>
            <a:rect l="l" t="t" r="r" b="b"/>
            <a:pathLst>
              <a:path w="6047" h="3059" extrusionOk="0">
                <a:moveTo>
                  <a:pt x="1304" y="0"/>
                </a:moveTo>
                <a:cubicBezTo>
                  <a:pt x="1" y="0"/>
                  <a:pt x="527" y="1629"/>
                  <a:pt x="527" y="1629"/>
                </a:cubicBezTo>
                <a:cubicBezTo>
                  <a:pt x="1085" y="2770"/>
                  <a:pt x="1943" y="3058"/>
                  <a:pt x="2668" y="3058"/>
                </a:cubicBezTo>
                <a:cubicBezTo>
                  <a:pt x="3409" y="3058"/>
                  <a:pt x="4011" y="2757"/>
                  <a:pt x="4011" y="2757"/>
                </a:cubicBezTo>
                <a:cubicBezTo>
                  <a:pt x="4220" y="2819"/>
                  <a:pt x="4410" y="2846"/>
                  <a:pt x="4580" y="2846"/>
                </a:cubicBezTo>
                <a:cubicBezTo>
                  <a:pt x="5938" y="2846"/>
                  <a:pt x="6046" y="1095"/>
                  <a:pt x="4888" y="827"/>
                </a:cubicBezTo>
                <a:cubicBezTo>
                  <a:pt x="4687" y="781"/>
                  <a:pt x="4512" y="762"/>
                  <a:pt x="4360" y="762"/>
                </a:cubicBezTo>
                <a:cubicBezTo>
                  <a:pt x="3521" y="762"/>
                  <a:pt x="3359" y="1354"/>
                  <a:pt x="3359" y="1354"/>
                </a:cubicBezTo>
                <a:cubicBezTo>
                  <a:pt x="3359" y="1354"/>
                  <a:pt x="2632" y="0"/>
                  <a:pt x="1304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3" name="Google Shape;823;p28"/>
          <p:cNvSpPr/>
          <p:nvPr/>
        </p:nvSpPr>
        <p:spPr>
          <a:xfrm flipH="1">
            <a:off x="8423988" y="4293128"/>
            <a:ext cx="1267666" cy="544974"/>
          </a:xfrm>
          <a:custGeom>
            <a:avLst/>
            <a:gdLst/>
            <a:ahLst/>
            <a:cxnLst/>
            <a:rect l="l" t="t" r="r" b="b"/>
            <a:pathLst>
              <a:path w="11584" h="4980" extrusionOk="0">
                <a:moveTo>
                  <a:pt x="3453" y="0"/>
                </a:moveTo>
                <a:cubicBezTo>
                  <a:pt x="3438" y="0"/>
                  <a:pt x="3424" y="0"/>
                  <a:pt x="3409" y="1"/>
                </a:cubicBezTo>
                <a:cubicBezTo>
                  <a:pt x="1630" y="26"/>
                  <a:pt x="1705" y="1504"/>
                  <a:pt x="1705" y="1504"/>
                </a:cubicBezTo>
                <a:cubicBezTo>
                  <a:pt x="1705" y="1504"/>
                  <a:pt x="1496" y="1452"/>
                  <a:pt x="1233" y="1452"/>
                </a:cubicBezTo>
                <a:cubicBezTo>
                  <a:pt x="839" y="1452"/>
                  <a:pt x="322" y="1570"/>
                  <a:pt x="201" y="2156"/>
                </a:cubicBezTo>
                <a:cubicBezTo>
                  <a:pt x="1" y="3134"/>
                  <a:pt x="1329" y="3234"/>
                  <a:pt x="1329" y="3234"/>
                </a:cubicBezTo>
                <a:cubicBezTo>
                  <a:pt x="1329" y="3234"/>
                  <a:pt x="1003" y="4612"/>
                  <a:pt x="2407" y="4863"/>
                </a:cubicBezTo>
                <a:cubicBezTo>
                  <a:pt x="2527" y="4886"/>
                  <a:pt x="2644" y="4897"/>
                  <a:pt x="2759" y="4897"/>
                </a:cubicBezTo>
                <a:cubicBezTo>
                  <a:pt x="4013" y="4897"/>
                  <a:pt x="4938" y="3635"/>
                  <a:pt x="4938" y="3635"/>
                </a:cubicBezTo>
                <a:cubicBezTo>
                  <a:pt x="4938" y="3635"/>
                  <a:pt x="5389" y="4838"/>
                  <a:pt x="6743" y="4963"/>
                </a:cubicBezTo>
                <a:cubicBezTo>
                  <a:pt x="6868" y="4974"/>
                  <a:pt x="6987" y="4979"/>
                  <a:pt x="7100" y="4979"/>
                </a:cubicBezTo>
                <a:cubicBezTo>
                  <a:pt x="8806" y="4979"/>
                  <a:pt x="9048" y="3810"/>
                  <a:pt x="9048" y="3810"/>
                </a:cubicBezTo>
                <a:cubicBezTo>
                  <a:pt x="9203" y="3849"/>
                  <a:pt x="9356" y="3867"/>
                  <a:pt x="9505" y="3867"/>
                </a:cubicBezTo>
                <a:cubicBezTo>
                  <a:pt x="10698" y="3867"/>
                  <a:pt x="11583" y="2703"/>
                  <a:pt x="10803" y="1855"/>
                </a:cubicBezTo>
                <a:cubicBezTo>
                  <a:pt x="10464" y="1486"/>
                  <a:pt x="9926" y="1375"/>
                  <a:pt x="9402" y="1375"/>
                </a:cubicBezTo>
                <a:cubicBezTo>
                  <a:pt x="8609" y="1375"/>
                  <a:pt x="7845" y="1630"/>
                  <a:pt x="7845" y="1630"/>
                </a:cubicBezTo>
                <a:cubicBezTo>
                  <a:pt x="7845" y="1630"/>
                  <a:pt x="7946" y="702"/>
                  <a:pt x="6818" y="577"/>
                </a:cubicBezTo>
                <a:cubicBezTo>
                  <a:pt x="6700" y="563"/>
                  <a:pt x="6591" y="556"/>
                  <a:pt x="6489" y="556"/>
                </a:cubicBezTo>
                <a:cubicBezTo>
                  <a:pt x="5358" y="556"/>
                  <a:pt x="5189" y="1379"/>
                  <a:pt x="5189" y="1379"/>
                </a:cubicBezTo>
                <a:cubicBezTo>
                  <a:pt x="5189" y="1379"/>
                  <a:pt x="5066" y="0"/>
                  <a:pt x="3453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4" name="Google Shape;824;p28"/>
          <p:cNvGrpSpPr/>
          <p:nvPr/>
        </p:nvGrpSpPr>
        <p:grpSpPr>
          <a:xfrm>
            <a:off x="166849" y="132274"/>
            <a:ext cx="8858997" cy="4889198"/>
            <a:chOff x="166849" y="132274"/>
            <a:chExt cx="8858997" cy="4889198"/>
          </a:xfrm>
        </p:grpSpPr>
        <p:grpSp>
          <p:nvGrpSpPr>
            <p:cNvPr id="825" name="Google Shape;825;p28"/>
            <p:cNvGrpSpPr/>
            <p:nvPr/>
          </p:nvGrpSpPr>
          <p:grpSpPr>
            <a:xfrm>
              <a:off x="166849" y="132274"/>
              <a:ext cx="8858997" cy="4889198"/>
              <a:chOff x="166849" y="132274"/>
              <a:chExt cx="8858997" cy="4889198"/>
            </a:xfrm>
          </p:grpSpPr>
          <p:grpSp>
            <p:nvGrpSpPr>
              <p:cNvPr id="826" name="Google Shape;826;p28"/>
              <p:cNvGrpSpPr/>
              <p:nvPr/>
            </p:nvGrpSpPr>
            <p:grpSpPr>
              <a:xfrm flipH="1">
                <a:off x="166849" y="2913076"/>
                <a:ext cx="234565" cy="708396"/>
                <a:chOff x="3402245" y="369651"/>
                <a:chExt cx="234565" cy="708396"/>
              </a:xfrm>
            </p:grpSpPr>
            <p:sp>
              <p:nvSpPr>
                <p:cNvPr id="827" name="Google Shape;827;p28"/>
                <p:cNvSpPr/>
                <p:nvPr/>
              </p:nvSpPr>
              <p:spPr>
                <a:xfrm>
                  <a:off x="3464021" y="369651"/>
                  <a:ext cx="172789" cy="170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0" h="1756" extrusionOk="0">
                      <a:moveTo>
                        <a:pt x="890" y="1"/>
                      </a:moveTo>
                      <a:cubicBezTo>
                        <a:pt x="871" y="1"/>
                        <a:pt x="852" y="13"/>
                        <a:pt x="852" y="38"/>
                      </a:cubicBezTo>
                      <a:cubicBezTo>
                        <a:pt x="777" y="640"/>
                        <a:pt x="652" y="765"/>
                        <a:pt x="50" y="840"/>
                      </a:cubicBezTo>
                      <a:cubicBezTo>
                        <a:pt x="0" y="840"/>
                        <a:pt x="0" y="916"/>
                        <a:pt x="50" y="916"/>
                      </a:cubicBezTo>
                      <a:cubicBezTo>
                        <a:pt x="652" y="991"/>
                        <a:pt x="777" y="1116"/>
                        <a:pt x="852" y="1718"/>
                      </a:cubicBezTo>
                      <a:cubicBezTo>
                        <a:pt x="852" y="1743"/>
                        <a:pt x="871" y="1755"/>
                        <a:pt x="890" y="1755"/>
                      </a:cubicBezTo>
                      <a:cubicBezTo>
                        <a:pt x="909" y="1755"/>
                        <a:pt x="928" y="1743"/>
                        <a:pt x="928" y="1718"/>
                      </a:cubicBezTo>
                      <a:cubicBezTo>
                        <a:pt x="1003" y="1116"/>
                        <a:pt x="1128" y="991"/>
                        <a:pt x="1730" y="916"/>
                      </a:cubicBezTo>
                      <a:cubicBezTo>
                        <a:pt x="1780" y="916"/>
                        <a:pt x="1780" y="840"/>
                        <a:pt x="1730" y="840"/>
                      </a:cubicBezTo>
                      <a:cubicBezTo>
                        <a:pt x="1128" y="765"/>
                        <a:pt x="1003" y="640"/>
                        <a:pt x="928" y="38"/>
                      </a:cubicBezTo>
                      <a:cubicBezTo>
                        <a:pt x="928" y="13"/>
                        <a:pt x="909" y="1"/>
                        <a:pt x="89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8" name="Google Shape;828;p28"/>
                <p:cNvSpPr/>
                <p:nvPr/>
              </p:nvSpPr>
              <p:spPr>
                <a:xfrm>
                  <a:off x="3402245" y="957483"/>
                  <a:ext cx="124156" cy="120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242" extrusionOk="0">
                      <a:moveTo>
                        <a:pt x="640" y="1"/>
                      </a:moveTo>
                      <a:cubicBezTo>
                        <a:pt x="633" y="1"/>
                        <a:pt x="627" y="7"/>
                        <a:pt x="627" y="20"/>
                      </a:cubicBezTo>
                      <a:cubicBezTo>
                        <a:pt x="577" y="471"/>
                        <a:pt x="477" y="546"/>
                        <a:pt x="26" y="596"/>
                      </a:cubicBezTo>
                      <a:cubicBezTo>
                        <a:pt x="1" y="596"/>
                        <a:pt x="1" y="646"/>
                        <a:pt x="26" y="646"/>
                      </a:cubicBezTo>
                      <a:cubicBezTo>
                        <a:pt x="477" y="696"/>
                        <a:pt x="577" y="771"/>
                        <a:pt x="627" y="1223"/>
                      </a:cubicBezTo>
                      <a:cubicBezTo>
                        <a:pt x="627" y="1235"/>
                        <a:pt x="633" y="1241"/>
                        <a:pt x="640" y="1241"/>
                      </a:cubicBezTo>
                      <a:cubicBezTo>
                        <a:pt x="646" y="1241"/>
                        <a:pt x="652" y="1235"/>
                        <a:pt x="652" y="1223"/>
                      </a:cubicBezTo>
                      <a:cubicBezTo>
                        <a:pt x="702" y="771"/>
                        <a:pt x="803" y="696"/>
                        <a:pt x="1254" y="646"/>
                      </a:cubicBezTo>
                      <a:cubicBezTo>
                        <a:pt x="1279" y="646"/>
                        <a:pt x="1279" y="596"/>
                        <a:pt x="1254" y="596"/>
                      </a:cubicBezTo>
                      <a:cubicBezTo>
                        <a:pt x="803" y="546"/>
                        <a:pt x="702" y="471"/>
                        <a:pt x="652" y="20"/>
                      </a:cubicBezTo>
                      <a:cubicBezTo>
                        <a:pt x="652" y="7"/>
                        <a:pt x="646" y="1"/>
                        <a:pt x="64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29" name="Google Shape;829;p28"/>
              <p:cNvGrpSpPr/>
              <p:nvPr/>
            </p:nvGrpSpPr>
            <p:grpSpPr>
              <a:xfrm>
                <a:off x="8803651" y="1936203"/>
                <a:ext cx="222195" cy="738697"/>
                <a:chOff x="4085276" y="4786703"/>
                <a:chExt cx="222195" cy="738697"/>
              </a:xfrm>
            </p:grpSpPr>
            <p:sp>
              <p:nvSpPr>
                <p:cNvPr id="830" name="Google Shape;830;p28"/>
                <p:cNvSpPr/>
                <p:nvPr/>
              </p:nvSpPr>
              <p:spPr>
                <a:xfrm>
                  <a:off x="4134584" y="4786703"/>
                  <a:ext cx="172886" cy="16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" h="1742" extrusionOk="0">
                      <a:moveTo>
                        <a:pt x="900" y="0"/>
                      </a:moveTo>
                      <a:cubicBezTo>
                        <a:pt x="884" y="0"/>
                        <a:pt x="865" y="6"/>
                        <a:pt x="853" y="19"/>
                      </a:cubicBezTo>
                      <a:cubicBezTo>
                        <a:pt x="803" y="620"/>
                        <a:pt x="652" y="771"/>
                        <a:pt x="51" y="846"/>
                      </a:cubicBezTo>
                      <a:cubicBezTo>
                        <a:pt x="1" y="846"/>
                        <a:pt x="1" y="896"/>
                        <a:pt x="51" y="896"/>
                      </a:cubicBezTo>
                      <a:cubicBezTo>
                        <a:pt x="652" y="971"/>
                        <a:pt x="803" y="1122"/>
                        <a:pt x="853" y="1723"/>
                      </a:cubicBezTo>
                      <a:cubicBezTo>
                        <a:pt x="865" y="1736"/>
                        <a:pt x="884" y="1742"/>
                        <a:pt x="900" y="1742"/>
                      </a:cubicBezTo>
                      <a:cubicBezTo>
                        <a:pt x="916" y="1742"/>
                        <a:pt x="928" y="1736"/>
                        <a:pt x="928" y="1723"/>
                      </a:cubicBezTo>
                      <a:cubicBezTo>
                        <a:pt x="1003" y="1122"/>
                        <a:pt x="1129" y="971"/>
                        <a:pt x="1730" y="896"/>
                      </a:cubicBezTo>
                      <a:cubicBezTo>
                        <a:pt x="1780" y="896"/>
                        <a:pt x="1780" y="846"/>
                        <a:pt x="1730" y="846"/>
                      </a:cubicBezTo>
                      <a:cubicBezTo>
                        <a:pt x="1129" y="771"/>
                        <a:pt x="1003" y="620"/>
                        <a:pt x="928" y="19"/>
                      </a:cubicBezTo>
                      <a:cubicBezTo>
                        <a:pt x="928" y="6"/>
                        <a:pt x="916" y="0"/>
                        <a:pt x="9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1" name="Google Shape;831;p28"/>
                <p:cNvSpPr/>
                <p:nvPr/>
              </p:nvSpPr>
              <p:spPr>
                <a:xfrm>
                  <a:off x="4085276" y="5407601"/>
                  <a:ext cx="120449" cy="117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" h="1742" extrusionOk="0">
                      <a:moveTo>
                        <a:pt x="900" y="0"/>
                      </a:moveTo>
                      <a:cubicBezTo>
                        <a:pt x="884" y="0"/>
                        <a:pt x="865" y="6"/>
                        <a:pt x="853" y="19"/>
                      </a:cubicBezTo>
                      <a:cubicBezTo>
                        <a:pt x="803" y="620"/>
                        <a:pt x="652" y="771"/>
                        <a:pt x="51" y="846"/>
                      </a:cubicBezTo>
                      <a:cubicBezTo>
                        <a:pt x="1" y="846"/>
                        <a:pt x="1" y="896"/>
                        <a:pt x="51" y="896"/>
                      </a:cubicBezTo>
                      <a:cubicBezTo>
                        <a:pt x="652" y="971"/>
                        <a:pt x="803" y="1122"/>
                        <a:pt x="853" y="1723"/>
                      </a:cubicBezTo>
                      <a:cubicBezTo>
                        <a:pt x="865" y="1736"/>
                        <a:pt x="884" y="1742"/>
                        <a:pt x="900" y="1742"/>
                      </a:cubicBezTo>
                      <a:cubicBezTo>
                        <a:pt x="916" y="1742"/>
                        <a:pt x="928" y="1736"/>
                        <a:pt x="928" y="1723"/>
                      </a:cubicBezTo>
                      <a:cubicBezTo>
                        <a:pt x="1003" y="1122"/>
                        <a:pt x="1129" y="971"/>
                        <a:pt x="1730" y="896"/>
                      </a:cubicBezTo>
                      <a:cubicBezTo>
                        <a:pt x="1780" y="896"/>
                        <a:pt x="1780" y="846"/>
                        <a:pt x="1730" y="846"/>
                      </a:cubicBezTo>
                      <a:cubicBezTo>
                        <a:pt x="1129" y="771"/>
                        <a:pt x="1003" y="620"/>
                        <a:pt x="928" y="19"/>
                      </a:cubicBezTo>
                      <a:cubicBezTo>
                        <a:pt x="928" y="6"/>
                        <a:pt x="916" y="0"/>
                        <a:pt x="9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32" name="Google Shape;832;p28"/>
              <p:cNvGrpSpPr/>
              <p:nvPr/>
            </p:nvGrpSpPr>
            <p:grpSpPr>
              <a:xfrm flipH="1">
                <a:off x="2393196" y="132276"/>
                <a:ext cx="214142" cy="326746"/>
                <a:chOff x="2125946" y="177426"/>
                <a:chExt cx="214142" cy="326746"/>
              </a:xfrm>
            </p:grpSpPr>
            <p:sp>
              <p:nvSpPr>
                <p:cNvPr id="833" name="Google Shape;833;p28"/>
                <p:cNvSpPr/>
                <p:nvPr/>
              </p:nvSpPr>
              <p:spPr>
                <a:xfrm>
                  <a:off x="2125946" y="177426"/>
                  <a:ext cx="172789" cy="170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0" h="1756" extrusionOk="0">
                      <a:moveTo>
                        <a:pt x="890" y="1"/>
                      </a:moveTo>
                      <a:cubicBezTo>
                        <a:pt x="871" y="1"/>
                        <a:pt x="852" y="13"/>
                        <a:pt x="852" y="38"/>
                      </a:cubicBezTo>
                      <a:cubicBezTo>
                        <a:pt x="777" y="640"/>
                        <a:pt x="652" y="765"/>
                        <a:pt x="50" y="840"/>
                      </a:cubicBezTo>
                      <a:cubicBezTo>
                        <a:pt x="0" y="840"/>
                        <a:pt x="0" y="916"/>
                        <a:pt x="50" y="916"/>
                      </a:cubicBezTo>
                      <a:cubicBezTo>
                        <a:pt x="652" y="991"/>
                        <a:pt x="777" y="1116"/>
                        <a:pt x="852" y="1718"/>
                      </a:cubicBezTo>
                      <a:cubicBezTo>
                        <a:pt x="852" y="1743"/>
                        <a:pt x="871" y="1755"/>
                        <a:pt x="890" y="1755"/>
                      </a:cubicBezTo>
                      <a:cubicBezTo>
                        <a:pt x="909" y="1755"/>
                        <a:pt x="928" y="1743"/>
                        <a:pt x="928" y="1718"/>
                      </a:cubicBezTo>
                      <a:cubicBezTo>
                        <a:pt x="1003" y="1116"/>
                        <a:pt x="1128" y="991"/>
                        <a:pt x="1730" y="916"/>
                      </a:cubicBezTo>
                      <a:cubicBezTo>
                        <a:pt x="1780" y="916"/>
                        <a:pt x="1780" y="840"/>
                        <a:pt x="1730" y="840"/>
                      </a:cubicBezTo>
                      <a:cubicBezTo>
                        <a:pt x="1128" y="765"/>
                        <a:pt x="1003" y="640"/>
                        <a:pt x="928" y="38"/>
                      </a:cubicBezTo>
                      <a:cubicBezTo>
                        <a:pt x="928" y="13"/>
                        <a:pt x="909" y="1"/>
                        <a:pt x="89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4" name="Google Shape;834;p28"/>
                <p:cNvSpPr/>
                <p:nvPr/>
              </p:nvSpPr>
              <p:spPr>
                <a:xfrm>
                  <a:off x="2215932" y="383608"/>
                  <a:ext cx="124156" cy="120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242" extrusionOk="0">
                      <a:moveTo>
                        <a:pt x="640" y="1"/>
                      </a:moveTo>
                      <a:cubicBezTo>
                        <a:pt x="633" y="1"/>
                        <a:pt x="627" y="7"/>
                        <a:pt x="627" y="20"/>
                      </a:cubicBezTo>
                      <a:cubicBezTo>
                        <a:pt x="577" y="471"/>
                        <a:pt x="477" y="546"/>
                        <a:pt x="26" y="596"/>
                      </a:cubicBezTo>
                      <a:cubicBezTo>
                        <a:pt x="1" y="596"/>
                        <a:pt x="1" y="646"/>
                        <a:pt x="26" y="646"/>
                      </a:cubicBezTo>
                      <a:cubicBezTo>
                        <a:pt x="477" y="696"/>
                        <a:pt x="577" y="771"/>
                        <a:pt x="627" y="1223"/>
                      </a:cubicBezTo>
                      <a:cubicBezTo>
                        <a:pt x="627" y="1235"/>
                        <a:pt x="633" y="1241"/>
                        <a:pt x="640" y="1241"/>
                      </a:cubicBezTo>
                      <a:cubicBezTo>
                        <a:pt x="646" y="1241"/>
                        <a:pt x="652" y="1235"/>
                        <a:pt x="652" y="1223"/>
                      </a:cubicBezTo>
                      <a:cubicBezTo>
                        <a:pt x="702" y="771"/>
                        <a:pt x="803" y="696"/>
                        <a:pt x="1254" y="646"/>
                      </a:cubicBezTo>
                      <a:cubicBezTo>
                        <a:pt x="1279" y="646"/>
                        <a:pt x="1279" y="596"/>
                        <a:pt x="1254" y="596"/>
                      </a:cubicBezTo>
                      <a:cubicBezTo>
                        <a:pt x="803" y="546"/>
                        <a:pt x="702" y="471"/>
                        <a:pt x="652" y="20"/>
                      </a:cubicBezTo>
                      <a:cubicBezTo>
                        <a:pt x="652" y="7"/>
                        <a:pt x="646" y="1"/>
                        <a:pt x="64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35" name="Google Shape;835;p28"/>
              <p:cNvSpPr/>
              <p:nvPr/>
            </p:nvSpPr>
            <p:spPr>
              <a:xfrm>
                <a:off x="332126" y="760776"/>
                <a:ext cx="120449" cy="11779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28"/>
              <p:cNvSpPr/>
              <p:nvPr/>
            </p:nvSpPr>
            <p:spPr>
              <a:xfrm>
                <a:off x="4159352" y="4955424"/>
                <a:ext cx="67527" cy="6604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28"/>
              <p:cNvSpPr/>
              <p:nvPr/>
            </p:nvSpPr>
            <p:spPr>
              <a:xfrm>
                <a:off x="7050351" y="297051"/>
                <a:ext cx="120449" cy="11779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28"/>
              <p:cNvSpPr/>
              <p:nvPr/>
            </p:nvSpPr>
            <p:spPr>
              <a:xfrm>
                <a:off x="6722427" y="132274"/>
                <a:ext cx="67527" cy="6604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9" name="Google Shape;839;p28"/>
            <p:cNvSpPr/>
            <p:nvPr/>
          </p:nvSpPr>
          <p:spPr>
            <a:xfrm>
              <a:off x="4656509" y="4786328"/>
              <a:ext cx="172886" cy="169100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29"/>
          <p:cNvSpPr/>
          <p:nvPr/>
        </p:nvSpPr>
        <p:spPr>
          <a:xfrm>
            <a:off x="3125350" y="-44912"/>
            <a:ext cx="1313791" cy="584905"/>
          </a:xfrm>
          <a:custGeom>
            <a:avLst/>
            <a:gdLst/>
            <a:ahLst/>
            <a:cxnLst/>
            <a:rect l="l" t="t" r="r" b="b"/>
            <a:pathLst>
              <a:path w="16092" h="7164" extrusionOk="0">
                <a:moveTo>
                  <a:pt x="4320" y="1"/>
                </a:moveTo>
                <a:cubicBezTo>
                  <a:pt x="3918" y="1"/>
                  <a:pt x="3519" y="70"/>
                  <a:pt x="3134" y="181"/>
                </a:cubicBezTo>
                <a:cubicBezTo>
                  <a:pt x="1304" y="732"/>
                  <a:pt x="1" y="2587"/>
                  <a:pt x="327" y="4667"/>
                </a:cubicBezTo>
                <a:cubicBezTo>
                  <a:pt x="477" y="5694"/>
                  <a:pt x="953" y="6672"/>
                  <a:pt x="2081" y="6822"/>
                </a:cubicBezTo>
                <a:cubicBezTo>
                  <a:pt x="2304" y="6849"/>
                  <a:pt x="2517" y="6862"/>
                  <a:pt x="2722" y="6862"/>
                </a:cubicBezTo>
                <a:cubicBezTo>
                  <a:pt x="4955" y="6862"/>
                  <a:pt x="6091" y="5368"/>
                  <a:pt x="6091" y="5368"/>
                </a:cubicBezTo>
                <a:cubicBezTo>
                  <a:pt x="6091" y="5368"/>
                  <a:pt x="6567" y="6697"/>
                  <a:pt x="8372" y="7098"/>
                </a:cubicBezTo>
                <a:cubicBezTo>
                  <a:pt x="8575" y="7143"/>
                  <a:pt x="8768" y="7163"/>
                  <a:pt x="8949" y="7163"/>
                </a:cubicBezTo>
                <a:cubicBezTo>
                  <a:pt x="10379" y="7163"/>
                  <a:pt x="11129" y="5920"/>
                  <a:pt x="11129" y="5920"/>
                </a:cubicBezTo>
                <a:cubicBezTo>
                  <a:pt x="11513" y="6453"/>
                  <a:pt x="12512" y="6760"/>
                  <a:pt x="13492" y="6760"/>
                </a:cubicBezTo>
                <a:cubicBezTo>
                  <a:pt x="14493" y="6760"/>
                  <a:pt x="15474" y="6441"/>
                  <a:pt x="15765" y="5719"/>
                </a:cubicBezTo>
                <a:cubicBezTo>
                  <a:pt x="16091" y="4867"/>
                  <a:pt x="16091" y="3815"/>
                  <a:pt x="15740" y="3013"/>
                </a:cubicBezTo>
                <a:cubicBezTo>
                  <a:pt x="15515" y="2461"/>
                  <a:pt x="15139" y="2035"/>
                  <a:pt x="14587" y="1885"/>
                </a:cubicBezTo>
                <a:cubicBezTo>
                  <a:pt x="14336" y="1810"/>
                  <a:pt x="14079" y="1782"/>
                  <a:pt x="13833" y="1782"/>
                </a:cubicBezTo>
                <a:cubicBezTo>
                  <a:pt x="12998" y="1782"/>
                  <a:pt x="12282" y="2110"/>
                  <a:pt x="12282" y="2110"/>
                </a:cubicBezTo>
                <a:cubicBezTo>
                  <a:pt x="12282" y="2110"/>
                  <a:pt x="11855" y="782"/>
                  <a:pt x="10201" y="657"/>
                </a:cubicBezTo>
                <a:cubicBezTo>
                  <a:pt x="10137" y="652"/>
                  <a:pt x="10075" y="649"/>
                  <a:pt x="10014" y="649"/>
                </a:cubicBezTo>
                <a:cubicBezTo>
                  <a:pt x="8534" y="649"/>
                  <a:pt x="8071" y="2060"/>
                  <a:pt x="8071" y="2060"/>
                </a:cubicBezTo>
                <a:cubicBezTo>
                  <a:pt x="8071" y="2060"/>
                  <a:pt x="7946" y="456"/>
                  <a:pt x="4863" y="55"/>
                </a:cubicBezTo>
                <a:cubicBezTo>
                  <a:pt x="4838" y="30"/>
                  <a:pt x="4813" y="30"/>
                  <a:pt x="4763" y="30"/>
                </a:cubicBezTo>
                <a:cubicBezTo>
                  <a:pt x="4615" y="10"/>
                  <a:pt x="4467" y="1"/>
                  <a:pt x="4320" y="1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2" name="Google Shape;842;p29"/>
          <p:cNvSpPr/>
          <p:nvPr/>
        </p:nvSpPr>
        <p:spPr>
          <a:xfrm>
            <a:off x="8336812" y="1466378"/>
            <a:ext cx="1267666" cy="544974"/>
          </a:xfrm>
          <a:custGeom>
            <a:avLst/>
            <a:gdLst/>
            <a:ahLst/>
            <a:cxnLst/>
            <a:rect l="l" t="t" r="r" b="b"/>
            <a:pathLst>
              <a:path w="11584" h="4980" extrusionOk="0">
                <a:moveTo>
                  <a:pt x="3453" y="0"/>
                </a:moveTo>
                <a:cubicBezTo>
                  <a:pt x="3438" y="0"/>
                  <a:pt x="3424" y="0"/>
                  <a:pt x="3409" y="1"/>
                </a:cubicBezTo>
                <a:cubicBezTo>
                  <a:pt x="1630" y="26"/>
                  <a:pt x="1705" y="1504"/>
                  <a:pt x="1705" y="1504"/>
                </a:cubicBezTo>
                <a:cubicBezTo>
                  <a:pt x="1705" y="1504"/>
                  <a:pt x="1496" y="1452"/>
                  <a:pt x="1233" y="1452"/>
                </a:cubicBezTo>
                <a:cubicBezTo>
                  <a:pt x="839" y="1452"/>
                  <a:pt x="322" y="1570"/>
                  <a:pt x="201" y="2156"/>
                </a:cubicBezTo>
                <a:cubicBezTo>
                  <a:pt x="1" y="3134"/>
                  <a:pt x="1329" y="3234"/>
                  <a:pt x="1329" y="3234"/>
                </a:cubicBezTo>
                <a:cubicBezTo>
                  <a:pt x="1329" y="3234"/>
                  <a:pt x="1003" y="4612"/>
                  <a:pt x="2407" y="4863"/>
                </a:cubicBezTo>
                <a:cubicBezTo>
                  <a:pt x="2527" y="4886"/>
                  <a:pt x="2644" y="4897"/>
                  <a:pt x="2759" y="4897"/>
                </a:cubicBezTo>
                <a:cubicBezTo>
                  <a:pt x="4013" y="4897"/>
                  <a:pt x="4938" y="3635"/>
                  <a:pt x="4938" y="3635"/>
                </a:cubicBezTo>
                <a:cubicBezTo>
                  <a:pt x="4938" y="3635"/>
                  <a:pt x="5389" y="4838"/>
                  <a:pt x="6743" y="4963"/>
                </a:cubicBezTo>
                <a:cubicBezTo>
                  <a:pt x="6868" y="4974"/>
                  <a:pt x="6987" y="4979"/>
                  <a:pt x="7100" y="4979"/>
                </a:cubicBezTo>
                <a:cubicBezTo>
                  <a:pt x="8806" y="4979"/>
                  <a:pt x="9048" y="3810"/>
                  <a:pt x="9048" y="3810"/>
                </a:cubicBezTo>
                <a:cubicBezTo>
                  <a:pt x="9203" y="3849"/>
                  <a:pt x="9356" y="3867"/>
                  <a:pt x="9505" y="3867"/>
                </a:cubicBezTo>
                <a:cubicBezTo>
                  <a:pt x="10698" y="3867"/>
                  <a:pt x="11583" y="2703"/>
                  <a:pt x="10803" y="1855"/>
                </a:cubicBezTo>
                <a:cubicBezTo>
                  <a:pt x="10464" y="1486"/>
                  <a:pt x="9926" y="1375"/>
                  <a:pt x="9402" y="1375"/>
                </a:cubicBezTo>
                <a:cubicBezTo>
                  <a:pt x="8609" y="1375"/>
                  <a:pt x="7845" y="1630"/>
                  <a:pt x="7845" y="1630"/>
                </a:cubicBezTo>
                <a:cubicBezTo>
                  <a:pt x="7845" y="1630"/>
                  <a:pt x="7946" y="702"/>
                  <a:pt x="6818" y="577"/>
                </a:cubicBezTo>
                <a:cubicBezTo>
                  <a:pt x="6700" y="563"/>
                  <a:pt x="6591" y="556"/>
                  <a:pt x="6489" y="556"/>
                </a:cubicBezTo>
                <a:cubicBezTo>
                  <a:pt x="5358" y="556"/>
                  <a:pt x="5189" y="1379"/>
                  <a:pt x="5189" y="1379"/>
                </a:cubicBezTo>
                <a:cubicBezTo>
                  <a:pt x="5189" y="1379"/>
                  <a:pt x="5066" y="0"/>
                  <a:pt x="3453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3" name="Google Shape;843;p29"/>
          <p:cNvSpPr/>
          <p:nvPr/>
        </p:nvSpPr>
        <p:spPr>
          <a:xfrm>
            <a:off x="-568504" y="3806858"/>
            <a:ext cx="1720262" cy="488700"/>
          </a:xfrm>
          <a:custGeom>
            <a:avLst/>
            <a:gdLst/>
            <a:ahLst/>
            <a:cxnLst/>
            <a:rect l="l" t="t" r="r" b="b"/>
            <a:pathLst>
              <a:path w="13059" h="3710" extrusionOk="0">
                <a:moveTo>
                  <a:pt x="5189" y="0"/>
                </a:moveTo>
                <a:cubicBezTo>
                  <a:pt x="4136" y="0"/>
                  <a:pt x="3234" y="702"/>
                  <a:pt x="2958" y="1680"/>
                </a:cubicBezTo>
                <a:cubicBezTo>
                  <a:pt x="2783" y="1579"/>
                  <a:pt x="2557" y="1529"/>
                  <a:pt x="2306" y="1529"/>
                </a:cubicBezTo>
                <a:cubicBezTo>
                  <a:pt x="1655" y="1529"/>
                  <a:pt x="1103" y="1980"/>
                  <a:pt x="928" y="2582"/>
                </a:cubicBezTo>
                <a:lnTo>
                  <a:pt x="552" y="2582"/>
                </a:lnTo>
                <a:cubicBezTo>
                  <a:pt x="251" y="2582"/>
                  <a:pt x="1" y="2833"/>
                  <a:pt x="1" y="3133"/>
                </a:cubicBezTo>
                <a:cubicBezTo>
                  <a:pt x="1" y="3284"/>
                  <a:pt x="51" y="3434"/>
                  <a:pt x="176" y="3534"/>
                </a:cubicBezTo>
                <a:cubicBezTo>
                  <a:pt x="276" y="3635"/>
                  <a:pt x="402" y="3710"/>
                  <a:pt x="552" y="3710"/>
                </a:cubicBezTo>
                <a:lnTo>
                  <a:pt x="12507" y="3710"/>
                </a:lnTo>
                <a:cubicBezTo>
                  <a:pt x="12808" y="3710"/>
                  <a:pt x="13058" y="3459"/>
                  <a:pt x="13058" y="3133"/>
                </a:cubicBezTo>
                <a:cubicBezTo>
                  <a:pt x="13058" y="2983"/>
                  <a:pt x="13008" y="2858"/>
                  <a:pt x="12908" y="2757"/>
                </a:cubicBezTo>
                <a:cubicBezTo>
                  <a:pt x="12808" y="2657"/>
                  <a:pt x="12657" y="2582"/>
                  <a:pt x="12507" y="2582"/>
                </a:cubicBezTo>
                <a:lnTo>
                  <a:pt x="11956" y="2582"/>
                </a:lnTo>
                <a:cubicBezTo>
                  <a:pt x="11730" y="2056"/>
                  <a:pt x="11204" y="1705"/>
                  <a:pt x="10602" y="1705"/>
                </a:cubicBezTo>
                <a:cubicBezTo>
                  <a:pt x="10201" y="1705"/>
                  <a:pt x="9825" y="1855"/>
                  <a:pt x="9575" y="2131"/>
                </a:cubicBezTo>
                <a:cubicBezTo>
                  <a:pt x="9224" y="1529"/>
                  <a:pt x="8572" y="1128"/>
                  <a:pt x="7820" y="1128"/>
                </a:cubicBezTo>
                <a:cubicBezTo>
                  <a:pt x="7620" y="1128"/>
                  <a:pt x="7419" y="1153"/>
                  <a:pt x="7244" y="1228"/>
                </a:cubicBezTo>
                <a:cubicBezTo>
                  <a:pt x="6843" y="502"/>
                  <a:pt x="6091" y="0"/>
                  <a:pt x="5189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4" name="Google Shape;844;p29"/>
          <p:cNvSpPr/>
          <p:nvPr/>
        </p:nvSpPr>
        <p:spPr>
          <a:xfrm>
            <a:off x="4804085" y="4603492"/>
            <a:ext cx="1604225" cy="694996"/>
          </a:xfrm>
          <a:custGeom>
            <a:avLst/>
            <a:gdLst/>
            <a:ahLst/>
            <a:cxnLst/>
            <a:rect l="l" t="t" r="r" b="b"/>
            <a:pathLst>
              <a:path w="8723" h="3779" extrusionOk="0">
                <a:moveTo>
                  <a:pt x="4091" y="1"/>
                </a:moveTo>
                <a:cubicBezTo>
                  <a:pt x="3317" y="1"/>
                  <a:pt x="3058" y="908"/>
                  <a:pt x="3058" y="908"/>
                </a:cubicBezTo>
                <a:cubicBezTo>
                  <a:pt x="3058" y="908"/>
                  <a:pt x="2532" y="231"/>
                  <a:pt x="1805" y="106"/>
                </a:cubicBezTo>
                <a:cubicBezTo>
                  <a:pt x="1780" y="81"/>
                  <a:pt x="1730" y="81"/>
                  <a:pt x="1680" y="81"/>
                </a:cubicBezTo>
                <a:cubicBezTo>
                  <a:pt x="1632" y="75"/>
                  <a:pt x="1585" y="72"/>
                  <a:pt x="1537" y="72"/>
                </a:cubicBezTo>
                <a:cubicBezTo>
                  <a:pt x="1383" y="72"/>
                  <a:pt x="1225" y="105"/>
                  <a:pt x="1053" y="181"/>
                </a:cubicBezTo>
                <a:cubicBezTo>
                  <a:pt x="1" y="683"/>
                  <a:pt x="1454" y="2011"/>
                  <a:pt x="1454" y="2011"/>
                </a:cubicBezTo>
                <a:cubicBezTo>
                  <a:pt x="1454" y="2011"/>
                  <a:pt x="101" y="2863"/>
                  <a:pt x="928" y="3389"/>
                </a:cubicBezTo>
                <a:cubicBezTo>
                  <a:pt x="1090" y="3488"/>
                  <a:pt x="1274" y="3527"/>
                  <a:pt x="1466" y="3527"/>
                </a:cubicBezTo>
                <a:cubicBezTo>
                  <a:pt x="2251" y="3527"/>
                  <a:pt x="3158" y="2863"/>
                  <a:pt x="3158" y="2863"/>
                </a:cubicBezTo>
                <a:cubicBezTo>
                  <a:pt x="3510" y="3281"/>
                  <a:pt x="5472" y="3778"/>
                  <a:pt x="6870" y="3778"/>
                </a:cubicBezTo>
                <a:cubicBezTo>
                  <a:pt x="7565" y="3778"/>
                  <a:pt x="8121" y="3655"/>
                  <a:pt x="8271" y="3339"/>
                </a:cubicBezTo>
                <a:cubicBezTo>
                  <a:pt x="8722" y="2387"/>
                  <a:pt x="7194" y="2337"/>
                  <a:pt x="7194" y="2337"/>
                </a:cubicBezTo>
                <a:cubicBezTo>
                  <a:pt x="7194" y="2337"/>
                  <a:pt x="8572" y="1359"/>
                  <a:pt x="7569" y="808"/>
                </a:cubicBezTo>
                <a:cubicBezTo>
                  <a:pt x="7544" y="783"/>
                  <a:pt x="7494" y="758"/>
                  <a:pt x="7469" y="733"/>
                </a:cubicBezTo>
                <a:cubicBezTo>
                  <a:pt x="7299" y="656"/>
                  <a:pt x="7132" y="625"/>
                  <a:pt x="6974" y="625"/>
                </a:cubicBezTo>
                <a:cubicBezTo>
                  <a:pt x="6247" y="625"/>
                  <a:pt x="5690" y="1284"/>
                  <a:pt x="5690" y="1284"/>
                </a:cubicBezTo>
                <a:cubicBezTo>
                  <a:pt x="5690" y="1284"/>
                  <a:pt x="5615" y="457"/>
                  <a:pt x="4512" y="81"/>
                </a:cubicBezTo>
                <a:cubicBezTo>
                  <a:pt x="4357" y="25"/>
                  <a:pt x="4217" y="1"/>
                  <a:pt x="4091" y="1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5" name="Google Shape;845;p29"/>
          <p:cNvGrpSpPr/>
          <p:nvPr/>
        </p:nvGrpSpPr>
        <p:grpSpPr>
          <a:xfrm>
            <a:off x="719996" y="378974"/>
            <a:ext cx="7897649" cy="4536662"/>
            <a:chOff x="719996" y="378974"/>
            <a:chExt cx="7897649" cy="4536662"/>
          </a:xfrm>
        </p:grpSpPr>
        <p:grpSp>
          <p:nvGrpSpPr>
            <p:cNvPr id="846" name="Google Shape;846;p29"/>
            <p:cNvGrpSpPr/>
            <p:nvPr/>
          </p:nvGrpSpPr>
          <p:grpSpPr>
            <a:xfrm>
              <a:off x="719996" y="378974"/>
              <a:ext cx="7897649" cy="4224523"/>
              <a:chOff x="598346" y="163449"/>
              <a:chExt cx="7897649" cy="4224523"/>
            </a:xfrm>
          </p:grpSpPr>
          <p:grpSp>
            <p:nvGrpSpPr>
              <p:cNvPr id="847" name="Google Shape;847;p29"/>
              <p:cNvGrpSpPr/>
              <p:nvPr/>
            </p:nvGrpSpPr>
            <p:grpSpPr>
              <a:xfrm flipH="1">
                <a:off x="598346" y="3130251"/>
                <a:ext cx="214142" cy="326746"/>
                <a:chOff x="2991171" y="586826"/>
                <a:chExt cx="214142" cy="326746"/>
              </a:xfrm>
            </p:grpSpPr>
            <p:sp>
              <p:nvSpPr>
                <p:cNvPr id="848" name="Google Shape;848;p29"/>
                <p:cNvSpPr/>
                <p:nvPr/>
              </p:nvSpPr>
              <p:spPr>
                <a:xfrm>
                  <a:off x="2991171" y="586826"/>
                  <a:ext cx="172789" cy="170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0" h="1756" extrusionOk="0">
                      <a:moveTo>
                        <a:pt x="890" y="1"/>
                      </a:moveTo>
                      <a:cubicBezTo>
                        <a:pt x="871" y="1"/>
                        <a:pt x="852" y="13"/>
                        <a:pt x="852" y="38"/>
                      </a:cubicBezTo>
                      <a:cubicBezTo>
                        <a:pt x="777" y="640"/>
                        <a:pt x="652" y="765"/>
                        <a:pt x="50" y="840"/>
                      </a:cubicBezTo>
                      <a:cubicBezTo>
                        <a:pt x="0" y="840"/>
                        <a:pt x="0" y="916"/>
                        <a:pt x="50" y="916"/>
                      </a:cubicBezTo>
                      <a:cubicBezTo>
                        <a:pt x="652" y="991"/>
                        <a:pt x="777" y="1116"/>
                        <a:pt x="852" y="1718"/>
                      </a:cubicBezTo>
                      <a:cubicBezTo>
                        <a:pt x="852" y="1743"/>
                        <a:pt x="871" y="1755"/>
                        <a:pt x="890" y="1755"/>
                      </a:cubicBezTo>
                      <a:cubicBezTo>
                        <a:pt x="909" y="1755"/>
                        <a:pt x="928" y="1743"/>
                        <a:pt x="928" y="1718"/>
                      </a:cubicBezTo>
                      <a:cubicBezTo>
                        <a:pt x="1003" y="1116"/>
                        <a:pt x="1128" y="991"/>
                        <a:pt x="1730" y="916"/>
                      </a:cubicBezTo>
                      <a:cubicBezTo>
                        <a:pt x="1780" y="916"/>
                        <a:pt x="1780" y="840"/>
                        <a:pt x="1730" y="840"/>
                      </a:cubicBezTo>
                      <a:cubicBezTo>
                        <a:pt x="1128" y="765"/>
                        <a:pt x="1003" y="640"/>
                        <a:pt x="928" y="38"/>
                      </a:cubicBezTo>
                      <a:cubicBezTo>
                        <a:pt x="928" y="13"/>
                        <a:pt x="909" y="1"/>
                        <a:pt x="89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9" name="Google Shape;849;p29"/>
                <p:cNvSpPr/>
                <p:nvPr/>
              </p:nvSpPr>
              <p:spPr>
                <a:xfrm>
                  <a:off x="3081157" y="793008"/>
                  <a:ext cx="124156" cy="120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242" extrusionOk="0">
                      <a:moveTo>
                        <a:pt x="640" y="1"/>
                      </a:moveTo>
                      <a:cubicBezTo>
                        <a:pt x="633" y="1"/>
                        <a:pt x="627" y="7"/>
                        <a:pt x="627" y="20"/>
                      </a:cubicBezTo>
                      <a:cubicBezTo>
                        <a:pt x="577" y="471"/>
                        <a:pt x="477" y="546"/>
                        <a:pt x="26" y="596"/>
                      </a:cubicBezTo>
                      <a:cubicBezTo>
                        <a:pt x="1" y="596"/>
                        <a:pt x="1" y="646"/>
                        <a:pt x="26" y="646"/>
                      </a:cubicBezTo>
                      <a:cubicBezTo>
                        <a:pt x="477" y="696"/>
                        <a:pt x="577" y="771"/>
                        <a:pt x="627" y="1223"/>
                      </a:cubicBezTo>
                      <a:cubicBezTo>
                        <a:pt x="627" y="1235"/>
                        <a:pt x="633" y="1241"/>
                        <a:pt x="640" y="1241"/>
                      </a:cubicBezTo>
                      <a:cubicBezTo>
                        <a:pt x="646" y="1241"/>
                        <a:pt x="652" y="1235"/>
                        <a:pt x="652" y="1223"/>
                      </a:cubicBezTo>
                      <a:cubicBezTo>
                        <a:pt x="702" y="771"/>
                        <a:pt x="803" y="696"/>
                        <a:pt x="1254" y="646"/>
                      </a:cubicBezTo>
                      <a:cubicBezTo>
                        <a:pt x="1279" y="646"/>
                        <a:pt x="1279" y="596"/>
                        <a:pt x="1254" y="596"/>
                      </a:cubicBezTo>
                      <a:cubicBezTo>
                        <a:pt x="803" y="546"/>
                        <a:pt x="702" y="471"/>
                        <a:pt x="652" y="20"/>
                      </a:cubicBezTo>
                      <a:cubicBezTo>
                        <a:pt x="652" y="7"/>
                        <a:pt x="646" y="1"/>
                        <a:pt x="64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50" name="Google Shape;850;p29"/>
              <p:cNvGrpSpPr/>
              <p:nvPr/>
            </p:nvGrpSpPr>
            <p:grpSpPr>
              <a:xfrm>
                <a:off x="8108701" y="163453"/>
                <a:ext cx="387295" cy="286897"/>
                <a:chOff x="3390326" y="3013953"/>
                <a:chExt cx="387295" cy="286897"/>
              </a:xfrm>
            </p:grpSpPr>
            <p:sp>
              <p:nvSpPr>
                <p:cNvPr id="851" name="Google Shape;851;p29"/>
                <p:cNvSpPr/>
                <p:nvPr/>
              </p:nvSpPr>
              <p:spPr>
                <a:xfrm>
                  <a:off x="3604734" y="3013953"/>
                  <a:ext cx="172886" cy="16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" h="1742" extrusionOk="0">
                      <a:moveTo>
                        <a:pt x="900" y="0"/>
                      </a:moveTo>
                      <a:cubicBezTo>
                        <a:pt x="884" y="0"/>
                        <a:pt x="865" y="6"/>
                        <a:pt x="853" y="19"/>
                      </a:cubicBezTo>
                      <a:cubicBezTo>
                        <a:pt x="803" y="620"/>
                        <a:pt x="652" y="771"/>
                        <a:pt x="51" y="846"/>
                      </a:cubicBezTo>
                      <a:cubicBezTo>
                        <a:pt x="1" y="846"/>
                        <a:pt x="1" y="896"/>
                        <a:pt x="51" y="896"/>
                      </a:cubicBezTo>
                      <a:cubicBezTo>
                        <a:pt x="652" y="971"/>
                        <a:pt x="803" y="1122"/>
                        <a:pt x="853" y="1723"/>
                      </a:cubicBezTo>
                      <a:cubicBezTo>
                        <a:pt x="865" y="1736"/>
                        <a:pt x="884" y="1742"/>
                        <a:pt x="900" y="1742"/>
                      </a:cubicBezTo>
                      <a:cubicBezTo>
                        <a:pt x="916" y="1742"/>
                        <a:pt x="928" y="1736"/>
                        <a:pt x="928" y="1723"/>
                      </a:cubicBezTo>
                      <a:cubicBezTo>
                        <a:pt x="1003" y="1122"/>
                        <a:pt x="1129" y="971"/>
                        <a:pt x="1730" y="896"/>
                      </a:cubicBezTo>
                      <a:cubicBezTo>
                        <a:pt x="1780" y="896"/>
                        <a:pt x="1780" y="846"/>
                        <a:pt x="1730" y="846"/>
                      </a:cubicBezTo>
                      <a:cubicBezTo>
                        <a:pt x="1129" y="771"/>
                        <a:pt x="1003" y="620"/>
                        <a:pt x="928" y="19"/>
                      </a:cubicBezTo>
                      <a:cubicBezTo>
                        <a:pt x="928" y="6"/>
                        <a:pt x="916" y="0"/>
                        <a:pt x="9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2" name="Google Shape;852;p29"/>
                <p:cNvSpPr/>
                <p:nvPr/>
              </p:nvSpPr>
              <p:spPr>
                <a:xfrm>
                  <a:off x="3390326" y="3183051"/>
                  <a:ext cx="120449" cy="117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" h="1742" extrusionOk="0">
                      <a:moveTo>
                        <a:pt x="900" y="0"/>
                      </a:moveTo>
                      <a:cubicBezTo>
                        <a:pt x="884" y="0"/>
                        <a:pt x="865" y="6"/>
                        <a:pt x="853" y="19"/>
                      </a:cubicBezTo>
                      <a:cubicBezTo>
                        <a:pt x="803" y="620"/>
                        <a:pt x="652" y="771"/>
                        <a:pt x="51" y="846"/>
                      </a:cubicBezTo>
                      <a:cubicBezTo>
                        <a:pt x="1" y="846"/>
                        <a:pt x="1" y="896"/>
                        <a:pt x="51" y="896"/>
                      </a:cubicBezTo>
                      <a:cubicBezTo>
                        <a:pt x="652" y="971"/>
                        <a:pt x="803" y="1122"/>
                        <a:pt x="853" y="1723"/>
                      </a:cubicBezTo>
                      <a:cubicBezTo>
                        <a:pt x="865" y="1736"/>
                        <a:pt x="884" y="1742"/>
                        <a:pt x="900" y="1742"/>
                      </a:cubicBezTo>
                      <a:cubicBezTo>
                        <a:pt x="916" y="1742"/>
                        <a:pt x="928" y="1736"/>
                        <a:pt x="928" y="1723"/>
                      </a:cubicBezTo>
                      <a:cubicBezTo>
                        <a:pt x="1003" y="1122"/>
                        <a:pt x="1129" y="971"/>
                        <a:pt x="1730" y="896"/>
                      </a:cubicBezTo>
                      <a:cubicBezTo>
                        <a:pt x="1780" y="896"/>
                        <a:pt x="1780" y="846"/>
                        <a:pt x="1730" y="846"/>
                      </a:cubicBezTo>
                      <a:cubicBezTo>
                        <a:pt x="1129" y="771"/>
                        <a:pt x="1003" y="620"/>
                        <a:pt x="928" y="19"/>
                      </a:cubicBezTo>
                      <a:cubicBezTo>
                        <a:pt x="928" y="6"/>
                        <a:pt x="916" y="0"/>
                        <a:pt x="9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53" name="Google Shape;853;p29"/>
              <p:cNvGrpSpPr/>
              <p:nvPr/>
            </p:nvGrpSpPr>
            <p:grpSpPr>
              <a:xfrm flipH="1">
                <a:off x="1194221" y="324476"/>
                <a:ext cx="214142" cy="326746"/>
                <a:chOff x="3324921" y="369626"/>
                <a:chExt cx="214142" cy="326746"/>
              </a:xfrm>
            </p:grpSpPr>
            <p:sp>
              <p:nvSpPr>
                <p:cNvPr id="854" name="Google Shape;854;p29"/>
                <p:cNvSpPr/>
                <p:nvPr/>
              </p:nvSpPr>
              <p:spPr>
                <a:xfrm>
                  <a:off x="3324921" y="369626"/>
                  <a:ext cx="172789" cy="170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0" h="1756" extrusionOk="0">
                      <a:moveTo>
                        <a:pt x="890" y="1"/>
                      </a:moveTo>
                      <a:cubicBezTo>
                        <a:pt x="871" y="1"/>
                        <a:pt x="852" y="13"/>
                        <a:pt x="852" y="38"/>
                      </a:cubicBezTo>
                      <a:cubicBezTo>
                        <a:pt x="777" y="640"/>
                        <a:pt x="652" y="765"/>
                        <a:pt x="50" y="840"/>
                      </a:cubicBezTo>
                      <a:cubicBezTo>
                        <a:pt x="0" y="840"/>
                        <a:pt x="0" y="916"/>
                        <a:pt x="50" y="916"/>
                      </a:cubicBezTo>
                      <a:cubicBezTo>
                        <a:pt x="652" y="991"/>
                        <a:pt x="777" y="1116"/>
                        <a:pt x="852" y="1718"/>
                      </a:cubicBezTo>
                      <a:cubicBezTo>
                        <a:pt x="852" y="1743"/>
                        <a:pt x="871" y="1755"/>
                        <a:pt x="890" y="1755"/>
                      </a:cubicBezTo>
                      <a:cubicBezTo>
                        <a:pt x="909" y="1755"/>
                        <a:pt x="928" y="1743"/>
                        <a:pt x="928" y="1718"/>
                      </a:cubicBezTo>
                      <a:cubicBezTo>
                        <a:pt x="1003" y="1116"/>
                        <a:pt x="1128" y="991"/>
                        <a:pt x="1730" y="916"/>
                      </a:cubicBezTo>
                      <a:cubicBezTo>
                        <a:pt x="1780" y="916"/>
                        <a:pt x="1780" y="840"/>
                        <a:pt x="1730" y="840"/>
                      </a:cubicBezTo>
                      <a:cubicBezTo>
                        <a:pt x="1128" y="765"/>
                        <a:pt x="1003" y="640"/>
                        <a:pt x="928" y="38"/>
                      </a:cubicBezTo>
                      <a:cubicBezTo>
                        <a:pt x="928" y="13"/>
                        <a:pt x="909" y="1"/>
                        <a:pt x="89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5" name="Google Shape;855;p29"/>
                <p:cNvSpPr/>
                <p:nvPr/>
              </p:nvSpPr>
              <p:spPr>
                <a:xfrm>
                  <a:off x="3414907" y="575808"/>
                  <a:ext cx="124156" cy="120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242" extrusionOk="0">
                      <a:moveTo>
                        <a:pt x="640" y="1"/>
                      </a:moveTo>
                      <a:cubicBezTo>
                        <a:pt x="633" y="1"/>
                        <a:pt x="627" y="7"/>
                        <a:pt x="627" y="20"/>
                      </a:cubicBezTo>
                      <a:cubicBezTo>
                        <a:pt x="577" y="471"/>
                        <a:pt x="477" y="546"/>
                        <a:pt x="26" y="596"/>
                      </a:cubicBezTo>
                      <a:cubicBezTo>
                        <a:pt x="1" y="596"/>
                        <a:pt x="1" y="646"/>
                        <a:pt x="26" y="646"/>
                      </a:cubicBezTo>
                      <a:cubicBezTo>
                        <a:pt x="477" y="696"/>
                        <a:pt x="577" y="771"/>
                        <a:pt x="627" y="1223"/>
                      </a:cubicBezTo>
                      <a:cubicBezTo>
                        <a:pt x="627" y="1235"/>
                        <a:pt x="633" y="1241"/>
                        <a:pt x="640" y="1241"/>
                      </a:cubicBezTo>
                      <a:cubicBezTo>
                        <a:pt x="646" y="1241"/>
                        <a:pt x="652" y="1235"/>
                        <a:pt x="652" y="1223"/>
                      </a:cubicBezTo>
                      <a:cubicBezTo>
                        <a:pt x="702" y="771"/>
                        <a:pt x="803" y="696"/>
                        <a:pt x="1254" y="646"/>
                      </a:cubicBezTo>
                      <a:cubicBezTo>
                        <a:pt x="1279" y="646"/>
                        <a:pt x="1279" y="596"/>
                        <a:pt x="1254" y="596"/>
                      </a:cubicBezTo>
                      <a:cubicBezTo>
                        <a:pt x="803" y="546"/>
                        <a:pt x="702" y="471"/>
                        <a:pt x="652" y="20"/>
                      </a:cubicBezTo>
                      <a:cubicBezTo>
                        <a:pt x="652" y="7"/>
                        <a:pt x="646" y="1"/>
                        <a:pt x="64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56" name="Google Shape;856;p29"/>
              <p:cNvSpPr/>
              <p:nvPr/>
            </p:nvSpPr>
            <p:spPr>
              <a:xfrm>
                <a:off x="8181901" y="3947751"/>
                <a:ext cx="120449" cy="11779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29"/>
              <p:cNvSpPr/>
              <p:nvPr/>
            </p:nvSpPr>
            <p:spPr>
              <a:xfrm>
                <a:off x="7825802" y="4321924"/>
                <a:ext cx="67527" cy="6604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29"/>
              <p:cNvSpPr/>
              <p:nvPr/>
            </p:nvSpPr>
            <p:spPr>
              <a:xfrm>
                <a:off x="6008026" y="354301"/>
                <a:ext cx="120449" cy="11779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29"/>
              <p:cNvSpPr/>
              <p:nvPr/>
            </p:nvSpPr>
            <p:spPr>
              <a:xfrm>
                <a:off x="6376727" y="163449"/>
                <a:ext cx="67527" cy="6604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0" name="Google Shape;860;p29"/>
            <p:cNvSpPr/>
            <p:nvPr/>
          </p:nvSpPr>
          <p:spPr>
            <a:xfrm>
              <a:off x="2188201" y="4363126"/>
              <a:ext cx="120449" cy="11779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9"/>
            <p:cNvSpPr/>
            <p:nvPr/>
          </p:nvSpPr>
          <p:spPr>
            <a:xfrm flipH="1">
              <a:off x="1678699" y="4745176"/>
              <a:ext cx="172789" cy="170459"/>
            </a:xfrm>
            <a:custGeom>
              <a:avLst/>
              <a:gdLst/>
              <a:ahLst/>
              <a:cxnLst/>
              <a:rect l="l" t="t" r="r" b="b"/>
              <a:pathLst>
                <a:path w="1780" h="1756" extrusionOk="0">
                  <a:moveTo>
                    <a:pt x="890" y="1"/>
                  </a:moveTo>
                  <a:cubicBezTo>
                    <a:pt x="871" y="1"/>
                    <a:pt x="852" y="13"/>
                    <a:pt x="852" y="38"/>
                  </a:cubicBezTo>
                  <a:cubicBezTo>
                    <a:pt x="777" y="640"/>
                    <a:pt x="652" y="765"/>
                    <a:pt x="50" y="840"/>
                  </a:cubicBezTo>
                  <a:cubicBezTo>
                    <a:pt x="0" y="840"/>
                    <a:pt x="0" y="916"/>
                    <a:pt x="50" y="916"/>
                  </a:cubicBezTo>
                  <a:cubicBezTo>
                    <a:pt x="652" y="991"/>
                    <a:pt x="777" y="1116"/>
                    <a:pt x="852" y="1718"/>
                  </a:cubicBezTo>
                  <a:cubicBezTo>
                    <a:pt x="852" y="1743"/>
                    <a:pt x="871" y="1755"/>
                    <a:pt x="890" y="1755"/>
                  </a:cubicBezTo>
                  <a:cubicBezTo>
                    <a:pt x="909" y="1755"/>
                    <a:pt x="928" y="1743"/>
                    <a:pt x="928" y="1718"/>
                  </a:cubicBezTo>
                  <a:cubicBezTo>
                    <a:pt x="1003" y="1116"/>
                    <a:pt x="1128" y="991"/>
                    <a:pt x="1730" y="916"/>
                  </a:cubicBezTo>
                  <a:cubicBezTo>
                    <a:pt x="1780" y="916"/>
                    <a:pt x="1780" y="840"/>
                    <a:pt x="1730" y="840"/>
                  </a:cubicBezTo>
                  <a:cubicBezTo>
                    <a:pt x="1128" y="765"/>
                    <a:pt x="1003" y="640"/>
                    <a:pt x="928" y="38"/>
                  </a:cubicBezTo>
                  <a:cubicBezTo>
                    <a:pt x="928" y="13"/>
                    <a:pt x="909" y="1"/>
                    <a:pt x="8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2" name="Google Shape;862;p29"/>
          <p:cNvSpPr/>
          <p:nvPr/>
        </p:nvSpPr>
        <p:spPr>
          <a:xfrm rot="10800000" flipH="1">
            <a:off x="6966925" y="851236"/>
            <a:ext cx="1164326" cy="524101"/>
          </a:xfrm>
          <a:custGeom>
            <a:avLst/>
            <a:gdLst/>
            <a:ahLst/>
            <a:cxnLst/>
            <a:rect l="l" t="t" r="r" b="b"/>
            <a:pathLst>
              <a:path w="3661" h="1648" extrusionOk="0">
                <a:moveTo>
                  <a:pt x="2595" y="0"/>
                </a:moveTo>
                <a:cubicBezTo>
                  <a:pt x="2545" y="0"/>
                  <a:pt x="2495" y="6"/>
                  <a:pt x="2457" y="19"/>
                </a:cubicBezTo>
                <a:cubicBezTo>
                  <a:pt x="2357" y="69"/>
                  <a:pt x="2282" y="169"/>
                  <a:pt x="2206" y="269"/>
                </a:cubicBezTo>
                <a:cubicBezTo>
                  <a:pt x="2131" y="345"/>
                  <a:pt x="2031" y="445"/>
                  <a:pt x="1931" y="520"/>
                </a:cubicBezTo>
                <a:cubicBezTo>
                  <a:pt x="1899" y="499"/>
                  <a:pt x="1867" y="491"/>
                  <a:pt x="1833" y="491"/>
                </a:cubicBezTo>
                <a:cubicBezTo>
                  <a:pt x="1787" y="491"/>
                  <a:pt x="1738" y="506"/>
                  <a:pt x="1680" y="520"/>
                </a:cubicBezTo>
                <a:cubicBezTo>
                  <a:pt x="1605" y="545"/>
                  <a:pt x="1530" y="620"/>
                  <a:pt x="1505" y="696"/>
                </a:cubicBezTo>
                <a:cubicBezTo>
                  <a:pt x="1442" y="708"/>
                  <a:pt x="1379" y="714"/>
                  <a:pt x="1317" y="714"/>
                </a:cubicBezTo>
                <a:cubicBezTo>
                  <a:pt x="1254" y="714"/>
                  <a:pt x="1191" y="708"/>
                  <a:pt x="1129" y="696"/>
                </a:cubicBezTo>
                <a:cubicBezTo>
                  <a:pt x="1079" y="696"/>
                  <a:pt x="1022" y="689"/>
                  <a:pt x="966" y="689"/>
                </a:cubicBezTo>
                <a:cubicBezTo>
                  <a:pt x="909" y="689"/>
                  <a:pt x="853" y="696"/>
                  <a:pt x="803" y="721"/>
                </a:cubicBezTo>
                <a:cubicBezTo>
                  <a:pt x="703" y="746"/>
                  <a:pt x="653" y="846"/>
                  <a:pt x="577" y="921"/>
                </a:cubicBezTo>
                <a:cubicBezTo>
                  <a:pt x="377" y="1147"/>
                  <a:pt x="151" y="1347"/>
                  <a:pt x="1" y="1623"/>
                </a:cubicBezTo>
                <a:cubicBezTo>
                  <a:pt x="51" y="1623"/>
                  <a:pt x="101" y="1573"/>
                  <a:pt x="151" y="1548"/>
                </a:cubicBezTo>
                <a:lnTo>
                  <a:pt x="151" y="1548"/>
                </a:lnTo>
                <a:cubicBezTo>
                  <a:pt x="126" y="1573"/>
                  <a:pt x="101" y="1623"/>
                  <a:pt x="101" y="1648"/>
                </a:cubicBezTo>
                <a:cubicBezTo>
                  <a:pt x="151" y="1648"/>
                  <a:pt x="226" y="1598"/>
                  <a:pt x="251" y="1548"/>
                </a:cubicBezTo>
                <a:cubicBezTo>
                  <a:pt x="251" y="1573"/>
                  <a:pt x="251" y="1598"/>
                  <a:pt x="251" y="1623"/>
                </a:cubicBezTo>
                <a:cubicBezTo>
                  <a:pt x="302" y="1623"/>
                  <a:pt x="327" y="1573"/>
                  <a:pt x="352" y="1523"/>
                </a:cubicBezTo>
                <a:cubicBezTo>
                  <a:pt x="352" y="1548"/>
                  <a:pt x="352" y="1573"/>
                  <a:pt x="352" y="1598"/>
                </a:cubicBezTo>
                <a:cubicBezTo>
                  <a:pt x="402" y="1573"/>
                  <a:pt x="427" y="1548"/>
                  <a:pt x="452" y="1523"/>
                </a:cubicBezTo>
                <a:cubicBezTo>
                  <a:pt x="452" y="1523"/>
                  <a:pt x="452" y="1548"/>
                  <a:pt x="452" y="1573"/>
                </a:cubicBezTo>
                <a:cubicBezTo>
                  <a:pt x="477" y="1548"/>
                  <a:pt x="527" y="1523"/>
                  <a:pt x="577" y="1472"/>
                </a:cubicBezTo>
                <a:lnTo>
                  <a:pt x="577" y="1472"/>
                </a:lnTo>
                <a:cubicBezTo>
                  <a:pt x="577" y="1498"/>
                  <a:pt x="577" y="1498"/>
                  <a:pt x="552" y="1523"/>
                </a:cubicBezTo>
                <a:cubicBezTo>
                  <a:pt x="678" y="1447"/>
                  <a:pt x="778" y="1372"/>
                  <a:pt x="903" y="1272"/>
                </a:cubicBezTo>
                <a:cubicBezTo>
                  <a:pt x="913" y="1291"/>
                  <a:pt x="926" y="1299"/>
                  <a:pt x="941" y="1299"/>
                </a:cubicBezTo>
                <a:cubicBezTo>
                  <a:pt x="966" y="1299"/>
                  <a:pt x="997" y="1278"/>
                  <a:pt x="1028" y="1247"/>
                </a:cubicBezTo>
                <a:cubicBezTo>
                  <a:pt x="1041" y="1259"/>
                  <a:pt x="1054" y="1266"/>
                  <a:pt x="1066" y="1266"/>
                </a:cubicBezTo>
                <a:cubicBezTo>
                  <a:pt x="1079" y="1266"/>
                  <a:pt x="1091" y="1259"/>
                  <a:pt x="1104" y="1247"/>
                </a:cubicBezTo>
                <a:cubicBezTo>
                  <a:pt x="1129" y="1247"/>
                  <a:pt x="1179" y="1247"/>
                  <a:pt x="1204" y="1222"/>
                </a:cubicBezTo>
                <a:cubicBezTo>
                  <a:pt x="1211" y="1229"/>
                  <a:pt x="1221" y="1232"/>
                  <a:pt x="1231" y="1232"/>
                </a:cubicBezTo>
                <a:cubicBezTo>
                  <a:pt x="1256" y="1232"/>
                  <a:pt x="1286" y="1214"/>
                  <a:pt x="1304" y="1197"/>
                </a:cubicBezTo>
                <a:cubicBezTo>
                  <a:pt x="1429" y="1197"/>
                  <a:pt x="1555" y="1147"/>
                  <a:pt x="1630" y="1071"/>
                </a:cubicBezTo>
                <a:cubicBezTo>
                  <a:pt x="1655" y="1071"/>
                  <a:pt x="1655" y="1046"/>
                  <a:pt x="1655" y="1021"/>
                </a:cubicBezTo>
                <a:cubicBezTo>
                  <a:pt x="1680" y="1021"/>
                  <a:pt x="1655" y="996"/>
                  <a:pt x="1655" y="996"/>
                </a:cubicBezTo>
                <a:cubicBezTo>
                  <a:pt x="1662" y="989"/>
                  <a:pt x="1668" y="986"/>
                  <a:pt x="1672" y="986"/>
                </a:cubicBezTo>
                <a:cubicBezTo>
                  <a:pt x="1682" y="986"/>
                  <a:pt x="1687" y="1004"/>
                  <a:pt x="1705" y="1021"/>
                </a:cubicBezTo>
                <a:cubicBezTo>
                  <a:pt x="1705" y="1046"/>
                  <a:pt x="1680" y="1071"/>
                  <a:pt x="1680" y="1071"/>
                </a:cubicBezTo>
                <a:cubicBezTo>
                  <a:pt x="1655" y="1147"/>
                  <a:pt x="1630" y="1197"/>
                  <a:pt x="1605" y="1247"/>
                </a:cubicBezTo>
                <a:cubicBezTo>
                  <a:pt x="1580" y="1322"/>
                  <a:pt x="1580" y="1372"/>
                  <a:pt x="1605" y="1447"/>
                </a:cubicBezTo>
                <a:lnTo>
                  <a:pt x="1680" y="1447"/>
                </a:lnTo>
                <a:cubicBezTo>
                  <a:pt x="1705" y="1422"/>
                  <a:pt x="1730" y="1397"/>
                  <a:pt x="1755" y="1372"/>
                </a:cubicBezTo>
                <a:cubicBezTo>
                  <a:pt x="1780" y="1397"/>
                  <a:pt x="1805" y="1397"/>
                  <a:pt x="1856" y="1397"/>
                </a:cubicBezTo>
                <a:cubicBezTo>
                  <a:pt x="1906" y="1397"/>
                  <a:pt x="1956" y="1397"/>
                  <a:pt x="1981" y="1347"/>
                </a:cubicBezTo>
                <a:lnTo>
                  <a:pt x="2031" y="1347"/>
                </a:lnTo>
                <a:cubicBezTo>
                  <a:pt x="2056" y="1347"/>
                  <a:pt x="2056" y="1322"/>
                  <a:pt x="2081" y="1322"/>
                </a:cubicBezTo>
                <a:cubicBezTo>
                  <a:pt x="2131" y="1322"/>
                  <a:pt x="2156" y="1272"/>
                  <a:pt x="2181" y="1247"/>
                </a:cubicBezTo>
                <a:cubicBezTo>
                  <a:pt x="2231" y="1222"/>
                  <a:pt x="2257" y="1197"/>
                  <a:pt x="2257" y="1172"/>
                </a:cubicBezTo>
                <a:lnTo>
                  <a:pt x="2357" y="1172"/>
                </a:lnTo>
                <a:cubicBezTo>
                  <a:pt x="2382" y="1147"/>
                  <a:pt x="2407" y="1122"/>
                  <a:pt x="2407" y="1097"/>
                </a:cubicBezTo>
                <a:cubicBezTo>
                  <a:pt x="2382" y="1046"/>
                  <a:pt x="2332" y="996"/>
                  <a:pt x="2257" y="971"/>
                </a:cubicBezTo>
                <a:cubicBezTo>
                  <a:pt x="2206" y="946"/>
                  <a:pt x="2156" y="921"/>
                  <a:pt x="2081" y="921"/>
                </a:cubicBezTo>
                <a:cubicBezTo>
                  <a:pt x="2081" y="896"/>
                  <a:pt x="2056" y="896"/>
                  <a:pt x="2031" y="871"/>
                </a:cubicBezTo>
                <a:cubicBezTo>
                  <a:pt x="2031" y="871"/>
                  <a:pt x="2031" y="846"/>
                  <a:pt x="2031" y="821"/>
                </a:cubicBezTo>
                <a:cubicBezTo>
                  <a:pt x="2031" y="846"/>
                  <a:pt x="2056" y="846"/>
                  <a:pt x="2056" y="871"/>
                </a:cubicBezTo>
                <a:lnTo>
                  <a:pt x="2106" y="871"/>
                </a:lnTo>
                <a:cubicBezTo>
                  <a:pt x="2231" y="871"/>
                  <a:pt x="2357" y="796"/>
                  <a:pt x="2432" y="721"/>
                </a:cubicBezTo>
                <a:cubicBezTo>
                  <a:pt x="2482" y="721"/>
                  <a:pt x="2507" y="696"/>
                  <a:pt x="2532" y="670"/>
                </a:cubicBezTo>
                <a:cubicBezTo>
                  <a:pt x="2557" y="670"/>
                  <a:pt x="2607" y="645"/>
                  <a:pt x="2607" y="620"/>
                </a:cubicBezTo>
                <a:cubicBezTo>
                  <a:pt x="2632" y="620"/>
                  <a:pt x="2683" y="595"/>
                  <a:pt x="2683" y="570"/>
                </a:cubicBezTo>
                <a:cubicBezTo>
                  <a:pt x="2733" y="570"/>
                  <a:pt x="2783" y="545"/>
                  <a:pt x="2783" y="495"/>
                </a:cubicBezTo>
                <a:cubicBezTo>
                  <a:pt x="2933" y="470"/>
                  <a:pt x="3059" y="470"/>
                  <a:pt x="3184" y="420"/>
                </a:cubicBezTo>
                <a:cubicBezTo>
                  <a:pt x="3184" y="420"/>
                  <a:pt x="3159" y="420"/>
                  <a:pt x="3159" y="395"/>
                </a:cubicBezTo>
                <a:cubicBezTo>
                  <a:pt x="3209" y="395"/>
                  <a:pt x="3259" y="395"/>
                  <a:pt x="3309" y="370"/>
                </a:cubicBezTo>
                <a:cubicBezTo>
                  <a:pt x="3284" y="370"/>
                  <a:pt x="3259" y="370"/>
                  <a:pt x="3259" y="345"/>
                </a:cubicBezTo>
                <a:lnTo>
                  <a:pt x="3384" y="345"/>
                </a:lnTo>
                <a:cubicBezTo>
                  <a:pt x="3384" y="320"/>
                  <a:pt x="3359" y="295"/>
                  <a:pt x="3334" y="295"/>
                </a:cubicBezTo>
                <a:cubicBezTo>
                  <a:pt x="3384" y="295"/>
                  <a:pt x="3460" y="295"/>
                  <a:pt x="3510" y="269"/>
                </a:cubicBezTo>
                <a:cubicBezTo>
                  <a:pt x="3485" y="269"/>
                  <a:pt x="3434" y="244"/>
                  <a:pt x="3409" y="219"/>
                </a:cubicBezTo>
                <a:lnTo>
                  <a:pt x="3409" y="219"/>
                </a:lnTo>
                <a:cubicBezTo>
                  <a:pt x="3431" y="227"/>
                  <a:pt x="3453" y="230"/>
                  <a:pt x="3475" y="230"/>
                </a:cubicBezTo>
                <a:cubicBezTo>
                  <a:pt x="3526" y="230"/>
                  <a:pt x="3574" y="212"/>
                  <a:pt x="3610" y="194"/>
                </a:cubicBezTo>
                <a:cubicBezTo>
                  <a:pt x="3585" y="169"/>
                  <a:pt x="3535" y="144"/>
                  <a:pt x="3510" y="144"/>
                </a:cubicBezTo>
                <a:cubicBezTo>
                  <a:pt x="3560" y="144"/>
                  <a:pt x="3610" y="119"/>
                  <a:pt x="3660" y="94"/>
                </a:cubicBezTo>
                <a:cubicBezTo>
                  <a:pt x="3359" y="19"/>
                  <a:pt x="3059" y="44"/>
                  <a:pt x="2733" y="19"/>
                </a:cubicBezTo>
                <a:cubicBezTo>
                  <a:pt x="2695" y="6"/>
                  <a:pt x="2645" y="0"/>
                  <a:pt x="2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p29"/>
          <p:cNvSpPr/>
          <p:nvPr/>
        </p:nvSpPr>
        <p:spPr>
          <a:xfrm flipH="1">
            <a:off x="417425" y="1507400"/>
            <a:ext cx="829994" cy="903598"/>
          </a:xfrm>
          <a:custGeom>
            <a:avLst/>
            <a:gdLst/>
            <a:ahLst/>
            <a:cxnLst/>
            <a:rect l="l" t="t" r="r" b="b"/>
            <a:pathLst>
              <a:path w="10803" h="11761" extrusionOk="0">
                <a:moveTo>
                  <a:pt x="9700" y="8973"/>
                </a:moveTo>
                <a:cubicBezTo>
                  <a:pt x="9691" y="8973"/>
                  <a:pt x="9681" y="8974"/>
                  <a:pt x="9672" y="8974"/>
                </a:cubicBezTo>
                <a:lnTo>
                  <a:pt x="9672" y="8974"/>
                </a:lnTo>
                <a:cubicBezTo>
                  <a:pt x="9675" y="8975"/>
                  <a:pt x="9679" y="8975"/>
                  <a:pt x="9682" y="8975"/>
                </a:cubicBezTo>
                <a:cubicBezTo>
                  <a:pt x="9688" y="8975"/>
                  <a:pt x="9694" y="8974"/>
                  <a:pt x="9700" y="8973"/>
                </a:cubicBezTo>
                <a:close/>
                <a:moveTo>
                  <a:pt x="4236" y="1"/>
                </a:moveTo>
                <a:cubicBezTo>
                  <a:pt x="4111" y="327"/>
                  <a:pt x="4061" y="678"/>
                  <a:pt x="4086" y="1029"/>
                </a:cubicBezTo>
                <a:cubicBezTo>
                  <a:pt x="4136" y="2181"/>
                  <a:pt x="4838" y="3209"/>
                  <a:pt x="5213" y="4287"/>
                </a:cubicBezTo>
                <a:cubicBezTo>
                  <a:pt x="5514" y="5114"/>
                  <a:pt x="5665" y="6016"/>
                  <a:pt x="5640" y="6893"/>
                </a:cubicBezTo>
                <a:cubicBezTo>
                  <a:pt x="5514" y="6918"/>
                  <a:pt x="5389" y="6918"/>
                  <a:pt x="5264" y="6918"/>
                </a:cubicBezTo>
                <a:cubicBezTo>
                  <a:pt x="5013" y="6868"/>
                  <a:pt x="4762" y="6768"/>
                  <a:pt x="4537" y="6718"/>
                </a:cubicBezTo>
                <a:cubicBezTo>
                  <a:pt x="4403" y="6678"/>
                  <a:pt x="4261" y="6652"/>
                  <a:pt x="4124" y="6652"/>
                </a:cubicBezTo>
                <a:cubicBezTo>
                  <a:pt x="4005" y="6652"/>
                  <a:pt x="3890" y="6671"/>
                  <a:pt x="3785" y="6718"/>
                </a:cubicBezTo>
                <a:cubicBezTo>
                  <a:pt x="3584" y="6843"/>
                  <a:pt x="3434" y="7144"/>
                  <a:pt x="3584" y="7369"/>
                </a:cubicBezTo>
                <a:cubicBezTo>
                  <a:pt x="3309" y="7369"/>
                  <a:pt x="3033" y="7294"/>
                  <a:pt x="2832" y="7094"/>
                </a:cubicBezTo>
                <a:cubicBezTo>
                  <a:pt x="2782" y="7194"/>
                  <a:pt x="2782" y="7319"/>
                  <a:pt x="2807" y="7445"/>
                </a:cubicBezTo>
                <a:cubicBezTo>
                  <a:pt x="2532" y="7319"/>
                  <a:pt x="2256" y="7219"/>
                  <a:pt x="1980" y="7094"/>
                </a:cubicBezTo>
                <a:lnTo>
                  <a:pt x="1980" y="7094"/>
                </a:lnTo>
                <a:cubicBezTo>
                  <a:pt x="2005" y="7219"/>
                  <a:pt x="2030" y="7319"/>
                  <a:pt x="2056" y="7445"/>
                </a:cubicBezTo>
                <a:cubicBezTo>
                  <a:pt x="1805" y="7344"/>
                  <a:pt x="1529" y="7244"/>
                  <a:pt x="1279" y="7144"/>
                </a:cubicBezTo>
                <a:lnTo>
                  <a:pt x="1279" y="7144"/>
                </a:lnTo>
                <a:cubicBezTo>
                  <a:pt x="1304" y="7269"/>
                  <a:pt x="1329" y="7369"/>
                  <a:pt x="1354" y="7495"/>
                </a:cubicBezTo>
                <a:cubicBezTo>
                  <a:pt x="1153" y="7445"/>
                  <a:pt x="953" y="7394"/>
                  <a:pt x="752" y="7319"/>
                </a:cubicBezTo>
                <a:lnTo>
                  <a:pt x="752" y="7319"/>
                </a:lnTo>
                <a:cubicBezTo>
                  <a:pt x="777" y="7495"/>
                  <a:pt x="853" y="7645"/>
                  <a:pt x="953" y="7770"/>
                </a:cubicBezTo>
                <a:cubicBezTo>
                  <a:pt x="677" y="7695"/>
                  <a:pt x="401" y="7595"/>
                  <a:pt x="126" y="7520"/>
                </a:cubicBezTo>
                <a:lnTo>
                  <a:pt x="126" y="7520"/>
                </a:lnTo>
                <a:cubicBezTo>
                  <a:pt x="301" y="8021"/>
                  <a:pt x="652" y="8472"/>
                  <a:pt x="1103" y="8723"/>
                </a:cubicBezTo>
                <a:cubicBezTo>
                  <a:pt x="752" y="8623"/>
                  <a:pt x="351" y="8547"/>
                  <a:pt x="0" y="8447"/>
                </a:cubicBezTo>
                <a:lnTo>
                  <a:pt x="0" y="8447"/>
                </a:lnTo>
                <a:cubicBezTo>
                  <a:pt x="201" y="8973"/>
                  <a:pt x="827" y="9224"/>
                  <a:pt x="1404" y="9224"/>
                </a:cubicBezTo>
                <a:cubicBezTo>
                  <a:pt x="1955" y="9224"/>
                  <a:pt x="2507" y="9024"/>
                  <a:pt x="3058" y="8898"/>
                </a:cubicBezTo>
                <a:cubicBezTo>
                  <a:pt x="3525" y="8794"/>
                  <a:pt x="3992" y="8738"/>
                  <a:pt x="4451" y="8738"/>
                </a:cubicBezTo>
                <a:cubicBezTo>
                  <a:pt x="4657" y="8738"/>
                  <a:pt x="4861" y="8750"/>
                  <a:pt x="5063" y="8773"/>
                </a:cubicBezTo>
                <a:cubicBezTo>
                  <a:pt x="5289" y="8948"/>
                  <a:pt x="5514" y="8998"/>
                  <a:pt x="5815" y="9074"/>
                </a:cubicBezTo>
                <a:cubicBezTo>
                  <a:pt x="6091" y="9174"/>
                  <a:pt x="6366" y="9274"/>
                  <a:pt x="6542" y="9500"/>
                </a:cubicBezTo>
                <a:cubicBezTo>
                  <a:pt x="6467" y="9750"/>
                  <a:pt x="6517" y="10101"/>
                  <a:pt x="6667" y="10302"/>
                </a:cubicBezTo>
                <a:cubicBezTo>
                  <a:pt x="6742" y="10402"/>
                  <a:pt x="6817" y="10452"/>
                  <a:pt x="6918" y="10477"/>
                </a:cubicBezTo>
                <a:cubicBezTo>
                  <a:pt x="6935" y="10481"/>
                  <a:pt x="6953" y="10484"/>
                  <a:pt x="6971" y="10484"/>
                </a:cubicBezTo>
                <a:cubicBezTo>
                  <a:pt x="7058" y="10484"/>
                  <a:pt x="7148" y="10435"/>
                  <a:pt x="7168" y="10352"/>
                </a:cubicBezTo>
                <a:cubicBezTo>
                  <a:pt x="7244" y="10552"/>
                  <a:pt x="7419" y="10728"/>
                  <a:pt x="7594" y="10803"/>
                </a:cubicBezTo>
                <a:cubicBezTo>
                  <a:pt x="7628" y="10803"/>
                  <a:pt x="7661" y="10814"/>
                  <a:pt x="7695" y="10814"/>
                </a:cubicBezTo>
                <a:cubicBezTo>
                  <a:pt x="7711" y="10814"/>
                  <a:pt x="7728" y="10811"/>
                  <a:pt x="7745" y="10803"/>
                </a:cubicBezTo>
                <a:cubicBezTo>
                  <a:pt x="7795" y="10803"/>
                  <a:pt x="7845" y="10753"/>
                  <a:pt x="7820" y="10703"/>
                </a:cubicBezTo>
                <a:lnTo>
                  <a:pt x="7820" y="10703"/>
                </a:lnTo>
                <a:cubicBezTo>
                  <a:pt x="7920" y="10903"/>
                  <a:pt x="8146" y="11154"/>
                  <a:pt x="8346" y="11254"/>
                </a:cubicBezTo>
                <a:cubicBezTo>
                  <a:pt x="8399" y="11272"/>
                  <a:pt x="8440" y="11290"/>
                  <a:pt x="8477" y="11290"/>
                </a:cubicBezTo>
                <a:cubicBezTo>
                  <a:pt x="8492" y="11290"/>
                  <a:pt x="8507" y="11287"/>
                  <a:pt x="8522" y="11279"/>
                </a:cubicBezTo>
                <a:cubicBezTo>
                  <a:pt x="8597" y="11279"/>
                  <a:pt x="8647" y="11254"/>
                  <a:pt x="8672" y="11179"/>
                </a:cubicBezTo>
                <a:cubicBezTo>
                  <a:pt x="8747" y="11329"/>
                  <a:pt x="8873" y="11505"/>
                  <a:pt x="8998" y="11605"/>
                </a:cubicBezTo>
                <a:cubicBezTo>
                  <a:pt x="9107" y="11692"/>
                  <a:pt x="9253" y="11760"/>
                  <a:pt x="9389" y="11760"/>
                </a:cubicBezTo>
                <a:cubicBezTo>
                  <a:pt x="9409" y="11760"/>
                  <a:pt x="9429" y="11759"/>
                  <a:pt x="9449" y="11755"/>
                </a:cubicBezTo>
                <a:cubicBezTo>
                  <a:pt x="9399" y="11354"/>
                  <a:pt x="9274" y="10978"/>
                  <a:pt x="9098" y="10628"/>
                </a:cubicBezTo>
                <a:lnTo>
                  <a:pt x="9098" y="10628"/>
                </a:lnTo>
                <a:cubicBezTo>
                  <a:pt x="9399" y="10903"/>
                  <a:pt x="9750" y="11154"/>
                  <a:pt x="10126" y="11304"/>
                </a:cubicBezTo>
                <a:cubicBezTo>
                  <a:pt x="10153" y="11313"/>
                  <a:pt x="10188" y="11319"/>
                  <a:pt x="10221" y="11319"/>
                </a:cubicBezTo>
                <a:cubicBezTo>
                  <a:pt x="10279" y="11319"/>
                  <a:pt x="10335" y="11302"/>
                  <a:pt x="10351" y="11254"/>
                </a:cubicBezTo>
                <a:cubicBezTo>
                  <a:pt x="10376" y="11204"/>
                  <a:pt x="10351" y="11129"/>
                  <a:pt x="10301" y="11079"/>
                </a:cubicBezTo>
                <a:cubicBezTo>
                  <a:pt x="10151" y="10878"/>
                  <a:pt x="10000" y="10678"/>
                  <a:pt x="9850" y="10477"/>
                </a:cubicBezTo>
                <a:lnTo>
                  <a:pt x="9850" y="10477"/>
                </a:lnTo>
                <a:cubicBezTo>
                  <a:pt x="10151" y="10703"/>
                  <a:pt x="10477" y="10903"/>
                  <a:pt x="10802" y="11079"/>
                </a:cubicBezTo>
                <a:cubicBezTo>
                  <a:pt x="10777" y="10703"/>
                  <a:pt x="10552" y="10377"/>
                  <a:pt x="10251" y="10126"/>
                </a:cubicBezTo>
                <a:cubicBezTo>
                  <a:pt x="10251" y="10101"/>
                  <a:pt x="10251" y="10076"/>
                  <a:pt x="10251" y="10076"/>
                </a:cubicBezTo>
                <a:lnTo>
                  <a:pt x="10502" y="10151"/>
                </a:lnTo>
                <a:cubicBezTo>
                  <a:pt x="10251" y="9675"/>
                  <a:pt x="9875" y="9299"/>
                  <a:pt x="9424" y="8998"/>
                </a:cubicBezTo>
                <a:cubicBezTo>
                  <a:pt x="9512" y="8998"/>
                  <a:pt x="9601" y="8979"/>
                  <a:pt x="9672" y="8974"/>
                </a:cubicBezTo>
                <a:lnTo>
                  <a:pt x="9672" y="8974"/>
                </a:lnTo>
                <a:cubicBezTo>
                  <a:pt x="9507" y="8962"/>
                  <a:pt x="9166" y="8668"/>
                  <a:pt x="9048" y="8597"/>
                </a:cubicBezTo>
                <a:cubicBezTo>
                  <a:pt x="8873" y="8472"/>
                  <a:pt x="8697" y="8347"/>
                  <a:pt x="8522" y="8222"/>
                </a:cubicBezTo>
                <a:lnTo>
                  <a:pt x="8497" y="8146"/>
                </a:lnTo>
                <a:lnTo>
                  <a:pt x="8672" y="8146"/>
                </a:lnTo>
                <a:cubicBezTo>
                  <a:pt x="8522" y="7896"/>
                  <a:pt x="8321" y="7695"/>
                  <a:pt x="8071" y="7545"/>
                </a:cubicBezTo>
                <a:cubicBezTo>
                  <a:pt x="8171" y="7495"/>
                  <a:pt x="8271" y="7470"/>
                  <a:pt x="8346" y="7445"/>
                </a:cubicBezTo>
                <a:cubicBezTo>
                  <a:pt x="8046" y="7269"/>
                  <a:pt x="7745" y="7094"/>
                  <a:pt x="7469" y="6893"/>
                </a:cubicBezTo>
                <a:cubicBezTo>
                  <a:pt x="7594" y="6743"/>
                  <a:pt x="7670" y="6592"/>
                  <a:pt x="7720" y="6417"/>
                </a:cubicBezTo>
                <a:lnTo>
                  <a:pt x="7720" y="6417"/>
                </a:lnTo>
                <a:cubicBezTo>
                  <a:pt x="7645" y="6442"/>
                  <a:pt x="7569" y="6467"/>
                  <a:pt x="7469" y="6492"/>
                </a:cubicBezTo>
                <a:cubicBezTo>
                  <a:pt x="7670" y="6191"/>
                  <a:pt x="7795" y="5841"/>
                  <a:pt x="7820" y="5490"/>
                </a:cubicBezTo>
                <a:lnTo>
                  <a:pt x="7820" y="5490"/>
                </a:lnTo>
                <a:cubicBezTo>
                  <a:pt x="7745" y="5540"/>
                  <a:pt x="7670" y="5590"/>
                  <a:pt x="7619" y="5640"/>
                </a:cubicBezTo>
                <a:cubicBezTo>
                  <a:pt x="7770" y="5239"/>
                  <a:pt x="7795" y="4813"/>
                  <a:pt x="7670" y="4387"/>
                </a:cubicBezTo>
                <a:lnTo>
                  <a:pt x="7670" y="4387"/>
                </a:lnTo>
                <a:cubicBezTo>
                  <a:pt x="7594" y="4487"/>
                  <a:pt x="7519" y="4587"/>
                  <a:pt x="7419" y="4688"/>
                </a:cubicBezTo>
                <a:cubicBezTo>
                  <a:pt x="7569" y="4362"/>
                  <a:pt x="7544" y="3961"/>
                  <a:pt x="7394" y="3635"/>
                </a:cubicBezTo>
                <a:cubicBezTo>
                  <a:pt x="7344" y="3710"/>
                  <a:pt x="7269" y="3785"/>
                  <a:pt x="7193" y="3836"/>
                </a:cubicBezTo>
                <a:cubicBezTo>
                  <a:pt x="7218" y="3435"/>
                  <a:pt x="7143" y="3008"/>
                  <a:pt x="6943" y="2633"/>
                </a:cubicBezTo>
                <a:cubicBezTo>
                  <a:pt x="6868" y="2733"/>
                  <a:pt x="6792" y="2833"/>
                  <a:pt x="6717" y="2933"/>
                </a:cubicBezTo>
                <a:cubicBezTo>
                  <a:pt x="6717" y="2432"/>
                  <a:pt x="6542" y="2031"/>
                  <a:pt x="6166" y="1630"/>
                </a:cubicBezTo>
                <a:cubicBezTo>
                  <a:pt x="6091" y="1755"/>
                  <a:pt x="6041" y="1906"/>
                  <a:pt x="5965" y="2031"/>
                </a:cubicBezTo>
                <a:cubicBezTo>
                  <a:pt x="5940" y="1655"/>
                  <a:pt x="5840" y="1304"/>
                  <a:pt x="5640" y="978"/>
                </a:cubicBezTo>
                <a:lnTo>
                  <a:pt x="5414" y="1455"/>
                </a:lnTo>
                <a:cubicBezTo>
                  <a:pt x="5364" y="1129"/>
                  <a:pt x="5213" y="828"/>
                  <a:pt x="5013" y="552"/>
                </a:cubicBezTo>
                <a:cubicBezTo>
                  <a:pt x="4993" y="532"/>
                  <a:pt x="4972" y="495"/>
                  <a:pt x="4939" y="495"/>
                </a:cubicBezTo>
                <a:cubicBezTo>
                  <a:pt x="4931" y="495"/>
                  <a:pt x="4922" y="497"/>
                  <a:pt x="4913" y="502"/>
                </a:cubicBezTo>
                <a:cubicBezTo>
                  <a:pt x="4888" y="502"/>
                  <a:pt x="4863" y="527"/>
                  <a:pt x="4863" y="552"/>
                </a:cubicBezTo>
                <a:lnTo>
                  <a:pt x="4687" y="1003"/>
                </a:lnTo>
                <a:cubicBezTo>
                  <a:pt x="4712" y="628"/>
                  <a:pt x="4537" y="252"/>
                  <a:pt x="42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3"/>
          <p:cNvGrpSpPr/>
          <p:nvPr/>
        </p:nvGrpSpPr>
        <p:grpSpPr>
          <a:xfrm>
            <a:off x="-677548" y="684500"/>
            <a:ext cx="10726635" cy="5401400"/>
            <a:chOff x="-677548" y="684500"/>
            <a:chExt cx="10726635" cy="5401400"/>
          </a:xfrm>
        </p:grpSpPr>
        <p:sp>
          <p:nvSpPr>
            <p:cNvPr id="30" name="Google Shape;30;p3"/>
            <p:cNvSpPr/>
            <p:nvPr/>
          </p:nvSpPr>
          <p:spPr>
            <a:xfrm>
              <a:off x="454750" y="284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86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4874875" y="301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86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4079975" y="3389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3865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3"/>
            <p:cNvGrpSpPr/>
            <p:nvPr/>
          </p:nvGrpSpPr>
          <p:grpSpPr>
            <a:xfrm>
              <a:off x="-677548" y="684500"/>
              <a:ext cx="10726635" cy="5401400"/>
              <a:chOff x="-677548" y="684500"/>
              <a:chExt cx="10726635" cy="5401400"/>
            </a:xfrm>
          </p:grpSpPr>
          <p:grpSp>
            <p:nvGrpSpPr>
              <p:cNvPr id="34" name="Google Shape;34;p3"/>
              <p:cNvGrpSpPr/>
              <p:nvPr/>
            </p:nvGrpSpPr>
            <p:grpSpPr>
              <a:xfrm>
                <a:off x="526568" y="3222689"/>
                <a:ext cx="8054014" cy="1374551"/>
                <a:chOff x="623688" y="3118519"/>
                <a:chExt cx="7107946" cy="1213089"/>
              </a:xfrm>
            </p:grpSpPr>
            <p:grpSp>
              <p:nvGrpSpPr>
                <p:cNvPr id="35" name="Google Shape;35;p3"/>
                <p:cNvGrpSpPr/>
                <p:nvPr/>
              </p:nvGrpSpPr>
              <p:grpSpPr>
                <a:xfrm>
                  <a:off x="623688" y="3118519"/>
                  <a:ext cx="7107946" cy="1213089"/>
                  <a:chOff x="-874237" y="2987069"/>
                  <a:chExt cx="7107946" cy="1213089"/>
                </a:xfrm>
              </p:grpSpPr>
              <p:sp>
                <p:nvSpPr>
                  <p:cNvPr id="36" name="Google Shape;36;p3"/>
                  <p:cNvSpPr/>
                  <p:nvPr/>
                </p:nvSpPr>
                <p:spPr>
                  <a:xfrm>
                    <a:off x="-655167" y="3265991"/>
                    <a:ext cx="579225" cy="773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9" h="30954" extrusionOk="0">
                        <a:moveTo>
                          <a:pt x="12349" y="0"/>
                        </a:moveTo>
                        <a:cubicBezTo>
                          <a:pt x="11550" y="3629"/>
                          <a:pt x="7236" y="5684"/>
                          <a:pt x="7236" y="5684"/>
                        </a:cubicBezTo>
                        <a:cubicBezTo>
                          <a:pt x="7609" y="5898"/>
                          <a:pt x="7965" y="6029"/>
                          <a:pt x="8370" y="6029"/>
                        </a:cubicBezTo>
                        <a:cubicBezTo>
                          <a:pt x="8784" y="6029"/>
                          <a:pt x="9250" y="5892"/>
                          <a:pt x="9838" y="5569"/>
                        </a:cubicBezTo>
                        <a:lnTo>
                          <a:pt x="9838" y="5569"/>
                        </a:lnTo>
                        <a:cubicBezTo>
                          <a:pt x="9085" y="6505"/>
                          <a:pt x="8172" y="6848"/>
                          <a:pt x="8172" y="6848"/>
                        </a:cubicBezTo>
                        <a:cubicBezTo>
                          <a:pt x="8172" y="6848"/>
                          <a:pt x="8640" y="6946"/>
                          <a:pt x="9276" y="6946"/>
                        </a:cubicBezTo>
                        <a:cubicBezTo>
                          <a:pt x="9700" y="6946"/>
                          <a:pt x="10199" y="6902"/>
                          <a:pt x="10683" y="6756"/>
                        </a:cubicBezTo>
                        <a:lnTo>
                          <a:pt x="10683" y="6756"/>
                        </a:lnTo>
                        <a:cubicBezTo>
                          <a:pt x="9154" y="8445"/>
                          <a:pt x="7236" y="9381"/>
                          <a:pt x="7236" y="9381"/>
                        </a:cubicBezTo>
                        <a:cubicBezTo>
                          <a:pt x="7609" y="9596"/>
                          <a:pt x="7965" y="9727"/>
                          <a:pt x="8370" y="9727"/>
                        </a:cubicBezTo>
                        <a:cubicBezTo>
                          <a:pt x="8784" y="9727"/>
                          <a:pt x="9250" y="9590"/>
                          <a:pt x="9838" y="9267"/>
                        </a:cubicBezTo>
                        <a:lnTo>
                          <a:pt x="9838" y="9267"/>
                        </a:lnTo>
                        <a:cubicBezTo>
                          <a:pt x="9085" y="10203"/>
                          <a:pt x="8172" y="10545"/>
                          <a:pt x="8172" y="10545"/>
                        </a:cubicBezTo>
                        <a:cubicBezTo>
                          <a:pt x="8172" y="10545"/>
                          <a:pt x="8674" y="10637"/>
                          <a:pt x="9336" y="10637"/>
                        </a:cubicBezTo>
                        <a:cubicBezTo>
                          <a:pt x="7396" y="12577"/>
                          <a:pt x="5205" y="13627"/>
                          <a:pt x="5205" y="13627"/>
                        </a:cubicBezTo>
                        <a:cubicBezTo>
                          <a:pt x="5699" y="13930"/>
                          <a:pt x="6177" y="14106"/>
                          <a:pt x="6722" y="14106"/>
                        </a:cubicBezTo>
                        <a:cubicBezTo>
                          <a:pt x="7285" y="14106"/>
                          <a:pt x="7920" y="13919"/>
                          <a:pt x="8720" y="13490"/>
                        </a:cubicBezTo>
                        <a:lnTo>
                          <a:pt x="8720" y="13490"/>
                        </a:lnTo>
                        <a:cubicBezTo>
                          <a:pt x="7693" y="14745"/>
                          <a:pt x="6483" y="15202"/>
                          <a:pt x="6483" y="15202"/>
                        </a:cubicBezTo>
                        <a:cubicBezTo>
                          <a:pt x="6483" y="15202"/>
                          <a:pt x="7131" y="15337"/>
                          <a:pt x="8002" y="15337"/>
                        </a:cubicBezTo>
                        <a:cubicBezTo>
                          <a:pt x="8263" y="15337"/>
                          <a:pt x="8544" y="15325"/>
                          <a:pt x="8834" y="15293"/>
                        </a:cubicBezTo>
                        <a:lnTo>
                          <a:pt x="8834" y="15293"/>
                        </a:lnTo>
                        <a:cubicBezTo>
                          <a:pt x="6346" y="17233"/>
                          <a:pt x="3470" y="18283"/>
                          <a:pt x="3470" y="18283"/>
                        </a:cubicBezTo>
                        <a:cubicBezTo>
                          <a:pt x="4099" y="18575"/>
                          <a:pt x="4705" y="18745"/>
                          <a:pt x="5393" y="18745"/>
                        </a:cubicBezTo>
                        <a:cubicBezTo>
                          <a:pt x="6104" y="18745"/>
                          <a:pt x="6901" y="18564"/>
                          <a:pt x="7898" y="18146"/>
                        </a:cubicBezTo>
                        <a:lnTo>
                          <a:pt x="7898" y="18146"/>
                        </a:lnTo>
                        <a:cubicBezTo>
                          <a:pt x="8012" y="19036"/>
                          <a:pt x="7236" y="19653"/>
                          <a:pt x="7236" y="19653"/>
                        </a:cubicBezTo>
                        <a:cubicBezTo>
                          <a:pt x="7236" y="19653"/>
                          <a:pt x="7761" y="19846"/>
                          <a:pt x="8520" y="19846"/>
                        </a:cubicBezTo>
                        <a:cubicBezTo>
                          <a:pt x="8737" y="19846"/>
                          <a:pt x="8973" y="19830"/>
                          <a:pt x="9222" y="19790"/>
                        </a:cubicBezTo>
                        <a:lnTo>
                          <a:pt x="9222" y="19790"/>
                        </a:lnTo>
                        <a:cubicBezTo>
                          <a:pt x="9200" y="19811"/>
                          <a:pt x="7304" y="21035"/>
                          <a:pt x="6479" y="21035"/>
                        </a:cubicBezTo>
                        <a:cubicBezTo>
                          <a:pt x="6431" y="21035"/>
                          <a:pt x="6386" y="21031"/>
                          <a:pt x="6346" y="21022"/>
                        </a:cubicBezTo>
                        <a:lnTo>
                          <a:pt x="6346" y="21022"/>
                        </a:lnTo>
                        <a:cubicBezTo>
                          <a:pt x="6506" y="21205"/>
                          <a:pt x="6780" y="21296"/>
                          <a:pt x="7054" y="21342"/>
                        </a:cubicBezTo>
                        <a:cubicBezTo>
                          <a:pt x="5159" y="22483"/>
                          <a:pt x="3470" y="23099"/>
                          <a:pt x="3470" y="23099"/>
                        </a:cubicBezTo>
                        <a:cubicBezTo>
                          <a:pt x="4099" y="23391"/>
                          <a:pt x="4705" y="23562"/>
                          <a:pt x="5393" y="23562"/>
                        </a:cubicBezTo>
                        <a:cubicBezTo>
                          <a:pt x="6104" y="23562"/>
                          <a:pt x="6901" y="23380"/>
                          <a:pt x="7898" y="22962"/>
                        </a:cubicBezTo>
                        <a:lnTo>
                          <a:pt x="7898" y="22962"/>
                        </a:lnTo>
                        <a:cubicBezTo>
                          <a:pt x="6620" y="24172"/>
                          <a:pt x="5091" y="24629"/>
                          <a:pt x="5091" y="24629"/>
                        </a:cubicBezTo>
                        <a:cubicBezTo>
                          <a:pt x="5091" y="24629"/>
                          <a:pt x="5935" y="24766"/>
                          <a:pt x="7054" y="24766"/>
                        </a:cubicBezTo>
                        <a:cubicBezTo>
                          <a:pt x="7008" y="24811"/>
                          <a:pt x="6939" y="24857"/>
                          <a:pt x="6871" y="24902"/>
                        </a:cubicBezTo>
                        <a:cubicBezTo>
                          <a:pt x="6026" y="25222"/>
                          <a:pt x="4817" y="25610"/>
                          <a:pt x="3653" y="25793"/>
                        </a:cubicBezTo>
                        <a:cubicBezTo>
                          <a:pt x="3881" y="25907"/>
                          <a:pt x="4406" y="26067"/>
                          <a:pt x="5068" y="26135"/>
                        </a:cubicBezTo>
                        <a:cubicBezTo>
                          <a:pt x="2397" y="27778"/>
                          <a:pt x="1" y="28669"/>
                          <a:pt x="1" y="28669"/>
                        </a:cubicBezTo>
                        <a:cubicBezTo>
                          <a:pt x="852" y="29050"/>
                          <a:pt x="1665" y="29277"/>
                          <a:pt x="2589" y="29277"/>
                        </a:cubicBezTo>
                        <a:cubicBezTo>
                          <a:pt x="3546" y="29277"/>
                          <a:pt x="4621" y="29033"/>
                          <a:pt x="5981" y="28463"/>
                        </a:cubicBezTo>
                        <a:lnTo>
                          <a:pt x="5981" y="28463"/>
                        </a:lnTo>
                        <a:cubicBezTo>
                          <a:pt x="4246" y="30107"/>
                          <a:pt x="2169" y="30723"/>
                          <a:pt x="2169" y="30723"/>
                        </a:cubicBezTo>
                        <a:cubicBezTo>
                          <a:pt x="2169" y="30723"/>
                          <a:pt x="3266" y="30896"/>
                          <a:pt x="4741" y="30896"/>
                        </a:cubicBezTo>
                        <a:cubicBezTo>
                          <a:pt x="6783" y="30896"/>
                          <a:pt x="9549" y="30565"/>
                          <a:pt x="11139" y="28988"/>
                        </a:cubicBezTo>
                        <a:cubicBezTo>
                          <a:pt x="11960" y="30443"/>
                          <a:pt x="14962" y="30953"/>
                          <a:pt x="17508" y="30953"/>
                        </a:cubicBezTo>
                        <a:cubicBezTo>
                          <a:pt x="18717" y="30953"/>
                          <a:pt x="19823" y="30838"/>
                          <a:pt x="20543" y="30654"/>
                        </a:cubicBezTo>
                        <a:cubicBezTo>
                          <a:pt x="18923" y="30426"/>
                          <a:pt x="17234" y="29057"/>
                          <a:pt x="17234" y="29057"/>
                        </a:cubicBezTo>
                        <a:lnTo>
                          <a:pt x="17234" y="29057"/>
                        </a:lnTo>
                        <a:cubicBezTo>
                          <a:pt x="17234" y="29057"/>
                          <a:pt x="18554" y="29272"/>
                          <a:pt x="20020" y="29272"/>
                        </a:cubicBezTo>
                        <a:cubicBezTo>
                          <a:pt x="21169" y="29272"/>
                          <a:pt x="22406" y="29140"/>
                          <a:pt x="23168" y="28669"/>
                        </a:cubicBezTo>
                        <a:cubicBezTo>
                          <a:pt x="21137" y="28509"/>
                          <a:pt x="19425" y="27893"/>
                          <a:pt x="18033" y="27025"/>
                        </a:cubicBezTo>
                        <a:cubicBezTo>
                          <a:pt x="18854" y="26980"/>
                          <a:pt x="19516" y="26637"/>
                          <a:pt x="19836" y="26477"/>
                        </a:cubicBezTo>
                        <a:cubicBezTo>
                          <a:pt x="18535" y="26477"/>
                          <a:pt x="15430" y="24857"/>
                          <a:pt x="15430" y="24857"/>
                        </a:cubicBezTo>
                        <a:cubicBezTo>
                          <a:pt x="15385" y="24834"/>
                          <a:pt x="15362" y="24788"/>
                          <a:pt x="15339" y="24766"/>
                        </a:cubicBezTo>
                        <a:lnTo>
                          <a:pt x="15339" y="24766"/>
                        </a:lnTo>
                        <a:cubicBezTo>
                          <a:pt x="15682" y="24790"/>
                          <a:pt x="16026" y="24801"/>
                          <a:pt x="16361" y="24801"/>
                        </a:cubicBezTo>
                        <a:cubicBezTo>
                          <a:pt x="17275" y="24801"/>
                          <a:pt x="18120" y="24717"/>
                          <a:pt x="18672" y="24583"/>
                        </a:cubicBezTo>
                        <a:cubicBezTo>
                          <a:pt x="17485" y="24400"/>
                          <a:pt x="16229" y="23396"/>
                          <a:pt x="16229" y="23396"/>
                        </a:cubicBezTo>
                        <a:lnTo>
                          <a:pt x="16229" y="23396"/>
                        </a:lnTo>
                        <a:cubicBezTo>
                          <a:pt x="16230" y="23396"/>
                          <a:pt x="17192" y="23552"/>
                          <a:pt x="18266" y="23552"/>
                        </a:cubicBezTo>
                        <a:cubicBezTo>
                          <a:pt x="19121" y="23552"/>
                          <a:pt x="20046" y="23453"/>
                          <a:pt x="20612" y="23099"/>
                        </a:cubicBezTo>
                        <a:cubicBezTo>
                          <a:pt x="19128" y="22985"/>
                          <a:pt x="17873" y="22551"/>
                          <a:pt x="16846" y="21912"/>
                        </a:cubicBezTo>
                        <a:cubicBezTo>
                          <a:pt x="17325" y="21821"/>
                          <a:pt x="17690" y="21616"/>
                          <a:pt x="17690" y="21365"/>
                        </a:cubicBezTo>
                        <a:cubicBezTo>
                          <a:pt x="15727" y="21113"/>
                          <a:pt x="14426" y="19721"/>
                          <a:pt x="14335" y="19653"/>
                        </a:cubicBezTo>
                        <a:lnTo>
                          <a:pt x="14335" y="19630"/>
                        </a:lnTo>
                        <a:cubicBezTo>
                          <a:pt x="14611" y="19672"/>
                          <a:pt x="14890" y="19692"/>
                          <a:pt x="15171" y="19692"/>
                        </a:cubicBezTo>
                        <a:cubicBezTo>
                          <a:pt x="15654" y="19692"/>
                          <a:pt x="16140" y="19631"/>
                          <a:pt x="16617" y="19516"/>
                        </a:cubicBezTo>
                        <a:cubicBezTo>
                          <a:pt x="15431" y="19356"/>
                          <a:pt x="15111" y="18192"/>
                          <a:pt x="15111" y="18192"/>
                        </a:cubicBezTo>
                        <a:lnTo>
                          <a:pt x="15111" y="18192"/>
                        </a:lnTo>
                        <a:cubicBezTo>
                          <a:pt x="15111" y="18192"/>
                          <a:pt x="17123" y="18616"/>
                          <a:pt x="18790" y="18616"/>
                        </a:cubicBezTo>
                        <a:cubicBezTo>
                          <a:pt x="19538" y="18616"/>
                          <a:pt x="20216" y="18531"/>
                          <a:pt x="20612" y="18283"/>
                        </a:cubicBezTo>
                        <a:cubicBezTo>
                          <a:pt x="17987" y="18078"/>
                          <a:pt x="16115" y="16868"/>
                          <a:pt x="14791" y="15361"/>
                        </a:cubicBezTo>
                        <a:lnTo>
                          <a:pt x="14791" y="15361"/>
                        </a:lnTo>
                        <a:cubicBezTo>
                          <a:pt x="15007" y="15377"/>
                          <a:pt x="15222" y="15384"/>
                          <a:pt x="15432" y="15384"/>
                        </a:cubicBezTo>
                        <a:cubicBezTo>
                          <a:pt x="16153" y="15384"/>
                          <a:pt x="16814" y="15298"/>
                          <a:pt x="17257" y="15156"/>
                        </a:cubicBezTo>
                        <a:cubicBezTo>
                          <a:pt x="16298" y="14973"/>
                          <a:pt x="15294" y="13924"/>
                          <a:pt x="15294" y="13924"/>
                        </a:cubicBezTo>
                        <a:lnTo>
                          <a:pt x="15294" y="13924"/>
                        </a:lnTo>
                        <a:cubicBezTo>
                          <a:pt x="15294" y="13924"/>
                          <a:pt x="16069" y="14089"/>
                          <a:pt x="16932" y="14089"/>
                        </a:cubicBezTo>
                        <a:cubicBezTo>
                          <a:pt x="17607" y="14089"/>
                          <a:pt x="18335" y="13988"/>
                          <a:pt x="18786" y="13627"/>
                        </a:cubicBezTo>
                        <a:cubicBezTo>
                          <a:pt x="16709" y="13421"/>
                          <a:pt x="15248" y="12189"/>
                          <a:pt x="14198" y="10637"/>
                        </a:cubicBezTo>
                        <a:lnTo>
                          <a:pt x="14198" y="10637"/>
                        </a:lnTo>
                        <a:cubicBezTo>
                          <a:pt x="14408" y="10662"/>
                          <a:pt x="14619" y="10673"/>
                          <a:pt x="14822" y="10673"/>
                        </a:cubicBezTo>
                        <a:cubicBezTo>
                          <a:pt x="15349" y="10673"/>
                          <a:pt x="15832" y="10598"/>
                          <a:pt x="16161" y="10500"/>
                        </a:cubicBezTo>
                        <a:cubicBezTo>
                          <a:pt x="15453" y="10363"/>
                          <a:pt x="14723" y="9587"/>
                          <a:pt x="14723" y="9587"/>
                        </a:cubicBezTo>
                        <a:lnTo>
                          <a:pt x="14723" y="9587"/>
                        </a:lnTo>
                        <a:cubicBezTo>
                          <a:pt x="14723" y="9587"/>
                          <a:pt x="15309" y="9711"/>
                          <a:pt x="15954" y="9711"/>
                        </a:cubicBezTo>
                        <a:cubicBezTo>
                          <a:pt x="16448" y="9711"/>
                          <a:pt x="16976" y="9638"/>
                          <a:pt x="17302" y="9381"/>
                        </a:cubicBezTo>
                        <a:cubicBezTo>
                          <a:pt x="15636" y="9199"/>
                          <a:pt x="14495" y="8149"/>
                          <a:pt x="13696" y="6870"/>
                        </a:cubicBezTo>
                        <a:lnTo>
                          <a:pt x="13696" y="6870"/>
                        </a:lnTo>
                        <a:cubicBezTo>
                          <a:pt x="14069" y="6945"/>
                          <a:pt x="14459" y="6978"/>
                          <a:pt x="14825" y="6978"/>
                        </a:cubicBezTo>
                        <a:cubicBezTo>
                          <a:pt x="15354" y="6978"/>
                          <a:pt x="15837" y="6910"/>
                          <a:pt x="16161" y="6802"/>
                        </a:cubicBezTo>
                        <a:cubicBezTo>
                          <a:pt x="15453" y="6688"/>
                          <a:pt x="14723" y="5912"/>
                          <a:pt x="14723" y="5912"/>
                        </a:cubicBezTo>
                        <a:lnTo>
                          <a:pt x="14723" y="5912"/>
                        </a:lnTo>
                        <a:cubicBezTo>
                          <a:pt x="14723" y="5912"/>
                          <a:pt x="15290" y="6032"/>
                          <a:pt x="15923" y="6032"/>
                        </a:cubicBezTo>
                        <a:cubicBezTo>
                          <a:pt x="16425" y="6032"/>
                          <a:pt x="16969" y="5956"/>
                          <a:pt x="17302" y="5684"/>
                        </a:cubicBezTo>
                        <a:cubicBezTo>
                          <a:pt x="14266" y="5364"/>
                          <a:pt x="12988" y="2123"/>
                          <a:pt x="1234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7" name="Google Shape;37;p3"/>
                  <p:cNvSpPr/>
                  <p:nvPr/>
                </p:nvSpPr>
                <p:spPr>
                  <a:xfrm>
                    <a:off x="3622791" y="3168228"/>
                    <a:ext cx="579800" cy="773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92" h="30954" extrusionOk="0">
                        <a:moveTo>
                          <a:pt x="12372" y="0"/>
                        </a:moveTo>
                        <a:cubicBezTo>
                          <a:pt x="11573" y="3629"/>
                          <a:pt x="7259" y="5684"/>
                          <a:pt x="7259" y="5684"/>
                        </a:cubicBezTo>
                        <a:cubicBezTo>
                          <a:pt x="7632" y="5898"/>
                          <a:pt x="7988" y="6029"/>
                          <a:pt x="8393" y="6029"/>
                        </a:cubicBezTo>
                        <a:cubicBezTo>
                          <a:pt x="8807" y="6029"/>
                          <a:pt x="9273" y="5892"/>
                          <a:pt x="9861" y="5569"/>
                        </a:cubicBezTo>
                        <a:lnTo>
                          <a:pt x="9861" y="5569"/>
                        </a:lnTo>
                        <a:cubicBezTo>
                          <a:pt x="9085" y="6505"/>
                          <a:pt x="8195" y="6848"/>
                          <a:pt x="8195" y="6848"/>
                        </a:cubicBezTo>
                        <a:cubicBezTo>
                          <a:pt x="8195" y="6848"/>
                          <a:pt x="8663" y="6946"/>
                          <a:pt x="9295" y="6946"/>
                        </a:cubicBezTo>
                        <a:cubicBezTo>
                          <a:pt x="9715" y="6946"/>
                          <a:pt x="10208" y="6902"/>
                          <a:pt x="10683" y="6756"/>
                        </a:cubicBezTo>
                        <a:lnTo>
                          <a:pt x="10683" y="6756"/>
                        </a:lnTo>
                        <a:cubicBezTo>
                          <a:pt x="9177" y="8445"/>
                          <a:pt x="7259" y="9381"/>
                          <a:pt x="7259" y="9381"/>
                        </a:cubicBezTo>
                        <a:cubicBezTo>
                          <a:pt x="7632" y="9596"/>
                          <a:pt x="7988" y="9727"/>
                          <a:pt x="8393" y="9727"/>
                        </a:cubicBezTo>
                        <a:cubicBezTo>
                          <a:pt x="8807" y="9727"/>
                          <a:pt x="9273" y="9590"/>
                          <a:pt x="9861" y="9267"/>
                        </a:cubicBezTo>
                        <a:lnTo>
                          <a:pt x="9861" y="9267"/>
                        </a:lnTo>
                        <a:cubicBezTo>
                          <a:pt x="9085" y="10203"/>
                          <a:pt x="8195" y="10545"/>
                          <a:pt x="8195" y="10545"/>
                        </a:cubicBezTo>
                        <a:cubicBezTo>
                          <a:pt x="8195" y="10545"/>
                          <a:pt x="8697" y="10637"/>
                          <a:pt x="9359" y="10637"/>
                        </a:cubicBezTo>
                        <a:cubicBezTo>
                          <a:pt x="7396" y="12577"/>
                          <a:pt x="5205" y="13627"/>
                          <a:pt x="5205" y="13627"/>
                        </a:cubicBezTo>
                        <a:cubicBezTo>
                          <a:pt x="5711" y="13930"/>
                          <a:pt x="6188" y="14106"/>
                          <a:pt x="6731" y="14106"/>
                        </a:cubicBezTo>
                        <a:cubicBezTo>
                          <a:pt x="7291" y="14106"/>
                          <a:pt x="7920" y="13919"/>
                          <a:pt x="8720" y="13490"/>
                        </a:cubicBezTo>
                        <a:lnTo>
                          <a:pt x="8720" y="13490"/>
                        </a:lnTo>
                        <a:cubicBezTo>
                          <a:pt x="7693" y="14745"/>
                          <a:pt x="6483" y="15202"/>
                          <a:pt x="6483" y="15202"/>
                        </a:cubicBezTo>
                        <a:cubicBezTo>
                          <a:pt x="6483" y="15202"/>
                          <a:pt x="7132" y="15337"/>
                          <a:pt x="8002" y="15337"/>
                        </a:cubicBezTo>
                        <a:cubicBezTo>
                          <a:pt x="8263" y="15337"/>
                          <a:pt x="8545" y="15325"/>
                          <a:pt x="8834" y="15293"/>
                        </a:cubicBezTo>
                        <a:lnTo>
                          <a:pt x="8834" y="15293"/>
                        </a:lnTo>
                        <a:cubicBezTo>
                          <a:pt x="6346" y="17233"/>
                          <a:pt x="3493" y="18283"/>
                          <a:pt x="3493" y="18283"/>
                        </a:cubicBezTo>
                        <a:cubicBezTo>
                          <a:pt x="4122" y="18575"/>
                          <a:pt x="4723" y="18745"/>
                          <a:pt x="5408" y="18745"/>
                        </a:cubicBezTo>
                        <a:cubicBezTo>
                          <a:pt x="6115" y="18745"/>
                          <a:pt x="6912" y="18564"/>
                          <a:pt x="7921" y="18146"/>
                        </a:cubicBezTo>
                        <a:lnTo>
                          <a:pt x="7921" y="18146"/>
                        </a:lnTo>
                        <a:cubicBezTo>
                          <a:pt x="8035" y="19036"/>
                          <a:pt x="7259" y="19653"/>
                          <a:pt x="7259" y="19653"/>
                        </a:cubicBezTo>
                        <a:cubicBezTo>
                          <a:pt x="7259" y="19653"/>
                          <a:pt x="7784" y="19846"/>
                          <a:pt x="8543" y="19846"/>
                        </a:cubicBezTo>
                        <a:cubicBezTo>
                          <a:pt x="8760" y="19846"/>
                          <a:pt x="8997" y="19830"/>
                          <a:pt x="9245" y="19790"/>
                        </a:cubicBezTo>
                        <a:lnTo>
                          <a:pt x="9245" y="19790"/>
                        </a:lnTo>
                        <a:cubicBezTo>
                          <a:pt x="9224" y="19811"/>
                          <a:pt x="7327" y="21035"/>
                          <a:pt x="6502" y="21035"/>
                        </a:cubicBezTo>
                        <a:cubicBezTo>
                          <a:pt x="6454" y="21035"/>
                          <a:pt x="6409" y="21031"/>
                          <a:pt x="6369" y="21022"/>
                        </a:cubicBezTo>
                        <a:lnTo>
                          <a:pt x="6369" y="21022"/>
                        </a:lnTo>
                        <a:cubicBezTo>
                          <a:pt x="6529" y="21205"/>
                          <a:pt x="6803" y="21296"/>
                          <a:pt x="7077" y="21342"/>
                        </a:cubicBezTo>
                        <a:cubicBezTo>
                          <a:pt x="5159" y="22483"/>
                          <a:pt x="3493" y="23099"/>
                          <a:pt x="3493" y="23099"/>
                        </a:cubicBezTo>
                        <a:cubicBezTo>
                          <a:pt x="4122" y="23391"/>
                          <a:pt x="4723" y="23562"/>
                          <a:pt x="5408" y="23562"/>
                        </a:cubicBezTo>
                        <a:cubicBezTo>
                          <a:pt x="6115" y="23562"/>
                          <a:pt x="6912" y="23380"/>
                          <a:pt x="7921" y="22962"/>
                        </a:cubicBezTo>
                        <a:lnTo>
                          <a:pt x="7921" y="22962"/>
                        </a:lnTo>
                        <a:cubicBezTo>
                          <a:pt x="6620" y="24172"/>
                          <a:pt x="5091" y="24629"/>
                          <a:pt x="5091" y="24629"/>
                        </a:cubicBezTo>
                        <a:cubicBezTo>
                          <a:pt x="5091" y="24629"/>
                          <a:pt x="5958" y="24766"/>
                          <a:pt x="7077" y="24766"/>
                        </a:cubicBezTo>
                        <a:cubicBezTo>
                          <a:pt x="7008" y="24811"/>
                          <a:pt x="6963" y="24857"/>
                          <a:pt x="6894" y="24902"/>
                        </a:cubicBezTo>
                        <a:cubicBezTo>
                          <a:pt x="6050" y="25222"/>
                          <a:pt x="4840" y="25610"/>
                          <a:pt x="3653" y="25793"/>
                        </a:cubicBezTo>
                        <a:cubicBezTo>
                          <a:pt x="3881" y="25907"/>
                          <a:pt x="4429" y="26067"/>
                          <a:pt x="5068" y="26135"/>
                        </a:cubicBezTo>
                        <a:cubicBezTo>
                          <a:pt x="2420" y="27778"/>
                          <a:pt x="1" y="28669"/>
                          <a:pt x="1" y="28669"/>
                        </a:cubicBezTo>
                        <a:cubicBezTo>
                          <a:pt x="864" y="29050"/>
                          <a:pt x="1683" y="29277"/>
                          <a:pt x="2609" y="29277"/>
                        </a:cubicBezTo>
                        <a:cubicBezTo>
                          <a:pt x="3569" y="29277"/>
                          <a:pt x="4644" y="29033"/>
                          <a:pt x="6004" y="28463"/>
                        </a:cubicBezTo>
                        <a:lnTo>
                          <a:pt x="6004" y="28463"/>
                        </a:lnTo>
                        <a:cubicBezTo>
                          <a:pt x="4269" y="30107"/>
                          <a:pt x="2192" y="30723"/>
                          <a:pt x="2192" y="30723"/>
                        </a:cubicBezTo>
                        <a:cubicBezTo>
                          <a:pt x="2192" y="30723"/>
                          <a:pt x="3289" y="30896"/>
                          <a:pt x="4764" y="30896"/>
                        </a:cubicBezTo>
                        <a:cubicBezTo>
                          <a:pt x="6806" y="30896"/>
                          <a:pt x="9572" y="30565"/>
                          <a:pt x="11162" y="28988"/>
                        </a:cubicBezTo>
                        <a:cubicBezTo>
                          <a:pt x="11983" y="30443"/>
                          <a:pt x="14975" y="30953"/>
                          <a:pt x="17514" y="30953"/>
                        </a:cubicBezTo>
                        <a:cubicBezTo>
                          <a:pt x="18720" y="30953"/>
                          <a:pt x="19823" y="30838"/>
                          <a:pt x="20544" y="30654"/>
                        </a:cubicBezTo>
                        <a:cubicBezTo>
                          <a:pt x="18946" y="30426"/>
                          <a:pt x="17234" y="29057"/>
                          <a:pt x="17234" y="29057"/>
                        </a:cubicBezTo>
                        <a:lnTo>
                          <a:pt x="17234" y="29057"/>
                        </a:lnTo>
                        <a:cubicBezTo>
                          <a:pt x="17234" y="29057"/>
                          <a:pt x="18555" y="29272"/>
                          <a:pt x="20025" y="29272"/>
                        </a:cubicBezTo>
                        <a:cubicBezTo>
                          <a:pt x="21176" y="29272"/>
                          <a:pt x="22419" y="29140"/>
                          <a:pt x="23191" y="28669"/>
                        </a:cubicBezTo>
                        <a:cubicBezTo>
                          <a:pt x="21137" y="28509"/>
                          <a:pt x="19448" y="27893"/>
                          <a:pt x="18033" y="27025"/>
                        </a:cubicBezTo>
                        <a:cubicBezTo>
                          <a:pt x="18877" y="26980"/>
                          <a:pt x="19539" y="26637"/>
                          <a:pt x="19859" y="26477"/>
                        </a:cubicBezTo>
                        <a:cubicBezTo>
                          <a:pt x="18558" y="26477"/>
                          <a:pt x="15454" y="24857"/>
                          <a:pt x="15431" y="24857"/>
                        </a:cubicBezTo>
                        <a:cubicBezTo>
                          <a:pt x="15408" y="24834"/>
                          <a:pt x="15385" y="24788"/>
                          <a:pt x="15339" y="24766"/>
                        </a:cubicBezTo>
                        <a:lnTo>
                          <a:pt x="15339" y="24766"/>
                        </a:lnTo>
                        <a:cubicBezTo>
                          <a:pt x="15688" y="24790"/>
                          <a:pt x="16037" y="24801"/>
                          <a:pt x="16374" y="24801"/>
                        </a:cubicBezTo>
                        <a:cubicBezTo>
                          <a:pt x="17297" y="24801"/>
                          <a:pt x="18137" y="24717"/>
                          <a:pt x="18672" y="24583"/>
                        </a:cubicBezTo>
                        <a:cubicBezTo>
                          <a:pt x="17485" y="24400"/>
                          <a:pt x="16230" y="23396"/>
                          <a:pt x="16230" y="23396"/>
                        </a:cubicBezTo>
                        <a:lnTo>
                          <a:pt x="16230" y="23396"/>
                        </a:lnTo>
                        <a:cubicBezTo>
                          <a:pt x="16230" y="23396"/>
                          <a:pt x="17193" y="23552"/>
                          <a:pt x="18271" y="23552"/>
                        </a:cubicBezTo>
                        <a:cubicBezTo>
                          <a:pt x="19128" y="23552"/>
                          <a:pt x="20058" y="23453"/>
                          <a:pt x="20635" y="23099"/>
                        </a:cubicBezTo>
                        <a:cubicBezTo>
                          <a:pt x="19128" y="22985"/>
                          <a:pt x="17896" y="22551"/>
                          <a:pt x="16846" y="21912"/>
                        </a:cubicBezTo>
                        <a:cubicBezTo>
                          <a:pt x="17325" y="21821"/>
                          <a:pt x="17713" y="21616"/>
                          <a:pt x="17713" y="21365"/>
                        </a:cubicBezTo>
                        <a:cubicBezTo>
                          <a:pt x="15727" y="21113"/>
                          <a:pt x="14426" y="19721"/>
                          <a:pt x="14358" y="19653"/>
                        </a:cubicBezTo>
                        <a:cubicBezTo>
                          <a:pt x="14358" y="19653"/>
                          <a:pt x="14358" y="19630"/>
                          <a:pt x="14358" y="19630"/>
                        </a:cubicBezTo>
                        <a:cubicBezTo>
                          <a:pt x="14634" y="19672"/>
                          <a:pt x="14914" y="19692"/>
                          <a:pt x="15194" y="19692"/>
                        </a:cubicBezTo>
                        <a:cubicBezTo>
                          <a:pt x="15677" y="19692"/>
                          <a:pt x="16163" y="19631"/>
                          <a:pt x="16640" y="19516"/>
                        </a:cubicBezTo>
                        <a:cubicBezTo>
                          <a:pt x="15431" y="19356"/>
                          <a:pt x="15111" y="18192"/>
                          <a:pt x="15111" y="18192"/>
                        </a:cubicBezTo>
                        <a:lnTo>
                          <a:pt x="15111" y="18192"/>
                        </a:lnTo>
                        <a:cubicBezTo>
                          <a:pt x="15111" y="18192"/>
                          <a:pt x="17123" y="18616"/>
                          <a:pt x="18797" y="18616"/>
                        </a:cubicBezTo>
                        <a:cubicBezTo>
                          <a:pt x="19549" y="18616"/>
                          <a:pt x="20232" y="18531"/>
                          <a:pt x="20635" y="18283"/>
                        </a:cubicBezTo>
                        <a:cubicBezTo>
                          <a:pt x="17987" y="18078"/>
                          <a:pt x="16138" y="16868"/>
                          <a:pt x="14792" y="15361"/>
                        </a:cubicBezTo>
                        <a:lnTo>
                          <a:pt x="14792" y="15361"/>
                        </a:lnTo>
                        <a:cubicBezTo>
                          <a:pt x="15007" y="15377"/>
                          <a:pt x="15223" y="15384"/>
                          <a:pt x="15434" y="15384"/>
                        </a:cubicBezTo>
                        <a:cubicBezTo>
                          <a:pt x="16161" y="15384"/>
                          <a:pt x="16832" y="15298"/>
                          <a:pt x="17257" y="15156"/>
                        </a:cubicBezTo>
                        <a:cubicBezTo>
                          <a:pt x="16321" y="14973"/>
                          <a:pt x="15317" y="13924"/>
                          <a:pt x="15317" y="13924"/>
                        </a:cubicBezTo>
                        <a:lnTo>
                          <a:pt x="15317" y="13924"/>
                        </a:lnTo>
                        <a:cubicBezTo>
                          <a:pt x="15317" y="13924"/>
                          <a:pt x="16092" y="14089"/>
                          <a:pt x="16955" y="14089"/>
                        </a:cubicBezTo>
                        <a:cubicBezTo>
                          <a:pt x="17630" y="14089"/>
                          <a:pt x="18358" y="13988"/>
                          <a:pt x="18809" y="13627"/>
                        </a:cubicBezTo>
                        <a:cubicBezTo>
                          <a:pt x="16732" y="13421"/>
                          <a:pt x="15271" y="12189"/>
                          <a:pt x="14198" y="10637"/>
                        </a:cubicBezTo>
                        <a:lnTo>
                          <a:pt x="14198" y="10637"/>
                        </a:lnTo>
                        <a:cubicBezTo>
                          <a:pt x="14415" y="10662"/>
                          <a:pt x="14630" y="10673"/>
                          <a:pt x="14836" y="10673"/>
                        </a:cubicBezTo>
                        <a:cubicBezTo>
                          <a:pt x="15370" y="10673"/>
                          <a:pt x="15849" y="10598"/>
                          <a:pt x="16161" y="10500"/>
                        </a:cubicBezTo>
                        <a:cubicBezTo>
                          <a:pt x="15476" y="10363"/>
                          <a:pt x="14723" y="9587"/>
                          <a:pt x="14723" y="9587"/>
                        </a:cubicBezTo>
                        <a:lnTo>
                          <a:pt x="14723" y="9587"/>
                        </a:lnTo>
                        <a:cubicBezTo>
                          <a:pt x="14723" y="9587"/>
                          <a:pt x="15310" y="9711"/>
                          <a:pt x="15955" y="9711"/>
                        </a:cubicBezTo>
                        <a:cubicBezTo>
                          <a:pt x="16448" y="9711"/>
                          <a:pt x="16976" y="9638"/>
                          <a:pt x="17302" y="9381"/>
                        </a:cubicBezTo>
                        <a:cubicBezTo>
                          <a:pt x="15636" y="9199"/>
                          <a:pt x="14518" y="8149"/>
                          <a:pt x="13719" y="6870"/>
                        </a:cubicBezTo>
                        <a:lnTo>
                          <a:pt x="13719" y="6870"/>
                        </a:lnTo>
                        <a:cubicBezTo>
                          <a:pt x="14083" y="6945"/>
                          <a:pt x="14471" y="6978"/>
                          <a:pt x="14837" y="6978"/>
                        </a:cubicBezTo>
                        <a:cubicBezTo>
                          <a:pt x="15366" y="6978"/>
                          <a:pt x="15851" y="6910"/>
                          <a:pt x="16161" y="6802"/>
                        </a:cubicBezTo>
                        <a:cubicBezTo>
                          <a:pt x="15476" y="6688"/>
                          <a:pt x="14723" y="5912"/>
                          <a:pt x="14723" y="5912"/>
                        </a:cubicBezTo>
                        <a:lnTo>
                          <a:pt x="14723" y="5912"/>
                        </a:lnTo>
                        <a:cubicBezTo>
                          <a:pt x="14723" y="5912"/>
                          <a:pt x="15291" y="6032"/>
                          <a:pt x="15923" y="6032"/>
                        </a:cubicBezTo>
                        <a:cubicBezTo>
                          <a:pt x="16425" y="6032"/>
                          <a:pt x="16969" y="5956"/>
                          <a:pt x="17302" y="5684"/>
                        </a:cubicBezTo>
                        <a:cubicBezTo>
                          <a:pt x="14289" y="5364"/>
                          <a:pt x="13011" y="2123"/>
                          <a:pt x="1237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8" name="Google Shape;38;p3"/>
                  <p:cNvSpPr/>
                  <p:nvPr/>
                </p:nvSpPr>
                <p:spPr>
                  <a:xfrm>
                    <a:off x="2480500" y="3414175"/>
                    <a:ext cx="579225" cy="773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9" h="30954" extrusionOk="0">
                        <a:moveTo>
                          <a:pt x="12349" y="1"/>
                        </a:moveTo>
                        <a:cubicBezTo>
                          <a:pt x="11550" y="3607"/>
                          <a:pt x="7236" y="5684"/>
                          <a:pt x="7236" y="5684"/>
                        </a:cubicBezTo>
                        <a:cubicBezTo>
                          <a:pt x="7609" y="5899"/>
                          <a:pt x="7965" y="6030"/>
                          <a:pt x="8370" y="6030"/>
                        </a:cubicBezTo>
                        <a:cubicBezTo>
                          <a:pt x="8784" y="6030"/>
                          <a:pt x="9250" y="5893"/>
                          <a:pt x="9838" y="5570"/>
                        </a:cubicBezTo>
                        <a:lnTo>
                          <a:pt x="9838" y="5570"/>
                        </a:lnTo>
                        <a:cubicBezTo>
                          <a:pt x="9085" y="6506"/>
                          <a:pt x="8172" y="6848"/>
                          <a:pt x="8172" y="6848"/>
                        </a:cubicBezTo>
                        <a:cubicBezTo>
                          <a:pt x="8172" y="6848"/>
                          <a:pt x="8640" y="6947"/>
                          <a:pt x="9276" y="6947"/>
                        </a:cubicBezTo>
                        <a:cubicBezTo>
                          <a:pt x="9700" y="6947"/>
                          <a:pt x="10199" y="6903"/>
                          <a:pt x="10683" y="6757"/>
                        </a:cubicBezTo>
                        <a:lnTo>
                          <a:pt x="10683" y="6757"/>
                        </a:lnTo>
                        <a:cubicBezTo>
                          <a:pt x="9153" y="8446"/>
                          <a:pt x="7236" y="9382"/>
                          <a:pt x="7236" y="9382"/>
                        </a:cubicBezTo>
                        <a:cubicBezTo>
                          <a:pt x="7609" y="9596"/>
                          <a:pt x="7965" y="9727"/>
                          <a:pt x="8370" y="9727"/>
                        </a:cubicBezTo>
                        <a:cubicBezTo>
                          <a:pt x="8784" y="9727"/>
                          <a:pt x="9250" y="9591"/>
                          <a:pt x="9838" y="9268"/>
                        </a:cubicBezTo>
                        <a:lnTo>
                          <a:pt x="9838" y="9268"/>
                        </a:lnTo>
                        <a:cubicBezTo>
                          <a:pt x="9085" y="10204"/>
                          <a:pt x="8172" y="10546"/>
                          <a:pt x="8172" y="10546"/>
                        </a:cubicBezTo>
                        <a:cubicBezTo>
                          <a:pt x="8172" y="10546"/>
                          <a:pt x="8674" y="10637"/>
                          <a:pt x="9336" y="10637"/>
                        </a:cubicBezTo>
                        <a:cubicBezTo>
                          <a:pt x="7396" y="12577"/>
                          <a:pt x="5182" y="13627"/>
                          <a:pt x="5182" y="13627"/>
                        </a:cubicBezTo>
                        <a:cubicBezTo>
                          <a:pt x="5691" y="13922"/>
                          <a:pt x="6178" y="14098"/>
                          <a:pt x="6732" y="14098"/>
                        </a:cubicBezTo>
                        <a:cubicBezTo>
                          <a:pt x="7295" y="14098"/>
                          <a:pt x="7926" y="13916"/>
                          <a:pt x="8720" y="13491"/>
                        </a:cubicBezTo>
                        <a:lnTo>
                          <a:pt x="8720" y="13491"/>
                        </a:lnTo>
                        <a:cubicBezTo>
                          <a:pt x="7693" y="14746"/>
                          <a:pt x="6460" y="15202"/>
                          <a:pt x="6460" y="15202"/>
                        </a:cubicBezTo>
                        <a:cubicBezTo>
                          <a:pt x="6460" y="15202"/>
                          <a:pt x="7122" y="15337"/>
                          <a:pt x="7999" y="15337"/>
                        </a:cubicBezTo>
                        <a:cubicBezTo>
                          <a:pt x="8262" y="15337"/>
                          <a:pt x="8544" y="15325"/>
                          <a:pt x="8834" y="15294"/>
                        </a:cubicBezTo>
                        <a:lnTo>
                          <a:pt x="8834" y="15294"/>
                        </a:lnTo>
                        <a:cubicBezTo>
                          <a:pt x="6346" y="17234"/>
                          <a:pt x="3470" y="18284"/>
                          <a:pt x="3470" y="18284"/>
                        </a:cubicBezTo>
                        <a:cubicBezTo>
                          <a:pt x="4104" y="18567"/>
                          <a:pt x="4710" y="18737"/>
                          <a:pt x="5401" y="18737"/>
                        </a:cubicBezTo>
                        <a:cubicBezTo>
                          <a:pt x="6105" y="18737"/>
                          <a:pt x="6897" y="18561"/>
                          <a:pt x="7898" y="18147"/>
                        </a:cubicBezTo>
                        <a:lnTo>
                          <a:pt x="7898" y="18147"/>
                        </a:lnTo>
                        <a:cubicBezTo>
                          <a:pt x="8012" y="19037"/>
                          <a:pt x="7236" y="19653"/>
                          <a:pt x="7236" y="19653"/>
                        </a:cubicBezTo>
                        <a:cubicBezTo>
                          <a:pt x="7236" y="19653"/>
                          <a:pt x="7775" y="19838"/>
                          <a:pt x="8550" y="19838"/>
                        </a:cubicBezTo>
                        <a:cubicBezTo>
                          <a:pt x="8759" y="19838"/>
                          <a:pt x="8985" y="19824"/>
                          <a:pt x="9222" y="19790"/>
                        </a:cubicBezTo>
                        <a:lnTo>
                          <a:pt x="9222" y="19790"/>
                        </a:lnTo>
                        <a:cubicBezTo>
                          <a:pt x="9200" y="19812"/>
                          <a:pt x="7304" y="21036"/>
                          <a:pt x="6479" y="21036"/>
                        </a:cubicBezTo>
                        <a:cubicBezTo>
                          <a:pt x="6431" y="21036"/>
                          <a:pt x="6386" y="21032"/>
                          <a:pt x="6346" y="21023"/>
                        </a:cubicBezTo>
                        <a:lnTo>
                          <a:pt x="6346" y="21023"/>
                        </a:lnTo>
                        <a:cubicBezTo>
                          <a:pt x="6506" y="21205"/>
                          <a:pt x="6780" y="21274"/>
                          <a:pt x="7054" y="21320"/>
                        </a:cubicBezTo>
                        <a:cubicBezTo>
                          <a:pt x="5159" y="22484"/>
                          <a:pt x="3470" y="23100"/>
                          <a:pt x="3470" y="23100"/>
                        </a:cubicBezTo>
                        <a:cubicBezTo>
                          <a:pt x="4099" y="23392"/>
                          <a:pt x="4700" y="23562"/>
                          <a:pt x="5385" y="23562"/>
                        </a:cubicBezTo>
                        <a:cubicBezTo>
                          <a:pt x="6092" y="23562"/>
                          <a:pt x="6889" y="23380"/>
                          <a:pt x="7898" y="22963"/>
                        </a:cubicBezTo>
                        <a:lnTo>
                          <a:pt x="7898" y="22963"/>
                        </a:lnTo>
                        <a:cubicBezTo>
                          <a:pt x="6620" y="24173"/>
                          <a:pt x="5091" y="24629"/>
                          <a:pt x="5091" y="24629"/>
                        </a:cubicBezTo>
                        <a:cubicBezTo>
                          <a:pt x="5091" y="24629"/>
                          <a:pt x="5810" y="24746"/>
                          <a:pt x="6801" y="24746"/>
                        </a:cubicBezTo>
                        <a:cubicBezTo>
                          <a:pt x="6883" y="24746"/>
                          <a:pt x="6967" y="24745"/>
                          <a:pt x="7054" y="24743"/>
                        </a:cubicBezTo>
                        <a:lnTo>
                          <a:pt x="7054" y="24743"/>
                        </a:lnTo>
                        <a:cubicBezTo>
                          <a:pt x="7008" y="24812"/>
                          <a:pt x="6939" y="24857"/>
                          <a:pt x="6871" y="24903"/>
                        </a:cubicBezTo>
                        <a:cubicBezTo>
                          <a:pt x="6026" y="25223"/>
                          <a:pt x="4817" y="25611"/>
                          <a:pt x="3653" y="25793"/>
                        </a:cubicBezTo>
                        <a:cubicBezTo>
                          <a:pt x="3881" y="25907"/>
                          <a:pt x="4406" y="26067"/>
                          <a:pt x="5068" y="26136"/>
                        </a:cubicBezTo>
                        <a:cubicBezTo>
                          <a:pt x="2397" y="27779"/>
                          <a:pt x="1" y="28669"/>
                          <a:pt x="1" y="28669"/>
                        </a:cubicBezTo>
                        <a:cubicBezTo>
                          <a:pt x="852" y="29050"/>
                          <a:pt x="1665" y="29277"/>
                          <a:pt x="2588" y="29277"/>
                        </a:cubicBezTo>
                        <a:cubicBezTo>
                          <a:pt x="3546" y="29277"/>
                          <a:pt x="4621" y="29033"/>
                          <a:pt x="5981" y="28464"/>
                        </a:cubicBezTo>
                        <a:lnTo>
                          <a:pt x="5981" y="28464"/>
                        </a:lnTo>
                        <a:cubicBezTo>
                          <a:pt x="4246" y="30107"/>
                          <a:pt x="2169" y="30724"/>
                          <a:pt x="2169" y="30724"/>
                        </a:cubicBezTo>
                        <a:cubicBezTo>
                          <a:pt x="2169" y="30724"/>
                          <a:pt x="3266" y="30896"/>
                          <a:pt x="4741" y="30896"/>
                        </a:cubicBezTo>
                        <a:cubicBezTo>
                          <a:pt x="6783" y="30896"/>
                          <a:pt x="9549" y="30566"/>
                          <a:pt x="11139" y="28989"/>
                        </a:cubicBezTo>
                        <a:cubicBezTo>
                          <a:pt x="11959" y="30444"/>
                          <a:pt x="14962" y="30954"/>
                          <a:pt x="17501" y="30954"/>
                        </a:cubicBezTo>
                        <a:cubicBezTo>
                          <a:pt x="18707" y="30954"/>
                          <a:pt x="19808" y="30839"/>
                          <a:pt x="20520" y="30655"/>
                        </a:cubicBezTo>
                        <a:cubicBezTo>
                          <a:pt x="18923" y="30427"/>
                          <a:pt x="17211" y="29057"/>
                          <a:pt x="17211" y="29057"/>
                        </a:cubicBezTo>
                        <a:lnTo>
                          <a:pt x="17211" y="29057"/>
                        </a:lnTo>
                        <a:cubicBezTo>
                          <a:pt x="17211" y="29057"/>
                          <a:pt x="18539" y="29273"/>
                          <a:pt x="20011" y="29273"/>
                        </a:cubicBezTo>
                        <a:cubicBezTo>
                          <a:pt x="21164" y="29273"/>
                          <a:pt x="22406" y="29141"/>
                          <a:pt x="23168" y="28669"/>
                        </a:cubicBezTo>
                        <a:cubicBezTo>
                          <a:pt x="21137" y="28510"/>
                          <a:pt x="19425" y="27893"/>
                          <a:pt x="18010" y="27026"/>
                        </a:cubicBezTo>
                        <a:cubicBezTo>
                          <a:pt x="18854" y="26980"/>
                          <a:pt x="19516" y="26638"/>
                          <a:pt x="19836" y="26478"/>
                        </a:cubicBezTo>
                        <a:cubicBezTo>
                          <a:pt x="18535" y="26478"/>
                          <a:pt x="15430" y="24857"/>
                          <a:pt x="15430" y="24857"/>
                        </a:cubicBezTo>
                        <a:cubicBezTo>
                          <a:pt x="15385" y="24835"/>
                          <a:pt x="15362" y="24789"/>
                          <a:pt x="15339" y="24766"/>
                        </a:cubicBezTo>
                        <a:lnTo>
                          <a:pt x="15339" y="24766"/>
                        </a:lnTo>
                        <a:cubicBezTo>
                          <a:pt x="15682" y="24791"/>
                          <a:pt x="16026" y="24802"/>
                          <a:pt x="16361" y="24802"/>
                        </a:cubicBezTo>
                        <a:cubicBezTo>
                          <a:pt x="17275" y="24802"/>
                          <a:pt x="18120" y="24717"/>
                          <a:pt x="18672" y="24584"/>
                        </a:cubicBezTo>
                        <a:cubicBezTo>
                          <a:pt x="17485" y="24401"/>
                          <a:pt x="16207" y="23397"/>
                          <a:pt x="16206" y="23397"/>
                        </a:cubicBezTo>
                        <a:lnTo>
                          <a:pt x="16206" y="23397"/>
                        </a:lnTo>
                        <a:cubicBezTo>
                          <a:pt x="16207" y="23397"/>
                          <a:pt x="17177" y="23552"/>
                          <a:pt x="18257" y="23552"/>
                        </a:cubicBezTo>
                        <a:cubicBezTo>
                          <a:pt x="19116" y="23552"/>
                          <a:pt x="20045" y="23454"/>
                          <a:pt x="20612" y="23100"/>
                        </a:cubicBezTo>
                        <a:cubicBezTo>
                          <a:pt x="19128" y="22986"/>
                          <a:pt x="17873" y="22552"/>
                          <a:pt x="16846" y="21913"/>
                        </a:cubicBezTo>
                        <a:cubicBezTo>
                          <a:pt x="17325" y="21799"/>
                          <a:pt x="17690" y="21616"/>
                          <a:pt x="17690" y="21365"/>
                        </a:cubicBezTo>
                        <a:cubicBezTo>
                          <a:pt x="15704" y="21114"/>
                          <a:pt x="14426" y="19722"/>
                          <a:pt x="14335" y="19630"/>
                        </a:cubicBezTo>
                        <a:lnTo>
                          <a:pt x="14335" y="19630"/>
                        </a:lnTo>
                        <a:cubicBezTo>
                          <a:pt x="14611" y="19672"/>
                          <a:pt x="14890" y="19693"/>
                          <a:pt x="15171" y="19693"/>
                        </a:cubicBezTo>
                        <a:cubicBezTo>
                          <a:pt x="15654" y="19693"/>
                          <a:pt x="16140" y="19632"/>
                          <a:pt x="16617" y="19516"/>
                        </a:cubicBezTo>
                        <a:cubicBezTo>
                          <a:pt x="15430" y="19357"/>
                          <a:pt x="15111" y="18193"/>
                          <a:pt x="15111" y="18193"/>
                        </a:cubicBezTo>
                        <a:lnTo>
                          <a:pt x="15111" y="18193"/>
                        </a:lnTo>
                        <a:cubicBezTo>
                          <a:pt x="15111" y="18193"/>
                          <a:pt x="17123" y="18617"/>
                          <a:pt x="18790" y="18617"/>
                        </a:cubicBezTo>
                        <a:cubicBezTo>
                          <a:pt x="19537" y="18617"/>
                          <a:pt x="20216" y="18531"/>
                          <a:pt x="20612" y="18284"/>
                        </a:cubicBezTo>
                        <a:cubicBezTo>
                          <a:pt x="17964" y="18078"/>
                          <a:pt x="16115" y="16869"/>
                          <a:pt x="14791" y="15362"/>
                        </a:cubicBezTo>
                        <a:lnTo>
                          <a:pt x="14791" y="15362"/>
                        </a:lnTo>
                        <a:cubicBezTo>
                          <a:pt x="15007" y="15378"/>
                          <a:pt x="15222" y="15385"/>
                          <a:pt x="15431" y="15385"/>
                        </a:cubicBezTo>
                        <a:cubicBezTo>
                          <a:pt x="16152" y="15385"/>
                          <a:pt x="16809" y="15298"/>
                          <a:pt x="17234" y="15157"/>
                        </a:cubicBezTo>
                        <a:cubicBezTo>
                          <a:pt x="16298" y="14974"/>
                          <a:pt x="15294" y="13924"/>
                          <a:pt x="15293" y="13924"/>
                        </a:cubicBezTo>
                        <a:lnTo>
                          <a:pt x="15293" y="13924"/>
                        </a:lnTo>
                        <a:cubicBezTo>
                          <a:pt x="15294" y="13924"/>
                          <a:pt x="16069" y="14089"/>
                          <a:pt x="16932" y="14089"/>
                        </a:cubicBezTo>
                        <a:cubicBezTo>
                          <a:pt x="17607" y="14089"/>
                          <a:pt x="18335" y="13988"/>
                          <a:pt x="18786" y="13627"/>
                        </a:cubicBezTo>
                        <a:cubicBezTo>
                          <a:pt x="16709" y="13422"/>
                          <a:pt x="15248" y="12189"/>
                          <a:pt x="14198" y="10637"/>
                        </a:cubicBezTo>
                        <a:lnTo>
                          <a:pt x="14198" y="10637"/>
                        </a:lnTo>
                        <a:cubicBezTo>
                          <a:pt x="14400" y="10656"/>
                          <a:pt x="14602" y="10664"/>
                          <a:pt x="14797" y="10664"/>
                        </a:cubicBezTo>
                        <a:cubicBezTo>
                          <a:pt x="15332" y="10664"/>
                          <a:pt x="15821" y="10601"/>
                          <a:pt x="16138" y="10500"/>
                        </a:cubicBezTo>
                        <a:cubicBezTo>
                          <a:pt x="15453" y="10363"/>
                          <a:pt x="14700" y="9587"/>
                          <a:pt x="14700" y="9587"/>
                        </a:cubicBezTo>
                        <a:lnTo>
                          <a:pt x="14700" y="9587"/>
                        </a:lnTo>
                        <a:cubicBezTo>
                          <a:pt x="14700" y="9587"/>
                          <a:pt x="15286" y="9712"/>
                          <a:pt x="15936" y="9712"/>
                        </a:cubicBezTo>
                        <a:cubicBezTo>
                          <a:pt x="16432" y="9712"/>
                          <a:pt x="16966" y="9639"/>
                          <a:pt x="17302" y="9382"/>
                        </a:cubicBezTo>
                        <a:cubicBezTo>
                          <a:pt x="15636" y="9199"/>
                          <a:pt x="14495" y="8149"/>
                          <a:pt x="13696" y="6871"/>
                        </a:cubicBezTo>
                        <a:lnTo>
                          <a:pt x="13696" y="6871"/>
                        </a:lnTo>
                        <a:cubicBezTo>
                          <a:pt x="14069" y="6946"/>
                          <a:pt x="14458" y="6979"/>
                          <a:pt x="14824" y="6979"/>
                        </a:cubicBezTo>
                        <a:cubicBezTo>
                          <a:pt x="15351" y="6979"/>
                          <a:pt x="15828" y="6911"/>
                          <a:pt x="16138" y="6803"/>
                        </a:cubicBezTo>
                        <a:cubicBezTo>
                          <a:pt x="15453" y="6666"/>
                          <a:pt x="14700" y="5890"/>
                          <a:pt x="14700" y="5890"/>
                        </a:cubicBezTo>
                        <a:lnTo>
                          <a:pt x="14700" y="5890"/>
                        </a:lnTo>
                        <a:cubicBezTo>
                          <a:pt x="14700" y="5890"/>
                          <a:pt x="15286" y="6014"/>
                          <a:pt x="15936" y="6014"/>
                        </a:cubicBezTo>
                        <a:cubicBezTo>
                          <a:pt x="16432" y="6014"/>
                          <a:pt x="16966" y="5941"/>
                          <a:pt x="17302" y="5684"/>
                        </a:cubicBezTo>
                        <a:cubicBezTo>
                          <a:pt x="14266" y="5365"/>
                          <a:pt x="12988" y="2124"/>
                          <a:pt x="12349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9" name="Google Shape;39;p3"/>
                  <p:cNvSpPr/>
                  <p:nvPr/>
                </p:nvSpPr>
                <p:spPr>
                  <a:xfrm>
                    <a:off x="1889900" y="3350275"/>
                    <a:ext cx="579775" cy="773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91" h="30943" extrusionOk="0">
                        <a:moveTo>
                          <a:pt x="12372" y="0"/>
                        </a:moveTo>
                        <a:cubicBezTo>
                          <a:pt x="11573" y="3607"/>
                          <a:pt x="7259" y="5684"/>
                          <a:pt x="7259" y="5684"/>
                        </a:cubicBezTo>
                        <a:cubicBezTo>
                          <a:pt x="7627" y="5896"/>
                          <a:pt x="7979" y="6021"/>
                          <a:pt x="8379" y="6021"/>
                        </a:cubicBezTo>
                        <a:cubicBezTo>
                          <a:pt x="8796" y="6021"/>
                          <a:pt x="9266" y="5885"/>
                          <a:pt x="9861" y="5570"/>
                        </a:cubicBezTo>
                        <a:lnTo>
                          <a:pt x="9861" y="5570"/>
                        </a:lnTo>
                        <a:cubicBezTo>
                          <a:pt x="9085" y="6506"/>
                          <a:pt x="8195" y="6848"/>
                          <a:pt x="8195" y="6848"/>
                        </a:cubicBezTo>
                        <a:cubicBezTo>
                          <a:pt x="8195" y="6848"/>
                          <a:pt x="8655" y="6937"/>
                          <a:pt x="9277" y="6937"/>
                        </a:cubicBezTo>
                        <a:cubicBezTo>
                          <a:pt x="9701" y="6937"/>
                          <a:pt x="10201" y="6895"/>
                          <a:pt x="10683" y="6757"/>
                        </a:cubicBezTo>
                        <a:lnTo>
                          <a:pt x="10683" y="6757"/>
                        </a:lnTo>
                        <a:cubicBezTo>
                          <a:pt x="9176" y="8446"/>
                          <a:pt x="7259" y="9359"/>
                          <a:pt x="7259" y="9359"/>
                        </a:cubicBezTo>
                        <a:cubicBezTo>
                          <a:pt x="7631" y="9585"/>
                          <a:pt x="7987" y="9715"/>
                          <a:pt x="8393" y="9715"/>
                        </a:cubicBezTo>
                        <a:cubicBezTo>
                          <a:pt x="8807" y="9715"/>
                          <a:pt x="9273" y="9579"/>
                          <a:pt x="9861" y="9267"/>
                        </a:cubicBezTo>
                        <a:lnTo>
                          <a:pt x="9861" y="9267"/>
                        </a:lnTo>
                        <a:cubicBezTo>
                          <a:pt x="9085" y="10180"/>
                          <a:pt x="8195" y="10523"/>
                          <a:pt x="8195" y="10523"/>
                        </a:cubicBezTo>
                        <a:cubicBezTo>
                          <a:pt x="8195" y="10523"/>
                          <a:pt x="8697" y="10637"/>
                          <a:pt x="9359" y="10637"/>
                        </a:cubicBezTo>
                        <a:cubicBezTo>
                          <a:pt x="7396" y="12577"/>
                          <a:pt x="5204" y="13627"/>
                          <a:pt x="5204" y="13627"/>
                        </a:cubicBezTo>
                        <a:cubicBezTo>
                          <a:pt x="5710" y="13919"/>
                          <a:pt x="6188" y="14095"/>
                          <a:pt x="6731" y="14095"/>
                        </a:cubicBezTo>
                        <a:cubicBezTo>
                          <a:pt x="7291" y="14095"/>
                          <a:pt x="7920" y="13908"/>
                          <a:pt x="8720" y="13467"/>
                        </a:cubicBezTo>
                        <a:lnTo>
                          <a:pt x="8720" y="13467"/>
                        </a:lnTo>
                        <a:cubicBezTo>
                          <a:pt x="7692" y="14745"/>
                          <a:pt x="6483" y="15202"/>
                          <a:pt x="6483" y="15202"/>
                        </a:cubicBezTo>
                        <a:cubicBezTo>
                          <a:pt x="6483" y="15202"/>
                          <a:pt x="7131" y="15337"/>
                          <a:pt x="8002" y="15337"/>
                        </a:cubicBezTo>
                        <a:cubicBezTo>
                          <a:pt x="8263" y="15337"/>
                          <a:pt x="8544" y="15325"/>
                          <a:pt x="8834" y="15293"/>
                        </a:cubicBezTo>
                        <a:lnTo>
                          <a:pt x="8834" y="15293"/>
                        </a:lnTo>
                        <a:cubicBezTo>
                          <a:pt x="6346" y="17233"/>
                          <a:pt x="3493" y="18283"/>
                          <a:pt x="3493" y="18283"/>
                        </a:cubicBezTo>
                        <a:cubicBezTo>
                          <a:pt x="4121" y="18564"/>
                          <a:pt x="4723" y="18734"/>
                          <a:pt x="5407" y="18734"/>
                        </a:cubicBezTo>
                        <a:cubicBezTo>
                          <a:pt x="6115" y="18734"/>
                          <a:pt x="6912" y="18553"/>
                          <a:pt x="7921" y="18124"/>
                        </a:cubicBezTo>
                        <a:lnTo>
                          <a:pt x="7921" y="18124"/>
                        </a:lnTo>
                        <a:cubicBezTo>
                          <a:pt x="8035" y="19037"/>
                          <a:pt x="7259" y="19630"/>
                          <a:pt x="7259" y="19630"/>
                        </a:cubicBezTo>
                        <a:cubicBezTo>
                          <a:pt x="7259" y="19630"/>
                          <a:pt x="7814" y="19835"/>
                          <a:pt x="8609" y="19835"/>
                        </a:cubicBezTo>
                        <a:cubicBezTo>
                          <a:pt x="8807" y="19835"/>
                          <a:pt x="9021" y="19822"/>
                          <a:pt x="9245" y="19790"/>
                        </a:cubicBezTo>
                        <a:lnTo>
                          <a:pt x="9245" y="19790"/>
                        </a:lnTo>
                        <a:cubicBezTo>
                          <a:pt x="9223" y="19811"/>
                          <a:pt x="7327" y="21035"/>
                          <a:pt x="6501" y="21035"/>
                        </a:cubicBezTo>
                        <a:cubicBezTo>
                          <a:pt x="6453" y="21035"/>
                          <a:pt x="6409" y="21031"/>
                          <a:pt x="6369" y="21022"/>
                        </a:cubicBezTo>
                        <a:lnTo>
                          <a:pt x="6369" y="21022"/>
                        </a:lnTo>
                        <a:cubicBezTo>
                          <a:pt x="6528" y="21182"/>
                          <a:pt x="6802" y="21273"/>
                          <a:pt x="7076" y="21319"/>
                        </a:cubicBezTo>
                        <a:cubicBezTo>
                          <a:pt x="5159" y="22483"/>
                          <a:pt x="3493" y="23100"/>
                          <a:pt x="3493" y="23100"/>
                        </a:cubicBezTo>
                        <a:cubicBezTo>
                          <a:pt x="4121" y="23391"/>
                          <a:pt x="4723" y="23562"/>
                          <a:pt x="5407" y="23562"/>
                        </a:cubicBezTo>
                        <a:cubicBezTo>
                          <a:pt x="6115" y="23562"/>
                          <a:pt x="6912" y="23380"/>
                          <a:pt x="7921" y="22963"/>
                        </a:cubicBezTo>
                        <a:lnTo>
                          <a:pt x="7921" y="22963"/>
                        </a:lnTo>
                        <a:cubicBezTo>
                          <a:pt x="6620" y="24172"/>
                          <a:pt x="5090" y="24629"/>
                          <a:pt x="5090" y="24629"/>
                        </a:cubicBezTo>
                        <a:cubicBezTo>
                          <a:pt x="5090" y="24629"/>
                          <a:pt x="5829" y="24745"/>
                          <a:pt x="6823" y="24745"/>
                        </a:cubicBezTo>
                        <a:cubicBezTo>
                          <a:pt x="6906" y="24745"/>
                          <a:pt x="6990" y="24745"/>
                          <a:pt x="7076" y="24743"/>
                        </a:cubicBezTo>
                        <a:lnTo>
                          <a:pt x="7076" y="24743"/>
                        </a:lnTo>
                        <a:cubicBezTo>
                          <a:pt x="7008" y="24789"/>
                          <a:pt x="6962" y="24834"/>
                          <a:pt x="6894" y="24903"/>
                        </a:cubicBezTo>
                        <a:cubicBezTo>
                          <a:pt x="6049" y="25222"/>
                          <a:pt x="4839" y="25610"/>
                          <a:pt x="3652" y="25793"/>
                        </a:cubicBezTo>
                        <a:cubicBezTo>
                          <a:pt x="3881" y="25907"/>
                          <a:pt x="4428" y="26044"/>
                          <a:pt x="5068" y="26135"/>
                        </a:cubicBezTo>
                        <a:cubicBezTo>
                          <a:pt x="2420" y="27779"/>
                          <a:pt x="0" y="28646"/>
                          <a:pt x="0" y="28646"/>
                        </a:cubicBezTo>
                        <a:cubicBezTo>
                          <a:pt x="857" y="29041"/>
                          <a:pt x="1681" y="29274"/>
                          <a:pt x="2617" y="29274"/>
                        </a:cubicBezTo>
                        <a:cubicBezTo>
                          <a:pt x="3576" y="29274"/>
                          <a:pt x="4652" y="29029"/>
                          <a:pt x="6003" y="28463"/>
                        </a:cubicBezTo>
                        <a:lnTo>
                          <a:pt x="6003" y="28463"/>
                        </a:lnTo>
                        <a:cubicBezTo>
                          <a:pt x="4269" y="30107"/>
                          <a:pt x="2192" y="30700"/>
                          <a:pt x="2192" y="30700"/>
                        </a:cubicBezTo>
                        <a:cubicBezTo>
                          <a:pt x="2192" y="30700"/>
                          <a:pt x="3307" y="30880"/>
                          <a:pt x="4801" y="30880"/>
                        </a:cubicBezTo>
                        <a:cubicBezTo>
                          <a:pt x="6839" y="30880"/>
                          <a:pt x="9582" y="30546"/>
                          <a:pt x="11162" y="28966"/>
                        </a:cubicBezTo>
                        <a:cubicBezTo>
                          <a:pt x="11984" y="30439"/>
                          <a:pt x="14986" y="30943"/>
                          <a:pt x="17528" y="30943"/>
                        </a:cubicBezTo>
                        <a:cubicBezTo>
                          <a:pt x="18728" y="30943"/>
                          <a:pt x="19826" y="30830"/>
                          <a:pt x="20543" y="30655"/>
                        </a:cubicBezTo>
                        <a:cubicBezTo>
                          <a:pt x="18945" y="30426"/>
                          <a:pt x="17234" y="29057"/>
                          <a:pt x="17233" y="29057"/>
                        </a:cubicBezTo>
                        <a:lnTo>
                          <a:pt x="17233" y="29057"/>
                        </a:lnTo>
                        <a:cubicBezTo>
                          <a:pt x="17234" y="29057"/>
                          <a:pt x="18530" y="29268"/>
                          <a:pt x="19983" y="29268"/>
                        </a:cubicBezTo>
                        <a:cubicBezTo>
                          <a:pt x="21146" y="29268"/>
                          <a:pt x="22410" y="29133"/>
                          <a:pt x="23191" y="28646"/>
                        </a:cubicBezTo>
                        <a:cubicBezTo>
                          <a:pt x="21137" y="28486"/>
                          <a:pt x="19447" y="27893"/>
                          <a:pt x="18032" y="27025"/>
                        </a:cubicBezTo>
                        <a:cubicBezTo>
                          <a:pt x="18877" y="26957"/>
                          <a:pt x="19539" y="26637"/>
                          <a:pt x="19858" y="26478"/>
                        </a:cubicBezTo>
                        <a:cubicBezTo>
                          <a:pt x="18557" y="26478"/>
                          <a:pt x="15453" y="24857"/>
                          <a:pt x="15430" y="24857"/>
                        </a:cubicBezTo>
                        <a:cubicBezTo>
                          <a:pt x="15407" y="24811"/>
                          <a:pt x="15385" y="24789"/>
                          <a:pt x="15339" y="24743"/>
                        </a:cubicBezTo>
                        <a:lnTo>
                          <a:pt x="15339" y="24743"/>
                        </a:lnTo>
                        <a:cubicBezTo>
                          <a:pt x="15726" y="24777"/>
                          <a:pt x="16113" y="24793"/>
                          <a:pt x="16485" y="24793"/>
                        </a:cubicBezTo>
                        <a:cubicBezTo>
                          <a:pt x="17363" y="24793"/>
                          <a:pt x="18158" y="24705"/>
                          <a:pt x="18671" y="24560"/>
                        </a:cubicBezTo>
                        <a:cubicBezTo>
                          <a:pt x="17485" y="24401"/>
                          <a:pt x="16229" y="23396"/>
                          <a:pt x="16229" y="23396"/>
                        </a:cubicBezTo>
                        <a:lnTo>
                          <a:pt x="16229" y="23396"/>
                        </a:lnTo>
                        <a:cubicBezTo>
                          <a:pt x="16229" y="23396"/>
                          <a:pt x="17192" y="23552"/>
                          <a:pt x="18270" y="23552"/>
                        </a:cubicBezTo>
                        <a:cubicBezTo>
                          <a:pt x="19128" y="23552"/>
                          <a:pt x="20058" y="23453"/>
                          <a:pt x="20634" y="23100"/>
                        </a:cubicBezTo>
                        <a:cubicBezTo>
                          <a:pt x="19128" y="22985"/>
                          <a:pt x="17895" y="22552"/>
                          <a:pt x="16845" y="21913"/>
                        </a:cubicBezTo>
                        <a:cubicBezTo>
                          <a:pt x="17325" y="21798"/>
                          <a:pt x="17713" y="21616"/>
                          <a:pt x="17713" y="21365"/>
                        </a:cubicBezTo>
                        <a:cubicBezTo>
                          <a:pt x="15727" y="21114"/>
                          <a:pt x="14426" y="19721"/>
                          <a:pt x="14357" y="19630"/>
                        </a:cubicBezTo>
                        <a:lnTo>
                          <a:pt x="14357" y="19630"/>
                        </a:lnTo>
                        <a:cubicBezTo>
                          <a:pt x="14634" y="19672"/>
                          <a:pt x="14910" y="19692"/>
                          <a:pt x="15187" y="19692"/>
                        </a:cubicBezTo>
                        <a:cubicBezTo>
                          <a:pt x="15666" y="19692"/>
                          <a:pt x="16149" y="19632"/>
                          <a:pt x="16640" y="19516"/>
                        </a:cubicBezTo>
                        <a:cubicBezTo>
                          <a:pt x="15430" y="19333"/>
                          <a:pt x="15111" y="18192"/>
                          <a:pt x="15111" y="18192"/>
                        </a:cubicBezTo>
                        <a:lnTo>
                          <a:pt x="15111" y="18192"/>
                        </a:lnTo>
                        <a:cubicBezTo>
                          <a:pt x="15111" y="18192"/>
                          <a:pt x="17123" y="18616"/>
                          <a:pt x="18797" y="18616"/>
                        </a:cubicBezTo>
                        <a:cubicBezTo>
                          <a:pt x="19548" y="18616"/>
                          <a:pt x="20231" y="18531"/>
                          <a:pt x="20634" y="18283"/>
                        </a:cubicBezTo>
                        <a:cubicBezTo>
                          <a:pt x="17987" y="18078"/>
                          <a:pt x="16138" y="16845"/>
                          <a:pt x="14791" y="15339"/>
                        </a:cubicBezTo>
                        <a:lnTo>
                          <a:pt x="14791" y="15339"/>
                        </a:lnTo>
                        <a:cubicBezTo>
                          <a:pt x="15048" y="15363"/>
                          <a:pt x="15305" y="15375"/>
                          <a:pt x="15554" y="15375"/>
                        </a:cubicBezTo>
                        <a:cubicBezTo>
                          <a:pt x="16234" y="15375"/>
                          <a:pt x="16855" y="15290"/>
                          <a:pt x="17256" y="15156"/>
                        </a:cubicBezTo>
                        <a:cubicBezTo>
                          <a:pt x="16320" y="14974"/>
                          <a:pt x="15316" y="13924"/>
                          <a:pt x="15316" y="13924"/>
                        </a:cubicBezTo>
                        <a:lnTo>
                          <a:pt x="15316" y="13924"/>
                        </a:lnTo>
                        <a:cubicBezTo>
                          <a:pt x="15316" y="13924"/>
                          <a:pt x="16092" y="14089"/>
                          <a:pt x="16954" y="14089"/>
                        </a:cubicBezTo>
                        <a:cubicBezTo>
                          <a:pt x="17629" y="14089"/>
                          <a:pt x="18357" y="13988"/>
                          <a:pt x="18808" y="13627"/>
                        </a:cubicBezTo>
                        <a:cubicBezTo>
                          <a:pt x="16731" y="13422"/>
                          <a:pt x="15270" y="12166"/>
                          <a:pt x="14198" y="10637"/>
                        </a:cubicBezTo>
                        <a:lnTo>
                          <a:pt x="14198" y="10637"/>
                        </a:lnTo>
                        <a:cubicBezTo>
                          <a:pt x="14406" y="10655"/>
                          <a:pt x="14612" y="10664"/>
                          <a:pt x="14811" y="10664"/>
                        </a:cubicBezTo>
                        <a:cubicBezTo>
                          <a:pt x="15354" y="10664"/>
                          <a:pt x="15843" y="10600"/>
                          <a:pt x="16161" y="10500"/>
                        </a:cubicBezTo>
                        <a:cubicBezTo>
                          <a:pt x="15476" y="10363"/>
                          <a:pt x="14723" y="9587"/>
                          <a:pt x="14723" y="9587"/>
                        </a:cubicBezTo>
                        <a:lnTo>
                          <a:pt x="14723" y="9587"/>
                        </a:lnTo>
                        <a:cubicBezTo>
                          <a:pt x="14723" y="9587"/>
                          <a:pt x="15290" y="9708"/>
                          <a:pt x="15923" y="9708"/>
                        </a:cubicBezTo>
                        <a:cubicBezTo>
                          <a:pt x="16425" y="9708"/>
                          <a:pt x="16968" y="9631"/>
                          <a:pt x="17302" y="9359"/>
                        </a:cubicBezTo>
                        <a:cubicBezTo>
                          <a:pt x="15636" y="9199"/>
                          <a:pt x="14517" y="8126"/>
                          <a:pt x="13718" y="6871"/>
                        </a:cubicBezTo>
                        <a:lnTo>
                          <a:pt x="13718" y="6871"/>
                        </a:lnTo>
                        <a:cubicBezTo>
                          <a:pt x="14083" y="6945"/>
                          <a:pt x="14470" y="6978"/>
                          <a:pt x="14836" y="6978"/>
                        </a:cubicBezTo>
                        <a:cubicBezTo>
                          <a:pt x="15365" y="6978"/>
                          <a:pt x="15851" y="6910"/>
                          <a:pt x="16161" y="6802"/>
                        </a:cubicBezTo>
                        <a:cubicBezTo>
                          <a:pt x="15476" y="6665"/>
                          <a:pt x="14723" y="5889"/>
                          <a:pt x="14723" y="5889"/>
                        </a:cubicBezTo>
                        <a:lnTo>
                          <a:pt x="14723" y="5889"/>
                        </a:lnTo>
                        <a:cubicBezTo>
                          <a:pt x="14723" y="5889"/>
                          <a:pt x="15309" y="6014"/>
                          <a:pt x="15954" y="6014"/>
                        </a:cubicBezTo>
                        <a:cubicBezTo>
                          <a:pt x="16448" y="6014"/>
                          <a:pt x="16975" y="5941"/>
                          <a:pt x="17302" y="5684"/>
                        </a:cubicBezTo>
                        <a:cubicBezTo>
                          <a:pt x="14289" y="5364"/>
                          <a:pt x="13011" y="2123"/>
                          <a:pt x="1237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" name="Google Shape;40;p3"/>
                  <p:cNvSpPr/>
                  <p:nvPr/>
                </p:nvSpPr>
                <p:spPr>
                  <a:xfrm>
                    <a:off x="238230" y="3171106"/>
                    <a:ext cx="579225" cy="77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9" h="30936" extrusionOk="0">
                        <a:moveTo>
                          <a:pt x="12372" y="0"/>
                        </a:moveTo>
                        <a:cubicBezTo>
                          <a:pt x="11551" y="3606"/>
                          <a:pt x="7237" y="5661"/>
                          <a:pt x="7237" y="5661"/>
                        </a:cubicBezTo>
                        <a:cubicBezTo>
                          <a:pt x="7609" y="5886"/>
                          <a:pt x="7965" y="6017"/>
                          <a:pt x="8370" y="6017"/>
                        </a:cubicBezTo>
                        <a:cubicBezTo>
                          <a:pt x="8785" y="6017"/>
                          <a:pt x="9250" y="5881"/>
                          <a:pt x="9839" y="5569"/>
                        </a:cubicBezTo>
                        <a:lnTo>
                          <a:pt x="9839" y="5569"/>
                        </a:lnTo>
                        <a:cubicBezTo>
                          <a:pt x="9085" y="6482"/>
                          <a:pt x="8195" y="6825"/>
                          <a:pt x="8195" y="6825"/>
                        </a:cubicBezTo>
                        <a:cubicBezTo>
                          <a:pt x="8195" y="6825"/>
                          <a:pt x="8688" y="6928"/>
                          <a:pt x="9344" y="6928"/>
                        </a:cubicBezTo>
                        <a:cubicBezTo>
                          <a:pt x="9753" y="6928"/>
                          <a:pt x="10227" y="6888"/>
                          <a:pt x="10683" y="6756"/>
                        </a:cubicBezTo>
                        <a:lnTo>
                          <a:pt x="10683" y="6756"/>
                        </a:lnTo>
                        <a:cubicBezTo>
                          <a:pt x="9177" y="8445"/>
                          <a:pt x="7237" y="9358"/>
                          <a:pt x="7237" y="9358"/>
                        </a:cubicBezTo>
                        <a:cubicBezTo>
                          <a:pt x="7609" y="9584"/>
                          <a:pt x="7965" y="9715"/>
                          <a:pt x="8370" y="9715"/>
                        </a:cubicBezTo>
                        <a:cubicBezTo>
                          <a:pt x="8785" y="9715"/>
                          <a:pt x="9250" y="9578"/>
                          <a:pt x="9839" y="9267"/>
                        </a:cubicBezTo>
                        <a:lnTo>
                          <a:pt x="9839" y="9267"/>
                        </a:lnTo>
                        <a:cubicBezTo>
                          <a:pt x="9085" y="10180"/>
                          <a:pt x="8195" y="10522"/>
                          <a:pt x="8195" y="10522"/>
                        </a:cubicBezTo>
                        <a:cubicBezTo>
                          <a:pt x="8195" y="10522"/>
                          <a:pt x="8697" y="10637"/>
                          <a:pt x="9359" y="10637"/>
                        </a:cubicBezTo>
                        <a:cubicBezTo>
                          <a:pt x="7396" y="12577"/>
                          <a:pt x="5205" y="13627"/>
                          <a:pt x="5205" y="13627"/>
                        </a:cubicBezTo>
                        <a:cubicBezTo>
                          <a:pt x="5711" y="13919"/>
                          <a:pt x="6189" y="14095"/>
                          <a:pt x="6731" y="14095"/>
                        </a:cubicBezTo>
                        <a:cubicBezTo>
                          <a:pt x="7291" y="14095"/>
                          <a:pt x="7920" y="13907"/>
                          <a:pt x="8720" y="13467"/>
                        </a:cubicBezTo>
                        <a:lnTo>
                          <a:pt x="8720" y="13467"/>
                        </a:lnTo>
                        <a:cubicBezTo>
                          <a:pt x="7693" y="14722"/>
                          <a:pt x="6483" y="15202"/>
                          <a:pt x="6483" y="15202"/>
                        </a:cubicBezTo>
                        <a:cubicBezTo>
                          <a:pt x="6483" y="15202"/>
                          <a:pt x="7132" y="15337"/>
                          <a:pt x="8002" y="15337"/>
                        </a:cubicBezTo>
                        <a:cubicBezTo>
                          <a:pt x="8263" y="15337"/>
                          <a:pt x="8545" y="15325"/>
                          <a:pt x="8834" y="15293"/>
                        </a:cubicBezTo>
                        <a:lnTo>
                          <a:pt x="8834" y="15293"/>
                        </a:lnTo>
                        <a:cubicBezTo>
                          <a:pt x="6346" y="17233"/>
                          <a:pt x="3493" y="18283"/>
                          <a:pt x="3493" y="18283"/>
                        </a:cubicBezTo>
                        <a:cubicBezTo>
                          <a:pt x="4122" y="18564"/>
                          <a:pt x="4723" y="18734"/>
                          <a:pt x="5408" y="18734"/>
                        </a:cubicBezTo>
                        <a:cubicBezTo>
                          <a:pt x="6116" y="18734"/>
                          <a:pt x="6912" y="18552"/>
                          <a:pt x="7921" y="18123"/>
                        </a:cubicBezTo>
                        <a:lnTo>
                          <a:pt x="7921" y="18123"/>
                        </a:lnTo>
                        <a:cubicBezTo>
                          <a:pt x="8013" y="19013"/>
                          <a:pt x="7237" y="19630"/>
                          <a:pt x="7237" y="19630"/>
                        </a:cubicBezTo>
                        <a:cubicBezTo>
                          <a:pt x="7237" y="19630"/>
                          <a:pt x="7792" y="19834"/>
                          <a:pt x="8598" y="19834"/>
                        </a:cubicBezTo>
                        <a:cubicBezTo>
                          <a:pt x="8800" y="19834"/>
                          <a:pt x="9017" y="19821"/>
                          <a:pt x="9245" y="19790"/>
                        </a:cubicBezTo>
                        <a:lnTo>
                          <a:pt x="9245" y="19790"/>
                        </a:lnTo>
                        <a:cubicBezTo>
                          <a:pt x="9212" y="19797"/>
                          <a:pt x="7301" y="21035"/>
                          <a:pt x="6497" y="21035"/>
                        </a:cubicBezTo>
                        <a:cubicBezTo>
                          <a:pt x="6450" y="21035"/>
                          <a:pt x="6408" y="21031"/>
                          <a:pt x="6369" y="21022"/>
                        </a:cubicBezTo>
                        <a:lnTo>
                          <a:pt x="6369" y="21022"/>
                        </a:lnTo>
                        <a:cubicBezTo>
                          <a:pt x="6529" y="21182"/>
                          <a:pt x="6780" y="21273"/>
                          <a:pt x="7077" y="21319"/>
                        </a:cubicBezTo>
                        <a:cubicBezTo>
                          <a:pt x="5159" y="22483"/>
                          <a:pt x="3493" y="23099"/>
                          <a:pt x="3493" y="23099"/>
                        </a:cubicBezTo>
                        <a:cubicBezTo>
                          <a:pt x="4127" y="23382"/>
                          <a:pt x="4733" y="23553"/>
                          <a:pt x="5425" y="23553"/>
                        </a:cubicBezTo>
                        <a:cubicBezTo>
                          <a:pt x="6128" y="23553"/>
                          <a:pt x="6920" y="23376"/>
                          <a:pt x="7921" y="22962"/>
                        </a:cubicBezTo>
                        <a:lnTo>
                          <a:pt x="7921" y="22962"/>
                        </a:lnTo>
                        <a:cubicBezTo>
                          <a:pt x="6620" y="24172"/>
                          <a:pt x="5091" y="24606"/>
                          <a:pt x="5091" y="24606"/>
                        </a:cubicBezTo>
                        <a:cubicBezTo>
                          <a:pt x="5091" y="24606"/>
                          <a:pt x="5936" y="24743"/>
                          <a:pt x="7077" y="24743"/>
                        </a:cubicBezTo>
                        <a:cubicBezTo>
                          <a:pt x="7008" y="24788"/>
                          <a:pt x="6940" y="24834"/>
                          <a:pt x="6894" y="24880"/>
                        </a:cubicBezTo>
                        <a:cubicBezTo>
                          <a:pt x="6050" y="25199"/>
                          <a:pt x="4817" y="25610"/>
                          <a:pt x="3653" y="25793"/>
                        </a:cubicBezTo>
                        <a:cubicBezTo>
                          <a:pt x="3881" y="25907"/>
                          <a:pt x="4406" y="26044"/>
                          <a:pt x="5068" y="26112"/>
                        </a:cubicBezTo>
                        <a:cubicBezTo>
                          <a:pt x="2398" y="27778"/>
                          <a:pt x="1" y="28646"/>
                          <a:pt x="1" y="28646"/>
                        </a:cubicBezTo>
                        <a:cubicBezTo>
                          <a:pt x="858" y="29040"/>
                          <a:pt x="1676" y="29274"/>
                          <a:pt x="2609" y="29274"/>
                        </a:cubicBezTo>
                        <a:cubicBezTo>
                          <a:pt x="3565" y="29274"/>
                          <a:pt x="4641" y="29029"/>
                          <a:pt x="6004" y="28463"/>
                        </a:cubicBezTo>
                        <a:lnTo>
                          <a:pt x="6004" y="28463"/>
                        </a:lnTo>
                        <a:cubicBezTo>
                          <a:pt x="4246" y="30107"/>
                          <a:pt x="2192" y="30700"/>
                          <a:pt x="2192" y="30700"/>
                        </a:cubicBezTo>
                        <a:cubicBezTo>
                          <a:pt x="2192" y="30700"/>
                          <a:pt x="3303" y="30880"/>
                          <a:pt x="4795" y="30880"/>
                        </a:cubicBezTo>
                        <a:cubicBezTo>
                          <a:pt x="6829" y="30880"/>
                          <a:pt x="9569" y="30545"/>
                          <a:pt x="11163" y="28965"/>
                        </a:cubicBezTo>
                        <a:cubicBezTo>
                          <a:pt x="11979" y="30428"/>
                          <a:pt x="14945" y="30935"/>
                          <a:pt x="17476" y="30935"/>
                        </a:cubicBezTo>
                        <a:cubicBezTo>
                          <a:pt x="18696" y="30935"/>
                          <a:pt x="19816" y="30817"/>
                          <a:pt x="20544" y="30632"/>
                        </a:cubicBezTo>
                        <a:cubicBezTo>
                          <a:pt x="18946" y="30403"/>
                          <a:pt x="17234" y="29034"/>
                          <a:pt x="17234" y="29034"/>
                        </a:cubicBezTo>
                        <a:lnTo>
                          <a:pt x="17234" y="29034"/>
                        </a:lnTo>
                        <a:cubicBezTo>
                          <a:pt x="17234" y="29034"/>
                          <a:pt x="18568" y="29259"/>
                          <a:pt x="20043" y="29259"/>
                        </a:cubicBezTo>
                        <a:cubicBezTo>
                          <a:pt x="21185" y="29259"/>
                          <a:pt x="22412" y="29124"/>
                          <a:pt x="23169" y="28646"/>
                        </a:cubicBezTo>
                        <a:cubicBezTo>
                          <a:pt x="21137" y="28486"/>
                          <a:pt x="19448" y="27892"/>
                          <a:pt x="18033" y="27025"/>
                        </a:cubicBezTo>
                        <a:cubicBezTo>
                          <a:pt x="18877" y="26957"/>
                          <a:pt x="19517" y="26637"/>
                          <a:pt x="19859" y="26454"/>
                        </a:cubicBezTo>
                        <a:cubicBezTo>
                          <a:pt x="18535" y="26454"/>
                          <a:pt x="15431" y="24857"/>
                          <a:pt x="15431" y="24857"/>
                        </a:cubicBezTo>
                        <a:cubicBezTo>
                          <a:pt x="15408" y="24811"/>
                          <a:pt x="15362" y="24788"/>
                          <a:pt x="15340" y="24743"/>
                        </a:cubicBezTo>
                        <a:lnTo>
                          <a:pt x="15340" y="24743"/>
                        </a:lnTo>
                        <a:cubicBezTo>
                          <a:pt x="15727" y="24777"/>
                          <a:pt x="16114" y="24792"/>
                          <a:pt x="16485" y="24792"/>
                        </a:cubicBezTo>
                        <a:cubicBezTo>
                          <a:pt x="17364" y="24792"/>
                          <a:pt x="18159" y="24704"/>
                          <a:pt x="18672" y="24560"/>
                        </a:cubicBezTo>
                        <a:cubicBezTo>
                          <a:pt x="17485" y="24400"/>
                          <a:pt x="16230" y="23396"/>
                          <a:pt x="16230" y="23396"/>
                        </a:cubicBezTo>
                        <a:lnTo>
                          <a:pt x="16230" y="23396"/>
                        </a:lnTo>
                        <a:cubicBezTo>
                          <a:pt x="16230" y="23396"/>
                          <a:pt x="17193" y="23552"/>
                          <a:pt x="18271" y="23552"/>
                        </a:cubicBezTo>
                        <a:cubicBezTo>
                          <a:pt x="19128" y="23552"/>
                          <a:pt x="20059" y="23453"/>
                          <a:pt x="20635" y="23099"/>
                        </a:cubicBezTo>
                        <a:cubicBezTo>
                          <a:pt x="19129" y="22985"/>
                          <a:pt x="17896" y="22529"/>
                          <a:pt x="16846" y="21912"/>
                        </a:cubicBezTo>
                        <a:cubicBezTo>
                          <a:pt x="17325" y="21798"/>
                          <a:pt x="17691" y="21593"/>
                          <a:pt x="17691" y="21364"/>
                        </a:cubicBezTo>
                        <a:cubicBezTo>
                          <a:pt x="15728" y="21113"/>
                          <a:pt x="14427" y="19721"/>
                          <a:pt x="14358" y="19630"/>
                        </a:cubicBezTo>
                        <a:lnTo>
                          <a:pt x="14358" y="19630"/>
                        </a:lnTo>
                        <a:cubicBezTo>
                          <a:pt x="14634" y="19672"/>
                          <a:pt x="14911" y="19692"/>
                          <a:pt x="15187" y="19692"/>
                        </a:cubicBezTo>
                        <a:cubicBezTo>
                          <a:pt x="15664" y="19692"/>
                          <a:pt x="16141" y="19631"/>
                          <a:pt x="16618" y="19516"/>
                        </a:cubicBezTo>
                        <a:cubicBezTo>
                          <a:pt x="15431" y="19333"/>
                          <a:pt x="15111" y="18192"/>
                          <a:pt x="15111" y="18192"/>
                        </a:cubicBezTo>
                        <a:lnTo>
                          <a:pt x="15111" y="18192"/>
                        </a:lnTo>
                        <a:cubicBezTo>
                          <a:pt x="15111" y="18192"/>
                          <a:pt x="17123" y="18616"/>
                          <a:pt x="18798" y="18616"/>
                        </a:cubicBezTo>
                        <a:cubicBezTo>
                          <a:pt x="19549" y="18616"/>
                          <a:pt x="20232" y="18530"/>
                          <a:pt x="20635" y="18283"/>
                        </a:cubicBezTo>
                        <a:cubicBezTo>
                          <a:pt x="17987" y="18078"/>
                          <a:pt x="16138" y="16845"/>
                          <a:pt x="14792" y="15339"/>
                        </a:cubicBezTo>
                        <a:lnTo>
                          <a:pt x="14792" y="15339"/>
                        </a:lnTo>
                        <a:cubicBezTo>
                          <a:pt x="15044" y="15363"/>
                          <a:pt x="15296" y="15374"/>
                          <a:pt x="15541" y="15374"/>
                        </a:cubicBezTo>
                        <a:cubicBezTo>
                          <a:pt x="16226" y="15374"/>
                          <a:pt x="16853" y="15285"/>
                          <a:pt x="17257" y="15133"/>
                        </a:cubicBezTo>
                        <a:cubicBezTo>
                          <a:pt x="16321" y="14973"/>
                          <a:pt x="15317" y="13923"/>
                          <a:pt x="15317" y="13923"/>
                        </a:cubicBezTo>
                        <a:lnTo>
                          <a:pt x="15317" y="13923"/>
                        </a:lnTo>
                        <a:cubicBezTo>
                          <a:pt x="15317" y="13923"/>
                          <a:pt x="16093" y="14089"/>
                          <a:pt x="16955" y="14089"/>
                        </a:cubicBezTo>
                        <a:cubicBezTo>
                          <a:pt x="17630" y="14089"/>
                          <a:pt x="18358" y="13987"/>
                          <a:pt x="18809" y="13627"/>
                        </a:cubicBezTo>
                        <a:cubicBezTo>
                          <a:pt x="16732" y="13398"/>
                          <a:pt x="15248" y="12166"/>
                          <a:pt x="14198" y="10637"/>
                        </a:cubicBezTo>
                        <a:lnTo>
                          <a:pt x="14198" y="10637"/>
                        </a:lnTo>
                        <a:cubicBezTo>
                          <a:pt x="14400" y="10655"/>
                          <a:pt x="14604" y="10663"/>
                          <a:pt x="14802" y="10663"/>
                        </a:cubicBezTo>
                        <a:cubicBezTo>
                          <a:pt x="15343" y="10663"/>
                          <a:pt x="15844" y="10600"/>
                          <a:pt x="16161" y="10500"/>
                        </a:cubicBezTo>
                        <a:cubicBezTo>
                          <a:pt x="15454" y="10363"/>
                          <a:pt x="14723" y="9587"/>
                          <a:pt x="14723" y="9587"/>
                        </a:cubicBezTo>
                        <a:lnTo>
                          <a:pt x="14723" y="9587"/>
                        </a:lnTo>
                        <a:cubicBezTo>
                          <a:pt x="14723" y="9587"/>
                          <a:pt x="15291" y="9707"/>
                          <a:pt x="15923" y="9707"/>
                        </a:cubicBezTo>
                        <a:cubicBezTo>
                          <a:pt x="16426" y="9707"/>
                          <a:pt x="16969" y="9631"/>
                          <a:pt x="17303" y="9358"/>
                        </a:cubicBezTo>
                        <a:cubicBezTo>
                          <a:pt x="15636" y="9199"/>
                          <a:pt x="14495" y="8126"/>
                          <a:pt x="13719" y="6870"/>
                        </a:cubicBezTo>
                        <a:lnTo>
                          <a:pt x="13719" y="6870"/>
                        </a:lnTo>
                        <a:cubicBezTo>
                          <a:pt x="14073" y="6934"/>
                          <a:pt x="14448" y="6961"/>
                          <a:pt x="14805" y="6961"/>
                        </a:cubicBezTo>
                        <a:cubicBezTo>
                          <a:pt x="15346" y="6961"/>
                          <a:pt x="15845" y="6898"/>
                          <a:pt x="16161" y="6802"/>
                        </a:cubicBezTo>
                        <a:cubicBezTo>
                          <a:pt x="15454" y="6665"/>
                          <a:pt x="14723" y="5889"/>
                          <a:pt x="14723" y="5889"/>
                        </a:cubicBezTo>
                        <a:lnTo>
                          <a:pt x="14723" y="5889"/>
                        </a:lnTo>
                        <a:cubicBezTo>
                          <a:pt x="14723" y="5889"/>
                          <a:pt x="15291" y="6009"/>
                          <a:pt x="15923" y="6009"/>
                        </a:cubicBezTo>
                        <a:cubicBezTo>
                          <a:pt x="16426" y="6009"/>
                          <a:pt x="16969" y="5933"/>
                          <a:pt x="17303" y="5661"/>
                        </a:cubicBezTo>
                        <a:cubicBezTo>
                          <a:pt x="14290" y="5364"/>
                          <a:pt x="13011" y="2123"/>
                          <a:pt x="1237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1" name="Google Shape;41;p3"/>
                  <p:cNvSpPr/>
                  <p:nvPr/>
                </p:nvSpPr>
                <p:spPr>
                  <a:xfrm>
                    <a:off x="-211080" y="3282932"/>
                    <a:ext cx="579225" cy="77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9" h="30959" extrusionOk="0">
                        <a:moveTo>
                          <a:pt x="12349" y="1"/>
                        </a:moveTo>
                        <a:cubicBezTo>
                          <a:pt x="11550" y="3630"/>
                          <a:pt x="7236" y="5684"/>
                          <a:pt x="7236" y="5684"/>
                        </a:cubicBezTo>
                        <a:cubicBezTo>
                          <a:pt x="7605" y="5908"/>
                          <a:pt x="7957" y="6038"/>
                          <a:pt x="8357" y="6038"/>
                        </a:cubicBezTo>
                        <a:cubicBezTo>
                          <a:pt x="8775" y="6038"/>
                          <a:pt x="9244" y="5896"/>
                          <a:pt x="9838" y="5570"/>
                        </a:cubicBezTo>
                        <a:lnTo>
                          <a:pt x="9838" y="5570"/>
                        </a:lnTo>
                        <a:cubicBezTo>
                          <a:pt x="9062" y="6506"/>
                          <a:pt x="8172" y="6848"/>
                          <a:pt x="8172" y="6848"/>
                        </a:cubicBezTo>
                        <a:cubicBezTo>
                          <a:pt x="8172" y="6848"/>
                          <a:pt x="8665" y="6952"/>
                          <a:pt x="9326" y="6952"/>
                        </a:cubicBezTo>
                        <a:cubicBezTo>
                          <a:pt x="9739" y="6952"/>
                          <a:pt x="10217" y="6911"/>
                          <a:pt x="10683" y="6780"/>
                        </a:cubicBezTo>
                        <a:lnTo>
                          <a:pt x="10683" y="6780"/>
                        </a:lnTo>
                        <a:cubicBezTo>
                          <a:pt x="9153" y="8469"/>
                          <a:pt x="7236" y="9382"/>
                          <a:pt x="7236" y="9382"/>
                        </a:cubicBezTo>
                        <a:cubicBezTo>
                          <a:pt x="7605" y="9605"/>
                          <a:pt x="7957" y="9736"/>
                          <a:pt x="8357" y="9736"/>
                        </a:cubicBezTo>
                        <a:cubicBezTo>
                          <a:pt x="8775" y="9736"/>
                          <a:pt x="9244" y="9594"/>
                          <a:pt x="9838" y="9268"/>
                        </a:cubicBezTo>
                        <a:lnTo>
                          <a:pt x="9838" y="9268"/>
                        </a:lnTo>
                        <a:cubicBezTo>
                          <a:pt x="9062" y="10203"/>
                          <a:pt x="8172" y="10546"/>
                          <a:pt x="8172" y="10546"/>
                        </a:cubicBezTo>
                        <a:cubicBezTo>
                          <a:pt x="8172" y="10546"/>
                          <a:pt x="8587" y="10640"/>
                          <a:pt x="9160" y="10640"/>
                        </a:cubicBezTo>
                        <a:cubicBezTo>
                          <a:pt x="9217" y="10640"/>
                          <a:pt x="9276" y="10639"/>
                          <a:pt x="9336" y="10637"/>
                        </a:cubicBezTo>
                        <a:lnTo>
                          <a:pt x="9336" y="10637"/>
                        </a:lnTo>
                        <a:cubicBezTo>
                          <a:pt x="7396" y="12577"/>
                          <a:pt x="5182" y="13650"/>
                          <a:pt x="5182" y="13650"/>
                        </a:cubicBezTo>
                        <a:cubicBezTo>
                          <a:pt x="5687" y="13942"/>
                          <a:pt x="6165" y="14118"/>
                          <a:pt x="6708" y="14118"/>
                        </a:cubicBezTo>
                        <a:cubicBezTo>
                          <a:pt x="7268" y="14118"/>
                          <a:pt x="7897" y="13931"/>
                          <a:pt x="8697" y="13490"/>
                        </a:cubicBezTo>
                        <a:lnTo>
                          <a:pt x="8697" y="13490"/>
                        </a:lnTo>
                        <a:cubicBezTo>
                          <a:pt x="7670" y="14746"/>
                          <a:pt x="6460" y="15202"/>
                          <a:pt x="6460" y="15202"/>
                        </a:cubicBezTo>
                        <a:cubicBezTo>
                          <a:pt x="6460" y="15202"/>
                          <a:pt x="7108" y="15337"/>
                          <a:pt x="7989" y="15337"/>
                        </a:cubicBezTo>
                        <a:cubicBezTo>
                          <a:pt x="8254" y="15337"/>
                          <a:pt x="8539" y="15325"/>
                          <a:pt x="8834" y="15294"/>
                        </a:cubicBezTo>
                        <a:lnTo>
                          <a:pt x="8834" y="15294"/>
                        </a:lnTo>
                        <a:cubicBezTo>
                          <a:pt x="6323" y="17234"/>
                          <a:pt x="3470" y="18284"/>
                          <a:pt x="3470" y="18284"/>
                        </a:cubicBezTo>
                        <a:cubicBezTo>
                          <a:pt x="4099" y="18576"/>
                          <a:pt x="4700" y="18746"/>
                          <a:pt x="5385" y="18746"/>
                        </a:cubicBezTo>
                        <a:cubicBezTo>
                          <a:pt x="6092" y="18746"/>
                          <a:pt x="6889" y="18564"/>
                          <a:pt x="7898" y="18147"/>
                        </a:cubicBezTo>
                        <a:lnTo>
                          <a:pt x="7898" y="18147"/>
                        </a:lnTo>
                        <a:cubicBezTo>
                          <a:pt x="8012" y="19037"/>
                          <a:pt x="7236" y="19653"/>
                          <a:pt x="7236" y="19653"/>
                        </a:cubicBezTo>
                        <a:cubicBezTo>
                          <a:pt x="7236" y="19653"/>
                          <a:pt x="7761" y="19846"/>
                          <a:pt x="8520" y="19846"/>
                        </a:cubicBezTo>
                        <a:cubicBezTo>
                          <a:pt x="8737" y="19846"/>
                          <a:pt x="8973" y="19831"/>
                          <a:pt x="9222" y="19790"/>
                        </a:cubicBezTo>
                        <a:lnTo>
                          <a:pt x="9222" y="19813"/>
                        </a:lnTo>
                        <a:cubicBezTo>
                          <a:pt x="9200" y="19813"/>
                          <a:pt x="7300" y="21058"/>
                          <a:pt x="6477" y="21058"/>
                        </a:cubicBezTo>
                        <a:cubicBezTo>
                          <a:pt x="6429" y="21058"/>
                          <a:pt x="6386" y="21054"/>
                          <a:pt x="6346" y="21045"/>
                        </a:cubicBezTo>
                        <a:lnTo>
                          <a:pt x="6346" y="21045"/>
                        </a:lnTo>
                        <a:cubicBezTo>
                          <a:pt x="6506" y="21205"/>
                          <a:pt x="6780" y="21297"/>
                          <a:pt x="7053" y="21342"/>
                        </a:cubicBezTo>
                        <a:cubicBezTo>
                          <a:pt x="5136" y="22506"/>
                          <a:pt x="3470" y="23123"/>
                          <a:pt x="3470" y="23123"/>
                        </a:cubicBezTo>
                        <a:cubicBezTo>
                          <a:pt x="4099" y="23403"/>
                          <a:pt x="4700" y="23574"/>
                          <a:pt x="5385" y="23574"/>
                        </a:cubicBezTo>
                        <a:cubicBezTo>
                          <a:pt x="6092" y="23574"/>
                          <a:pt x="6889" y="23392"/>
                          <a:pt x="7898" y="22963"/>
                        </a:cubicBezTo>
                        <a:lnTo>
                          <a:pt x="7898" y="22963"/>
                        </a:lnTo>
                        <a:cubicBezTo>
                          <a:pt x="6620" y="24195"/>
                          <a:pt x="5068" y="24629"/>
                          <a:pt x="5068" y="24629"/>
                        </a:cubicBezTo>
                        <a:cubicBezTo>
                          <a:pt x="5068" y="24629"/>
                          <a:pt x="5935" y="24766"/>
                          <a:pt x="7053" y="24766"/>
                        </a:cubicBezTo>
                        <a:cubicBezTo>
                          <a:pt x="6985" y="24812"/>
                          <a:pt x="6939" y="24857"/>
                          <a:pt x="6871" y="24903"/>
                        </a:cubicBezTo>
                        <a:cubicBezTo>
                          <a:pt x="6026" y="25222"/>
                          <a:pt x="4817" y="25633"/>
                          <a:pt x="3652" y="25816"/>
                        </a:cubicBezTo>
                        <a:cubicBezTo>
                          <a:pt x="3858" y="25930"/>
                          <a:pt x="4406" y="26067"/>
                          <a:pt x="5045" y="26135"/>
                        </a:cubicBezTo>
                        <a:cubicBezTo>
                          <a:pt x="2397" y="27802"/>
                          <a:pt x="0" y="28669"/>
                          <a:pt x="0" y="28669"/>
                        </a:cubicBezTo>
                        <a:cubicBezTo>
                          <a:pt x="857" y="29064"/>
                          <a:pt x="1675" y="29297"/>
                          <a:pt x="2606" y="29297"/>
                        </a:cubicBezTo>
                        <a:cubicBezTo>
                          <a:pt x="3559" y="29297"/>
                          <a:pt x="4629" y="29052"/>
                          <a:pt x="5981" y="28487"/>
                        </a:cubicBezTo>
                        <a:lnTo>
                          <a:pt x="5981" y="28487"/>
                        </a:lnTo>
                        <a:cubicBezTo>
                          <a:pt x="4246" y="30130"/>
                          <a:pt x="2169" y="30723"/>
                          <a:pt x="2169" y="30723"/>
                        </a:cubicBezTo>
                        <a:cubicBezTo>
                          <a:pt x="2169" y="30723"/>
                          <a:pt x="3284" y="30903"/>
                          <a:pt x="4779" y="30903"/>
                        </a:cubicBezTo>
                        <a:cubicBezTo>
                          <a:pt x="6816" y="30903"/>
                          <a:pt x="9559" y="30569"/>
                          <a:pt x="11139" y="28989"/>
                        </a:cubicBezTo>
                        <a:cubicBezTo>
                          <a:pt x="11955" y="30451"/>
                          <a:pt x="14921" y="30959"/>
                          <a:pt x="17452" y="30959"/>
                        </a:cubicBezTo>
                        <a:cubicBezTo>
                          <a:pt x="18673" y="30959"/>
                          <a:pt x="19792" y="30841"/>
                          <a:pt x="20520" y="30655"/>
                        </a:cubicBezTo>
                        <a:cubicBezTo>
                          <a:pt x="18923" y="30427"/>
                          <a:pt x="17211" y="29057"/>
                          <a:pt x="17211" y="29057"/>
                        </a:cubicBezTo>
                        <a:lnTo>
                          <a:pt x="17211" y="29057"/>
                        </a:lnTo>
                        <a:cubicBezTo>
                          <a:pt x="17211" y="29057"/>
                          <a:pt x="18531" y="29272"/>
                          <a:pt x="20001" y="29272"/>
                        </a:cubicBezTo>
                        <a:cubicBezTo>
                          <a:pt x="21153" y="29272"/>
                          <a:pt x="22396" y="29140"/>
                          <a:pt x="23168" y="28669"/>
                        </a:cubicBezTo>
                        <a:cubicBezTo>
                          <a:pt x="21114" y="28509"/>
                          <a:pt x="19425" y="27916"/>
                          <a:pt x="18010" y="27049"/>
                        </a:cubicBezTo>
                        <a:cubicBezTo>
                          <a:pt x="18854" y="26980"/>
                          <a:pt x="19516" y="26638"/>
                          <a:pt x="19836" y="26478"/>
                        </a:cubicBezTo>
                        <a:cubicBezTo>
                          <a:pt x="18535" y="26478"/>
                          <a:pt x="15430" y="24880"/>
                          <a:pt x="15430" y="24880"/>
                        </a:cubicBezTo>
                        <a:cubicBezTo>
                          <a:pt x="15385" y="24834"/>
                          <a:pt x="15362" y="24789"/>
                          <a:pt x="15316" y="24766"/>
                        </a:cubicBezTo>
                        <a:lnTo>
                          <a:pt x="15316" y="24766"/>
                        </a:lnTo>
                        <a:cubicBezTo>
                          <a:pt x="15665" y="24790"/>
                          <a:pt x="16013" y="24802"/>
                          <a:pt x="16352" y="24802"/>
                        </a:cubicBezTo>
                        <a:cubicBezTo>
                          <a:pt x="17275" y="24802"/>
                          <a:pt x="18120" y="24717"/>
                          <a:pt x="18672" y="24583"/>
                        </a:cubicBezTo>
                        <a:cubicBezTo>
                          <a:pt x="17462" y="24424"/>
                          <a:pt x="16206" y="23397"/>
                          <a:pt x="16206" y="23396"/>
                        </a:cubicBezTo>
                        <a:lnTo>
                          <a:pt x="16206" y="23396"/>
                        </a:lnTo>
                        <a:cubicBezTo>
                          <a:pt x="16207" y="23396"/>
                          <a:pt x="17208" y="23566"/>
                          <a:pt x="18311" y="23566"/>
                        </a:cubicBezTo>
                        <a:cubicBezTo>
                          <a:pt x="19151" y="23566"/>
                          <a:pt x="20050" y="23468"/>
                          <a:pt x="20612" y="23123"/>
                        </a:cubicBezTo>
                        <a:cubicBezTo>
                          <a:pt x="19105" y="23008"/>
                          <a:pt x="17873" y="22552"/>
                          <a:pt x="16846" y="21936"/>
                        </a:cubicBezTo>
                        <a:cubicBezTo>
                          <a:pt x="17302" y="21822"/>
                          <a:pt x="17690" y="21616"/>
                          <a:pt x="17690" y="21388"/>
                        </a:cubicBezTo>
                        <a:cubicBezTo>
                          <a:pt x="15704" y="21114"/>
                          <a:pt x="14403" y="19722"/>
                          <a:pt x="14335" y="19653"/>
                        </a:cubicBezTo>
                        <a:lnTo>
                          <a:pt x="14335" y="19653"/>
                        </a:lnTo>
                        <a:cubicBezTo>
                          <a:pt x="14604" y="19694"/>
                          <a:pt x="14876" y="19714"/>
                          <a:pt x="15148" y="19714"/>
                        </a:cubicBezTo>
                        <a:cubicBezTo>
                          <a:pt x="15639" y="19714"/>
                          <a:pt x="16133" y="19648"/>
                          <a:pt x="16617" y="19516"/>
                        </a:cubicBezTo>
                        <a:cubicBezTo>
                          <a:pt x="15430" y="19356"/>
                          <a:pt x="15088" y="18192"/>
                          <a:pt x="15088" y="18192"/>
                        </a:cubicBezTo>
                        <a:lnTo>
                          <a:pt x="15088" y="18192"/>
                        </a:lnTo>
                        <a:cubicBezTo>
                          <a:pt x="15088" y="18192"/>
                          <a:pt x="17100" y="18616"/>
                          <a:pt x="18774" y="18616"/>
                        </a:cubicBezTo>
                        <a:cubicBezTo>
                          <a:pt x="19525" y="18616"/>
                          <a:pt x="20209" y="18531"/>
                          <a:pt x="20612" y="18284"/>
                        </a:cubicBezTo>
                        <a:cubicBezTo>
                          <a:pt x="17964" y="18078"/>
                          <a:pt x="16115" y="16868"/>
                          <a:pt x="14791" y="15362"/>
                        </a:cubicBezTo>
                        <a:lnTo>
                          <a:pt x="14791" y="15362"/>
                        </a:lnTo>
                        <a:cubicBezTo>
                          <a:pt x="15007" y="15377"/>
                          <a:pt x="15222" y="15385"/>
                          <a:pt x="15431" y="15385"/>
                        </a:cubicBezTo>
                        <a:cubicBezTo>
                          <a:pt x="16152" y="15385"/>
                          <a:pt x="16809" y="15298"/>
                          <a:pt x="17234" y="15157"/>
                        </a:cubicBezTo>
                        <a:cubicBezTo>
                          <a:pt x="16298" y="14997"/>
                          <a:pt x="15293" y="13947"/>
                          <a:pt x="15293" y="13947"/>
                        </a:cubicBezTo>
                        <a:lnTo>
                          <a:pt x="15293" y="13947"/>
                        </a:lnTo>
                        <a:cubicBezTo>
                          <a:pt x="15293" y="13947"/>
                          <a:pt x="16069" y="14112"/>
                          <a:pt x="16932" y="14112"/>
                        </a:cubicBezTo>
                        <a:cubicBezTo>
                          <a:pt x="17607" y="14112"/>
                          <a:pt x="18335" y="14011"/>
                          <a:pt x="18786" y="13650"/>
                        </a:cubicBezTo>
                        <a:cubicBezTo>
                          <a:pt x="16709" y="13422"/>
                          <a:pt x="15248" y="12189"/>
                          <a:pt x="14198" y="10637"/>
                        </a:cubicBezTo>
                        <a:lnTo>
                          <a:pt x="14198" y="10637"/>
                        </a:lnTo>
                        <a:cubicBezTo>
                          <a:pt x="14428" y="10665"/>
                          <a:pt x="14658" y="10678"/>
                          <a:pt x="14880" y="10678"/>
                        </a:cubicBezTo>
                        <a:cubicBezTo>
                          <a:pt x="15382" y="10678"/>
                          <a:pt x="15837" y="10611"/>
                          <a:pt x="16138" y="10500"/>
                        </a:cubicBezTo>
                        <a:cubicBezTo>
                          <a:pt x="15453" y="10386"/>
                          <a:pt x="14700" y="9610"/>
                          <a:pt x="14700" y="9610"/>
                        </a:cubicBezTo>
                        <a:lnTo>
                          <a:pt x="14700" y="9610"/>
                        </a:lnTo>
                        <a:cubicBezTo>
                          <a:pt x="14700" y="9610"/>
                          <a:pt x="15267" y="9731"/>
                          <a:pt x="15900" y="9731"/>
                        </a:cubicBezTo>
                        <a:cubicBezTo>
                          <a:pt x="16402" y="9731"/>
                          <a:pt x="16946" y="9655"/>
                          <a:pt x="17279" y="9382"/>
                        </a:cubicBezTo>
                        <a:cubicBezTo>
                          <a:pt x="15613" y="9222"/>
                          <a:pt x="14495" y="8149"/>
                          <a:pt x="13696" y="6871"/>
                        </a:cubicBezTo>
                        <a:lnTo>
                          <a:pt x="13696" y="6871"/>
                        </a:lnTo>
                        <a:cubicBezTo>
                          <a:pt x="14069" y="6948"/>
                          <a:pt x="14467" y="6980"/>
                          <a:pt x="14842" y="6980"/>
                        </a:cubicBezTo>
                        <a:cubicBezTo>
                          <a:pt x="15360" y="6980"/>
                          <a:pt x="15833" y="6918"/>
                          <a:pt x="16138" y="6825"/>
                        </a:cubicBezTo>
                        <a:cubicBezTo>
                          <a:pt x="15453" y="6688"/>
                          <a:pt x="14700" y="5912"/>
                          <a:pt x="14700" y="5912"/>
                        </a:cubicBezTo>
                        <a:lnTo>
                          <a:pt x="14700" y="5912"/>
                        </a:lnTo>
                        <a:cubicBezTo>
                          <a:pt x="14700" y="5912"/>
                          <a:pt x="15267" y="6033"/>
                          <a:pt x="15900" y="6033"/>
                        </a:cubicBezTo>
                        <a:cubicBezTo>
                          <a:pt x="16402" y="6033"/>
                          <a:pt x="16946" y="5957"/>
                          <a:pt x="17279" y="5684"/>
                        </a:cubicBezTo>
                        <a:cubicBezTo>
                          <a:pt x="14266" y="5387"/>
                          <a:pt x="12988" y="2123"/>
                          <a:pt x="12349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2" name="Google Shape;42;p3"/>
                  <p:cNvSpPr/>
                  <p:nvPr/>
                </p:nvSpPr>
                <p:spPr>
                  <a:xfrm>
                    <a:off x="3880825" y="3315463"/>
                    <a:ext cx="579225" cy="77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9" h="30936" extrusionOk="0">
                        <a:moveTo>
                          <a:pt x="12349" y="1"/>
                        </a:moveTo>
                        <a:cubicBezTo>
                          <a:pt x="11550" y="3607"/>
                          <a:pt x="7236" y="5661"/>
                          <a:pt x="7236" y="5661"/>
                        </a:cubicBezTo>
                        <a:cubicBezTo>
                          <a:pt x="7609" y="5887"/>
                          <a:pt x="7965" y="6018"/>
                          <a:pt x="8370" y="6018"/>
                        </a:cubicBezTo>
                        <a:cubicBezTo>
                          <a:pt x="8784" y="6018"/>
                          <a:pt x="9250" y="5881"/>
                          <a:pt x="9839" y="5570"/>
                        </a:cubicBezTo>
                        <a:lnTo>
                          <a:pt x="9839" y="5570"/>
                        </a:lnTo>
                        <a:cubicBezTo>
                          <a:pt x="9062" y="6483"/>
                          <a:pt x="8172" y="6825"/>
                          <a:pt x="8172" y="6825"/>
                        </a:cubicBezTo>
                        <a:cubicBezTo>
                          <a:pt x="8172" y="6825"/>
                          <a:pt x="8665" y="6929"/>
                          <a:pt x="9326" y="6929"/>
                        </a:cubicBezTo>
                        <a:cubicBezTo>
                          <a:pt x="9739" y="6929"/>
                          <a:pt x="10218" y="6889"/>
                          <a:pt x="10683" y="6757"/>
                        </a:cubicBezTo>
                        <a:lnTo>
                          <a:pt x="10683" y="6757"/>
                        </a:lnTo>
                        <a:cubicBezTo>
                          <a:pt x="9154" y="8446"/>
                          <a:pt x="7236" y="9359"/>
                          <a:pt x="7236" y="9359"/>
                        </a:cubicBezTo>
                        <a:cubicBezTo>
                          <a:pt x="7609" y="9585"/>
                          <a:pt x="7965" y="9716"/>
                          <a:pt x="8370" y="9716"/>
                        </a:cubicBezTo>
                        <a:cubicBezTo>
                          <a:pt x="8784" y="9716"/>
                          <a:pt x="9250" y="9579"/>
                          <a:pt x="9839" y="9268"/>
                        </a:cubicBezTo>
                        <a:lnTo>
                          <a:pt x="9839" y="9268"/>
                        </a:lnTo>
                        <a:cubicBezTo>
                          <a:pt x="9062" y="10181"/>
                          <a:pt x="8172" y="10523"/>
                          <a:pt x="8172" y="10523"/>
                        </a:cubicBezTo>
                        <a:cubicBezTo>
                          <a:pt x="8172" y="10523"/>
                          <a:pt x="8674" y="10637"/>
                          <a:pt x="9336" y="10637"/>
                        </a:cubicBezTo>
                        <a:cubicBezTo>
                          <a:pt x="7396" y="12577"/>
                          <a:pt x="5182" y="13627"/>
                          <a:pt x="5182" y="13627"/>
                        </a:cubicBezTo>
                        <a:cubicBezTo>
                          <a:pt x="5688" y="13919"/>
                          <a:pt x="6171" y="14095"/>
                          <a:pt x="6717" y="14095"/>
                        </a:cubicBezTo>
                        <a:cubicBezTo>
                          <a:pt x="7280" y="14095"/>
                          <a:pt x="7909" y="13908"/>
                          <a:pt x="8697" y="13468"/>
                        </a:cubicBezTo>
                        <a:lnTo>
                          <a:pt x="8697" y="13468"/>
                        </a:lnTo>
                        <a:cubicBezTo>
                          <a:pt x="7693" y="14723"/>
                          <a:pt x="6460" y="15202"/>
                          <a:pt x="6460" y="15202"/>
                        </a:cubicBezTo>
                        <a:cubicBezTo>
                          <a:pt x="6460" y="15202"/>
                          <a:pt x="7109" y="15337"/>
                          <a:pt x="7990" y="15337"/>
                        </a:cubicBezTo>
                        <a:cubicBezTo>
                          <a:pt x="8254" y="15337"/>
                          <a:pt x="8539" y="15325"/>
                          <a:pt x="8834" y="15294"/>
                        </a:cubicBezTo>
                        <a:lnTo>
                          <a:pt x="8834" y="15294"/>
                        </a:lnTo>
                        <a:cubicBezTo>
                          <a:pt x="6346" y="17234"/>
                          <a:pt x="3470" y="18284"/>
                          <a:pt x="3470" y="18284"/>
                        </a:cubicBezTo>
                        <a:cubicBezTo>
                          <a:pt x="4099" y="18564"/>
                          <a:pt x="4700" y="18735"/>
                          <a:pt x="5385" y="18735"/>
                        </a:cubicBezTo>
                        <a:cubicBezTo>
                          <a:pt x="6093" y="18735"/>
                          <a:pt x="6889" y="18553"/>
                          <a:pt x="7898" y="18124"/>
                        </a:cubicBezTo>
                        <a:lnTo>
                          <a:pt x="7898" y="18124"/>
                        </a:lnTo>
                        <a:cubicBezTo>
                          <a:pt x="8012" y="19014"/>
                          <a:pt x="7236" y="19630"/>
                          <a:pt x="7236" y="19630"/>
                        </a:cubicBezTo>
                        <a:cubicBezTo>
                          <a:pt x="7236" y="19630"/>
                          <a:pt x="7792" y="19835"/>
                          <a:pt x="8586" y="19835"/>
                        </a:cubicBezTo>
                        <a:cubicBezTo>
                          <a:pt x="8785" y="19835"/>
                          <a:pt x="8998" y="19822"/>
                          <a:pt x="9222" y="19790"/>
                        </a:cubicBezTo>
                        <a:lnTo>
                          <a:pt x="9222" y="19790"/>
                        </a:lnTo>
                        <a:cubicBezTo>
                          <a:pt x="9189" y="19798"/>
                          <a:pt x="7298" y="21035"/>
                          <a:pt x="6477" y="21035"/>
                        </a:cubicBezTo>
                        <a:cubicBezTo>
                          <a:pt x="6430" y="21035"/>
                          <a:pt x="6386" y="21031"/>
                          <a:pt x="6346" y="21023"/>
                        </a:cubicBezTo>
                        <a:lnTo>
                          <a:pt x="6346" y="21023"/>
                        </a:lnTo>
                        <a:cubicBezTo>
                          <a:pt x="6506" y="21182"/>
                          <a:pt x="6780" y="21274"/>
                          <a:pt x="7054" y="21319"/>
                        </a:cubicBezTo>
                        <a:cubicBezTo>
                          <a:pt x="5159" y="22483"/>
                          <a:pt x="3470" y="23100"/>
                          <a:pt x="3470" y="23100"/>
                        </a:cubicBezTo>
                        <a:cubicBezTo>
                          <a:pt x="4104" y="23383"/>
                          <a:pt x="4710" y="23553"/>
                          <a:pt x="5402" y="23553"/>
                        </a:cubicBezTo>
                        <a:cubicBezTo>
                          <a:pt x="6105" y="23553"/>
                          <a:pt x="6897" y="23377"/>
                          <a:pt x="7898" y="22963"/>
                        </a:cubicBezTo>
                        <a:lnTo>
                          <a:pt x="7898" y="22963"/>
                        </a:lnTo>
                        <a:cubicBezTo>
                          <a:pt x="6620" y="24173"/>
                          <a:pt x="5068" y="24606"/>
                          <a:pt x="5068" y="24606"/>
                        </a:cubicBezTo>
                        <a:cubicBezTo>
                          <a:pt x="5068" y="24606"/>
                          <a:pt x="5935" y="24743"/>
                          <a:pt x="7054" y="24743"/>
                        </a:cubicBezTo>
                        <a:cubicBezTo>
                          <a:pt x="6985" y="24789"/>
                          <a:pt x="6940" y="24834"/>
                          <a:pt x="6871" y="24880"/>
                        </a:cubicBezTo>
                        <a:cubicBezTo>
                          <a:pt x="6027" y="25200"/>
                          <a:pt x="4817" y="25611"/>
                          <a:pt x="3653" y="25793"/>
                        </a:cubicBezTo>
                        <a:cubicBezTo>
                          <a:pt x="3858" y="25907"/>
                          <a:pt x="4406" y="26044"/>
                          <a:pt x="5045" y="26113"/>
                        </a:cubicBezTo>
                        <a:cubicBezTo>
                          <a:pt x="2397" y="27779"/>
                          <a:pt x="1" y="28646"/>
                          <a:pt x="1" y="28646"/>
                        </a:cubicBezTo>
                        <a:cubicBezTo>
                          <a:pt x="858" y="29041"/>
                          <a:pt x="1676" y="29274"/>
                          <a:pt x="2606" y="29274"/>
                        </a:cubicBezTo>
                        <a:cubicBezTo>
                          <a:pt x="3559" y="29274"/>
                          <a:pt x="4630" y="29030"/>
                          <a:pt x="5981" y="28464"/>
                        </a:cubicBezTo>
                        <a:lnTo>
                          <a:pt x="5981" y="28464"/>
                        </a:lnTo>
                        <a:cubicBezTo>
                          <a:pt x="4246" y="30107"/>
                          <a:pt x="2169" y="30701"/>
                          <a:pt x="2169" y="30701"/>
                        </a:cubicBezTo>
                        <a:cubicBezTo>
                          <a:pt x="2169" y="30701"/>
                          <a:pt x="3285" y="30880"/>
                          <a:pt x="4779" y="30880"/>
                        </a:cubicBezTo>
                        <a:cubicBezTo>
                          <a:pt x="6817" y="30880"/>
                          <a:pt x="9559" y="30546"/>
                          <a:pt x="11140" y="28966"/>
                        </a:cubicBezTo>
                        <a:cubicBezTo>
                          <a:pt x="11956" y="30429"/>
                          <a:pt x="14932" y="30936"/>
                          <a:pt x="17463" y="30936"/>
                        </a:cubicBezTo>
                        <a:cubicBezTo>
                          <a:pt x="18683" y="30936"/>
                          <a:pt x="19800" y="30818"/>
                          <a:pt x="20521" y="30632"/>
                        </a:cubicBezTo>
                        <a:cubicBezTo>
                          <a:pt x="18923" y="30404"/>
                          <a:pt x="17211" y="29057"/>
                          <a:pt x="17211" y="29057"/>
                        </a:cubicBezTo>
                        <a:lnTo>
                          <a:pt x="17211" y="29057"/>
                        </a:lnTo>
                        <a:cubicBezTo>
                          <a:pt x="17211" y="29057"/>
                          <a:pt x="18507" y="29268"/>
                          <a:pt x="19961" y="29268"/>
                        </a:cubicBezTo>
                        <a:cubicBezTo>
                          <a:pt x="21124" y="29268"/>
                          <a:pt x="22387" y="29133"/>
                          <a:pt x="23168" y="28646"/>
                        </a:cubicBezTo>
                        <a:cubicBezTo>
                          <a:pt x="21114" y="28487"/>
                          <a:pt x="19425" y="27893"/>
                          <a:pt x="18010" y="27026"/>
                        </a:cubicBezTo>
                        <a:cubicBezTo>
                          <a:pt x="18855" y="26957"/>
                          <a:pt x="19516" y="26638"/>
                          <a:pt x="19836" y="26478"/>
                        </a:cubicBezTo>
                        <a:cubicBezTo>
                          <a:pt x="18535" y="26478"/>
                          <a:pt x="15431" y="24857"/>
                          <a:pt x="15431" y="24857"/>
                        </a:cubicBezTo>
                        <a:cubicBezTo>
                          <a:pt x="15385" y="24812"/>
                          <a:pt x="15362" y="24789"/>
                          <a:pt x="15317" y="24743"/>
                        </a:cubicBezTo>
                        <a:lnTo>
                          <a:pt x="15317" y="24743"/>
                        </a:lnTo>
                        <a:cubicBezTo>
                          <a:pt x="15704" y="24777"/>
                          <a:pt x="16091" y="24793"/>
                          <a:pt x="16463" y="24793"/>
                        </a:cubicBezTo>
                        <a:cubicBezTo>
                          <a:pt x="17343" y="24793"/>
                          <a:pt x="18143" y="24705"/>
                          <a:pt x="18672" y="24561"/>
                        </a:cubicBezTo>
                        <a:cubicBezTo>
                          <a:pt x="17462" y="24401"/>
                          <a:pt x="16207" y="23397"/>
                          <a:pt x="16207" y="23396"/>
                        </a:cubicBezTo>
                        <a:lnTo>
                          <a:pt x="16207" y="23396"/>
                        </a:lnTo>
                        <a:cubicBezTo>
                          <a:pt x="16207" y="23397"/>
                          <a:pt x="17177" y="23552"/>
                          <a:pt x="18257" y="23552"/>
                        </a:cubicBezTo>
                        <a:cubicBezTo>
                          <a:pt x="19117" y="23552"/>
                          <a:pt x="20046" y="23454"/>
                          <a:pt x="20612" y="23100"/>
                        </a:cubicBezTo>
                        <a:cubicBezTo>
                          <a:pt x="19128" y="22986"/>
                          <a:pt x="17873" y="22529"/>
                          <a:pt x="16846" y="21913"/>
                        </a:cubicBezTo>
                        <a:cubicBezTo>
                          <a:pt x="17302" y="21799"/>
                          <a:pt x="17690" y="21593"/>
                          <a:pt x="17690" y="21365"/>
                        </a:cubicBezTo>
                        <a:cubicBezTo>
                          <a:pt x="15705" y="21114"/>
                          <a:pt x="14404" y="19722"/>
                          <a:pt x="14335" y="19630"/>
                        </a:cubicBezTo>
                        <a:lnTo>
                          <a:pt x="14335" y="19630"/>
                        </a:lnTo>
                        <a:cubicBezTo>
                          <a:pt x="14611" y="19672"/>
                          <a:pt x="14891" y="19693"/>
                          <a:pt x="15171" y="19693"/>
                        </a:cubicBezTo>
                        <a:cubicBezTo>
                          <a:pt x="15655" y="19693"/>
                          <a:pt x="16141" y="19632"/>
                          <a:pt x="16618" y="19516"/>
                        </a:cubicBezTo>
                        <a:cubicBezTo>
                          <a:pt x="15431" y="19334"/>
                          <a:pt x="15088" y="18192"/>
                          <a:pt x="15088" y="18192"/>
                        </a:cubicBezTo>
                        <a:lnTo>
                          <a:pt x="15088" y="18192"/>
                        </a:lnTo>
                        <a:cubicBezTo>
                          <a:pt x="15089" y="18192"/>
                          <a:pt x="17111" y="18616"/>
                          <a:pt x="18785" y="18616"/>
                        </a:cubicBezTo>
                        <a:cubicBezTo>
                          <a:pt x="19536" y="18616"/>
                          <a:pt x="20216" y="18531"/>
                          <a:pt x="20612" y="18284"/>
                        </a:cubicBezTo>
                        <a:cubicBezTo>
                          <a:pt x="17964" y="18078"/>
                          <a:pt x="16115" y="16846"/>
                          <a:pt x="14792" y="15339"/>
                        </a:cubicBezTo>
                        <a:lnTo>
                          <a:pt x="14792" y="15339"/>
                        </a:lnTo>
                        <a:cubicBezTo>
                          <a:pt x="15044" y="15363"/>
                          <a:pt x="15294" y="15375"/>
                          <a:pt x="15537" y="15375"/>
                        </a:cubicBezTo>
                        <a:cubicBezTo>
                          <a:pt x="16216" y="15375"/>
                          <a:pt x="16830" y="15285"/>
                          <a:pt x="17234" y="15134"/>
                        </a:cubicBezTo>
                        <a:cubicBezTo>
                          <a:pt x="16298" y="14974"/>
                          <a:pt x="15294" y="13924"/>
                          <a:pt x="15294" y="13924"/>
                        </a:cubicBezTo>
                        <a:lnTo>
                          <a:pt x="15294" y="13924"/>
                        </a:lnTo>
                        <a:cubicBezTo>
                          <a:pt x="15294" y="13924"/>
                          <a:pt x="16070" y="14089"/>
                          <a:pt x="16932" y="14089"/>
                        </a:cubicBezTo>
                        <a:cubicBezTo>
                          <a:pt x="17607" y="14089"/>
                          <a:pt x="18335" y="13988"/>
                          <a:pt x="18786" y="13627"/>
                        </a:cubicBezTo>
                        <a:cubicBezTo>
                          <a:pt x="16709" y="13399"/>
                          <a:pt x="15248" y="12166"/>
                          <a:pt x="14198" y="10637"/>
                        </a:cubicBezTo>
                        <a:lnTo>
                          <a:pt x="14198" y="10637"/>
                        </a:lnTo>
                        <a:cubicBezTo>
                          <a:pt x="14400" y="10656"/>
                          <a:pt x="14602" y="10664"/>
                          <a:pt x="14797" y="10664"/>
                        </a:cubicBezTo>
                        <a:cubicBezTo>
                          <a:pt x="15332" y="10664"/>
                          <a:pt x="15821" y="10600"/>
                          <a:pt x="16138" y="10500"/>
                        </a:cubicBezTo>
                        <a:cubicBezTo>
                          <a:pt x="15454" y="10363"/>
                          <a:pt x="14700" y="9587"/>
                          <a:pt x="14700" y="9587"/>
                        </a:cubicBezTo>
                        <a:lnTo>
                          <a:pt x="14700" y="9587"/>
                        </a:lnTo>
                        <a:cubicBezTo>
                          <a:pt x="14700" y="9587"/>
                          <a:pt x="15268" y="9708"/>
                          <a:pt x="15900" y="9708"/>
                        </a:cubicBezTo>
                        <a:cubicBezTo>
                          <a:pt x="16403" y="9708"/>
                          <a:pt x="16946" y="9632"/>
                          <a:pt x="17280" y="9359"/>
                        </a:cubicBezTo>
                        <a:cubicBezTo>
                          <a:pt x="15636" y="9199"/>
                          <a:pt x="14495" y="8126"/>
                          <a:pt x="13696" y="6871"/>
                        </a:cubicBezTo>
                        <a:lnTo>
                          <a:pt x="13696" y="6871"/>
                        </a:lnTo>
                        <a:cubicBezTo>
                          <a:pt x="14068" y="6938"/>
                          <a:pt x="14464" y="6969"/>
                          <a:pt x="14837" y="6969"/>
                        </a:cubicBezTo>
                        <a:cubicBezTo>
                          <a:pt x="15357" y="6969"/>
                          <a:pt x="15833" y="6909"/>
                          <a:pt x="16138" y="6803"/>
                        </a:cubicBezTo>
                        <a:cubicBezTo>
                          <a:pt x="15454" y="6666"/>
                          <a:pt x="14700" y="5890"/>
                          <a:pt x="14700" y="5890"/>
                        </a:cubicBezTo>
                        <a:lnTo>
                          <a:pt x="14700" y="5890"/>
                        </a:lnTo>
                        <a:cubicBezTo>
                          <a:pt x="14700" y="5890"/>
                          <a:pt x="15268" y="6010"/>
                          <a:pt x="15900" y="6010"/>
                        </a:cubicBezTo>
                        <a:cubicBezTo>
                          <a:pt x="16403" y="6010"/>
                          <a:pt x="16946" y="5934"/>
                          <a:pt x="17280" y="5661"/>
                        </a:cubicBezTo>
                        <a:cubicBezTo>
                          <a:pt x="14267" y="5365"/>
                          <a:pt x="12988" y="2123"/>
                          <a:pt x="12349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3" name="Google Shape;43;p3"/>
                  <p:cNvSpPr/>
                  <p:nvPr/>
                </p:nvSpPr>
                <p:spPr>
                  <a:xfrm>
                    <a:off x="562025" y="3330300"/>
                    <a:ext cx="579225" cy="77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9" h="30959" extrusionOk="0">
                        <a:moveTo>
                          <a:pt x="12372" y="0"/>
                        </a:moveTo>
                        <a:cubicBezTo>
                          <a:pt x="11550" y="3630"/>
                          <a:pt x="7236" y="5684"/>
                          <a:pt x="7236" y="5684"/>
                        </a:cubicBezTo>
                        <a:cubicBezTo>
                          <a:pt x="7605" y="5907"/>
                          <a:pt x="7958" y="6038"/>
                          <a:pt x="8358" y="6038"/>
                        </a:cubicBezTo>
                        <a:cubicBezTo>
                          <a:pt x="8775" y="6038"/>
                          <a:pt x="9244" y="5896"/>
                          <a:pt x="9839" y="5570"/>
                        </a:cubicBezTo>
                        <a:lnTo>
                          <a:pt x="9839" y="5570"/>
                        </a:lnTo>
                        <a:cubicBezTo>
                          <a:pt x="9085" y="6506"/>
                          <a:pt x="8195" y="6848"/>
                          <a:pt x="8195" y="6848"/>
                        </a:cubicBezTo>
                        <a:cubicBezTo>
                          <a:pt x="8195" y="6848"/>
                          <a:pt x="8688" y="6952"/>
                          <a:pt x="9343" y="6952"/>
                        </a:cubicBezTo>
                        <a:cubicBezTo>
                          <a:pt x="9753" y="6952"/>
                          <a:pt x="10227" y="6911"/>
                          <a:pt x="10683" y="6780"/>
                        </a:cubicBezTo>
                        <a:lnTo>
                          <a:pt x="10683" y="6780"/>
                        </a:lnTo>
                        <a:cubicBezTo>
                          <a:pt x="9177" y="8469"/>
                          <a:pt x="7236" y="9382"/>
                          <a:pt x="7236" y="9382"/>
                        </a:cubicBezTo>
                        <a:cubicBezTo>
                          <a:pt x="7609" y="9596"/>
                          <a:pt x="7965" y="9727"/>
                          <a:pt x="8370" y="9727"/>
                        </a:cubicBezTo>
                        <a:cubicBezTo>
                          <a:pt x="8784" y="9727"/>
                          <a:pt x="9250" y="9590"/>
                          <a:pt x="9839" y="9268"/>
                        </a:cubicBezTo>
                        <a:lnTo>
                          <a:pt x="9839" y="9268"/>
                        </a:lnTo>
                        <a:cubicBezTo>
                          <a:pt x="9085" y="10203"/>
                          <a:pt x="8195" y="10546"/>
                          <a:pt x="8195" y="10546"/>
                        </a:cubicBezTo>
                        <a:cubicBezTo>
                          <a:pt x="8195" y="10546"/>
                          <a:pt x="8697" y="10637"/>
                          <a:pt x="9359" y="10637"/>
                        </a:cubicBezTo>
                        <a:cubicBezTo>
                          <a:pt x="7396" y="12577"/>
                          <a:pt x="5205" y="13627"/>
                          <a:pt x="5205" y="13627"/>
                        </a:cubicBezTo>
                        <a:cubicBezTo>
                          <a:pt x="5711" y="13930"/>
                          <a:pt x="6188" y="14107"/>
                          <a:pt x="6731" y="14107"/>
                        </a:cubicBezTo>
                        <a:cubicBezTo>
                          <a:pt x="7291" y="14107"/>
                          <a:pt x="7920" y="13919"/>
                          <a:pt x="8720" y="13490"/>
                        </a:cubicBezTo>
                        <a:lnTo>
                          <a:pt x="8720" y="13490"/>
                        </a:lnTo>
                        <a:cubicBezTo>
                          <a:pt x="7693" y="14746"/>
                          <a:pt x="6483" y="15202"/>
                          <a:pt x="6483" y="15202"/>
                        </a:cubicBezTo>
                        <a:cubicBezTo>
                          <a:pt x="6483" y="15202"/>
                          <a:pt x="7132" y="15337"/>
                          <a:pt x="8002" y="15337"/>
                        </a:cubicBezTo>
                        <a:cubicBezTo>
                          <a:pt x="8263" y="15337"/>
                          <a:pt x="8545" y="15325"/>
                          <a:pt x="8834" y="15293"/>
                        </a:cubicBezTo>
                        <a:lnTo>
                          <a:pt x="8834" y="15293"/>
                        </a:lnTo>
                        <a:cubicBezTo>
                          <a:pt x="6346" y="17234"/>
                          <a:pt x="3493" y="18283"/>
                          <a:pt x="3493" y="18283"/>
                        </a:cubicBezTo>
                        <a:cubicBezTo>
                          <a:pt x="4122" y="18575"/>
                          <a:pt x="4723" y="18746"/>
                          <a:pt x="5408" y="18746"/>
                        </a:cubicBezTo>
                        <a:cubicBezTo>
                          <a:pt x="6115" y="18746"/>
                          <a:pt x="6912" y="18564"/>
                          <a:pt x="7921" y="18147"/>
                        </a:cubicBezTo>
                        <a:lnTo>
                          <a:pt x="7921" y="18147"/>
                        </a:lnTo>
                        <a:cubicBezTo>
                          <a:pt x="8013" y="19037"/>
                          <a:pt x="7236" y="19653"/>
                          <a:pt x="7236" y="19653"/>
                        </a:cubicBezTo>
                        <a:cubicBezTo>
                          <a:pt x="7236" y="19653"/>
                          <a:pt x="7761" y="19846"/>
                          <a:pt x="8531" y="19846"/>
                        </a:cubicBezTo>
                        <a:cubicBezTo>
                          <a:pt x="8751" y="19846"/>
                          <a:pt x="8991" y="19831"/>
                          <a:pt x="9245" y="19790"/>
                        </a:cubicBezTo>
                        <a:lnTo>
                          <a:pt x="9245" y="19790"/>
                        </a:lnTo>
                        <a:cubicBezTo>
                          <a:pt x="9223" y="19812"/>
                          <a:pt x="7303" y="21058"/>
                          <a:pt x="6496" y="21058"/>
                        </a:cubicBezTo>
                        <a:cubicBezTo>
                          <a:pt x="6450" y="21058"/>
                          <a:pt x="6407" y="21054"/>
                          <a:pt x="6369" y="21045"/>
                        </a:cubicBezTo>
                        <a:lnTo>
                          <a:pt x="6369" y="21045"/>
                        </a:lnTo>
                        <a:cubicBezTo>
                          <a:pt x="6529" y="21205"/>
                          <a:pt x="6780" y="21296"/>
                          <a:pt x="7077" y="21342"/>
                        </a:cubicBezTo>
                        <a:cubicBezTo>
                          <a:pt x="5159" y="22506"/>
                          <a:pt x="3493" y="23122"/>
                          <a:pt x="3493" y="23122"/>
                        </a:cubicBezTo>
                        <a:cubicBezTo>
                          <a:pt x="4122" y="23403"/>
                          <a:pt x="4723" y="23573"/>
                          <a:pt x="5408" y="23573"/>
                        </a:cubicBezTo>
                        <a:cubicBezTo>
                          <a:pt x="6115" y="23573"/>
                          <a:pt x="6912" y="23392"/>
                          <a:pt x="7921" y="22963"/>
                        </a:cubicBezTo>
                        <a:lnTo>
                          <a:pt x="7921" y="22963"/>
                        </a:lnTo>
                        <a:cubicBezTo>
                          <a:pt x="6620" y="24195"/>
                          <a:pt x="5091" y="24629"/>
                          <a:pt x="5091" y="24629"/>
                        </a:cubicBezTo>
                        <a:cubicBezTo>
                          <a:pt x="5091" y="24629"/>
                          <a:pt x="5935" y="24766"/>
                          <a:pt x="7077" y="24766"/>
                        </a:cubicBezTo>
                        <a:cubicBezTo>
                          <a:pt x="7008" y="24812"/>
                          <a:pt x="6940" y="24857"/>
                          <a:pt x="6894" y="24903"/>
                        </a:cubicBezTo>
                        <a:cubicBezTo>
                          <a:pt x="6050" y="25222"/>
                          <a:pt x="4840" y="25633"/>
                          <a:pt x="3653" y="25816"/>
                        </a:cubicBezTo>
                        <a:cubicBezTo>
                          <a:pt x="3881" y="25930"/>
                          <a:pt x="4406" y="26067"/>
                          <a:pt x="5068" y="26135"/>
                        </a:cubicBezTo>
                        <a:cubicBezTo>
                          <a:pt x="2420" y="27779"/>
                          <a:pt x="1" y="28669"/>
                          <a:pt x="1" y="28669"/>
                        </a:cubicBezTo>
                        <a:cubicBezTo>
                          <a:pt x="858" y="29052"/>
                          <a:pt x="1681" y="29280"/>
                          <a:pt x="2617" y="29280"/>
                        </a:cubicBezTo>
                        <a:cubicBezTo>
                          <a:pt x="3575" y="29280"/>
                          <a:pt x="4652" y="29041"/>
                          <a:pt x="6004" y="28486"/>
                        </a:cubicBezTo>
                        <a:lnTo>
                          <a:pt x="6004" y="28486"/>
                        </a:lnTo>
                        <a:cubicBezTo>
                          <a:pt x="4246" y="30130"/>
                          <a:pt x="2192" y="30723"/>
                          <a:pt x="2192" y="30723"/>
                        </a:cubicBezTo>
                        <a:cubicBezTo>
                          <a:pt x="2192" y="30723"/>
                          <a:pt x="3307" y="30903"/>
                          <a:pt x="4802" y="30903"/>
                        </a:cubicBezTo>
                        <a:cubicBezTo>
                          <a:pt x="6840" y="30903"/>
                          <a:pt x="9582" y="30569"/>
                          <a:pt x="11162" y="28989"/>
                        </a:cubicBezTo>
                        <a:cubicBezTo>
                          <a:pt x="11978" y="30451"/>
                          <a:pt x="14945" y="30958"/>
                          <a:pt x="17475" y="30958"/>
                        </a:cubicBezTo>
                        <a:cubicBezTo>
                          <a:pt x="18696" y="30958"/>
                          <a:pt x="19816" y="30840"/>
                          <a:pt x="20544" y="30655"/>
                        </a:cubicBezTo>
                        <a:cubicBezTo>
                          <a:pt x="18946" y="30427"/>
                          <a:pt x="17234" y="29057"/>
                          <a:pt x="17234" y="29057"/>
                        </a:cubicBezTo>
                        <a:lnTo>
                          <a:pt x="17234" y="29057"/>
                        </a:lnTo>
                        <a:cubicBezTo>
                          <a:pt x="17234" y="29057"/>
                          <a:pt x="18555" y="29272"/>
                          <a:pt x="20021" y="29272"/>
                        </a:cubicBezTo>
                        <a:cubicBezTo>
                          <a:pt x="21169" y="29272"/>
                          <a:pt x="22407" y="29140"/>
                          <a:pt x="23169" y="28669"/>
                        </a:cubicBezTo>
                        <a:cubicBezTo>
                          <a:pt x="21137" y="28509"/>
                          <a:pt x="19448" y="27916"/>
                          <a:pt x="18033" y="27048"/>
                        </a:cubicBezTo>
                        <a:cubicBezTo>
                          <a:pt x="18877" y="26980"/>
                          <a:pt x="19539" y="26638"/>
                          <a:pt x="19859" y="26478"/>
                        </a:cubicBezTo>
                        <a:cubicBezTo>
                          <a:pt x="18558" y="26478"/>
                          <a:pt x="15431" y="24880"/>
                          <a:pt x="15431" y="24857"/>
                        </a:cubicBezTo>
                        <a:cubicBezTo>
                          <a:pt x="15408" y="24834"/>
                          <a:pt x="15385" y="24789"/>
                          <a:pt x="15339" y="24766"/>
                        </a:cubicBezTo>
                        <a:lnTo>
                          <a:pt x="15339" y="24766"/>
                        </a:lnTo>
                        <a:cubicBezTo>
                          <a:pt x="15688" y="24790"/>
                          <a:pt x="16037" y="24802"/>
                          <a:pt x="16374" y="24802"/>
                        </a:cubicBezTo>
                        <a:cubicBezTo>
                          <a:pt x="17297" y="24802"/>
                          <a:pt x="18137" y="24717"/>
                          <a:pt x="18672" y="24583"/>
                        </a:cubicBezTo>
                        <a:cubicBezTo>
                          <a:pt x="17485" y="24423"/>
                          <a:pt x="16230" y="23396"/>
                          <a:pt x="16230" y="23396"/>
                        </a:cubicBezTo>
                        <a:lnTo>
                          <a:pt x="16230" y="23396"/>
                        </a:lnTo>
                        <a:cubicBezTo>
                          <a:pt x="16230" y="23396"/>
                          <a:pt x="17217" y="23556"/>
                          <a:pt x="18312" y="23556"/>
                        </a:cubicBezTo>
                        <a:cubicBezTo>
                          <a:pt x="19158" y="23556"/>
                          <a:pt x="20068" y="23461"/>
                          <a:pt x="20635" y="23122"/>
                        </a:cubicBezTo>
                        <a:cubicBezTo>
                          <a:pt x="19128" y="22985"/>
                          <a:pt x="17896" y="22552"/>
                          <a:pt x="16846" y="21913"/>
                        </a:cubicBezTo>
                        <a:cubicBezTo>
                          <a:pt x="17325" y="21821"/>
                          <a:pt x="17713" y="21616"/>
                          <a:pt x="17713" y="21388"/>
                        </a:cubicBezTo>
                        <a:cubicBezTo>
                          <a:pt x="15727" y="21114"/>
                          <a:pt x="14426" y="19721"/>
                          <a:pt x="14358" y="19653"/>
                        </a:cubicBezTo>
                        <a:lnTo>
                          <a:pt x="14358" y="19653"/>
                        </a:lnTo>
                        <a:cubicBezTo>
                          <a:pt x="14627" y="19694"/>
                          <a:pt x="14896" y="19714"/>
                          <a:pt x="15165" y="19714"/>
                        </a:cubicBezTo>
                        <a:cubicBezTo>
                          <a:pt x="15649" y="19714"/>
                          <a:pt x="16133" y="19648"/>
                          <a:pt x="16618" y="19516"/>
                        </a:cubicBezTo>
                        <a:cubicBezTo>
                          <a:pt x="15431" y="19356"/>
                          <a:pt x="15111" y="18192"/>
                          <a:pt x="15111" y="18192"/>
                        </a:cubicBezTo>
                        <a:lnTo>
                          <a:pt x="15111" y="18192"/>
                        </a:lnTo>
                        <a:cubicBezTo>
                          <a:pt x="15111" y="18192"/>
                          <a:pt x="17123" y="18616"/>
                          <a:pt x="18797" y="18616"/>
                        </a:cubicBezTo>
                        <a:cubicBezTo>
                          <a:pt x="19549" y="18616"/>
                          <a:pt x="20232" y="18531"/>
                          <a:pt x="20635" y="18283"/>
                        </a:cubicBezTo>
                        <a:cubicBezTo>
                          <a:pt x="17987" y="18078"/>
                          <a:pt x="16138" y="16868"/>
                          <a:pt x="14792" y="15362"/>
                        </a:cubicBezTo>
                        <a:lnTo>
                          <a:pt x="14792" y="15362"/>
                        </a:lnTo>
                        <a:cubicBezTo>
                          <a:pt x="15007" y="15377"/>
                          <a:pt x="15223" y="15385"/>
                          <a:pt x="15434" y="15385"/>
                        </a:cubicBezTo>
                        <a:cubicBezTo>
                          <a:pt x="16161" y="15385"/>
                          <a:pt x="16832" y="15298"/>
                          <a:pt x="17257" y="15156"/>
                        </a:cubicBezTo>
                        <a:cubicBezTo>
                          <a:pt x="16321" y="14974"/>
                          <a:pt x="15317" y="13947"/>
                          <a:pt x="15317" y="13947"/>
                        </a:cubicBezTo>
                        <a:lnTo>
                          <a:pt x="15317" y="13947"/>
                        </a:lnTo>
                        <a:cubicBezTo>
                          <a:pt x="15317" y="13947"/>
                          <a:pt x="16074" y="14108"/>
                          <a:pt x="16924" y="14108"/>
                        </a:cubicBezTo>
                        <a:cubicBezTo>
                          <a:pt x="17607" y="14108"/>
                          <a:pt x="18351" y="14004"/>
                          <a:pt x="18809" y="13627"/>
                        </a:cubicBezTo>
                        <a:cubicBezTo>
                          <a:pt x="16732" y="13422"/>
                          <a:pt x="15271" y="12189"/>
                          <a:pt x="14198" y="10637"/>
                        </a:cubicBezTo>
                        <a:lnTo>
                          <a:pt x="14198" y="10637"/>
                        </a:lnTo>
                        <a:cubicBezTo>
                          <a:pt x="14428" y="10665"/>
                          <a:pt x="14661" y="10678"/>
                          <a:pt x="14885" y="10678"/>
                        </a:cubicBezTo>
                        <a:cubicBezTo>
                          <a:pt x="15394" y="10678"/>
                          <a:pt x="15860" y="10611"/>
                          <a:pt x="16161" y="10500"/>
                        </a:cubicBezTo>
                        <a:cubicBezTo>
                          <a:pt x="15454" y="10386"/>
                          <a:pt x="14723" y="9610"/>
                          <a:pt x="14723" y="9610"/>
                        </a:cubicBezTo>
                        <a:lnTo>
                          <a:pt x="14723" y="9610"/>
                        </a:lnTo>
                        <a:cubicBezTo>
                          <a:pt x="14723" y="9610"/>
                          <a:pt x="15290" y="9730"/>
                          <a:pt x="15923" y="9730"/>
                        </a:cubicBezTo>
                        <a:cubicBezTo>
                          <a:pt x="16425" y="9730"/>
                          <a:pt x="16969" y="9654"/>
                          <a:pt x="17302" y="9382"/>
                        </a:cubicBezTo>
                        <a:cubicBezTo>
                          <a:pt x="15636" y="9199"/>
                          <a:pt x="14518" y="8149"/>
                          <a:pt x="13719" y="6871"/>
                        </a:cubicBezTo>
                        <a:lnTo>
                          <a:pt x="13719" y="6871"/>
                        </a:lnTo>
                        <a:cubicBezTo>
                          <a:pt x="14083" y="6946"/>
                          <a:pt x="14471" y="6978"/>
                          <a:pt x="14837" y="6978"/>
                        </a:cubicBezTo>
                        <a:cubicBezTo>
                          <a:pt x="15366" y="6978"/>
                          <a:pt x="15851" y="6910"/>
                          <a:pt x="16161" y="6802"/>
                        </a:cubicBezTo>
                        <a:cubicBezTo>
                          <a:pt x="15454" y="6688"/>
                          <a:pt x="14723" y="5912"/>
                          <a:pt x="14723" y="5912"/>
                        </a:cubicBezTo>
                        <a:lnTo>
                          <a:pt x="14723" y="5912"/>
                        </a:lnTo>
                        <a:cubicBezTo>
                          <a:pt x="14723" y="5912"/>
                          <a:pt x="15290" y="6033"/>
                          <a:pt x="15923" y="6033"/>
                        </a:cubicBezTo>
                        <a:cubicBezTo>
                          <a:pt x="16425" y="6033"/>
                          <a:pt x="16969" y="5957"/>
                          <a:pt x="17302" y="5684"/>
                        </a:cubicBezTo>
                        <a:cubicBezTo>
                          <a:pt x="14289" y="5364"/>
                          <a:pt x="13011" y="2123"/>
                          <a:pt x="1237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4" name="Google Shape;44;p3"/>
                  <p:cNvSpPr/>
                  <p:nvPr/>
                </p:nvSpPr>
                <p:spPr>
                  <a:xfrm>
                    <a:off x="2751063" y="3168338"/>
                    <a:ext cx="579225" cy="773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9" h="30944" extrusionOk="0">
                        <a:moveTo>
                          <a:pt x="12372" y="0"/>
                        </a:moveTo>
                        <a:cubicBezTo>
                          <a:pt x="11550" y="3606"/>
                          <a:pt x="7236" y="5684"/>
                          <a:pt x="7236" y="5684"/>
                        </a:cubicBezTo>
                        <a:cubicBezTo>
                          <a:pt x="7609" y="5898"/>
                          <a:pt x="7965" y="6029"/>
                          <a:pt x="8370" y="6029"/>
                        </a:cubicBezTo>
                        <a:cubicBezTo>
                          <a:pt x="8784" y="6029"/>
                          <a:pt x="9250" y="5892"/>
                          <a:pt x="9838" y="5569"/>
                        </a:cubicBezTo>
                        <a:lnTo>
                          <a:pt x="9838" y="5569"/>
                        </a:lnTo>
                        <a:cubicBezTo>
                          <a:pt x="9085" y="6505"/>
                          <a:pt x="8195" y="6848"/>
                          <a:pt x="8195" y="6848"/>
                        </a:cubicBezTo>
                        <a:cubicBezTo>
                          <a:pt x="8195" y="6848"/>
                          <a:pt x="8655" y="6936"/>
                          <a:pt x="9277" y="6936"/>
                        </a:cubicBezTo>
                        <a:cubicBezTo>
                          <a:pt x="9702" y="6936"/>
                          <a:pt x="10202" y="6895"/>
                          <a:pt x="10683" y="6756"/>
                        </a:cubicBezTo>
                        <a:lnTo>
                          <a:pt x="10683" y="6756"/>
                        </a:lnTo>
                        <a:cubicBezTo>
                          <a:pt x="9176" y="8445"/>
                          <a:pt x="7236" y="9358"/>
                          <a:pt x="7236" y="9358"/>
                        </a:cubicBezTo>
                        <a:cubicBezTo>
                          <a:pt x="7609" y="9584"/>
                          <a:pt x="7965" y="9715"/>
                          <a:pt x="8370" y="9715"/>
                        </a:cubicBezTo>
                        <a:cubicBezTo>
                          <a:pt x="8784" y="9715"/>
                          <a:pt x="9250" y="9579"/>
                          <a:pt x="9838" y="9267"/>
                        </a:cubicBezTo>
                        <a:lnTo>
                          <a:pt x="9838" y="9267"/>
                        </a:lnTo>
                        <a:cubicBezTo>
                          <a:pt x="9085" y="10180"/>
                          <a:pt x="8195" y="10523"/>
                          <a:pt x="8195" y="10523"/>
                        </a:cubicBezTo>
                        <a:cubicBezTo>
                          <a:pt x="8195" y="10523"/>
                          <a:pt x="8674" y="10637"/>
                          <a:pt x="9359" y="10637"/>
                        </a:cubicBezTo>
                        <a:cubicBezTo>
                          <a:pt x="7396" y="12577"/>
                          <a:pt x="5205" y="13627"/>
                          <a:pt x="5205" y="13627"/>
                        </a:cubicBezTo>
                        <a:cubicBezTo>
                          <a:pt x="5703" y="13921"/>
                          <a:pt x="6184" y="14098"/>
                          <a:pt x="6735" y="14098"/>
                        </a:cubicBezTo>
                        <a:cubicBezTo>
                          <a:pt x="7295" y="14098"/>
                          <a:pt x="7926" y="13915"/>
                          <a:pt x="8720" y="13490"/>
                        </a:cubicBezTo>
                        <a:lnTo>
                          <a:pt x="8720" y="13490"/>
                        </a:lnTo>
                        <a:cubicBezTo>
                          <a:pt x="7693" y="14745"/>
                          <a:pt x="6483" y="15202"/>
                          <a:pt x="6483" y="15202"/>
                        </a:cubicBezTo>
                        <a:cubicBezTo>
                          <a:pt x="6483" y="15202"/>
                          <a:pt x="7131" y="15337"/>
                          <a:pt x="8002" y="15337"/>
                        </a:cubicBezTo>
                        <a:cubicBezTo>
                          <a:pt x="8263" y="15337"/>
                          <a:pt x="8544" y="15325"/>
                          <a:pt x="8834" y="15293"/>
                        </a:cubicBezTo>
                        <a:lnTo>
                          <a:pt x="8834" y="15293"/>
                        </a:lnTo>
                        <a:cubicBezTo>
                          <a:pt x="6346" y="17233"/>
                          <a:pt x="3470" y="18283"/>
                          <a:pt x="3470" y="18283"/>
                        </a:cubicBezTo>
                        <a:cubicBezTo>
                          <a:pt x="4115" y="18566"/>
                          <a:pt x="4727" y="18737"/>
                          <a:pt x="5421" y="18737"/>
                        </a:cubicBezTo>
                        <a:cubicBezTo>
                          <a:pt x="6128" y="18737"/>
                          <a:pt x="6920" y="18560"/>
                          <a:pt x="7921" y="18146"/>
                        </a:cubicBezTo>
                        <a:lnTo>
                          <a:pt x="7921" y="18146"/>
                        </a:lnTo>
                        <a:cubicBezTo>
                          <a:pt x="8012" y="19036"/>
                          <a:pt x="7236" y="19630"/>
                          <a:pt x="7236" y="19630"/>
                        </a:cubicBezTo>
                        <a:cubicBezTo>
                          <a:pt x="7236" y="19630"/>
                          <a:pt x="7791" y="19834"/>
                          <a:pt x="8598" y="19834"/>
                        </a:cubicBezTo>
                        <a:cubicBezTo>
                          <a:pt x="8799" y="19834"/>
                          <a:pt x="9017" y="19822"/>
                          <a:pt x="9245" y="19790"/>
                        </a:cubicBezTo>
                        <a:lnTo>
                          <a:pt x="9245" y="19790"/>
                        </a:lnTo>
                        <a:cubicBezTo>
                          <a:pt x="9223" y="19811"/>
                          <a:pt x="7306" y="21035"/>
                          <a:pt x="6498" y="21035"/>
                        </a:cubicBezTo>
                        <a:cubicBezTo>
                          <a:pt x="6451" y="21035"/>
                          <a:pt x="6408" y="21031"/>
                          <a:pt x="6369" y="21022"/>
                        </a:cubicBezTo>
                        <a:lnTo>
                          <a:pt x="6369" y="21022"/>
                        </a:lnTo>
                        <a:cubicBezTo>
                          <a:pt x="6506" y="21182"/>
                          <a:pt x="6780" y="21273"/>
                          <a:pt x="7076" y="21319"/>
                        </a:cubicBezTo>
                        <a:cubicBezTo>
                          <a:pt x="5159" y="22483"/>
                          <a:pt x="3470" y="23099"/>
                          <a:pt x="3470" y="23099"/>
                        </a:cubicBezTo>
                        <a:cubicBezTo>
                          <a:pt x="4110" y="23391"/>
                          <a:pt x="4717" y="23562"/>
                          <a:pt x="5405" y="23562"/>
                        </a:cubicBezTo>
                        <a:cubicBezTo>
                          <a:pt x="6115" y="23562"/>
                          <a:pt x="6912" y="23380"/>
                          <a:pt x="7921" y="22962"/>
                        </a:cubicBezTo>
                        <a:lnTo>
                          <a:pt x="7921" y="22962"/>
                        </a:lnTo>
                        <a:cubicBezTo>
                          <a:pt x="6620" y="24172"/>
                          <a:pt x="5091" y="24629"/>
                          <a:pt x="5091" y="24629"/>
                        </a:cubicBezTo>
                        <a:cubicBezTo>
                          <a:pt x="5091" y="24629"/>
                          <a:pt x="5810" y="24745"/>
                          <a:pt x="6819" y="24745"/>
                        </a:cubicBezTo>
                        <a:cubicBezTo>
                          <a:pt x="6903" y="24745"/>
                          <a:pt x="6989" y="24744"/>
                          <a:pt x="7076" y="24743"/>
                        </a:cubicBezTo>
                        <a:lnTo>
                          <a:pt x="7076" y="24743"/>
                        </a:lnTo>
                        <a:cubicBezTo>
                          <a:pt x="7008" y="24788"/>
                          <a:pt x="6939" y="24857"/>
                          <a:pt x="6871" y="24902"/>
                        </a:cubicBezTo>
                        <a:cubicBezTo>
                          <a:pt x="6026" y="25222"/>
                          <a:pt x="4817" y="25610"/>
                          <a:pt x="3653" y="25793"/>
                        </a:cubicBezTo>
                        <a:cubicBezTo>
                          <a:pt x="3881" y="25907"/>
                          <a:pt x="4406" y="26067"/>
                          <a:pt x="5068" y="26135"/>
                        </a:cubicBezTo>
                        <a:cubicBezTo>
                          <a:pt x="2397" y="27778"/>
                          <a:pt x="1" y="28669"/>
                          <a:pt x="1" y="28669"/>
                        </a:cubicBezTo>
                        <a:cubicBezTo>
                          <a:pt x="852" y="29050"/>
                          <a:pt x="1665" y="29277"/>
                          <a:pt x="2591" y="29277"/>
                        </a:cubicBezTo>
                        <a:cubicBezTo>
                          <a:pt x="3551" y="29277"/>
                          <a:pt x="4633" y="29033"/>
                          <a:pt x="6004" y="28463"/>
                        </a:cubicBezTo>
                        <a:lnTo>
                          <a:pt x="6004" y="28463"/>
                        </a:lnTo>
                        <a:cubicBezTo>
                          <a:pt x="4246" y="30107"/>
                          <a:pt x="2169" y="30700"/>
                          <a:pt x="2169" y="30700"/>
                        </a:cubicBezTo>
                        <a:cubicBezTo>
                          <a:pt x="2169" y="30700"/>
                          <a:pt x="3295" y="30882"/>
                          <a:pt x="4802" y="30882"/>
                        </a:cubicBezTo>
                        <a:cubicBezTo>
                          <a:pt x="6840" y="30882"/>
                          <a:pt x="9574" y="30550"/>
                          <a:pt x="11162" y="28988"/>
                        </a:cubicBezTo>
                        <a:cubicBezTo>
                          <a:pt x="11967" y="30443"/>
                          <a:pt x="14967" y="30943"/>
                          <a:pt x="17512" y="30943"/>
                        </a:cubicBezTo>
                        <a:cubicBezTo>
                          <a:pt x="18719" y="30943"/>
                          <a:pt x="19824" y="30831"/>
                          <a:pt x="20543" y="30654"/>
                        </a:cubicBezTo>
                        <a:cubicBezTo>
                          <a:pt x="18923" y="30426"/>
                          <a:pt x="17234" y="29057"/>
                          <a:pt x="17234" y="29057"/>
                        </a:cubicBezTo>
                        <a:lnTo>
                          <a:pt x="17234" y="29057"/>
                        </a:lnTo>
                        <a:cubicBezTo>
                          <a:pt x="17234" y="29057"/>
                          <a:pt x="18554" y="29272"/>
                          <a:pt x="20020" y="29272"/>
                        </a:cubicBezTo>
                        <a:cubicBezTo>
                          <a:pt x="21169" y="29272"/>
                          <a:pt x="22406" y="29140"/>
                          <a:pt x="23168" y="28669"/>
                        </a:cubicBezTo>
                        <a:cubicBezTo>
                          <a:pt x="21137" y="28486"/>
                          <a:pt x="19448" y="27893"/>
                          <a:pt x="18033" y="27025"/>
                        </a:cubicBezTo>
                        <a:cubicBezTo>
                          <a:pt x="18877" y="26980"/>
                          <a:pt x="19516" y="26637"/>
                          <a:pt x="19859" y="26477"/>
                        </a:cubicBezTo>
                        <a:cubicBezTo>
                          <a:pt x="18535" y="26477"/>
                          <a:pt x="15431" y="24857"/>
                          <a:pt x="15431" y="24857"/>
                        </a:cubicBezTo>
                        <a:cubicBezTo>
                          <a:pt x="15408" y="24811"/>
                          <a:pt x="15362" y="24788"/>
                          <a:pt x="15339" y="24743"/>
                        </a:cubicBezTo>
                        <a:lnTo>
                          <a:pt x="15339" y="24743"/>
                        </a:lnTo>
                        <a:cubicBezTo>
                          <a:pt x="15719" y="24777"/>
                          <a:pt x="16102" y="24792"/>
                          <a:pt x="16471" y="24792"/>
                        </a:cubicBezTo>
                        <a:cubicBezTo>
                          <a:pt x="17343" y="24792"/>
                          <a:pt x="18143" y="24704"/>
                          <a:pt x="18672" y="24560"/>
                        </a:cubicBezTo>
                        <a:cubicBezTo>
                          <a:pt x="17485" y="24400"/>
                          <a:pt x="16229" y="23396"/>
                          <a:pt x="16229" y="23396"/>
                        </a:cubicBezTo>
                        <a:lnTo>
                          <a:pt x="16229" y="23396"/>
                        </a:lnTo>
                        <a:cubicBezTo>
                          <a:pt x="16230" y="23396"/>
                          <a:pt x="17192" y="23552"/>
                          <a:pt x="18266" y="23552"/>
                        </a:cubicBezTo>
                        <a:cubicBezTo>
                          <a:pt x="19121" y="23552"/>
                          <a:pt x="20046" y="23453"/>
                          <a:pt x="20612" y="23099"/>
                        </a:cubicBezTo>
                        <a:cubicBezTo>
                          <a:pt x="19128" y="22985"/>
                          <a:pt x="17896" y="22551"/>
                          <a:pt x="16846" y="21912"/>
                        </a:cubicBezTo>
                        <a:cubicBezTo>
                          <a:pt x="17325" y="21798"/>
                          <a:pt x="17690" y="21616"/>
                          <a:pt x="17690" y="21365"/>
                        </a:cubicBezTo>
                        <a:cubicBezTo>
                          <a:pt x="15750" y="21116"/>
                          <a:pt x="14457" y="19753"/>
                          <a:pt x="14361" y="19634"/>
                        </a:cubicBezTo>
                        <a:lnTo>
                          <a:pt x="14361" y="19634"/>
                        </a:lnTo>
                        <a:cubicBezTo>
                          <a:pt x="14636" y="19673"/>
                          <a:pt x="14909" y="19692"/>
                          <a:pt x="15181" y="19692"/>
                        </a:cubicBezTo>
                        <a:cubicBezTo>
                          <a:pt x="15663" y="19692"/>
                          <a:pt x="16140" y="19631"/>
                          <a:pt x="16617" y="19516"/>
                        </a:cubicBezTo>
                        <a:cubicBezTo>
                          <a:pt x="15431" y="19333"/>
                          <a:pt x="15111" y="18192"/>
                          <a:pt x="15111" y="18192"/>
                        </a:cubicBezTo>
                        <a:lnTo>
                          <a:pt x="15111" y="18192"/>
                        </a:lnTo>
                        <a:cubicBezTo>
                          <a:pt x="15111" y="18192"/>
                          <a:pt x="17123" y="18616"/>
                          <a:pt x="18790" y="18616"/>
                        </a:cubicBezTo>
                        <a:cubicBezTo>
                          <a:pt x="19538" y="18616"/>
                          <a:pt x="20216" y="18531"/>
                          <a:pt x="20612" y="18283"/>
                        </a:cubicBezTo>
                        <a:cubicBezTo>
                          <a:pt x="17987" y="18078"/>
                          <a:pt x="16115" y="16868"/>
                          <a:pt x="14791" y="15361"/>
                        </a:cubicBezTo>
                        <a:lnTo>
                          <a:pt x="14791" y="15361"/>
                        </a:lnTo>
                        <a:cubicBezTo>
                          <a:pt x="15007" y="15377"/>
                          <a:pt x="15223" y="15384"/>
                          <a:pt x="15434" y="15384"/>
                        </a:cubicBezTo>
                        <a:cubicBezTo>
                          <a:pt x="16161" y="15384"/>
                          <a:pt x="16832" y="15298"/>
                          <a:pt x="17257" y="15156"/>
                        </a:cubicBezTo>
                        <a:cubicBezTo>
                          <a:pt x="16298" y="14973"/>
                          <a:pt x="15316" y="13924"/>
                          <a:pt x="15316" y="13923"/>
                        </a:cubicBezTo>
                        <a:lnTo>
                          <a:pt x="15316" y="13923"/>
                        </a:lnTo>
                        <a:cubicBezTo>
                          <a:pt x="15317" y="13924"/>
                          <a:pt x="16092" y="14089"/>
                          <a:pt x="16955" y="14089"/>
                        </a:cubicBezTo>
                        <a:cubicBezTo>
                          <a:pt x="17630" y="14089"/>
                          <a:pt x="18358" y="13988"/>
                          <a:pt x="18809" y="13627"/>
                        </a:cubicBezTo>
                        <a:cubicBezTo>
                          <a:pt x="16732" y="13421"/>
                          <a:pt x="15248" y="12166"/>
                          <a:pt x="14198" y="10637"/>
                        </a:cubicBezTo>
                        <a:lnTo>
                          <a:pt x="14198" y="10637"/>
                        </a:lnTo>
                        <a:cubicBezTo>
                          <a:pt x="14400" y="10655"/>
                          <a:pt x="14603" y="10664"/>
                          <a:pt x="14801" y="10664"/>
                        </a:cubicBezTo>
                        <a:cubicBezTo>
                          <a:pt x="15342" y="10664"/>
                          <a:pt x="15843" y="10600"/>
                          <a:pt x="16161" y="10500"/>
                        </a:cubicBezTo>
                        <a:cubicBezTo>
                          <a:pt x="15453" y="10363"/>
                          <a:pt x="14723" y="9587"/>
                          <a:pt x="14723" y="9587"/>
                        </a:cubicBezTo>
                        <a:lnTo>
                          <a:pt x="14723" y="9587"/>
                        </a:lnTo>
                        <a:cubicBezTo>
                          <a:pt x="14723" y="9587"/>
                          <a:pt x="15290" y="9707"/>
                          <a:pt x="15923" y="9707"/>
                        </a:cubicBezTo>
                        <a:cubicBezTo>
                          <a:pt x="16425" y="9707"/>
                          <a:pt x="16969" y="9631"/>
                          <a:pt x="17302" y="9358"/>
                        </a:cubicBezTo>
                        <a:cubicBezTo>
                          <a:pt x="15636" y="9199"/>
                          <a:pt x="14495" y="8149"/>
                          <a:pt x="13719" y="6870"/>
                        </a:cubicBezTo>
                        <a:lnTo>
                          <a:pt x="13719" y="6870"/>
                        </a:lnTo>
                        <a:cubicBezTo>
                          <a:pt x="14083" y="6945"/>
                          <a:pt x="14470" y="6978"/>
                          <a:pt x="14837" y="6978"/>
                        </a:cubicBezTo>
                        <a:cubicBezTo>
                          <a:pt x="15366" y="6978"/>
                          <a:pt x="15851" y="6910"/>
                          <a:pt x="16161" y="6802"/>
                        </a:cubicBezTo>
                        <a:cubicBezTo>
                          <a:pt x="15453" y="6665"/>
                          <a:pt x="14723" y="5889"/>
                          <a:pt x="14723" y="5889"/>
                        </a:cubicBezTo>
                        <a:lnTo>
                          <a:pt x="14723" y="5889"/>
                        </a:lnTo>
                        <a:cubicBezTo>
                          <a:pt x="14723" y="5889"/>
                          <a:pt x="15309" y="6014"/>
                          <a:pt x="15955" y="6014"/>
                        </a:cubicBezTo>
                        <a:cubicBezTo>
                          <a:pt x="16448" y="6014"/>
                          <a:pt x="16976" y="5941"/>
                          <a:pt x="17302" y="5684"/>
                        </a:cubicBezTo>
                        <a:cubicBezTo>
                          <a:pt x="14266" y="5364"/>
                          <a:pt x="12988" y="2123"/>
                          <a:pt x="1237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5" name="Google Shape;45;p3"/>
                  <p:cNvSpPr/>
                  <p:nvPr/>
                </p:nvSpPr>
                <p:spPr>
                  <a:xfrm>
                    <a:off x="1281296" y="3168151"/>
                    <a:ext cx="579200" cy="77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8" h="30959" extrusionOk="0">
                        <a:moveTo>
                          <a:pt x="12371" y="1"/>
                        </a:moveTo>
                        <a:cubicBezTo>
                          <a:pt x="11550" y="3630"/>
                          <a:pt x="7236" y="5684"/>
                          <a:pt x="7236" y="5684"/>
                        </a:cubicBezTo>
                        <a:cubicBezTo>
                          <a:pt x="7604" y="5908"/>
                          <a:pt x="7957" y="6038"/>
                          <a:pt x="8357" y="6038"/>
                        </a:cubicBezTo>
                        <a:cubicBezTo>
                          <a:pt x="8774" y="6038"/>
                          <a:pt x="9244" y="5897"/>
                          <a:pt x="9838" y="5570"/>
                        </a:cubicBezTo>
                        <a:lnTo>
                          <a:pt x="9838" y="5570"/>
                        </a:lnTo>
                        <a:cubicBezTo>
                          <a:pt x="9084" y="6506"/>
                          <a:pt x="8194" y="6849"/>
                          <a:pt x="8194" y="6849"/>
                        </a:cubicBezTo>
                        <a:cubicBezTo>
                          <a:pt x="8194" y="6849"/>
                          <a:pt x="8687" y="6952"/>
                          <a:pt x="9343" y="6952"/>
                        </a:cubicBezTo>
                        <a:cubicBezTo>
                          <a:pt x="9752" y="6952"/>
                          <a:pt x="10226" y="6912"/>
                          <a:pt x="10682" y="6780"/>
                        </a:cubicBezTo>
                        <a:lnTo>
                          <a:pt x="10682" y="6780"/>
                        </a:lnTo>
                        <a:cubicBezTo>
                          <a:pt x="9176" y="8469"/>
                          <a:pt x="7236" y="9382"/>
                          <a:pt x="7236" y="9382"/>
                        </a:cubicBezTo>
                        <a:cubicBezTo>
                          <a:pt x="7608" y="9597"/>
                          <a:pt x="7964" y="9727"/>
                          <a:pt x="8369" y="9727"/>
                        </a:cubicBezTo>
                        <a:cubicBezTo>
                          <a:pt x="8784" y="9727"/>
                          <a:pt x="9249" y="9591"/>
                          <a:pt x="9838" y="9268"/>
                        </a:cubicBezTo>
                        <a:lnTo>
                          <a:pt x="9838" y="9268"/>
                        </a:lnTo>
                        <a:cubicBezTo>
                          <a:pt x="9084" y="10204"/>
                          <a:pt x="8194" y="10546"/>
                          <a:pt x="8194" y="10546"/>
                        </a:cubicBezTo>
                        <a:cubicBezTo>
                          <a:pt x="8194" y="10546"/>
                          <a:pt x="8696" y="10638"/>
                          <a:pt x="9358" y="10638"/>
                        </a:cubicBezTo>
                        <a:cubicBezTo>
                          <a:pt x="7395" y="12578"/>
                          <a:pt x="5204" y="13628"/>
                          <a:pt x="5204" y="13628"/>
                        </a:cubicBezTo>
                        <a:cubicBezTo>
                          <a:pt x="5710" y="13931"/>
                          <a:pt x="6188" y="14107"/>
                          <a:pt x="6730" y="14107"/>
                        </a:cubicBezTo>
                        <a:cubicBezTo>
                          <a:pt x="7290" y="14107"/>
                          <a:pt x="7919" y="13920"/>
                          <a:pt x="8719" y="13491"/>
                        </a:cubicBezTo>
                        <a:lnTo>
                          <a:pt x="8719" y="13491"/>
                        </a:lnTo>
                        <a:cubicBezTo>
                          <a:pt x="7692" y="14746"/>
                          <a:pt x="6482" y="15203"/>
                          <a:pt x="6482" y="15203"/>
                        </a:cubicBezTo>
                        <a:cubicBezTo>
                          <a:pt x="6482" y="15203"/>
                          <a:pt x="7131" y="15338"/>
                          <a:pt x="8001" y="15338"/>
                        </a:cubicBezTo>
                        <a:cubicBezTo>
                          <a:pt x="8263" y="15338"/>
                          <a:pt x="8544" y="15325"/>
                          <a:pt x="8833" y="15294"/>
                        </a:cubicBezTo>
                        <a:lnTo>
                          <a:pt x="8833" y="15294"/>
                        </a:lnTo>
                        <a:cubicBezTo>
                          <a:pt x="6345" y="17234"/>
                          <a:pt x="3469" y="18284"/>
                          <a:pt x="3469" y="18284"/>
                        </a:cubicBezTo>
                        <a:cubicBezTo>
                          <a:pt x="4109" y="18576"/>
                          <a:pt x="4716" y="18746"/>
                          <a:pt x="5404" y="18746"/>
                        </a:cubicBezTo>
                        <a:cubicBezTo>
                          <a:pt x="6115" y="18746"/>
                          <a:pt x="6911" y="18565"/>
                          <a:pt x="7920" y="18147"/>
                        </a:cubicBezTo>
                        <a:lnTo>
                          <a:pt x="7920" y="18147"/>
                        </a:lnTo>
                        <a:cubicBezTo>
                          <a:pt x="8012" y="19037"/>
                          <a:pt x="7236" y="19654"/>
                          <a:pt x="7236" y="19654"/>
                        </a:cubicBezTo>
                        <a:cubicBezTo>
                          <a:pt x="7236" y="19654"/>
                          <a:pt x="7760" y="19847"/>
                          <a:pt x="8531" y="19847"/>
                        </a:cubicBezTo>
                        <a:cubicBezTo>
                          <a:pt x="8751" y="19847"/>
                          <a:pt x="8991" y="19831"/>
                          <a:pt x="9244" y="19790"/>
                        </a:cubicBezTo>
                        <a:lnTo>
                          <a:pt x="9244" y="19790"/>
                        </a:lnTo>
                        <a:cubicBezTo>
                          <a:pt x="9223" y="19812"/>
                          <a:pt x="7302" y="21059"/>
                          <a:pt x="6496" y="21059"/>
                        </a:cubicBezTo>
                        <a:cubicBezTo>
                          <a:pt x="6449" y="21059"/>
                          <a:pt x="6407" y="21055"/>
                          <a:pt x="6368" y="21046"/>
                        </a:cubicBezTo>
                        <a:lnTo>
                          <a:pt x="6368" y="21046"/>
                        </a:lnTo>
                        <a:cubicBezTo>
                          <a:pt x="6505" y="21206"/>
                          <a:pt x="6779" y="21297"/>
                          <a:pt x="7076" y="21343"/>
                        </a:cubicBezTo>
                        <a:cubicBezTo>
                          <a:pt x="5159" y="22507"/>
                          <a:pt x="3469" y="23123"/>
                          <a:pt x="3469" y="23123"/>
                        </a:cubicBezTo>
                        <a:cubicBezTo>
                          <a:pt x="4109" y="23404"/>
                          <a:pt x="4716" y="23574"/>
                          <a:pt x="5404" y="23574"/>
                        </a:cubicBezTo>
                        <a:cubicBezTo>
                          <a:pt x="6115" y="23574"/>
                          <a:pt x="6911" y="23392"/>
                          <a:pt x="7920" y="22963"/>
                        </a:cubicBezTo>
                        <a:lnTo>
                          <a:pt x="7920" y="22963"/>
                        </a:lnTo>
                        <a:cubicBezTo>
                          <a:pt x="6619" y="24196"/>
                          <a:pt x="5090" y="24629"/>
                          <a:pt x="5090" y="24629"/>
                        </a:cubicBezTo>
                        <a:cubicBezTo>
                          <a:pt x="5090" y="24629"/>
                          <a:pt x="5935" y="24766"/>
                          <a:pt x="7076" y="24766"/>
                        </a:cubicBezTo>
                        <a:cubicBezTo>
                          <a:pt x="7007" y="24812"/>
                          <a:pt x="6939" y="24858"/>
                          <a:pt x="6893" y="24903"/>
                        </a:cubicBezTo>
                        <a:cubicBezTo>
                          <a:pt x="6049" y="25223"/>
                          <a:pt x="4816" y="25634"/>
                          <a:pt x="3652" y="25816"/>
                        </a:cubicBezTo>
                        <a:cubicBezTo>
                          <a:pt x="3880" y="25930"/>
                          <a:pt x="4405" y="26067"/>
                          <a:pt x="5067" y="26136"/>
                        </a:cubicBezTo>
                        <a:cubicBezTo>
                          <a:pt x="2397" y="27779"/>
                          <a:pt x="0" y="28669"/>
                          <a:pt x="0" y="28669"/>
                        </a:cubicBezTo>
                        <a:cubicBezTo>
                          <a:pt x="852" y="29062"/>
                          <a:pt x="1665" y="29289"/>
                          <a:pt x="2591" y="29289"/>
                        </a:cubicBezTo>
                        <a:cubicBezTo>
                          <a:pt x="3551" y="29289"/>
                          <a:pt x="4632" y="29045"/>
                          <a:pt x="6003" y="28487"/>
                        </a:cubicBezTo>
                        <a:lnTo>
                          <a:pt x="6003" y="28487"/>
                        </a:lnTo>
                        <a:cubicBezTo>
                          <a:pt x="4246" y="30130"/>
                          <a:pt x="2191" y="30724"/>
                          <a:pt x="2191" y="30724"/>
                        </a:cubicBezTo>
                        <a:cubicBezTo>
                          <a:pt x="2191" y="30724"/>
                          <a:pt x="3303" y="30904"/>
                          <a:pt x="4794" y="30904"/>
                        </a:cubicBezTo>
                        <a:cubicBezTo>
                          <a:pt x="6828" y="30904"/>
                          <a:pt x="9568" y="30569"/>
                          <a:pt x="11162" y="28989"/>
                        </a:cubicBezTo>
                        <a:cubicBezTo>
                          <a:pt x="11962" y="30452"/>
                          <a:pt x="14934" y="30959"/>
                          <a:pt x="17470" y="30959"/>
                        </a:cubicBezTo>
                        <a:cubicBezTo>
                          <a:pt x="18693" y="30959"/>
                          <a:pt x="19815" y="30841"/>
                          <a:pt x="20543" y="30655"/>
                        </a:cubicBezTo>
                        <a:cubicBezTo>
                          <a:pt x="18945" y="30427"/>
                          <a:pt x="17233" y="29058"/>
                          <a:pt x="17233" y="29058"/>
                        </a:cubicBezTo>
                        <a:lnTo>
                          <a:pt x="17233" y="29058"/>
                        </a:lnTo>
                        <a:cubicBezTo>
                          <a:pt x="17233" y="29058"/>
                          <a:pt x="18554" y="29273"/>
                          <a:pt x="20020" y="29273"/>
                        </a:cubicBezTo>
                        <a:cubicBezTo>
                          <a:pt x="21168" y="29273"/>
                          <a:pt x="22406" y="29141"/>
                          <a:pt x="23168" y="28669"/>
                        </a:cubicBezTo>
                        <a:cubicBezTo>
                          <a:pt x="21136" y="28510"/>
                          <a:pt x="19447" y="27916"/>
                          <a:pt x="18032" y="27049"/>
                        </a:cubicBezTo>
                        <a:cubicBezTo>
                          <a:pt x="18877" y="26980"/>
                          <a:pt x="19516" y="26638"/>
                          <a:pt x="19858" y="26478"/>
                        </a:cubicBezTo>
                        <a:cubicBezTo>
                          <a:pt x="18534" y="26478"/>
                          <a:pt x="15430" y="24880"/>
                          <a:pt x="15430" y="24858"/>
                        </a:cubicBezTo>
                        <a:cubicBezTo>
                          <a:pt x="15407" y="24835"/>
                          <a:pt x="15361" y="24789"/>
                          <a:pt x="15339" y="24766"/>
                        </a:cubicBezTo>
                        <a:lnTo>
                          <a:pt x="15339" y="24766"/>
                        </a:lnTo>
                        <a:cubicBezTo>
                          <a:pt x="15681" y="24791"/>
                          <a:pt x="16027" y="24802"/>
                          <a:pt x="16364" y="24802"/>
                        </a:cubicBezTo>
                        <a:cubicBezTo>
                          <a:pt x="17284" y="24802"/>
                          <a:pt x="18136" y="24717"/>
                          <a:pt x="18671" y="24584"/>
                        </a:cubicBezTo>
                        <a:cubicBezTo>
                          <a:pt x="17484" y="24424"/>
                          <a:pt x="16229" y="23397"/>
                          <a:pt x="16229" y="23397"/>
                        </a:cubicBezTo>
                        <a:lnTo>
                          <a:pt x="16229" y="23397"/>
                        </a:lnTo>
                        <a:cubicBezTo>
                          <a:pt x="16229" y="23397"/>
                          <a:pt x="17230" y="23566"/>
                          <a:pt x="18333" y="23566"/>
                        </a:cubicBezTo>
                        <a:cubicBezTo>
                          <a:pt x="19173" y="23566"/>
                          <a:pt x="20072" y="23468"/>
                          <a:pt x="20634" y="23123"/>
                        </a:cubicBezTo>
                        <a:cubicBezTo>
                          <a:pt x="19128" y="22986"/>
                          <a:pt x="17895" y="22552"/>
                          <a:pt x="16845" y="21913"/>
                        </a:cubicBezTo>
                        <a:cubicBezTo>
                          <a:pt x="17324" y="21822"/>
                          <a:pt x="17690" y="21616"/>
                          <a:pt x="17690" y="21388"/>
                        </a:cubicBezTo>
                        <a:cubicBezTo>
                          <a:pt x="15727" y="21114"/>
                          <a:pt x="14426" y="19722"/>
                          <a:pt x="14357" y="19654"/>
                        </a:cubicBezTo>
                        <a:lnTo>
                          <a:pt x="14357" y="19654"/>
                        </a:lnTo>
                        <a:cubicBezTo>
                          <a:pt x="14626" y="19694"/>
                          <a:pt x="14895" y="19715"/>
                          <a:pt x="15164" y="19715"/>
                        </a:cubicBezTo>
                        <a:cubicBezTo>
                          <a:pt x="15648" y="19715"/>
                          <a:pt x="16133" y="19649"/>
                          <a:pt x="16617" y="19517"/>
                        </a:cubicBezTo>
                        <a:cubicBezTo>
                          <a:pt x="15430" y="19357"/>
                          <a:pt x="15110" y="18193"/>
                          <a:pt x="15110" y="18193"/>
                        </a:cubicBezTo>
                        <a:lnTo>
                          <a:pt x="15110" y="18193"/>
                        </a:lnTo>
                        <a:cubicBezTo>
                          <a:pt x="15111" y="18193"/>
                          <a:pt x="17122" y="18617"/>
                          <a:pt x="18797" y="18617"/>
                        </a:cubicBezTo>
                        <a:cubicBezTo>
                          <a:pt x="19548" y="18617"/>
                          <a:pt x="20231" y="18531"/>
                          <a:pt x="20634" y="18284"/>
                        </a:cubicBezTo>
                        <a:cubicBezTo>
                          <a:pt x="17986" y="18079"/>
                          <a:pt x="16138" y="16869"/>
                          <a:pt x="14791" y="15362"/>
                        </a:cubicBezTo>
                        <a:lnTo>
                          <a:pt x="14791" y="15362"/>
                        </a:lnTo>
                        <a:cubicBezTo>
                          <a:pt x="15007" y="15378"/>
                          <a:pt x="15223" y="15385"/>
                          <a:pt x="15434" y="15385"/>
                        </a:cubicBezTo>
                        <a:cubicBezTo>
                          <a:pt x="16160" y="15385"/>
                          <a:pt x="16831" y="15298"/>
                          <a:pt x="17256" y="15157"/>
                        </a:cubicBezTo>
                        <a:cubicBezTo>
                          <a:pt x="16320" y="14997"/>
                          <a:pt x="15316" y="13947"/>
                          <a:pt x="15316" y="13947"/>
                        </a:cubicBezTo>
                        <a:lnTo>
                          <a:pt x="15316" y="13947"/>
                        </a:lnTo>
                        <a:cubicBezTo>
                          <a:pt x="15316" y="13947"/>
                          <a:pt x="16073" y="14108"/>
                          <a:pt x="16923" y="14108"/>
                        </a:cubicBezTo>
                        <a:cubicBezTo>
                          <a:pt x="17607" y="14108"/>
                          <a:pt x="18350" y="14004"/>
                          <a:pt x="18808" y="13628"/>
                        </a:cubicBezTo>
                        <a:cubicBezTo>
                          <a:pt x="16731" y="13422"/>
                          <a:pt x="15247" y="12190"/>
                          <a:pt x="14197" y="10638"/>
                        </a:cubicBezTo>
                        <a:lnTo>
                          <a:pt x="14197" y="10638"/>
                        </a:lnTo>
                        <a:cubicBezTo>
                          <a:pt x="14428" y="10665"/>
                          <a:pt x="14660" y="10678"/>
                          <a:pt x="14884" y="10678"/>
                        </a:cubicBezTo>
                        <a:cubicBezTo>
                          <a:pt x="15393" y="10678"/>
                          <a:pt x="15859" y="10612"/>
                          <a:pt x="16160" y="10501"/>
                        </a:cubicBezTo>
                        <a:cubicBezTo>
                          <a:pt x="15453" y="10386"/>
                          <a:pt x="14722" y="9610"/>
                          <a:pt x="14722" y="9610"/>
                        </a:cubicBezTo>
                        <a:lnTo>
                          <a:pt x="14722" y="9610"/>
                        </a:lnTo>
                        <a:cubicBezTo>
                          <a:pt x="14722" y="9610"/>
                          <a:pt x="15290" y="9731"/>
                          <a:pt x="15922" y="9731"/>
                        </a:cubicBezTo>
                        <a:cubicBezTo>
                          <a:pt x="16425" y="9731"/>
                          <a:pt x="16968" y="9655"/>
                          <a:pt x="17302" y="9382"/>
                        </a:cubicBezTo>
                        <a:cubicBezTo>
                          <a:pt x="15635" y="9200"/>
                          <a:pt x="14494" y="8150"/>
                          <a:pt x="13718" y="6871"/>
                        </a:cubicBezTo>
                        <a:lnTo>
                          <a:pt x="13718" y="6871"/>
                        </a:lnTo>
                        <a:cubicBezTo>
                          <a:pt x="14082" y="6946"/>
                          <a:pt x="14470" y="6979"/>
                          <a:pt x="14836" y="6979"/>
                        </a:cubicBezTo>
                        <a:cubicBezTo>
                          <a:pt x="15365" y="6979"/>
                          <a:pt x="15850" y="6911"/>
                          <a:pt x="16160" y="6803"/>
                        </a:cubicBezTo>
                        <a:cubicBezTo>
                          <a:pt x="15453" y="6689"/>
                          <a:pt x="14722" y="5913"/>
                          <a:pt x="14722" y="5913"/>
                        </a:cubicBezTo>
                        <a:lnTo>
                          <a:pt x="14722" y="5913"/>
                        </a:lnTo>
                        <a:cubicBezTo>
                          <a:pt x="14722" y="5913"/>
                          <a:pt x="15290" y="6033"/>
                          <a:pt x="15922" y="6033"/>
                        </a:cubicBezTo>
                        <a:cubicBezTo>
                          <a:pt x="16425" y="6033"/>
                          <a:pt x="16968" y="5957"/>
                          <a:pt x="17302" y="5684"/>
                        </a:cubicBezTo>
                        <a:cubicBezTo>
                          <a:pt x="14289" y="5365"/>
                          <a:pt x="12988" y="2124"/>
                          <a:pt x="12371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6" name="Google Shape;46;p3"/>
                  <p:cNvSpPr/>
                  <p:nvPr/>
                </p:nvSpPr>
                <p:spPr>
                  <a:xfrm>
                    <a:off x="2275252" y="3258212"/>
                    <a:ext cx="579225" cy="77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9" h="30936" extrusionOk="0">
                        <a:moveTo>
                          <a:pt x="12349" y="0"/>
                        </a:moveTo>
                        <a:cubicBezTo>
                          <a:pt x="11551" y="3606"/>
                          <a:pt x="7237" y="5661"/>
                          <a:pt x="7237" y="5661"/>
                        </a:cubicBezTo>
                        <a:cubicBezTo>
                          <a:pt x="7609" y="5886"/>
                          <a:pt x="7965" y="6017"/>
                          <a:pt x="8370" y="6017"/>
                        </a:cubicBezTo>
                        <a:cubicBezTo>
                          <a:pt x="8785" y="6017"/>
                          <a:pt x="9250" y="5881"/>
                          <a:pt x="9839" y="5569"/>
                        </a:cubicBezTo>
                        <a:lnTo>
                          <a:pt x="9839" y="5569"/>
                        </a:lnTo>
                        <a:cubicBezTo>
                          <a:pt x="9085" y="6482"/>
                          <a:pt x="8172" y="6825"/>
                          <a:pt x="8172" y="6825"/>
                        </a:cubicBezTo>
                        <a:cubicBezTo>
                          <a:pt x="8172" y="6825"/>
                          <a:pt x="8665" y="6928"/>
                          <a:pt x="9326" y="6928"/>
                        </a:cubicBezTo>
                        <a:cubicBezTo>
                          <a:pt x="9739" y="6928"/>
                          <a:pt x="10218" y="6888"/>
                          <a:pt x="10683" y="6756"/>
                        </a:cubicBezTo>
                        <a:lnTo>
                          <a:pt x="10683" y="6756"/>
                        </a:lnTo>
                        <a:cubicBezTo>
                          <a:pt x="9154" y="8445"/>
                          <a:pt x="7237" y="9358"/>
                          <a:pt x="7237" y="9358"/>
                        </a:cubicBezTo>
                        <a:cubicBezTo>
                          <a:pt x="7609" y="9584"/>
                          <a:pt x="7965" y="9715"/>
                          <a:pt x="8370" y="9715"/>
                        </a:cubicBezTo>
                        <a:cubicBezTo>
                          <a:pt x="8785" y="9715"/>
                          <a:pt x="9250" y="9578"/>
                          <a:pt x="9839" y="9267"/>
                        </a:cubicBezTo>
                        <a:lnTo>
                          <a:pt x="9839" y="9267"/>
                        </a:lnTo>
                        <a:cubicBezTo>
                          <a:pt x="9085" y="10180"/>
                          <a:pt x="8172" y="10522"/>
                          <a:pt x="8172" y="10522"/>
                        </a:cubicBezTo>
                        <a:cubicBezTo>
                          <a:pt x="8172" y="10522"/>
                          <a:pt x="8675" y="10637"/>
                          <a:pt x="9336" y="10637"/>
                        </a:cubicBezTo>
                        <a:cubicBezTo>
                          <a:pt x="7396" y="12577"/>
                          <a:pt x="5205" y="13627"/>
                          <a:pt x="5205" y="13627"/>
                        </a:cubicBezTo>
                        <a:cubicBezTo>
                          <a:pt x="5699" y="13919"/>
                          <a:pt x="6177" y="14095"/>
                          <a:pt x="6723" y="14095"/>
                        </a:cubicBezTo>
                        <a:cubicBezTo>
                          <a:pt x="7285" y="14095"/>
                          <a:pt x="7920" y="13907"/>
                          <a:pt x="8720" y="13467"/>
                        </a:cubicBezTo>
                        <a:lnTo>
                          <a:pt x="8720" y="13467"/>
                        </a:lnTo>
                        <a:cubicBezTo>
                          <a:pt x="7693" y="14722"/>
                          <a:pt x="6483" y="15202"/>
                          <a:pt x="6483" y="15202"/>
                        </a:cubicBezTo>
                        <a:cubicBezTo>
                          <a:pt x="6483" y="15202"/>
                          <a:pt x="7132" y="15337"/>
                          <a:pt x="8002" y="15337"/>
                        </a:cubicBezTo>
                        <a:cubicBezTo>
                          <a:pt x="8263" y="15337"/>
                          <a:pt x="8545" y="15325"/>
                          <a:pt x="8834" y="15293"/>
                        </a:cubicBezTo>
                        <a:lnTo>
                          <a:pt x="8834" y="15293"/>
                        </a:lnTo>
                        <a:cubicBezTo>
                          <a:pt x="6346" y="17233"/>
                          <a:pt x="3470" y="18283"/>
                          <a:pt x="3470" y="18283"/>
                        </a:cubicBezTo>
                        <a:cubicBezTo>
                          <a:pt x="4099" y="18564"/>
                          <a:pt x="4706" y="18734"/>
                          <a:pt x="5394" y="18734"/>
                        </a:cubicBezTo>
                        <a:cubicBezTo>
                          <a:pt x="6104" y="18734"/>
                          <a:pt x="6901" y="18552"/>
                          <a:pt x="7898" y="18123"/>
                        </a:cubicBezTo>
                        <a:lnTo>
                          <a:pt x="7898" y="18123"/>
                        </a:lnTo>
                        <a:cubicBezTo>
                          <a:pt x="8013" y="19013"/>
                          <a:pt x="7237" y="19630"/>
                          <a:pt x="7237" y="19630"/>
                        </a:cubicBezTo>
                        <a:cubicBezTo>
                          <a:pt x="7237" y="19630"/>
                          <a:pt x="7792" y="19834"/>
                          <a:pt x="8598" y="19834"/>
                        </a:cubicBezTo>
                        <a:cubicBezTo>
                          <a:pt x="8791" y="19834"/>
                          <a:pt x="8999" y="19823"/>
                          <a:pt x="9216" y="19793"/>
                        </a:cubicBezTo>
                        <a:lnTo>
                          <a:pt x="9216" y="19793"/>
                        </a:lnTo>
                        <a:cubicBezTo>
                          <a:pt x="9097" y="19870"/>
                          <a:pt x="7276" y="21035"/>
                          <a:pt x="6477" y="21035"/>
                        </a:cubicBezTo>
                        <a:cubicBezTo>
                          <a:pt x="6430" y="21035"/>
                          <a:pt x="6386" y="21031"/>
                          <a:pt x="6346" y="21022"/>
                        </a:cubicBezTo>
                        <a:lnTo>
                          <a:pt x="6346" y="21022"/>
                        </a:lnTo>
                        <a:cubicBezTo>
                          <a:pt x="6506" y="21182"/>
                          <a:pt x="6780" y="21273"/>
                          <a:pt x="7054" y="21319"/>
                        </a:cubicBezTo>
                        <a:cubicBezTo>
                          <a:pt x="5159" y="22483"/>
                          <a:pt x="3470" y="23099"/>
                          <a:pt x="3470" y="23099"/>
                        </a:cubicBezTo>
                        <a:cubicBezTo>
                          <a:pt x="4104" y="23382"/>
                          <a:pt x="4716" y="23553"/>
                          <a:pt x="5410" y="23553"/>
                        </a:cubicBezTo>
                        <a:cubicBezTo>
                          <a:pt x="6117" y="23553"/>
                          <a:pt x="6909" y="23376"/>
                          <a:pt x="7898" y="22962"/>
                        </a:cubicBezTo>
                        <a:lnTo>
                          <a:pt x="7898" y="22962"/>
                        </a:lnTo>
                        <a:cubicBezTo>
                          <a:pt x="6620" y="24172"/>
                          <a:pt x="5091" y="24606"/>
                          <a:pt x="5091" y="24606"/>
                        </a:cubicBezTo>
                        <a:cubicBezTo>
                          <a:pt x="5091" y="24606"/>
                          <a:pt x="5936" y="24743"/>
                          <a:pt x="7077" y="24743"/>
                        </a:cubicBezTo>
                        <a:cubicBezTo>
                          <a:pt x="7008" y="24788"/>
                          <a:pt x="6940" y="24834"/>
                          <a:pt x="6871" y="24880"/>
                        </a:cubicBezTo>
                        <a:cubicBezTo>
                          <a:pt x="6027" y="25199"/>
                          <a:pt x="4817" y="25610"/>
                          <a:pt x="3653" y="25793"/>
                        </a:cubicBezTo>
                        <a:cubicBezTo>
                          <a:pt x="3881" y="25907"/>
                          <a:pt x="4406" y="26044"/>
                          <a:pt x="5068" y="26112"/>
                        </a:cubicBezTo>
                        <a:cubicBezTo>
                          <a:pt x="2398" y="27778"/>
                          <a:pt x="1" y="28646"/>
                          <a:pt x="1" y="28646"/>
                        </a:cubicBezTo>
                        <a:cubicBezTo>
                          <a:pt x="858" y="29040"/>
                          <a:pt x="1676" y="29274"/>
                          <a:pt x="2606" y="29274"/>
                        </a:cubicBezTo>
                        <a:cubicBezTo>
                          <a:pt x="3559" y="29274"/>
                          <a:pt x="4630" y="29029"/>
                          <a:pt x="5981" y="28463"/>
                        </a:cubicBezTo>
                        <a:lnTo>
                          <a:pt x="5981" y="28463"/>
                        </a:lnTo>
                        <a:cubicBezTo>
                          <a:pt x="4246" y="30107"/>
                          <a:pt x="2169" y="30700"/>
                          <a:pt x="2169" y="30700"/>
                        </a:cubicBezTo>
                        <a:cubicBezTo>
                          <a:pt x="2169" y="30700"/>
                          <a:pt x="3285" y="30880"/>
                          <a:pt x="4779" y="30880"/>
                        </a:cubicBezTo>
                        <a:cubicBezTo>
                          <a:pt x="6817" y="30880"/>
                          <a:pt x="9559" y="30545"/>
                          <a:pt x="11140" y="28965"/>
                        </a:cubicBezTo>
                        <a:cubicBezTo>
                          <a:pt x="11956" y="30428"/>
                          <a:pt x="14932" y="30935"/>
                          <a:pt x="17470" y="30935"/>
                        </a:cubicBezTo>
                        <a:cubicBezTo>
                          <a:pt x="18694" y="30935"/>
                          <a:pt x="19816" y="30817"/>
                          <a:pt x="20544" y="30632"/>
                        </a:cubicBezTo>
                        <a:cubicBezTo>
                          <a:pt x="18923" y="30403"/>
                          <a:pt x="17234" y="29034"/>
                          <a:pt x="17234" y="29034"/>
                        </a:cubicBezTo>
                        <a:lnTo>
                          <a:pt x="17234" y="29034"/>
                        </a:lnTo>
                        <a:cubicBezTo>
                          <a:pt x="17234" y="29034"/>
                          <a:pt x="18568" y="29259"/>
                          <a:pt x="20043" y="29259"/>
                        </a:cubicBezTo>
                        <a:cubicBezTo>
                          <a:pt x="21185" y="29259"/>
                          <a:pt x="22412" y="29124"/>
                          <a:pt x="23169" y="28646"/>
                        </a:cubicBezTo>
                        <a:cubicBezTo>
                          <a:pt x="21137" y="28486"/>
                          <a:pt x="19448" y="27892"/>
                          <a:pt x="18033" y="27025"/>
                        </a:cubicBezTo>
                        <a:cubicBezTo>
                          <a:pt x="18855" y="26957"/>
                          <a:pt x="19517" y="26637"/>
                          <a:pt x="19836" y="26454"/>
                        </a:cubicBezTo>
                        <a:cubicBezTo>
                          <a:pt x="18535" y="26454"/>
                          <a:pt x="15431" y="24857"/>
                          <a:pt x="15431" y="24857"/>
                        </a:cubicBezTo>
                        <a:cubicBezTo>
                          <a:pt x="15385" y="24811"/>
                          <a:pt x="15362" y="24788"/>
                          <a:pt x="15340" y="24743"/>
                        </a:cubicBezTo>
                        <a:lnTo>
                          <a:pt x="15340" y="24743"/>
                        </a:lnTo>
                        <a:cubicBezTo>
                          <a:pt x="15720" y="24777"/>
                          <a:pt x="16102" y="24792"/>
                          <a:pt x="16471" y="24792"/>
                        </a:cubicBezTo>
                        <a:cubicBezTo>
                          <a:pt x="17343" y="24792"/>
                          <a:pt x="18143" y="24704"/>
                          <a:pt x="18672" y="24560"/>
                        </a:cubicBezTo>
                        <a:cubicBezTo>
                          <a:pt x="17485" y="24400"/>
                          <a:pt x="16230" y="23396"/>
                          <a:pt x="16230" y="23396"/>
                        </a:cubicBezTo>
                        <a:lnTo>
                          <a:pt x="16230" y="23396"/>
                        </a:lnTo>
                        <a:cubicBezTo>
                          <a:pt x="16230" y="23396"/>
                          <a:pt x="17193" y="23552"/>
                          <a:pt x="18267" y="23552"/>
                        </a:cubicBezTo>
                        <a:cubicBezTo>
                          <a:pt x="19121" y="23552"/>
                          <a:pt x="20046" y="23453"/>
                          <a:pt x="20612" y="23099"/>
                        </a:cubicBezTo>
                        <a:cubicBezTo>
                          <a:pt x="19129" y="22985"/>
                          <a:pt x="17873" y="22529"/>
                          <a:pt x="16846" y="21912"/>
                        </a:cubicBezTo>
                        <a:cubicBezTo>
                          <a:pt x="17325" y="21798"/>
                          <a:pt x="17691" y="21593"/>
                          <a:pt x="17691" y="21364"/>
                        </a:cubicBezTo>
                        <a:cubicBezTo>
                          <a:pt x="15728" y="21113"/>
                          <a:pt x="14427" y="19721"/>
                          <a:pt x="14335" y="19630"/>
                        </a:cubicBezTo>
                        <a:lnTo>
                          <a:pt x="14335" y="19630"/>
                        </a:lnTo>
                        <a:cubicBezTo>
                          <a:pt x="14611" y="19672"/>
                          <a:pt x="14891" y="19692"/>
                          <a:pt x="15171" y="19692"/>
                        </a:cubicBezTo>
                        <a:cubicBezTo>
                          <a:pt x="15655" y="19692"/>
                          <a:pt x="16141" y="19631"/>
                          <a:pt x="16618" y="19516"/>
                        </a:cubicBezTo>
                        <a:cubicBezTo>
                          <a:pt x="15431" y="19333"/>
                          <a:pt x="15111" y="18192"/>
                          <a:pt x="15111" y="18192"/>
                        </a:cubicBezTo>
                        <a:lnTo>
                          <a:pt x="15111" y="18192"/>
                        </a:lnTo>
                        <a:cubicBezTo>
                          <a:pt x="15111" y="18192"/>
                          <a:pt x="17123" y="18616"/>
                          <a:pt x="18790" y="18616"/>
                        </a:cubicBezTo>
                        <a:cubicBezTo>
                          <a:pt x="19538" y="18616"/>
                          <a:pt x="20216" y="18530"/>
                          <a:pt x="20612" y="18283"/>
                        </a:cubicBezTo>
                        <a:cubicBezTo>
                          <a:pt x="17987" y="18078"/>
                          <a:pt x="16116" y="16845"/>
                          <a:pt x="14792" y="15339"/>
                        </a:cubicBezTo>
                        <a:lnTo>
                          <a:pt x="14792" y="15339"/>
                        </a:lnTo>
                        <a:cubicBezTo>
                          <a:pt x="15044" y="15363"/>
                          <a:pt x="15294" y="15374"/>
                          <a:pt x="15537" y="15374"/>
                        </a:cubicBezTo>
                        <a:cubicBezTo>
                          <a:pt x="16217" y="15374"/>
                          <a:pt x="16836" y="15285"/>
                          <a:pt x="17257" y="15133"/>
                        </a:cubicBezTo>
                        <a:cubicBezTo>
                          <a:pt x="16298" y="14973"/>
                          <a:pt x="15317" y="13923"/>
                          <a:pt x="15317" y="13923"/>
                        </a:cubicBezTo>
                        <a:lnTo>
                          <a:pt x="15317" y="13923"/>
                        </a:lnTo>
                        <a:cubicBezTo>
                          <a:pt x="15317" y="13923"/>
                          <a:pt x="16093" y="14089"/>
                          <a:pt x="16951" y="14089"/>
                        </a:cubicBezTo>
                        <a:cubicBezTo>
                          <a:pt x="17623" y="14089"/>
                          <a:pt x="18345" y="13987"/>
                          <a:pt x="18786" y="13627"/>
                        </a:cubicBezTo>
                        <a:cubicBezTo>
                          <a:pt x="16709" y="13398"/>
                          <a:pt x="15248" y="12166"/>
                          <a:pt x="14198" y="10637"/>
                        </a:cubicBezTo>
                        <a:lnTo>
                          <a:pt x="14198" y="10637"/>
                        </a:lnTo>
                        <a:cubicBezTo>
                          <a:pt x="14400" y="10655"/>
                          <a:pt x="14602" y="10663"/>
                          <a:pt x="14798" y="10663"/>
                        </a:cubicBezTo>
                        <a:cubicBezTo>
                          <a:pt x="15334" y="10663"/>
                          <a:pt x="15827" y="10600"/>
                          <a:pt x="16161" y="10500"/>
                        </a:cubicBezTo>
                        <a:cubicBezTo>
                          <a:pt x="15454" y="10363"/>
                          <a:pt x="14723" y="9587"/>
                          <a:pt x="14723" y="9587"/>
                        </a:cubicBezTo>
                        <a:lnTo>
                          <a:pt x="14723" y="9587"/>
                        </a:lnTo>
                        <a:cubicBezTo>
                          <a:pt x="14723" y="9587"/>
                          <a:pt x="15291" y="9707"/>
                          <a:pt x="15923" y="9707"/>
                        </a:cubicBezTo>
                        <a:cubicBezTo>
                          <a:pt x="16426" y="9707"/>
                          <a:pt x="16969" y="9631"/>
                          <a:pt x="17303" y="9358"/>
                        </a:cubicBezTo>
                        <a:cubicBezTo>
                          <a:pt x="15636" y="9199"/>
                          <a:pt x="14495" y="8126"/>
                          <a:pt x="13696" y="6870"/>
                        </a:cubicBezTo>
                        <a:lnTo>
                          <a:pt x="13696" y="6870"/>
                        </a:lnTo>
                        <a:cubicBezTo>
                          <a:pt x="14059" y="6934"/>
                          <a:pt x="14436" y="6961"/>
                          <a:pt x="14793" y="6961"/>
                        </a:cubicBezTo>
                        <a:cubicBezTo>
                          <a:pt x="15335" y="6961"/>
                          <a:pt x="15831" y="6898"/>
                          <a:pt x="16161" y="6802"/>
                        </a:cubicBezTo>
                        <a:cubicBezTo>
                          <a:pt x="15454" y="6665"/>
                          <a:pt x="14723" y="5889"/>
                          <a:pt x="14723" y="5889"/>
                        </a:cubicBezTo>
                        <a:lnTo>
                          <a:pt x="14723" y="5889"/>
                        </a:lnTo>
                        <a:cubicBezTo>
                          <a:pt x="14723" y="5889"/>
                          <a:pt x="15291" y="6009"/>
                          <a:pt x="15923" y="6009"/>
                        </a:cubicBezTo>
                        <a:cubicBezTo>
                          <a:pt x="16426" y="6009"/>
                          <a:pt x="16969" y="5933"/>
                          <a:pt x="17303" y="5661"/>
                        </a:cubicBezTo>
                        <a:cubicBezTo>
                          <a:pt x="14267" y="5364"/>
                          <a:pt x="12989" y="2123"/>
                          <a:pt x="1234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7" name="Google Shape;47;p3"/>
                  <p:cNvSpPr/>
                  <p:nvPr/>
                </p:nvSpPr>
                <p:spPr>
                  <a:xfrm>
                    <a:off x="1019100" y="3189350"/>
                    <a:ext cx="579225" cy="77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9" h="30936" extrusionOk="0">
                        <a:moveTo>
                          <a:pt x="12372" y="1"/>
                        </a:moveTo>
                        <a:cubicBezTo>
                          <a:pt x="11550" y="3607"/>
                          <a:pt x="7237" y="5661"/>
                          <a:pt x="7237" y="5661"/>
                        </a:cubicBezTo>
                        <a:cubicBezTo>
                          <a:pt x="7605" y="5885"/>
                          <a:pt x="7958" y="6015"/>
                          <a:pt x="8358" y="6015"/>
                        </a:cubicBezTo>
                        <a:cubicBezTo>
                          <a:pt x="8775" y="6015"/>
                          <a:pt x="9244" y="5873"/>
                          <a:pt x="9839" y="5547"/>
                        </a:cubicBezTo>
                        <a:lnTo>
                          <a:pt x="9839" y="5547"/>
                        </a:lnTo>
                        <a:cubicBezTo>
                          <a:pt x="9085" y="6483"/>
                          <a:pt x="8195" y="6825"/>
                          <a:pt x="8195" y="6825"/>
                        </a:cubicBezTo>
                        <a:cubicBezTo>
                          <a:pt x="8195" y="6825"/>
                          <a:pt x="8688" y="6929"/>
                          <a:pt x="9343" y="6929"/>
                        </a:cubicBezTo>
                        <a:cubicBezTo>
                          <a:pt x="9753" y="6929"/>
                          <a:pt x="10227" y="6889"/>
                          <a:pt x="10683" y="6757"/>
                        </a:cubicBezTo>
                        <a:lnTo>
                          <a:pt x="10683" y="6757"/>
                        </a:lnTo>
                        <a:cubicBezTo>
                          <a:pt x="9154" y="8446"/>
                          <a:pt x="7237" y="9359"/>
                          <a:pt x="7237" y="9359"/>
                        </a:cubicBezTo>
                        <a:cubicBezTo>
                          <a:pt x="7605" y="9582"/>
                          <a:pt x="7958" y="9713"/>
                          <a:pt x="8358" y="9713"/>
                        </a:cubicBezTo>
                        <a:cubicBezTo>
                          <a:pt x="8775" y="9713"/>
                          <a:pt x="9244" y="9571"/>
                          <a:pt x="9839" y="9245"/>
                        </a:cubicBezTo>
                        <a:lnTo>
                          <a:pt x="9839" y="9245"/>
                        </a:lnTo>
                        <a:cubicBezTo>
                          <a:pt x="9085" y="10181"/>
                          <a:pt x="8195" y="10523"/>
                          <a:pt x="8195" y="10523"/>
                        </a:cubicBezTo>
                        <a:cubicBezTo>
                          <a:pt x="8195" y="10523"/>
                          <a:pt x="8591" y="10617"/>
                          <a:pt x="9161" y="10617"/>
                        </a:cubicBezTo>
                        <a:cubicBezTo>
                          <a:pt x="9218" y="10617"/>
                          <a:pt x="9276" y="10616"/>
                          <a:pt x="9336" y="10614"/>
                        </a:cubicBezTo>
                        <a:lnTo>
                          <a:pt x="9336" y="10614"/>
                        </a:lnTo>
                        <a:cubicBezTo>
                          <a:pt x="7396" y="12577"/>
                          <a:pt x="5205" y="13627"/>
                          <a:pt x="5205" y="13627"/>
                        </a:cubicBezTo>
                        <a:cubicBezTo>
                          <a:pt x="5699" y="13919"/>
                          <a:pt x="6177" y="14095"/>
                          <a:pt x="6723" y="14095"/>
                        </a:cubicBezTo>
                        <a:cubicBezTo>
                          <a:pt x="7285" y="14095"/>
                          <a:pt x="7920" y="13908"/>
                          <a:pt x="8720" y="13468"/>
                        </a:cubicBezTo>
                        <a:lnTo>
                          <a:pt x="8720" y="13468"/>
                        </a:lnTo>
                        <a:cubicBezTo>
                          <a:pt x="7693" y="14723"/>
                          <a:pt x="6483" y="15179"/>
                          <a:pt x="6483" y="15179"/>
                        </a:cubicBezTo>
                        <a:cubicBezTo>
                          <a:pt x="6483" y="15179"/>
                          <a:pt x="7114" y="15324"/>
                          <a:pt x="7966" y="15324"/>
                        </a:cubicBezTo>
                        <a:cubicBezTo>
                          <a:pt x="8238" y="15324"/>
                          <a:pt x="8531" y="15309"/>
                          <a:pt x="8834" y="15271"/>
                        </a:cubicBezTo>
                        <a:lnTo>
                          <a:pt x="8834" y="15271"/>
                        </a:lnTo>
                        <a:cubicBezTo>
                          <a:pt x="6346" y="17211"/>
                          <a:pt x="3470" y="18261"/>
                          <a:pt x="3470" y="18261"/>
                        </a:cubicBezTo>
                        <a:cubicBezTo>
                          <a:pt x="4110" y="18553"/>
                          <a:pt x="4717" y="18723"/>
                          <a:pt x="5405" y="18723"/>
                        </a:cubicBezTo>
                        <a:cubicBezTo>
                          <a:pt x="6115" y="18723"/>
                          <a:pt x="6912" y="18541"/>
                          <a:pt x="7921" y="18124"/>
                        </a:cubicBezTo>
                        <a:lnTo>
                          <a:pt x="7921" y="18124"/>
                        </a:lnTo>
                        <a:cubicBezTo>
                          <a:pt x="8013" y="19014"/>
                          <a:pt x="7237" y="19630"/>
                          <a:pt x="7237" y="19630"/>
                        </a:cubicBezTo>
                        <a:cubicBezTo>
                          <a:pt x="7237" y="19630"/>
                          <a:pt x="7792" y="19835"/>
                          <a:pt x="8598" y="19835"/>
                        </a:cubicBezTo>
                        <a:cubicBezTo>
                          <a:pt x="8800" y="19835"/>
                          <a:pt x="9017" y="19822"/>
                          <a:pt x="9245" y="19790"/>
                        </a:cubicBezTo>
                        <a:lnTo>
                          <a:pt x="9245" y="19790"/>
                        </a:lnTo>
                        <a:cubicBezTo>
                          <a:pt x="9212" y="19798"/>
                          <a:pt x="7301" y="21035"/>
                          <a:pt x="6496" y="21035"/>
                        </a:cubicBezTo>
                        <a:cubicBezTo>
                          <a:pt x="6450" y="21035"/>
                          <a:pt x="6408" y="21031"/>
                          <a:pt x="6369" y="21023"/>
                        </a:cubicBezTo>
                        <a:lnTo>
                          <a:pt x="6369" y="21023"/>
                        </a:lnTo>
                        <a:cubicBezTo>
                          <a:pt x="6506" y="21182"/>
                          <a:pt x="6780" y="21274"/>
                          <a:pt x="7054" y="21319"/>
                        </a:cubicBezTo>
                        <a:cubicBezTo>
                          <a:pt x="5159" y="22484"/>
                          <a:pt x="3470" y="23100"/>
                          <a:pt x="3470" y="23100"/>
                        </a:cubicBezTo>
                        <a:cubicBezTo>
                          <a:pt x="4110" y="23380"/>
                          <a:pt x="4717" y="23551"/>
                          <a:pt x="5405" y="23551"/>
                        </a:cubicBezTo>
                        <a:cubicBezTo>
                          <a:pt x="6115" y="23551"/>
                          <a:pt x="6912" y="23369"/>
                          <a:pt x="7921" y="22940"/>
                        </a:cubicBezTo>
                        <a:lnTo>
                          <a:pt x="7921" y="22940"/>
                        </a:lnTo>
                        <a:cubicBezTo>
                          <a:pt x="6620" y="24173"/>
                          <a:pt x="5091" y="24606"/>
                          <a:pt x="5091" y="24606"/>
                        </a:cubicBezTo>
                        <a:cubicBezTo>
                          <a:pt x="5091" y="24606"/>
                          <a:pt x="5935" y="24743"/>
                          <a:pt x="7077" y="24743"/>
                        </a:cubicBezTo>
                        <a:cubicBezTo>
                          <a:pt x="7008" y="24789"/>
                          <a:pt x="6940" y="24835"/>
                          <a:pt x="6871" y="24880"/>
                        </a:cubicBezTo>
                        <a:cubicBezTo>
                          <a:pt x="6027" y="25200"/>
                          <a:pt x="4817" y="25611"/>
                          <a:pt x="3653" y="25793"/>
                        </a:cubicBezTo>
                        <a:cubicBezTo>
                          <a:pt x="3881" y="25907"/>
                          <a:pt x="4406" y="26044"/>
                          <a:pt x="5068" y="26113"/>
                        </a:cubicBezTo>
                        <a:cubicBezTo>
                          <a:pt x="2398" y="27779"/>
                          <a:pt x="1" y="28646"/>
                          <a:pt x="1" y="28646"/>
                        </a:cubicBezTo>
                        <a:cubicBezTo>
                          <a:pt x="858" y="29041"/>
                          <a:pt x="1676" y="29274"/>
                          <a:pt x="2609" y="29274"/>
                        </a:cubicBezTo>
                        <a:cubicBezTo>
                          <a:pt x="3565" y="29274"/>
                          <a:pt x="4641" y="29030"/>
                          <a:pt x="6004" y="28464"/>
                        </a:cubicBezTo>
                        <a:lnTo>
                          <a:pt x="6004" y="28464"/>
                        </a:lnTo>
                        <a:cubicBezTo>
                          <a:pt x="4246" y="30107"/>
                          <a:pt x="2169" y="30701"/>
                          <a:pt x="2169" y="30701"/>
                        </a:cubicBezTo>
                        <a:cubicBezTo>
                          <a:pt x="2169" y="30701"/>
                          <a:pt x="3285" y="30880"/>
                          <a:pt x="4781" y="30880"/>
                        </a:cubicBezTo>
                        <a:cubicBezTo>
                          <a:pt x="6821" y="30880"/>
                          <a:pt x="9569" y="30546"/>
                          <a:pt x="11162" y="28966"/>
                        </a:cubicBezTo>
                        <a:cubicBezTo>
                          <a:pt x="11963" y="30429"/>
                          <a:pt x="14935" y="30936"/>
                          <a:pt x="17471" y="30936"/>
                        </a:cubicBezTo>
                        <a:cubicBezTo>
                          <a:pt x="18694" y="30936"/>
                          <a:pt x="19816" y="30818"/>
                          <a:pt x="20544" y="30632"/>
                        </a:cubicBezTo>
                        <a:cubicBezTo>
                          <a:pt x="18923" y="30404"/>
                          <a:pt x="17234" y="29034"/>
                          <a:pt x="17234" y="29034"/>
                        </a:cubicBezTo>
                        <a:lnTo>
                          <a:pt x="17234" y="29034"/>
                        </a:lnTo>
                        <a:cubicBezTo>
                          <a:pt x="17234" y="29034"/>
                          <a:pt x="18555" y="29250"/>
                          <a:pt x="20021" y="29250"/>
                        </a:cubicBezTo>
                        <a:cubicBezTo>
                          <a:pt x="21169" y="29250"/>
                          <a:pt x="22407" y="29118"/>
                          <a:pt x="23169" y="28646"/>
                        </a:cubicBezTo>
                        <a:cubicBezTo>
                          <a:pt x="21137" y="28487"/>
                          <a:pt x="19448" y="27893"/>
                          <a:pt x="18033" y="27026"/>
                        </a:cubicBezTo>
                        <a:cubicBezTo>
                          <a:pt x="18855" y="26957"/>
                          <a:pt x="19517" y="26615"/>
                          <a:pt x="19859" y="26455"/>
                        </a:cubicBezTo>
                        <a:cubicBezTo>
                          <a:pt x="18535" y="26455"/>
                          <a:pt x="15431" y="24857"/>
                          <a:pt x="15431" y="24857"/>
                        </a:cubicBezTo>
                        <a:cubicBezTo>
                          <a:pt x="15408" y="24812"/>
                          <a:pt x="15362" y="24789"/>
                          <a:pt x="15339" y="24743"/>
                        </a:cubicBezTo>
                        <a:lnTo>
                          <a:pt x="15339" y="24743"/>
                        </a:lnTo>
                        <a:cubicBezTo>
                          <a:pt x="15682" y="24768"/>
                          <a:pt x="16026" y="24779"/>
                          <a:pt x="16361" y="24779"/>
                        </a:cubicBezTo>
                        <a:cubicBezTo>
                          <a:pt x="17276" y="24779"/>
                          <a:pt x="18121" y="24694"/>
                          <a:pt x="18672" y="24561"/>
                        </a:cubicBezTo>
                        <a:cubicBezTo>
                          <a:pt x="17485" y="24401"/>
                          <a:pt x="16230" y="23374"/>
                          <a:pt x="16230" y="23374"/>
                        </a:cubicBezTo>
                        <a:lnTo>
                          <a:pt x="16230" y="23374"/>
                        </a:lnTo>
                        <a:cubicBezTo>
                          <a:pt x="16230" y="23374"/>
                          <a:pt x="17231" y="23543"/>
                          <a:pt x="18330" y="23543"/>
                        </a:cubicBezTo>
                        <a:cubicBezTo>
                          <a:pt x="19167" y="23543"/>
                          <a:pt x="20060" y="23445"/>
                          <a:pt x="20612" y="23100"/>
                        </a:cubicBezTo>
                        <a:cubicBezTo>
                          <a:pt x="19128" y="22986"/>
                          <a:pt x="17896" y="22529"/>
                          <a:pt x="16846" y="21913"/>
                        </a:cubicBezTo>
                        <a:cubicBezTo>
                          <a:pt x="17325" y="21799"/>
                          <a:pt x="17691" y="21593"/>
                          <a:pt x="17691" y="21365"/>
                        </a:cubicBezTo>
                        <a:cubicBezTo>
                          <a:pt x="15751" y="21094"/>
                          <a:pt x="14457" y="19754"/>
                          <a:pt x="14361" y="19634"/>
                        </a:cubicBezTo>
                        <a:lnTo>
                          <a:pt x="14361" y="19634"/>
                        </a:lnTo>
                        <a:cubicBezTo>
                          <a:pt x="14629" y="19672"/>
                          <a:pt x="14895" y="19691"/>
                          <a:pt x="15159" y="19691"/>
                        </a:cubicBezTo>
                        <a:cubicBezTo>
                          <a:pt x="15649" y="19691"/>
                          <a:pt x="16133" y="19625"/>
                          <a:pt x="16618" y="19493"/>
                        </a:cubicBezTo>
                        <a:cubicBezTo>
                          <a:pt x="15431" y="19334"/>
                          <a:pt x="15111" y="18192"/>
                          <a:pt x="15111" y="18192"/>
                        </a:cubicBezTo>
                        <a:lnTo>
                          <a:pt x="15111" y="18192"/>
                        </a:lnTo>
                        <a:cubicBezTo>
                          <a:pt x="15111" y="18192"/>
                          <a:pt x="17091" y="18599"/>
                          <a:pt x="18749" y="18599"/>
                        </a:cubicBezTo>
                        <a:cubicBezTo>
                          <a:pt x="19513" y="18599"/>
                          <a:pt x="20209" y="18513"/>
                          <a:pt x="20612" y="18261"/>
                        </a:cubicBezTo>
                        <a:cubicBezTo>
                          <a:pt x="17987" y="18055"/>
                          <a:pt x="16116" y="16846"/>
                          <a:pt x="14792" y="15339"/>
                        </a:cubicBezTo>
                        <a:lnTo>
                          <a:pt x="14792" y="15339"/>
                        </a:lnTo>
                        <a:cubicBezTo>
                          <a:pt x="15023" y="15361"/>
                          <a:pt x="15254" y="15371"/>
                          <a:pt x="15478" y="15371"/>
                        </a:cubicBezTo>
                        <a:cubicBezTo>
                          <a:pt x="16181" y="15371"/>
                          <a:pt x="16824" y="15272"/>
                          <a:pt x="17257" y="15134"/>
                        </a:cubicBezTo>
                        <a:cubicBezTo>
                          <a:pt x="16298" y="14974"/>
                          <a:pt x="15317" y="13924"/>
                          <a:pt x="15317" y="13924"/>
                        </a:cubicBezTo>
                        <a:lnTo>
                          <a:pt x="15317" y="13924"/>
                        </a:lnTo>
                        <a:cubicBezTo>
                          <a:pt x="15317" y="13924"/>
                          <a:pt x="16092" y="14089"/>
                          <a:pt x="16951" y="14089"/>
                        </a:cubicBezTo>
                        <a:cubicBezTo>
                          <a:pt x="17623" y="14089"/>
                          <a:pt x="18345" y="13988"/>
                          <a:pt x="18786" y="13627"/>
                        </a:cubicBezTo>
                        <a:cubicBezTo>
                          <a:pt x="16709" y="13399"/>
                          <a:pt x="15248" y="12166"/>
                          <a:pt x="14198" y="10614"/>
                        </a:cubicBezTo>
                        <a:lnTo>
                          <a:pt x="14198" y="10614"/>
                        </a:lnTo>
                        <a:cubicBezTo>
                          <a:pt x="14429" y="10642"/>
                          <a:pt x="14661" y="10655"/>
                          <a:pt x="14885" y="10655"/>
                        </a:cubicBezTo>
                        <a:cubicBezTo>
                          <a:pt x="15394" y="10655"/>
                          <a:pt x="15860" y="10588"/>
                          <a:pt x="16161" y="10477"/>
                        </a:cubicBezTo>
                        <a:cubicBezTo>
                          <a:pt x="15454" y="10363"/>
                          <a:pt x="14723" y="9587"/>
                          <a:pt x="14723" y="9587"/>
                        </a:cubicBezTo>
                        <a:lnTo>
                          <a:pt x="14723" y="9587"/>
                        </a:lnTo>
                        <a:cubicBezTo>
                          <a:pt x="14723" y="9587"/>
                          <a:pt x="15291" y="9708"/>
                          <a:pt x="15923" y="9708"/>
                        </a:cubicBezTo>
                        <a:cubicBezTo>
                          <a:pt x="16425" y="9708"/>
                          <a:pt x="16969" y="9632"/>
                          <a:pt x="17302" y="9359"/>
                        </a:cubicBezTo>
                        <a:cubicBezTo>
                          <a:pt x="15636" y="9199"/>
                          <a:pt x="14495" y="8126"/>
                          <a:pt x="13719" y="6848"/>
                        </a:cubicBezTo>
                        <a:lnTo>
                          <a:pt x="13719" y="6848"/>
                        </a:lnTo>
                        <a:cubicBezTo>
                          <a:pt x="14092" y="6925"/>
                          <a:pt x="14486" y="6957"/>
                          <a:pt x="14858" y="6957"/>
                        </a:cubicBezTo>
                        <a:cubicBezTo>
                          <a:pt x="15372" y="6957"/>
                          <a:pt x="15843" y="6895"/>
                          <a:pt x="16161" y="6803"/>
                        </a:cubicBezTo>
                        <a:cubicBezTo>
                          <a:pt x="15454" y="6666"/>
                          <a:pt x="14723" y="5890"/>
                          <a:pt x="14723" y="5890"/>
                        </a:cubicBezTo>
                        <a:lnTo>
                          <a:pt x="14723" y="5890"/>
                        </a:lnTo>
                        <a:cubicBezTo>
                          <a:pt x="14723" y="5890"/>
                          <a:pt x="15291" y="6010"/>
                          <a:pt x="15923" y="6010"/>
                        </a:cubicBezTo>
                        <a:cubicBezTo>
                          <a:pt x="16425" y="6010"/>
                          <a:pt x="16969" y="5934"/>
                          <a:pt x="17302" y="5661"/>
                        </a:cubicBezTo>
                        <a:cubicBezTo>
                          <a:pt x="14267" y="5365"/>
                          <a:pt x="12988" y="2101"/>
                          <a:pt x="1237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8" name="Google Shape;48;p3"/>
                  <p:cNvSpPr/>
                  <p:nvPr/>
                </p:nvSpPr>
                <p:spPr>
                  <a:xfrm>
                    <a:off x="5654484" y="2987072"/>
                    <a:ext cx="579225" cy="77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9" h="30936" extrusionOk="0">
                        <a:moveTo>
                          <a:pt x="12349" y="1"/>
                        </a:moveTo>
                        <a:cubicBezTo>
                          <a:pt x="11550" y="3607"/>
                          <a:pt x="7236" y="5661"/>
                          <a:pt x="7236" y="5661"/>
                        </a:cubicBezTo>
                        <a:cubicBezTo>
                          <a:pt x="7609" y="5887"/>
                          <a:pt x="7965" y="6018"/>
                          <a:pt x="8370" y="6018"/>
                        </a:cubicBezTo>
                        <a:cubicBezTo>
                          <a:pt x="8784" y="6018"/>
                          <a:pt x="9250" y="5881"/>
                          <a:pt x="9838" y="5570"/>
                        </a:cubicBezTo>
                        <a:lnTo>
                          <a:pt x="9838" y="5570"/>
                        </a:lnTo>
                        <a:cubicBezTo>
                          <a:pt x="9085" y="6483"/>
                          <a:pt x="8172" y="6825"/>
                          <a:pt x="8172" y="6825"/>
                        </a:cubicBezTo>
                        <a:cubicBezTo>
                          <a:pt x="8172" y="6825"/>
                          <a:pt x="8665" y="6929"/>
                          <a:pt x="9326" y="6929"/>
                        </a:cubicBezTo>
                        <a:cubicBezTo>
                          <a:pt x="9739" y="6929"/>
                          <a:pt x="10218" y="6889"/>
                          <a:pt x="10683" y="6757"/>
                        </a:cubicBezTo>
                        <a:lnTo>
                          <a:pt x="10683" y="6757"/>
                        </a:lnTo>
                        <a:cubicBezTo>
                          <a:pt x="9154" y="8446"/>
                          <a:pt x="7236" y="9359"/>
                          <a:pt x="7236" y="9359"/>
                        </a:cubicBezTo>
                        <a:cubicBezTo>
                          <a:pt x="7609" y="9585"/>
                          <a:pt x="7965" y="9716"/>
                          <a:pt x="8370" y="9716"/>
                        </a:cubicBezTo>
                        <a:cubicBezTo>
                          <a:pt x="8784" y="9716"/>
                          <a:pt x="9250" y="9579"/>
                          <a:pt x="9838" y="9268"/>
                        </a:cubicBezTo>
                        <a:lnTo>
                          <a:pt x="9838" y="9268"/>
                        </a:lnTo>
                        <a:cubicBezTo>
                          <a:pt x="9085" y="10181"/>
                          <a:pt x="8172" y="10523"/>
                          <a:pt x="8172" y="10523"/>
                        </a:cubicBezTo>
                        <a:cubicBezTo>
                          <a:pt x="8172" y="10523"/>
                          <a:pt x="8674" y="10637"/>
                          <a:pt x="9336" y="10637"/>
                        </a:cubicBezTo>
                        <a:cubicBezTo>
                          <a:pt x="7396" y="12577"/>
                          <a:pt x="5182" y="13627"/>
                          <a:pt x="5182" y="13627"/>
                        </a:cubicBezTo>
                        <a:cubicBezTo>
                          <a:pt x="5688" y="13919"/>
                          <a:pt x="6171" y="14095"/>
                          <a:pt x="6719" y="14095"/>
                        </a:cubicBezTo>
                        <a:cubicBezTo>
                          <a:pt x="7285" y="14095"/>
                          <a:pt x="7920" y="13908"/>
                          <a:pt x="8720" y="13468"/>
                        </a:cubicBezTo>
                        <a:lnTo>
                          <a:pt x="8720" y="13468"/>
                        </a:lnTo>
                        <a:cubicBezTo>
                          <a:pt x="7693" y="14723"/>
                          <a:pt x="6460" y="15202"/>
                          <a:pt x="6460" y="15202"/>
                        </a:cubicBezTo>
                        <a:cubicBezTo>
                          <a:pt x="6460" y="15202"/>
                          <a:pt x="7122" y="15337"/>
                          <a:pt x="7999" y="15337"/>
                        </a:cubicBezTo>
                        <a:cubicBezTo>
                          <a:pt x="8262" y="15337"/>
                          <a:pt x="8544" y="15325"/>
                          <a:pt x="8834" y="15294"/>
                        </a:cubicBezTo>
                        <a:lnTo>
                          <a:pt x="8834" y="15294"/>
                        </a:lnTo>
                        <a:cubicBezTo>
                          <a:pt x="6346" y="17234"/>
                          <a:pt x="3470" y="18284"/>
                          <a:pt x="3470" y="18284"/>
                        </a:cubicBezTo>
                        <a:cubicBezTo>
                          <a:pt x="4099" y="18564"/>
                          <a:pt x="4700" y="18735"/>
                          <a:pt x="5385" y="18735"/>
                        </a:cubicBezTo>
                        <a:cubicBezTo>
                          <a:pt x="6092" y="18735"/>
                          <a:pt x="6889" y="18553"/>
                          <a:pt x="7898" y="18124"/>
                        </a:cubicBezTo>
                        <a:lnTo>
                          <a:pt x="7898" y="18124"/>
                        </a:lnTo>
                        <a:cubicBezTo>
                          <a:pt x="8012" y="19014"/>
                          <a:pt x="7236" y="19630"/>
                          <a:pt x="7236" y="19630"/>
                        </a:cubicBezTo>
                        <a:cubicBezTo>
                          <a:pt x="7236" y="19630"/>
                          <a:pt x="7791" y="19835"/>
                          <a:pt x="8586" y="19835"/>
                        </a:cubicBezTo>
                        <a:cubicBezTo>
                          <a:pt x="8785" y="19835"/>
                          <a:pt x="8998" y="19822"/>
                          <a:pt x="9222" y="19790"/>
                        </a:cubicBezTo>
                        <a:lnTo>
                          <a:pt x="9222" y="19790"/>
                        </a:lnTo>
                        <a:cubicBezTo>
                          <a:pt x="9189" y="19798"/>
                          <a:pt x="7298" y="21035"/>
                          <a:pt x="6477" y="21035"/>
                        </a:cubicBezTo>
                        <a:cubicBezTo>
                          <a:pt x="6430" y="21035"/>
                          <a:pt x="6386" y="21031"/>
                          <a:pt x="6346" y="21023"/>
                        </a:cubicBezTo>
                        <a:lnTo>
                          <a:pt x="6346" y="21023"/>
                        </a:lnTo>
                        <a:cubicBezTo>
                          <a:pt x="6506" y="21182"/>
                          <a:pt x="6780" y="21274"/>
                          <a:pt x="7054" y="21319"/>
                        </a:cubicBezTo>
                        <a:cubicBezTo>
                          <a:pt x="5159" y="22483"/>
                          <a:pt x="3470" y="23100"/>
                          <a:pt x="3470" y="23100"/>
                        </a:cubicBezTo>
                        <a:cubicBezTo>
                          <a:pt x="4104" y="23383"/>
                          <a:pt x="4710" y="23553"/>
                          <a:pt x="5402" y="23553"/>
                        </a:cubicBezTo>
                        <a:cubicBezTo>
                          <a:pt x="6105" y="23553"/>
                          <a:pt x="6897" y="23377"/>
                          <a:pt x="7898" y="22963"/>
                        </a:cubicBezTo>
                        <a:lnTo>
                          <a:pt x="7898" y="22963"/>
                        </a:lnTo>
                        <a:cubicBezTo>
                          <a:pt x="6620" y="24173"/>
                          <a:pt x="5091" y="24606"/>
                          <a:pt x="5091" y="24606"/>
                        </a:cubicBezTo>
                        <a:cubicBezTo>
                          <a:pt x="5091" y="24606"/>
                          <a:pt x="5935" y="24743"/>
                          <a:pt x="7054" y="24743"/>
                        </a:cubicBezTo>
                        <a:cubicBezTo>
                          <a:pt x="7008" y="24789"/>
                          <a:pt x="6940" y="24834"/>
                          <a:pt x="6871" y="24880"/>
                        </a:cubicBezTo>
                        <a:cubicBezTo>
                          <a:pt x="6027" y="25200"/>
                          <a:pt x="4817" y="25611"/>
                          <a:pt x="3653" y="25793"/>
                        </a:cubicBezTo>
                        <a:cubicBezTo>
                          <a:pt x="3881" y="25907"/>
                          <a:pt x="4406" y="26044"/>
                          <a:pt x="5068" y="26113"/>
                        </a:cubicBezTo>
                        <a:cubicBezTo>
                          <a:pt x="2397" y="27779"/>
                          <a:pt x="1" y="28646"/>
                          <a:pt x="1" y="28646"/>
                        </a:cubicBezTo>
                        <a:cubicBezTo>
                          <a:pt x="858" y="29041"/>
                          <a:pt x="1676" y="29274"/>
                          <a:pt x="2606" y="29274"/>
                        </a:cubicBezTo>
                        <a:cubicBezTo>
                          <a:pt x="3559" y="29274"/>
                          <a:pt x="4630" y="29030"/>
                          <a:pt x="5981" y="28464"/>
                        </a:cubicBezTo>
                        <a:lnTo>
                          <a:pt x="5981" y="28464"/>
                        </a:lnTo>
                        <a:cubicBezTo>
                          <a:pt x="4246" y="30107"/>
                          <a:pt x="2169" y="30701"/>
                          <a:pt x="2169" y="30701"/>
                        </a:cubicBezTo>
                        <a:cubicBezTo>
                          <a:pt x="2169" y="30701"/>
                          <a:pt x="3285" y="30880"/>
                          <a:pt x="4779" y="30880"/>
                        </a:cubicBezTo>
                        <a:cubicBezTo>
                          <a:pt x="6817" y="30880"/>
                          <a:pt x="9559" y="30546"/>
                          <a:pt x="11139" y="28966"/>
                        </a:cubicBezTo>
                        <a:cubicBezTo>
                          <a:pt x="11956" y="30429"/>
                          <a:pt x="14932" y="30936"/>
                          <a:pt x="17463" y="30936"/>
                        </a:cubicBezTo>
                        <a:cubicBezTo>
                          <a:pt x="18683" y="30936"/>
                          <a:pt x="19800" y="30818"/>
                          <a:pt x="20521" y="30632"/>
                        </a:cubicBezTo>
                        <a:cubicBezTo>
                          <a:pt x="18923" y="30404"/>
                          <a:pt x="17211" y="29057"/>
                          <a:pt x="17211" y="29057"/>
                        </a:cubicBezTo>
                        <a:lnTo>
                          <a:pt x="17211" y="29057"/>
                        </a:lnTo>
                        <a:cubicBezTo>
                          <a:pt x="17211" y="29057"/>
                          <a:pt x="18514" y="29268"/>
                          <a:pt x="19970" y="29268"/>
                        </a:cubicBezTo>
                        <a:cubicBezTo>
                          <a:pt x="21135" y="29268"/>
                          <a:pt x="22397" y="29133"/>
                          <a:pt x="23168" y="28646"/>
                        </a:cubicBezTo>
                        <a:cubicBezTo>
                          <a:pt x="21137" y="28487"/>
                          <a:pt x="19425" y="27893"/>
                          <a:pt x="18010" y="27026"/>
                        </a:cubicBezTo>
                        <a:cubicBezTo>
                          <a:pt x="18854" y="26957"/>
                          <a:pt x="19516" y="26638"/>
                          <a:pt x="19836" y="26478"/>
                        </a:cubicBezTo>
                        <a:cubicBezTo>
                          <a:pt x="18535" y="26478"/>
                          <a:pt x="15431" y="24857"/>
                          <a:pt x="15431" y="24857"/>
                        </a:cubicBezTo>
                        <a:cubicBezTo>
                          <a:pt x="15385" y="24812"/>
                          <a:pt x="15362" y="24789"/>
                          <a:pt x="15339" y="24743"/>
                        </a:cubicBezTo>
                        <a:lnTo>
                          <a:pt x="15339" y="24743"/>
                        </a:lnTo>
                        <a:cubicBezTo>
                          <a:pt x="15720" y="24777"/>
                          <a:pt x="16102" y="24793"/>
                          <a:pt x="16471" y="24793"/>
                        </a:cubicBezTo>
                        <a:cubicBezTo>
                          <a:pt x="17343" y="24793"/>
                          <a:pt x="18143" y="24705"/>
                          <a:pt x="18672" y="24561"/>
                        </a:cubicBezTo>
                        <a:cubicBezTo>
                          <a:pt x="17485" y="24401"/>
                          <a:pt x="16207" y="23397"/>
                          <a:pt x="16207" y="23396"/>
                        </a:cubicBezTo>
                        <a:lnTo>
                          <a:pt x="16207" y="23396"/>
                        </a:lnTo>
                        <a:cubicBezTo>
                          <a:pt x="16207" y="23397"/>
                          <a:pt x="17177" y="23552"/>
                          <a:pt x="18257" y="23552"/>
                        </a:cubicBezTo>
                        <a:cubicBezTo>
                          <a:pt x="19116" y="23552"/>
                          <a:pt x="20046" y="23454"/>
                          <a:pt x="20612" y="23100"/>
                        </a:cubicBezTo>
                        <a:cubicBezTo>
                          <a:pt x="19128" y="22986"/>
                          <a:pt x="17873" y="22529"/>
                          <a:pt x="16846" y="21913"/>
                        </a:cubicBezTo>
                        <a:cubicBezTo>
                          <a:pt x="17325" y="21799"/>
                          <a:pt x="17690" y="21593"/>
                          <a:pt x="17690" y="21365"/>
                        </a:cubicBezTo>
                        <a:cubicBezTo>
                          <a:pt x="15705" y="21114"/>
                          <a:pt x="14426" y="19722"/>
                          <a:pt x="14335" y="19630"/>
                        </a:cubicBezTo>
                        <a:lnTo>
                          <a:pt x="14335" y="19630"/>
                        </a:lnTo>
                        <a:cubicBezTo>
                          <a:pt x="14611" y="19672"/>
                          <a:pt x="14891" y="19693"/>
                          <a:pt x="15171" y="19693"/>
                        </a:cubicBezTo>
                        <a:cubicBezTo>
                          <a:pt x="15654" y="19693"/>
                          <a:pt x="16141" y="19632"/>
                          <a:pt x="16618" y="19516"/>
                        </a:cubicBezTo>
                        <a:cubicBezTo>
                          <a:pt x="15431" y="19334"/>
                          <a:pt x="15111" y="18192"/>
                          <a:pt x="15111" y="18192"/>
                        </a:cubicBezTo>
                        <a:lnTo>
                          <a:pt x="15111" y="18192"/>
                        </a:lnTo>
                        <a:cubicBezTo>
                          <a:pt x="15111" y="18192"/>
                          <a:pt x="17123" y="18616"/>
                          <a:pt x="18790" y="18616"/>
                        </a:cubicBezTo>
                        <a:cubicBezTo>
                          <a:pt x="19538" y="18616"/>
                          <a:pt x="20216" y="18531"/>
                          <a:pt x="20612" y="18284"/>
                        </a:cubicBezTo>
                        <a:cubicBezTo>
                          <a:pt x="17964" y="18078"/>
                          <a:pt x="16115" y="16846"/>
                          <a:pt x="14792" y="15339"/>
                        </a:cubicBezTo>
                        <a:lnTo>
                          <a:pt x="14792" y="15339"/>
                        </a:lnTo>
                        <a:cubicBezTo>
                          <a:pt x="15044" y="15363"/>
                          <a:pt x="15294" y="15375"/>
                          <a:pt x="15536" y="15375"/>
                        </a:cubicBezTo>
                        <a:cubicBezTo>
                          <a:pt x="16216" y="15375"/>
                          <a:pt x="16830" y="15285"/>
                          <a:pt x="17234" y="15134"/>
                        </a:cubicBezTo>
                        <a:cubicBezTo>
                          <a:pt x="16298" y="14974"/>
                          <a:pt x="15294" y="13924"/>
                          <a:pt x="15294" y="13924"/>
                        </a:cubicBezTo>
                        <a:lnTo>
                          <a:pt x="15294" y="13924"/>
                        </a:lnTo>
                        <a:cubicBezTo>
                          <a:pt x="15294" y="13924"/>
                          <a:pt x="16070" y="14089"/>
                          <a:pt x="16932" y="14089"/>
                        </a:cubicBezTo>
                        <a:cubicBezTo>
                          <a:pt x="17607" y="14089"/>
                          <a:pt x="18335" y="13988"/>
                          <a:pt x="18786" y="13627"/>
                        </a:cubicBezTo>
                        <a:cubicBezTo>
                          <a:pt x="16709" y="13399"/>
                          <a:pt x="15248" y="12166"/>
                          <a:pt x="14198" y="10637"/>
                        </a:cubicBezTo>
                        <a:lnTo>
                          <a:pt x="14198" y="10637"/>
                        </a:lnTo>
                        <a:cubicBezTo>
                          <a:pt x="14400" y="10656"/>
                          <a:pt x="14602" y="10664"/>
                          <a:pt x="14797" y="10664"/>
                        </a:cubicBezTo>
                        <a:cubicBezTo>
                          <a:pt x="15332" y="10664"/>
                          <a:pt x="15821" y="10600"/>
                          <a:pt x="16138" y="10500"/>
                        </a:cubicBezTo>
                        <a:cubicBezTo>
                          <a:pt x="15453" y="10363"/>
                          <a:pt x="14700" y="9587"/>
                          <a:pt x="14700" y="9587"/>
                        </a:cubicBezTo>
                        <a:lnTo>
                          <a:pt x="14700" y="9587"/>
                        </a:lnTo>
                        <a:cubicBezTo>
                          <a:pt x="14700" y="9587"/>
                          <a:pt x="15268" y="9708"/>
                          <a:pt x="15904" y="9708"/>
                        </a:cubicBezTo>
                        <a:cubicBezTo>
                          <a:pt x="16410" y="9708"/>
                          <a:pt x="16959" y="9632"/>
                          <a:pt x="17302" y="9359"/>
                        </a:cubicBezTo>
                        <a:cubicBezTo>
                          <a:pt x="15636" y="9199"/>
                          <a:pt x="14495" y="8126"/>
                          <a:pt x="13696" y="6871"/>
                        </a:cubicBezTo>
                        <a:lnTo>
                          <a:pt x="13696" y="6871"/>
                        </a:lnTo>
                        <a:cubicBezTo>
                          <a:pt x="14078" y="6938"/>
                          <a:pt x="14475" y="6969"/>
                          <a:pt x="14847" y="6969"/>
                        </a:cubicBezTo>
                        <a:cubicBezTo>
                          <a:pt x="15365" y="6969"/>
                          <a:pt x="15833" y="6909"/>
                          <a:pt x="16138" y="6803"/>
                        </a:cubicBezTo>
                        <a:cubicBezTo>
                          <a:pt x="15453" y="6666"/>
                          <a:pt x="14700" y="5890"/>
                          <a:pt x="14700" y="5890"/>
                        </a:cubicBezTo>
                        <a:lnTo>
                          <a:pt x="14700" y="5890"/>
                        </a:lnTo>
                        <a:cubicBezTo>
                          <a:pt x="14700" y="5890"/>
                          <a:pt x="15268" y="6010"/>
                          <a:pt x="15904" y="6010"/>
                        </a:cubicBezTo>
                        <a:cubicBezTo>
                          <a:pt x="16410" y="6010"/>
                          <a:pt x="16959" y="5934"/>
                          <a:pt x="17302" y="5661"/>
                        </a:cubicBezTo>
                        <a:cubicBezTo>
                          <a:pt x="14267" y="5365"/>
                          <a:pt x="12988" y="2123"/>
                          <a:pt x="12349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9" name="Google Shape;49;p3"/>
                  <p:cNvSpPr/>
                  <p:nvPr/>
                </p:nvSpPr>
                <p:spPr>
                  <a:xfrm>
                    <a:off x="3819496" y="3102875"/>
                    <a:ext cx="579800" cy="77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92" h="30955" extrusionOk="0">
                        <a:moveTo>
                          <a:pt x="12372" y="1"/>
                        </a:moveTo>
                        <a:cubicBezTo>
                          <a:pt x="11551" y="3630"/>
                          <a:pt x="7237" y="5684"/>
                          <a:pt x="7237" y="5684"/>
                        </a:cubicBezTo>
                        <a:cubicBezTo>
                          <a:pt x="7609" y="5899"/>
                          <a:pt x="7965" y="6030"/>
                          <a:pt x="8370" y="6030"/>
                        </a:cubicBezTo>
                        <a:cubicBezTo>
                          <a:pt x="8785" y="6030"/>
                          <a:pt x="9250" y="5893"/>
                          <a:pt x="9839" y="5570"/>
                        </a:cubicBezTo>
                        <a:lnTo>
                          <a:pt x="9839" y="5570"/>
                        </a:lnTo>
                        <a:cubicBezTo>
                          <a:pt x="9085" y="6506"/>
                          <a:pt x="8195" y="6848"/>
                          <a:pt x="8195" y="6848"/>
                        </a:cubicBezTo>
                        <a:cubicBezTo>
                          <a:pt x="8195" y="6848"/>
                          <a:pt x="8664" y="6947"/>
                          <a:pt x="9295" y="6947"/>
                        </a:cubicBezTo>
                        <a:cubicBezTo>
                          <a:pt x="9715" y="6947"/>
                          <a:pt x="10208" y="6903"/>
                          <a:pt x="10683" y="6757"/>
                        </a:cubicBezTo>
                        <a:lnTo>
                          <a:pt x="10683" y="6757"/>
                        </a:lnTo>
                        <a:cubicBezTo>
                          <a:pt x="9177" y="8446"/>
                          <a:pt x="7237" y="9382"/>
                          <a:pt x="7237" y="9382"/>
                        </a:cubicBezTo>
                        <a:cubicBezTo>
                          <a:pt x="7609" y="9597"/>
                          <a:pt x="7965" y="9727"/>
                          <a:pt x="8370" y="9727"/>
                        </a:cubicBezTo>
                        <a:cubicBezTo>
                          <a:pt x="8785" y="9727"/>
                          <a:pt x="9250" y="9591"/>
                          <a:pt x="9839" y="9268"/>
                        </a:cubicBezTo>
                        <a:lnTo>
                          <a:pt x="9839" y="9268"/>
                        </a:lnTo>
                        <a:cubicBezTo>
                          <a:pt x="9085" y="10204"/>
                          <a:pt x="8195" y="10546"/>
                          <a:pt x="8195" y="10546"/>
                        </a:cubicBezTo>
                        <a:cubicBezTo>
                          <a:pt x="8195" y="10546"/>
                          <a:pt x="8697" y="10637"/>
                          <a:pt x="9359" y="10637"/>
                        </a:cubicBezTo>
                        <a:cubicBezTo>
                          <a:pt x="7396" y="12578"/>
                          <a:pt x="5205" y="13628"/>
                          <a:pt x="5205" y="13628"/>
                        </a:cubicBezTo>
                        <a:cubicBezTo>
                          <a:pt x="5711" y="13931"/>
                          <a:pt x="6189" y="14107"/>
                          <a:pt x="6731" y="14107"/>
                        </a:cubicBezTo>
                        <a:cubicBezTo>
                          <a:pt x="7291" y="14107"/>
                          <a:pt x="7920" y="13919"/>
                          <a:pt x="8720" y="13491"/>
                        </a:cubicBezTo>
                        <a:lnTo>
                          <a:pt x="8720" y="13491"/>
                        </a:lnTo>
                        <a:cubicBezTo>
                          <a:pt x="7693" y="14746"/>
                          <a:pt x="6483" y="15203"/>
                          <a:pt x="6483" y="15203"/>
                        </a:cubicBezTo>
                        <a:cubicBezTo>
                          <a:pt x="6483" y="15203"/>
                          <a:pt x="7132" y="15338"/>
                          <a:pt x="8002" y="15338"/>
                        </a:cubicBezTo>
                        <a:cubicBezTo>
                          <a:pt x="8263" y="15338"/>
                          <a:pt x="8545" y="15325"/>
                          <a:pt x="8834" y="15294"/>
                        </a:cubicBezTo>
                        <a:lnTo>
                          <a:pt x="8834" y="15294"/>
                        </a:lnTo>
                        <a:cubicBezTo>
                          <a:pt x="6346" y="17234"/>
                          <a:pt x="3493" y="18284"/>
                          <a:pt x="3493" y="18284"/>
                        </a:cubicBezTo>
                        <a:cubicBezTo>
                          <a:pt x="4122" y="18576"/>
                          <a:pt x="4723" y="18746"/>
                          <a:pt x="5408" y="18746"/>
                        </a:cubicBezTo>
                        <a:cubicBezTo>
                          <a:pt x="6116" y="18746"/>
                          <a:pt x="6912" y="18564"/>
                          <a:pt x="7921" y="18147"/>
                        </a:cubicBezTo>
                        <a:lnTo>
                          <a:pt x="7921" y="18147"/>
                        </a:lnTo>
                        <a:cubicBezTo>
                          <a:pt x="8013" y="19037"/>
                          <a:pt x="7237" y="19653"/>
                          <a:pt x="7237" y="19653"/>
                        </a:cubicBezTo>
                        <a:cubicBezTo>
                          <a:pt x="7237" y="19653"/>
                          <a:pt x="7761" y="19847"/>
                          <a:pt x="8531" y="19847"/>
                        </a:cubicBezTo>
                        <a:cubicBezTo>
                          <a:pt x="8752" y="19847"/>
                          <a:pt x="8992" y="19831"/>
                          <a:pt x="9245" y="19790"/>
                        </a:cubicBezTo>
                        <a:lnTo>
                          <a:pt x="9245" y="19790"/>
                        </a:lnTo>
                        <a:cubicBezTo>
                          <a:pt x="9224" y="19812"/>
                          <a:pt x="7307" y="21036"/>
                          <a:pt x="6499" y="21036"/>
                        </a:cubicBezTo>
                        <a:cubicBezTo>
                          <a:pt x="6452" y="21036"/>
                          <a:pt x="6408" y="21032"/>
                          <a:pt x="6369" y="21023"/>
                        </a:cubicBezTo>
                        <a:lnTo>
                          <a:pt x="6369" y="21023"/>
                        </a:lnTo>
                        <a:cubicBezTo>
                          <a:pt x="6529" y="21206"/>
                          <a:pt x="6780" y="21297"/>
                          <a:pt x="7077" y="21342"/>
                        </a:cubicBezTo>
                        <a:cubicBezTo>
                          <a:pt x="5159" y="22484"/>
                          <a:pt x="3493" y="23100"/>
                          <a:pt x="3493" y="23100"/>
                        </a:cubicBezTo>
                        <a:cubicBezTo>
                          <a:pt x="4122" y="23392"/>
                          <a:pt x="4723" y="23562"/>
                          <a:pt x="5408" y="23562"/>
                        </a:cubicBezTo>
                        <a:cubicBezTo>
                          <a:pt x="6116" y="23562"/>
                          <a:pt x="6912" y="23381"/>
                          <a:pt x="7921" y="22963"/>
                        </a:cubicBezTo>
                        <a:lnTo>
                          <a:pt x="7921" y="22963"/>
                        </a:lnTo>
                        <a:cubicBezTo>
                          <a:pt x="6620" y="24173"/>
                          <a:pt x="5091" y="24629"/>
                          <a:pt x="5091" y="24629"/>
                        </a:cubicBezTo>
                        <a:cubicBezTo>
                          <a:pt x="5091" y="24629"/>
                          <a:pt x="5936" y="24766"/>
                          <a:pt x="7077" y="24766"/>
                        </a:cubicBezTo>
                        <a:cubicBezTo>
                          <a:pt x="7008" y="24812"/>
                          <a:pt x="6940" y="24858"/>
                          <a:pt x="6894" y="24903"/>
                        </a:cubicBezTo>
                        <a:cubicBezTo>
                          <a:pt x="6050" y="25223"/>
                          <a:pt x="4840" y="25611"/>
                          <a:pt x="3653" y="25793"/>
                        </a:cubicBezTo>
                        <a:cubicBezTo>
                          <a:pt x="3881" y="25908"/>
                          <a:pt x="4429" y="26067"/>
                          <a:pt x="5068" y="26136"/>
                        </a:cubicBezTo>
                        <a:cubicBezTo>
                          <a:pt x="2420" y="27779"/>
                          <a:pt x="1" y="28669"/>
                          <a:pt x="1" y="28669"/>
                        </a:cubicBezTo>
                        <a:cubicBezTo>
                          <a:pt x="853" y="29050"/>
                          <a:pt x="1671" y="29277"/>
                          <a:pt x="2600" y="29277"/>
                        </a:cubicBezTo>
                        <a:cubicBezTo>
                          <a:pt x="3563" y="29277"/>
                          <a:pt x="4645" y="29033"/>
                          <a:pt x="6004" y="28464"/>
                        </a:cubicBezTo>
                        <a:lnTo>
                          <a:pt x="6004" y="28464"/>
                        </a:lnTo>
                        <a:cubicBezTo>
                          <a:pt x="4246" y="30107"/>
                          <a:pt x="2192" y="30724"/>
                          <a:pt x="2192" y="30724"/>
                        </a:cubicBezTo>
                        <a:cubicBezTo>
                          <a:pt x="2192" y="30724"/>
                          <a:pt x="3289" y="30896"/>
                          <a:pt x="4764" y="30896"/>
                        </a:cubicBezTo>
                        <a:cubicBezTo>
                          <a:pt x="6806" y="30896"/>
                          <a:pt x="9573" y="30566"/>
                          <a:pt x="11163" y="28989"/>
                        </a:cubicBezTo>
                        <a:cubicBezTo>
                          <a:pt x="11983" y="30444"/>
                          <a:pt x="14975" y="30954"/>
                          <a:pt x="17514" y="30954"/>
                        </a:cubicBezTo>
                        <a:cubicBezTo>
                          <a:pt x="18720" y="30954"/>
                          <a:pt x="19823" y="30839"/>
                          <a:pt x="20544" y="30655"/>
                        </a:cubicBezTo>
                        <a:cubicBezTo>
                          <a:pt x="18946" y="30427"/>
                          <a:pt x="17234" y="29058"/>
                          <a:pt x="17234" y="29057"/>
                        </a:cubicBezTo>
                        <a:lnTo>
                          <a:pt x="17234" y="29057"/>
                        </a:lnTo>
                        <a:cubicBezTo>
                          <a:pt x="17234" y="29057"/>
                          <a:pt x="18555" y="29273"/>
                          <a:pt x="20025" y="29273"/>
                        </a:cubicBezTo>
                        <a:cubicBezTo>
                          <a:pt x="21176" y="29273"/>
                          <a:pt x="22419" y="29141"/>
                          <a:pt x="23191" y="28669"/>
                        </a:cubicBezTo>
                        <a:cubicBezTo>
                          <a:pt x="21137" y="28510"/>
                          <a:pt x="19448" y="27893"/>
                          <a:pt x="18033" y="27026"/>
                        </a:cubicBezTo>
                        <a:cubicBezTo>
                          <a:pt x="18878" y="26980"/>
                          <a:pt x="19539" y="26638"/>
                          <a:pt x="19859" y="26478"/>
                        </a:cubicBezTo>
                        <a:cubicBezTo>
                          <a:pt x="18558" y="26478"/>
                          <a:pt x="15431" y="24858"/>
                          <a:pt x="15431" y="24858"/>
                        </a:cubicBezTo>
                        <a:cubicBezTo>
                          <a:pt x="15408" y="24835"/>
                          <a:pt x="15385" y="24789"/>
                          <a:pt x="15340" y="24766"/>
                        </a:cubicBezTo>
                        <a:lnTo>
                          <a:pt x="15340" y="24766"/>
                        </a:lnTo>
                        <a:cubicBezTo>
                          <a:pt x="15688" y="24791"/>
                          <a:pt x="16037" y="24802"/>
                          <a:pt x="16374" y="24802"/>
                        </a:cubicBezTo>
                        <a:cubicBezTo>
                          <a:pt x="17297" y="24802"/>
                          <a:pt x="18137" y="24717"/>
                          <a:pt x="18672" y="24584"/>
                        </a:cubicBezTo>
                        <a:cubicBezTo>
                          <a:pt x="17485" y="24401"/>
                          <a:pt x="16230" y="23397"/>
                          <a:pt x="16230" y="23397"/>
                        </a:cubicBezTo>
                        <a:lnTo>
                          <a:pt x="16230" y="23397"/>
                        </a:lnTo>
                        <a:cubicBezTo>
                          <a:pt x="16230" y="23397"/>
                          <a:pt x="17193" y="23553"/>
                          <a:pt x="18271" y="23553"/>
                        </a:cubicBezTo>
                        <a:cubicBezTo>
                          <a:pt x="19128" y="23553"/>
                          <a:pt x="20059" y="23454"/>
                          <a:pt x="20635" y="23100"/>
                        </a:cubicBezTo>
                        <a:cubicBezTo>
                          <a:pt x="19129" y="22986"/>
                          <a:pt x="17896" y="22552"/>
                          <a:pt x="16846" y="21913"/>
                        </a:cubicBezTo>
                        <a:cubicBezTo>
                          <a:pt x="17325" y="21822"/>
                          <a:pt x="17713" y="21616"/>
                          <a:pt x="17713" y="21365"/>
                        </a:cubicBezTo>
                        <a:cubicBezTo>
                          <a:pt x="15728" y="21114"/>
                          <a:pt x="14427" y="19722"/>
                          <a:pt x="14358" y="19653"/>
                        </a:cubicBezTo>
                        <a:cubicBezTo>
                          <a:pt x="14358" y="19653"/>
                          <a:pt x="14358" y="19631"/>
                          <a:pt x="14358" y="19631"/>
                        </a:cubicBezTo>
                        <a:cubicBezTo>
                          <a:pt x="14634" y="19672"/>
                          <a:pt x="14911" y="19693"/>
                          <a:pt x="15187" y="19693"/>
                        </a:cubicBezTo>
                        <a:cubicBezTo>
                          <a:pt x="15664" y="19693"/>
                          <a:pt x="16141" y="19632"/>
                          <a:pt x="16618" y="19516"/>
                        </a:cubicBezTo>
                        <a:cubicBezTo>
                          <a:pt x="15431" y="19357"/>
                          <a:pt x="15111" y="18193"/>
                          <a:pt x="15111" y="18193"/>
                        </a:cubicBezTo>
                        <a:lnTo>
                          <a:pt x="15111" y="18193"/>
                        </a:lnTo>
                        <a:cubicBezTo>
                          <a:pt x="15112" y="18193"/>
                          <a:pt x="17123" y="18617"/>
                          <a:pt x="18798" y="18617"/>
                        </a:cubicBezTo>
                        <a:cubicBezTo>
                          <a:pt x="19549" y="18617"/>
                          <a:pt x="20232" y="18531"/>
                          <a:pt x="20635" y="18284"/>
                        </a:cubicBezTo>
                        <a:cubicBezTo>
                          <a:pt x="17987" y="18078"/>
                          <a:pt x="16138" y="16869"/>
                          <a:pt x="14792" y="15362"/>
                        </a:cubicBezTo>
                        <a:lnTo>
                          <a:pt x="14792" y="15362"/>
                        </a:lnTo>
                        <a:cubicBezTo>
                          <a:pt x="15008" y="15378"/>
                          <a:pt x="15223" y="15385"/>
                          <a:pt x="15435" y="15385"/>
                        </a:cubicBezTo>
                        <a:cubicBezTo>
                          <a:pt x="16161" y="15385"/>
                          <a:pt x="16832" y="15298"/>
                          <a:pt x="17257" y="15157"/>
                        </a:cubicBezTo>
                        <a:cubicBezTo>
                          <a:pt x="16321" y="14974"/>
                          <a:pt x="15317" y="13924"/>
                          <a:pt x="15317" y="13924"/>
                        </a:cubicBezTo>
                        <a:lnTo>
                          <a:pt x="15317" y="13924"/>
                        </a:lnTo>
                        <a:cubicBezTo>
                          <a:pt x="15317" y="13924"/>
                          <a:pt x="16093" y="14089"/>
                          <a:pt x="16955" y="14089"/>
                        </a:cubicBezTo>
                        <a:cubicBezTo>
                          <a:pt x="17630" y="14089"/>
                          <a:pt x="18358" y="13988"/>
                          <a:pt x="18809" y="13628"/>
                        </a:cubicBezTo>
                        <a:cubicBezTo>
                          <a:pt x="16732" y="13422"/>
                          <a:pt x="15271" y="12190"/>
                          <a:pt x="14198" y="10637"/>
                        </a:cubicBezTo>
                        <a:lnTo>
                          <a:pt x="14198" y="10637"/>
                        </a:lnTo>
                        <a:cubicBezTo>
                          <a:pt x="14409" y="10663"/>
                          <a:pt x="14621" y="10674"/>
                          <a:pt x="14827" y="10674"/>
                        </a:cubicBezTo>
                        <a:cubicBezTo>
                          <a:pt x="15358" y="10674"/>
                          <a:pt x="15849" y="10599"/>
                          <a:pt x="16161" y="10500"/>
                        </a:cubicBezTo>
                        <a:cubicBezTo>
                          <a:pt x="15477" y="10364"/>
                          <a:pt x="14723" y="9588"/>
                          <a:pt x="14723" y="9587"/>
                        </a:cubicBezTo>
                        <a:lnTo>
                          <a:pt x="14723" y="9587"/>
                        </a:lnTo>
                        <a:cubicBezTo>
                          <a:pt x="14723" y="9588"/>
                          <a:pt x="15310" y="9712"/>
                          <a:pt x="15955" y="9712"/>
                        </a:cubicBezTo>
                        <a:cubicBezTo>
                          <a:pt x="16448" y="9712"/>
                          <a:pt x="16976" y="9639"/>
                          <a:pt x="17303" y="9382"/>
                        </a:cubicBezTo>
                        <a:cubicBezTo>
                          <a:pt x="15636" y="9199"/>
                          <a:pt x="14518" y="8149"/>
                          <a:pt x="13719" y="6871"/>
                        </a:cubicBezTo>
                        <a:lnTo>
                          <a:pt x="13719" y="6871"/>
                        </a:lnTo>
                        <a:cubicBezTo>
                          <a:pt x="14083" y="6946"/>
                          <a:pt x="14471" y="6979"/>
                          <a:pt x="14837" y="6979"/>
                        </a:cubicBezTo>
                        <a:cubicBezTo>
                          <a:pt x="15366" y="6979"/>
                          <a:pt x="15851" y="6911"/>
                          <a:pt x="16161" y="6803"/>
                        </a:cubicBezTo>
                        <a:cubicBezTo>
                          <a:pt x="15477" y="6689"/>
                          <a:pt x="14723" y="5913"/>
                          <a:pt x="14723" y="5913"/>
                        </a:cubicBezTo>
                        <a:lnTo>
                          <a:pt x="14723" y="5913"/>
                        </a:lnTo>
                        <a:cubicBezTo>
                          <a:pt x="14723" y="5913"/>
                          <a:pt x="15291" y="6033"/>
                          <a:pt x="15923" y="6033"/>
                        </a:cubicBezTo>
                        <a:cubicBezTo>
                          <a:pt x="16426" y="6033"/>
                          <a:pt x="16969" y="5957"/>
                          <a:pt x="17303" y="5684"/>
                        </a:cubicBezTo>
                        <a:cubicBezTo>
                          <a:pt x="14290" y="5365"/>
                          <a:pt x="13011" y="2124"/>
                          <a:pt x="12372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0" name="Google Shape;50;p3"/>
                  <p:cNvSpPr/>
                  <p:nvPr/>
                </p:nvSpPr>
                <p:spPr>
                  <a:xfrm>
                    <a:off x="672133" y="3243566"/>
                    <a:ext cx="579775" cy="77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91" h="30936" extrusionOk="0">
                        <a:moveTo>
                          <a:pt x="12371" y="1"/>
                        </a:moveTo>
                        <a:cubicBezTo>
                          <a:pt x="11550" y="3607"/>
                          <a:pt x="7236" y="5661"/>
                          <a:pt x="7236" y="5661"/>
                        </a:cubicBezTo>
                        <a:cubicBezTo>
                          <a:pt x="7608" y="5887"/>
                          <a:pt x="7964" y="6018"/>
                          <a:pt x="8370" y="6018"/>
                        </a:cubicBezTo>
                        <a:cubicBezTo>
                          <a:pt x="8784" y="6018"/>
                          <a:pt x="9250" y="5881"/>
                          <a:pt x="9838" y="5570"/>
                        </a:cubicBezTo>
                        <a:lnTo>
                          <a:pt x="9838" y="5570"/>
                        </a:lnTo>
                        <a:cubicBezTo>
                          <a:pt x="9085" y="6483"/>
                          <a:pt x="8194" y="6825"/>
                          <a:pt x="8194" y="6825"/>
                        </a:cubicBezTo>
                        <a:cubicBezTo>
                          <a:pt x="8194" y="6825"/>
                          <a:pt x="8687" y="6929"/>
                          <a:pt x="9343" y="6929"/>
                        </a:cubicBezTo>
                        <a:cubicBezTo>
                          <a:pt x="9752" y="6929"/>
                          <a:pt x="10226" y="6889"/>
                          <a:pt x="10682" y="6757"/>
                        </a:cubicBezTo>
                        <a:lnTo>
                          <a:pt x="10682" y="6757"/>
                        </a:lnTo>
                        <a:cubicBezTo>
                          <a:pt x="9176" y="8446"/>
                          <a:pt x="7236" y="9359"/>
                          <a:pt x="7236" y="9359"/>
                        </a:cubicBezTo>
                        <a:cubicBezTo>
                          <a:pt x="7608" y="9585"/>
                          <a:pt x="7964" y="9716"/>
                          <a:pt x="8370" y="9716"/>
                        </a:cubicBezTo>
                        <a:cubicBezTo>
                          <a:pt x="8784" y="9716"/>
                          <a:pt x="9250" y="9579"/>
                          <a:pt x="9838" y="9268"/>
                        </a:cubicBezTo>
                        <a:lnTo>
                          <a:pt x="9838" y="9268"/>
                        </a:lnTo>
                        <a:cubicBezTo>
                          <a:pt x="9085" y="10181"/>
                          <a:pt x="8194" y="10523"/>
                          <a:pt x="8194" y="10523"/>
                        </a:cubicBezTo>
                        <a:cubicBezTo>
                          <a:pt x="8194" y="10523"/>
                          <a:pt x="8697" y="10637"/>
                          <a:pt x="9358" y="10637"/>
                        </a:cubicBezTo>
                        <a:cubicBezTo>
                          <a:pt x="7395" y="12577"/>
                          <a:pt x="5204" y="13627"/>
                          <a:pt x="5204" y="13627"/>
                        </a:cubicBezTo>
                        <a:cubicBezTo>
                          <a:pt x="5710" y="13919"/>
                          <a:pt x="6188" y="14095"/>
                          <a:pt x="6730" y="14095"/>
                        </a:cubicBezTo>
                        <a:cubicBezTo>
                          <a:pt x="7290" y="14095"/>
                          <a:pt x="7920" y="13908"/>
                          <a:pt x="8719" y="13467"/>
                        </a:cubicBezTo>
                        <a:lnTo>
                          <a:pt x="8719" y="13467"/>
                        </a:lnTo>
                        <a:cubicBezTo>
                          <a:pt x="7692" y="14723"/>
                          <a:pt x="6482" y="15202"/>
                          <a:pt x="6482" y="15202"/>
                        </a:cubicBezTo>
                        <a:cubicBezTo>
                          <a:pt x="6482" y="15202"/>
                          <a:pt x="7131" y="15337"/>
                          <a:pt x="8001" y="15337"/>
                        </a:cubicBezTo>
                        <a:cubicBezTo>
                          <a:pt x="8263" y="15337"/>
                          <a:pt x="8544" y="15325"/>
                          <a:pt x="8833" y="15293"/>
                        </a:cubicBezTo>
                        <a:lnTo>
                          <a:pt x="8833" y="15293"/>
                        </a:lnTo>
                        <a:cubicBezTo>
                          <a:pt x="6346" y="17234"/>
                          <a:pt x="3492" y="18284"/>
                          <a:pt x="3492" y="18284"/>
                        </a:cubicBezTo>
                        <a:cubicBezTo>
                          <a:pt x="4121" y="18564"/>
                          <a:pt x="4722" y="18735"/>
                          <a:pt x="5407" y="18735"/>
                        </a:cubicBezTo>
                        <a:cubicBezTo>
                          <a:pt x="6115" y="18735"/>
                          <a:pt x="6912" y="18553"/>
                          <a:pt x="7920" y="18124"/>
                        </a:cubicBezTo>
                        <a:lnTo>
                          <a:pt x="7920" y="18124"/>
                        </a:lnTo>
                        <a:cubicBezTo>
                          <a:pt x="8012" y="19014"/>
                          <a:pt x="7236" y="19630"/>
                          <a:pt x="7236" y="19630"/>
                        </a:cubicBezTo>
                        <a:cubicBezTo>
                          <a:pt x="7236" y="19630"/>
                          <a:pt x="7791" y="19835"/>
                          <a:pt x="8597" y="19835"/>
                        </a:cubicBezTo>
                        <a:cubicBezTo>
                          <a:pt x="8799" y="19835"/>
                          <a:pt x="9016" y="19822"/>
                          <a:pt x="9244" y="19790"/>
                        </a:cubicBezTo>
                        <a:lnTo>
                          <a:pt x="9244" y="19790"/>
                        </a:lnTo>
                        <a:cubicBezTo>
                          <a:pt x="9211" y="19798"/>
                          <a:pt x="7320" y="21035"/>
                          <a:pt x="6499" y="21035"/>
                        </a:cubicBezTo>
                        <a:cubicBezTo>
                          <a:pt x="6452" y="21035"/>
                          <a:pt x="6408" y="21031"/>
                          <a:pt x="6368" y="21023"/>
                        </a:cubicBezTo>
                        <a:lnTo>
                          <a:pt x="6368" y="21023"/>
                        </a:lnTo>
                        <a:cubicBezTo>
                          <a:pt x="6528" y="21182"/>
                          <a:pt x="6779" y="21274"/>
                          <a:pt x="7076" y="21319"/>
                        </a:cubicBezTo>
                        <a:cubicBezTo>
                          <a:pt x="5159" y="22483"/>
                          <a:pt x="3492" y="23100"/>
                          <a:pt x="3492" y="23100"/>
                        </a:cubicBezTo>
                        <a:cubicBezTo>
                          <a:pt x="4126" y="23383"/>
                          <a:pt x="4732" y="23553"/>
                          <a:pt x="5424" y="23553"/>
                        </a:cubicBezTo>
                        <a:cubicBezTo>
                          <a:pt x="6127" y="23553"/>
                          <a:pt x="6919" y="23377"/>
                          <a:pt x="7920" y="22963"/>
                        </a:cubicBezTo>
                        <a:lnTo>
                          <a:pt x="7920" y="22963"/>
                        </a:lnTo>
                        <a:cubicBezTo>
                          <a:pt x="6619" y="24173"/>
                          <a:pt x="5090" y="24606"/>
                          <a:pt x="5090" y="24606"/>
                        </a:cubicBezTo>
                        <a:cubicBezTo>
                          <a:pt x="5090" y="24606"/>
                          <a:pt x="5935" y="24743"/>
                          <a:pt x="7076" y="24743"/>
                        </a:cubicBezTo>
                        <a:cubicBezTo>
                          <a:pt x="7007" y="24789"/>
                          <a:pt x="6939" y="24834"/>
                          <a:pt x="6893" y="24880"/>
                        </a:cubicBezTo>
                        <a:cubicBezTo>
                          <a:pt x="6049" y="25200"/>
                          <a:pt x="4839" y="25611"/>
                          <a:pt x="3652" y="25793"/>
                        </a:cubicBezTo>
                        <a:cubicBezTo>
                          <a:pt x="3880" y="25907"/>
                          <a:pt x="4428" y="26044"/>
                          <a:pt x="5067" y="26113"/>
                        </a:cubicBezTo>
                        <a:cubicBezTo>
                          <a:pt x="2420" y="27779"/>
                          <a:pt x="0" y="28646"/>
                          <a:pt x="0" y="28646"/>
                        </a:cubicBezTo>
                        <a:cubicBezTo>
                          <a:pt x="857" y="29041"/>
                          <a:pt x="1681" y="29274"/>
                          <a:pt x="2617" y="29274"/>
                        </a:cubicBezTo>
                        <a:cubicBezTo>
                          <a:pt x="3575" y="29274"/>
                          <a:pt x="4652" y="29030"/>
                          <a:pt x="6003" y="28464"/>
                        </a:cubicBezTo>
                        <a:lnTo>
                          <a:pt x="6003" y="28464"/>
                        </a:lnTo>
                        <a:cubicBezTo>
                          <a:pt x="4246" y="30107"/>
                          <a:pt x="2191" y="30701"/>
                          <a:pt x="2191" y="30701"/>
                        </a:cubicBezTo>
                        <a:cubicBezTo>
                          <a:pt x="2191" y="30701"/>
                          <a:pt x="3307" y="30880"/>
                          <a:pt x="4801" y="30880"/>
                        </a:cubicBezTo>
                        <a:cubicBezTo>
                          <a:pt x="6839" y="30880"/>
                          <a:pt x="9581" y="30546"/>
                          <a:pt x="11162" y="28966"/>
                        </a:cubicBezTo>
                        <a:cubicBezTo>
                          <a:pt x="11978" y="30429"/>
                          <a:pt x="14944" y="30936"/>
                          <a:pt x="17475" y="30936"/>
                        </a:cubicBezTo>
                        <a:cubicBezTo>
                          <a:pt x="18696" y="30936"/>
                          <a:pt x="19815" y="30818"/>
                          <a:pt x="20543" y="30632"/>
                        </a:cubicBezTo>
                        <a:cubicBezTo>
                          <a:pt x="18945" y="30404"/>
                          <a:pt x="17233" y="29057"/>
                          <a:pt x="17233" y="29057"/>
                        </a:cubicBezTo>
                        <a:lnTo>
                          <a:pt x="17233" y="29057"/>
                        </a:lnTo>
                        <a:cubicBezTo>
                          <a:pt x="17233" y="29057"/>
                          <a:pt x="18530" y="29268"/>
                          <a:pt x="19983" y="29268"/>
                        </a:cubicBezTo>
                        <a:cubicBezTo>
                          <a:pt x="21146" y="29268"/>
                          <a:pt x="22409" y="29133"/>
                          <a:pt x="23191" y="28646"/>
                        </a:cubicBezTo>
                        <a:cubicBezTo>
                          <a:pt x="21136" y="28486"/>
                          <a:pt x="19447" y="27893"/>
                          <a:pt x="18032" y="27026"/>
                        </a:cubicBezTo>
                        <a:cubicBezTo>
                          <a:pt x="18877" y="26957"/>
                          <a:pt x="19539" y="26638"/>
                          <a:pt x="19858" y="26478"/>
                        </a:cubicBezTo>
                        <a:cubicBezTo>
                          <a:pt x="18557" y="26478"/>
                          <a:pt x="15430" y="24857"/>
                          <a:pt x="15430" y="24857"/>
                        </a:cubicBezTo>
                        <a:cubicBezTo>
                          <a:pt x="15407" y="24812"/>
                          <a:pt x="15384" y="24789"/>
                          <a:pt x="15339" y="24743"/>
                        </a:cubicBezTo>
                        <a:lnTo>
                          <a:pt x="15339" y="24743"/>
                        </a:lnTo>
                        <a:cubicBezTo>
                          <a:pt x="15726" y="24777"/>
                          <a:pt x="16113" y="24793"/>
                          <a:pt x="16485" y="24793"/>
                        </a:cubicBezTo>
                        <a:cubicBezTo>
                          <a:pt x="17363" y="24793"/>
                          <a:pt x="18158" y="24705"/>
                          <a:pt x="18671" y="24561"/>
                        </a:cubicBezTo>
                        <a:cubicBezTo>
                          <a:pt x="17484" y="24401"/>
                          <a:pt x="16229" y="23396"/>
                          <a:pt x="16229" y="23396"/>
                        </a:cubicBezTo>
                        <a:lnTo>
                          <a:pt x="16229" y="23396"/>
                        </a:lnTo>
                        <a:cubicBezTo>
                          <a:pt x="16229" y="23396"/>
                          <a:pt x="17192" y="23552"/>
                          <a:pt x="18270" y="23552"/>
                        </a:cubicBezTo>
                        <a:cubicBezTo>
                          <a:pt x="19127" y="23552"/>
                          <a:pt x="20058" y="23454"/>
                          <a:pt x="20634" y="23100"/>
                        </a:cubicBezTo>
                        <a:cubicBezTo>
                          <a:pt x="19128" y="22986"/>
                          <a:pt x="17895" y="22529"/>
                          <a:pt x="16845" y="21913"/>
                        </a:cubicBezTo>
                        <a:cubicBezTo>
                          <a:pt x="17325" y="21799"/>
                          <a:pt x="17713" y="21593"/>
                          <a:pt x="17713" y="21365"/>
                        </a:cubicBezTo>
                        <a:cubicBezTo>
                          <a:pt x="15727" y="21114"/>
                          <a:pt x="14426" y="19722"/>
                          <a:pt x="14357" y="19630"/>
                        </a:cubicBezTo>
                        <a:lnTo>
                          <a:pt x="14357" y="19630"/>
                        </a:lnTo>
                        <a:cubicBezTo>
                          <a:pt x="14633" y="19672"/>
                          <a:pt x="14910" y="19693"/>
                          <a:pt x="15186" y="19693"/>
                        </a:cubicBezTo>
                        <a:cubicBezTo>
                          <a:pt x="15663" y="19693"/>
                          <a:pt x="16140" y="19632"/>
                          <a:pt x="16617" y="19516"/>
                        </a:cubicBezTo>
                        <a:cubicBezTo>
                          <a:pt x="15430" y="19334"/>
                          <a:pt x="15110" y="18192"/>
                          <a:pt x="15110" y="18192"/>
                        </a:cubicBezTo>
                        <a:lnTo>
                          <a:pt x="15110" y="18192"/>
                        </a:lnTo>
                        <a:cubicBezTo>
                          <a:pt x="15111" y="18192"/>
                          <a:pt x="17122" y="18616"/>
                          <a:pt x="18797" y="18616"/>
                        </a:cubicBezTo>
                        <a:cubicBezTo>
                          <a:pt x="19548" y="18616"/>
                          <a:pt x="20231" y="18531"/>
                          <a:pt x="20634" y="18284"/>
                        </a:cubicBezTo>
                        <a:cubicBezTo>
                          <a:pt x="17986" y="18078"/>
                          <a:pt x="16138" y="16846"/>
                          <a:pt x="14791" y="15339"/>
                        </a:cubicBezTo>
                        <a:lnTo>
                          <a:pt x="14791" y="15339"/>
                        </a:lnTo>
                        <a:cubicBezTo>
                          <a:pt x="15043" y="15363"/>
                          <a:pt x="15295" y="15375"/>
                          <a:pt x="15540" y="15375"/>
                        </a:cubicBezTo>
                        <a:cubicBezTo>
                          <a:pt x="16225" y="15375"/>
                          <a:pt x="16852" y="15285"/>
                          <a:pt x="17256" y="15134"/>
                        </a:cubicBezTo>
                        <a:cubicBezTo>
                          <a:pt x="16320" y="14974"/>
                          <a:pt x="15316" y="13924"/>
                          <a:pt x="15316" y="13924"/>
                        </a:cubicBezTo>
                        <a:lnTo>
                          <a:pt x="15316" y="13924"/>
                        </a:lnTo>
                        <a:cubicBezTo>
                          <a:pt x="15316" y="13924"/>
                          <a:pt x="16092" y="14089"/>
                          <a:pt x="16954" y="14089"/>
                        </a:cubicBezTo>
                        <a:cubicBezTo>
                          <a:pt x="17629" y="14089"/>
                          <a:pt x="18357" y="13988"/>
                          <a:pt x="18808" y="13627"/>
                        </a:cubicBezTo>
                        <a:cubicBezTo>
                          <a:pt x="16731" y="13399"/>
                          <a:pt x="15270" y="12166"/>
                          <a:pt x="14197" y="10637"/>
                        </a:cubicBezTo>
                        <a:lnTo>
                          <a:pt x="14197" y="10637"/>
                        </a:lnTo>
                        <a:cubicBezTo>
                          <a:pt x="14399" y="10655"/>
                          <a:pt x="14603" y="10664"/>
                          <a:pt x="14801" y="10664"/>
                        </a:cubicBezTo>
                        <a:cubicBezTo>
                          <a:pt x="15342" y="10664"/>
                          <a:pt x="15843" y="10600"/>
                          <a:pt x="16160" y="10500"/>
                        </a:cubicBezTo>
                        <a:cubicBezTo>
                          <a:pt x="15476" y="10363"/>
                          <a:pt x="14722" y="9587"/>
                          <a:pt x="14722" y="9587"/>
                        </a:cubicBezTo>
                        <a:lnTo>
                          <a:pt x="14722" y="9587"/>
                        </a:lnTo>
                        <a:cubicBezTo>
                          <a:pt x="14723" y="9587"/>
                          <a:pt x="15290" y="9708"/>
                          <a:pt x="15922" y="9708"/>
                        </a:cubicBezTo>
                        <a:cubicBezTo>
                          <a:pt x="16425" y="9708"/>
                          <a:pt x="16968" y="9632"/>
                          <a:pt x="17302" y="9359"/>
                        </a:cubicBezTo>
                        <a:cubicBezTo>
                          <a:pt x="15635" y="9199"/>
                          <a:pt x="14517" y="8126"/>
                          <a:pt x="13718" y="6871"/>
                        </a:cubicBezTo>
                        <a:lnTo>
                          <a:pt x="13718" y="6871"/>
                        </a:lnTo>
                        <a:cubicBezTo>
                          <a:pt x="14090" y="6938"/>
                          <a:pt x="14486" y="6969"/>
                          <a:pt x="14860" y="6969"/>
                        </a:cubicBezTo>
                        <a:cubicBezTo>
                          <a:pt x="15379" y="6969"/>
                          <a:pt x="15855" y="6909"/>
                          <a:pt x="16160" y="6802"/>
                        </a:cubicBezTo>
                        <a:cubicBezTo>
                          <a:pt x="15476" y="6666"/>
                          <a:pt x="14722" y="5890"/>
                          <a:pt x="14722" y="5889"/>
                        </a:cubicBezTo>
                        <a:lnTo>
                          <a:pt x="14722" y="5889"/>
                        </a:lnTo>
                        <a:cubicBezTo>
                          <a:pt x="14723" y="5889"/>
                          <a:pt x="15290" y="6010"/>
                          <a:pt x="15922" y="6010"/>
                        </a:cubicBezTo>
                        <a:cubicBezTo>
                          <a:pt x="16425" y="6010"/>
                          <a:pt x="16968" y="5934"/>
                          <a:pt x="17302" y="5661"/>
                        </a:cubicBezTo>
                        <a:cubicBezTo>
                          <a:pt x="14289" y="5364"/>
                          <a:pt x="13011" y="2123"/>
                          <a:pt x="12371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1" name="Google Shape;51;p3"/>
                  <p:cNvSpPr/>
                  <p:nvPr/>
                </p:nvSpPr>
                <p:spPr>
                  <a:xfrm>
                    <a:off x="-874237" y="3279440"/>
                    <a:ext cx="579200" cy="773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8" h="30943" extrusionOk="0">
                        <a:moveTo>
                          <a:pt x="12349" y="0"/>
                        </a:moveTo>
                        <a:cubicBezTo>
                          <a:pt x="11550" y="3607"/>
                          <a:pt x="7236" y="5684"/>
                          <a:pt x="7236" y="5684"/>
                        </a:cubicBezTo>
                        <a:cubicBezTo>
                          <a:pt x="7604" y="5896"/>
                          <a:pt x="7956" y="6021"/>
                          <a:pt x="8356" y="6021"/>
                        </a:cubicBezTo>
                        <a:cubicBezTo>
                          <a:pt x="8773" y="6021"/>
                          <a:pt x="9243" y="5885"/>
                          <a:pt x="9838" y="5570"/>
                        </a:cubicBezTo>
                        <a:lnTo>
                          <a:pt x="9838" y="5570"/>
                        </a:lnTo>
                        <a:cubicBezTo>
                          <a:pt x="9062" y="6506"/>
                          <a:pt x="8171" y="6848"/>
                          <a:pt x="8171" y="6848"/>
                        </a:cubicBezTo>
                        <a:cubicBezTo>
                          <a:pt x="8171" y="6848"/>
                          <a:pt x="8631" y="6937"/>
                          <a:pt x="9259" y="6937"/>
                        </a:cubicBezTo>
                        <a:cubicBezTo>
                          <a:pt x="9686" y="6937"/>
                          <a:pt x="10192" y="6895"/>
                          <a:pt x="10682" y="6757"/>
                        </a:cubicBezTo>
                        <a:lnTo>
                          <a:pt x="10682" y="6757"/>
                        </a:lnTo>
                        <a:cubicBezTo>
                          <a:pt x="9153" y="8446"/>
                          <a:pt x="7236" y="9359"/>
                          <a:pt x="7236" y="9359"/>
                        </a:cubicBezTo>
                        <a:cubicBezTo>
                          <a:pt x="7608" y="9585"/>
                          <a:pt x="7964" y="9715"/>
                          <a:pt x="8370" y="9715"/>
                        </a:cubicBezTo>
                        <a:cubicBezTo>
                          <a:pt x="8784" y="9715"/>
                          <a:pt x="9249" y="9579"/>
                          <a:pt x="9838" y="9267"/>
                        </a:cubicBezTo>
                        <a:lnTo>
                          <a:pt x="9838" y="9267"/>
                        </a:lnTo>
                        <a:cubicBezTo>
                          <a:pt x="9062" y="10180"/>
                          <a:pt x="8171" y="10523"/>
                          <a:pt x="8171" y="10523"/>
                        </a:cubicBezTo>
                        <a:cubicBezTo>
                          <a:pt x="8171" y="10523"/>
                          <a:pt x="8674" y="10637"/>
                          <a:pt x="9336" y="10637"/>
                        </a:cubicBezTo>
                        <a:cubicBezTo>
                          <a:pt x="7395" y="12577"/>
                          <a:pt x="5181" y="13627"/>
                          <a:pt x="5181" y="13627"/>
                        </a:cubicBezTo>
                        <a:cubicBezTo>
                          <a:pt x="5687" y="13919"/>
                          <a:pt x="6170" y="14095"/>
                          <a:pt x="6716" y="14095"/>
                        </a:cubicBezTo>
                        <a:cubicBezTo>
                          <a:pt x="7279" y="14095"/>
                          <a:pt x="7908" y="13908"/>
                          <a:pt x="8696" y="13467"/>
                        </a:cubicBezTo>
                        <a:lnTo>
                          <a:pt x="8696" y="13467"/>
                        </a:lnTo>
                        <a:cubicBezTo>
                          <a:pt x="7692" y="14745"/>
                          <a:pt x="6460" y="15202"/>
                          <a:pt x="6460" y="15202"/>
                        </a:cubicBezTo>
                        <a:cubicBezTo>
                          <a:pt x="6460" y="15202"/>
                          <a:pt x="7108" y="15337"/>
                          <a:pt x="7989" y="15337"/>
                        </a:cubicBezTo>
                        <a:cubicBezTo>
                          <a:pt x="8253" y="15337"/>
                          <a:pt x="8538" y="15325"/>
                          <a:pt x="8833" y="15293"/>
                        </a:cubicBezTo>
                        <a:lnTo>
                          <a:pt x="8833" y="15293"/>
                        </a:lnTo>
                        <a:cubicBezTo>
                          <a:pt x="6345" y="17233"/>
                          <a:pt x="3469" y="18283"/>
                          <a:pt x="3469" y="18283"/>
                        </a:cubicBezTo>
                        <a:cubicBezTo>
                          <a:pt x="4103" y="18566"/>
                          <a:pt x="4709" y="18737"/>
                          <a:pt x="5401" y="18737"/>
                        </a:cubicBezTo>
                        <a:cubicBezTo>
                          <a:pt x="6104" y="18737"/>
                          <a:pt x="6897" y="18561"/>
                          <a:pt x="7898" y="18146"/>
                        </a:cubicBezTo>
                        <a:lnTo>
                          <a:pt x="7898" y="18146"/>
                        </a:lnTo>
                        <a:cubicBezTo>
                          <a:pt x="8012" y="19037"/>
                          <a:pt x="7236" y="19630"/>
                          <a:pt x="7236" y="19630"/>
                        </a:cubicBezTo>
                        <a:cubicBezTo>
                          <a:pt x="7236" y="19630"/>
                          <a:pt x="7791" y="19835"/>
                          <a:pt x="8585" y="19835"/>
                        </a:cubicBezTo>
                        <a:cubicBezTo>
                          <a:pt x="8784" y="19835"/>
                          <a:pt x="8998" y="19822"/>
                          <a:pt x="9221" y="19790"/>
                        </a:cubicBezTo>
                        <a:lnTo>
                          <a:pt x="9221" y="19790"/>
                        </a:lnTo>
                        <a:cubicBezTo>
                          <a:pt x="9200" y="19811"/>
                          <a:pt x="7303" y="21035"/>
                          <a:pt x="6478" y="21035"/>
                        </a:cubicBezTo>
                        <a:cubicBezTo>
                          <a:pt x="6430" y="21035"/>
                          <a:pt x="6386" y="21031"/>
                          <a:pt x="6345" y="21022"/>
                        </a:cubicBezTo>
                        <a:lnTo>
                          <a:pt x="6345" y="21022"/>
                        </a:lnTo>
                        <a:cubicBezTo>
                          <a:pt x="6505" y="21182"/>
                          <a:pt x="6779" y="21274"/>
                          <a:pt x="7053" y="21319"/>
                        </a:cubicBezTo>
                        <a:cubicBezTo>
                          <a:pt x="5159" y="22483"/>
                          <a:pt x="3469" y="23100"/>
                          <a:pt x="3469" y="23100"/>
                        </a:cubicBezTo>
                        <a:cubicBezTo>
                          <a:pt x="4098" y="23391"/>
                          <a:pt x="4699" y="23562"/>
                          <a:pt x="5384" y="23562"/>
                        </a:cubicBezTo>
                        <a:cubicBezTo>
                          <a:pt x="6092" y="23562"/>
                          <a:pt x="6889" y="23380"/>
                          <a:pt x="7898" y="22963"/>
                        </a:cubicBezTo>
                        <a:lnTo>
                          <a:pt x="7898" y="22963"/>
                        </a:lnTo>
                        <a:cubicBezTo>
                          <a:pt x="6619" y="24172"/>
                          <a:pt x="5067" y="24629"/>
                          <a:pt x="5067" y="24629"/>
                        </a:cubicBezTo>
                        <a:cubicBezTo>
                          <a:pt x="5067" y="24629"/>
                          <a:pt x="5806" y="24746"/>
                          <a:pt x="6800" y="24746"/>
                        </a:cubicBezTo>
                        <a:cubicBezTo>
                          <a:pt x="6882" y="24746"/>
                          <a:pt x="6967" y="24745"/>
                          <a:pt x="7053" y="24743"/>
                        </a:cubicBezTo>
                        <a:lnTo>
                          <a:pt x="7053" y="24743"/>
                        </a:lnTo>
                        <a:cubicBezTo>
                          <a:pt x="6985" y="24789"/>
                          <a:pt x="6939" y="24857"/>
                          <a:pt x="6870" y="24903"/>
                        </a:cubicBezTo>
                        <a:cubicBezTo>
                          <a:pt x="6026" y="25222"/>
                          <a:pt x="4816" y="25610"/>
                          <a:pt x="3652" y="25793"/>
                        </a:cubicBezTo>
                        <a:cubicBezTo>
                          <a:pt x="3858" y="25907"/>
                          <a:pt x="4405" y="26067"/>
                          <a:pt x="5044" y="26135"/>
                        </a:cubicBezTo>
                        <a:cubicBezTo>
                          <a:pt x="2397" y="27779"/>
                          <a:pt x="0" y="28646"/>
                          <a:pt x="0" y="28646"/>
                        </a:cubicBezTo>
                        <a:cubicBezTo>
                          <a:pt x="857" y="29041"/>
                          <a:pt x="1675" y="29274"/>
                          <a:pt x="2605" y="29274"/>
                        </a:cubicBezTo>
                        <a:cubicBezTo>
                          <a:pt x="3558" y="29274"/>
                          <a:pt x="4629" y="29029"/>
                          <a:pt x="5980" y="28463"/>
                        </a:cubicBezTo>
                        <a:lnTo>
                          <a:pt x="5980" y="28463"/>
                        </a:lnTo>
                        <a:cubicBezTo>
                          <a:pt x="4246" y="30107"/>
                          <a:pt x="2168" y="30700"/>
                          <a:pt x="2168" y="30700"/>
                        </a:cubicBezTo>
                        <a:cubicBezTo>
                          <a:pt x="2168" y="30700"/>
                          <a:pt x="3284" y="30880"/>
                          <a:pt x="4778" y="30880"/>
                        </a:cubicBezTo>
                        <a:cubicBezTo>
                          <a:pt x="6816" y="30880"/>
                          <a:pt x="9559" y="30546"/>
                          <a:pt x="11139" y="28966"/>
                        </a:cubicBezTo>
                        <a:cubicBezTo>
                          <a:pt x="11961" y="30439"/>
                          <a:pt x="14973" y="30943"/>
                          <a:pt x="17515" y="30943"/>
                        </a:cubicBezTo>
                        <a:cubicBezTo>
                          <a:pt x="18715" y="30943"/>
                          <a:pt x="19810" y="30830"/>
                          <a:pt x="20520" y="30655"/>
                        </a:cubicBezTo>
                        <a:cubicBezTo>
                          <a:pt x="18922" y="30426"/>
                          <a:pt x="17210" y="29057"/>
                          <a:pt x="17210" y="29057"/>
                        </a:cubicBezTo>
                        <a:lnTo>
                          <a:pt x="17210" y="29057"/>
                        </a:lnTo>
                        <a:cubicBezTo>
                          <a:pt x="17210" y="29057"/>
                          <a:pt x="18507" y="29268"/>
                          <a:pt x="19960" y="29268"/>
                        </a:cubicBezTo>
                        <a:cubicBezTo>
                          <a:pt x="21123" y="29268"/>
                          <a:pt x="22387" y="29133"/>
                          <a:pt x="23168" y="28646"/>
                        </a:cubicBezTo>
                        <a:cubicBezTo>
                          <a:pt x="21113" y="28486"/>
                          <a:pt x="19424" y="27893"/>
                          <a:pt x="18009" y="27025"/>
                        </a:cubicBezTo>
                        <a:cubicBezTo>
                          <a:pt x="18854" y="26957"/>
                          <a:pt x="19516" y="26637"/>
                          <a:pt x="19835" y="26478"/>
                        </a:cubicBezTo>
                        <a:cubicBezTo>
                          <a:pt x="18534" y="26478"/>
                          <a:pt x="15430" y="24857"/>
                          <a:pt x="15430" y="24857"/>
                        </a:cubicBezTo>
                        <a:cubicBezTo>
                          <a:pt x="15384" y="24811"/>
                          <a:pt x="15361" y="24789"/>
                          <a:pt x="15316" y="24743"/>
                        </a:cubicBezTo>
                        <a:lnTo>
                          <a:pt x="15316" y="24743"/>
                        </a:lnTo>
                        <a:cubicBezTo>
                          <a:pt x="15703" y="24777"/>
                          <a:pt x="16090" y="24793"/>
                          <a:pt x="16462" y="24793"/>
                        </a:cubicBezTo>
                        <a:cubicBezTo>
                          <a:pt x="17342" y="24793"/>
                          <a:pt x="18142" y="24705"/>
                          <a:pt x="18671" y="24560"/>
                        </a:cubicBezTo>
                        <a:cubicBezTo>
                          <a:pt x="17461" y="24401"/>
                          <a:pt x="16206" y="23396"/>
                          <a:pt x="16206" y="23396"/>
                        </a:cubicBezTo>
                        <a:lnTo>
                          <a:pt x="16206" y="23396"/>
                        </a:lnTo>
                        <a:cubicBezTo>
                          <a:pt x="16206" y="23396"/>
                          <a:pt x="17176" y="23552"/>
                          <a:pt x="18256" y="23552"/>
                        </a:cubicBezTo>
                        <a:cubicBezTo>
                          <a:pt x="19116" y="23552"/>
                          <a:pt x="20045" y="23453"/>
                          <a:pt x="20611" y="23100"/>
                        </a:cubicBezTo>
                        <a:cubicBezTo>
                          <a:pt x="19128" y="22985"/>
                          <a:pt x="17872" y="22552"/>
                          <a:pt x="16845" y="21913"/>
                        </a:cubicBezTo>
                        <a:cubicBezTo>
                          <a:pt x="17302" y="21798"/>
                          <a:pt x="17690" y="21616"/>
                          <a:pt x="17690" y="21365"/>
                        </a:cubicBezTo>
                        <a:cubicBezTo>
                          <a:pt x="15704" y="21114"/>
                          <a:pt x="14403" y="19721"/>
                          <a:pt x="14334" y="19630"/>
                        </a:cubicBezTo>
                        <a:lnTo>
                          <a:pt x="14334" y="19630"/>
                        </a:lnTo>
                        <a:cubicBezTo>
                          <a:pt x="14611" y="19672"/>
                          <a:pt x="14890" y="19692"/>
                          <a:pt x="15170" y="19692"/>
                        </a:cubicBezTo>
                        <a:cubicBezTo>
                          <a:pt x="15654" y="19692"/>
                          <a:pt x="16140" y="19632"/>
                          <a:pt x="16617" y="19516"/>
                        </a:cubicBezTo>
                        <a:cubicBezTo>
                          <a:pt x="15430" y="19333"/>
                          <a:pt x="15088" y="18192"/>
                          <a:pt x="15088" y="18192"/>
                        </a:cubicBezTo>
                        <a:lnTo>
                          <a:pt x="15088" y="18192"/>
                        </a:lnTo>
                        <a:cubicBezTo>
                          <a:pt x="15088" y="18192"/>
                          <a:pt x="17110" y="18616"/>
                          <a:pt x="18784" y="18616"/>
                        </a:cubicBezTo>
                        <a:cubicBezTo>
                          <a:pt x="19535" y="18616"/>
                          <a:pt x="20215" y="18531"/>
                          <a:pt x="20611" y="18283"/>
                        </a:cubicBezTo>
                        <a:cubicBezTo>
                          <a:pt x="17964" y="18078"/>
                          <a:pt x="16115" y="16845"/>
                          <a:pt x="14791" y="15362"/>
                        </a:cubicBezTo>
                        <a:lnTo>
                          <a:pt x="14791" y="15362"/>
                        </a:lnTo>
                        <a:cubicBezTo>
                          <a:pt x="15007" y="15377"/>
                          <a:pt x="15221" y="15385"/>
                          <a:pt x="15431" y="15385"/>
                        </a:cubicBezTo>
                        <a:cubicBezTo>
                          <a:pt x="16151" y="15385"/>
                          <a:pt x="16809" y="15298"/>
                          <a:pt x="17233" y="15156"/>
                        </a:cubicBezTo>
                        <a:cubicBezTo>
                          <a:pt x="16297" y="14974"/>
                          <a:pt x="15293" y="13924"/>
                          <a:pt x="15293" y="13924"/>
                        </a:cubicBezTo>
                        <a:lnTo>
                          <a:pt x="15293" y="13924"/>
                        </a:lnTo>
                        <a:cubicBezTo>
                          <a:pt x="15293" y="13924"/>
                          <a:pt x="16069" y="14089"/>
                          <a:pt x="16931" y="14089"/>
                        </a:cubicBezTo>
                        <a:cubicBezTo>
                          <a:pt x="17606" y="14089"/>
                          <a:pt x="18334" y="13988"/>
                          <a:pt x="18785" y="13627"/>
                        </a:cubicBezTo>
                        <a:cubicBezTo>
                          <a:pt x="16708" y="13422"/>
                          <a:pt x="15247" y="12166"/>
                          <a:pt x="14197" y="10637"/>
                        </a:cubicBezTo>
                        <a:lnTo>
                          <a:pt x="14197" y="10637"/>
                        </a:lnTo>
                        <a:cubicBezTo>
                          <a:pt x="14399" y="10655"/>
                          <a:pt x="14601" y="10664"/>
                          <a:pt x="14797" y="10664"/>
                        </a:cubicBezTo>
                        <a:cubicBezTo>
                          <a:pt x="15331" y="10664"/>
                          <a:pt x="15820" y="10600"/>
                          <a:pt x="16138" y="10500"/>
                        </a:cubicBezTo>
                        <a:cubicBezTo>
                          <a:pt x="15453" y="10363"/>
                          <a:pt x="14700" y="9587"/>
                          <a:pt x="14700" y="9587"/>
                        </a:cubicBezTo>
                        <a:lnTo>
                          <a:pt x="14700" y="9587"/>
                        </a:lnTo>
                        <a:cubicBezTo>
                          <a:pt x="14700" y="9587"/>
                          <a:pt x="15267" y="9708"/>
                          <a:pt x="15899" y="9708"/>
                        </a:cubicBezTo>
                        <a:cubicBezTo>
                          <a:pt x="16402" y="9708"/>
                          <a:pt x="16945" y="9632"/>
                          <a:pt x="17279" y="9359"/>
                        </a:cubicBezTo>
                        <a:cubicBezTo>
                          <a:pt x="15613" y="9199"/>
                          <a:pt x="14494" y="8126"/>
                          <a:pt x="13695" y="6871"/>
                        </a:cubicBezTo>
                        <a:lnTo>
                          <a:pt x="13695" y="6871"/>
                        </a:lnTo>
                        <a:cubicBezTo>
                          <a:pt x="14060" y="6946"/>
                          <a:pt x="14447" y="6978"/>
                          <a:pt x="14813" y="6978"/>
                        </a:cubicBezTo>
                        <a:cubicBezTo>
                          <a:pt x="15342" y="6978"/>
                          <a:pt x="15827" y="6910"/>
                          <a:pt x="16138" y="6802"/>
                        </a:cubicBezTo>
                        <a:cubicBezTo>
                          <a:pt x="15453" y="6665"/>
                          <a:pt x="14700" y="5889"/>
                          <a:pt x="14700" y="5889"/>
                        </a:cubicBezTo>
                        <a:lnTo>
                          <a:pt x="14700" y="5889"/>
                        </a:lnTo>
                        <a:cubicBezTo>
                          <a:pt x="14700" y="5889"/>
                          <a:pt x="15286" y="6014"/>
                          <a:pt x="15931" y="6014"/>
                        </a:cubicBezTo>
                        <a:cubicBezTo>
                          <a:pt x="16425" y="6014"/>
                          <a:pt x="16952" y="5941"/>
                          <a:pt x="17279" y="5684"/>
                        </a:cubicBezTo>
                        <a:cubicBezTo>
                          <a:pt x="14266" y="5364"/>
                          <a:pt x="12988" y="2123"/>
                          <a:pt x="12349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2" name="Google Shape;52;p3"/>
                  <p:cNvSpPr/>
                  <p:nvPr/>
                </p:nvSpPr>
                <p:spPr>
                  <a:xfrm>
                    <a:off x="-475125" y="3257912"/>
                    <a:ext cx="579225" cy="774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9" h="30960" extrusionOk="0">
                        <a:moveTo>
                          <a:pt x="12349" y="1"/>
                        </a:moveTo>
                        <a:cubicBezTo>
                          <a:pt x="11550" y="3630"/>
                          <a:pt x="7236" y="5684"/>
                          <a:pt x="7236" y="5684"/>
                        </a:cubicBezTo>
                        <a:cubicBezTo>
                          <a:pt x="7605" y="5908"/>
                          <a:pt x="7957" y="6038"/>
                          <a:pt x="8358" y="6038"/>
                        </a:cubicBezTo>
                        <a:cubicBezTo>
                          <a:pt x="8775" y="6038"/>
                          <a:pt x="9244" y="5897"/>
                          <a:pt x="9838" y="5570"/>
                        </a:cubicBezTo>
                        <a:lnTo>
                          <a:pt x="9838" y="5570"/>
                        </a:lnTo>
                        <a:cubicBezTo>
                          <a:pt x="9085" y="6506"/>
                          <a:pt x="8172" y="6849"/>
                          <a:pt x="8172" y="6849"/>
                        </a:cubicBezTo>
                        <a:cubicBezTo>
                          <a:pt x="8172" y="6849"/>
                          <a:pt x="8665" y="6952"/>
                          <a:pt x="9326" y="6952"/>
                        </a:cubicBezTo>
                        <a:cubicBezTo>
                          <a:pt x="9739" y="6952"/>
                          <a:pt x="10218" y="6912"/>
                          <a:pt x="10683" y="6780"/>
                        </a:cubicBezTo>
                        <a:lnTo>
                          <a:pt x="10683" y="6780"/>
                        </a:lnTo>
                        <a:cubicBezTo>
                          <a:pt x="9154" y="8469"/>
                          <a:pt x="7236" y="9382"/>
                          <a:pt x="7236" y="9382"/>
                        </a:cubicBezTo>
                        <a:cubicBezTo>
                          <a:pt x="7605" y="9606"/>
                          <a:pt x="7957" y="9736"/>
                          <a:pt x="8358" y="9736"/>
                        </a:cubicBezTo>
                        <a:cubicBezTo>
                          <a:pt x="8775" y="9736"/>
                          <a:pt x="9244" y="9594"/>
                          <a:pt x="9838" y="9268"/>
                        </a:cubicBezTo>
                        <a:lnTo>
                          <a:pt x="9838" y="9268"/>
                        </a:lnTo>
                        <a:cubicBezTo>
                          <a:pt x="9085" y="10204"/>
                          <a:pt x="8172" y="10546"/>
                          <a:pt x="8172" y="10546"/>
                        </a:cubicBezTo>
                        <a:cubicBezTo>
                          <a:pt x="8172" y="10546"/>
                          <a:pt x="8587" y="10641"/>
                          <a:pt x="9160" y="10641"/>
                        </a:cubicBezTo>
                        <a:cubicBezTo>
                          <a:pt x="9217" y="10641"/>
                          <a:pt x="9276" y="10640"/>
                          <a:pt x="9336" y="10638"/>
                        </a:cubicBezTo>
                        <a:lnTo>
                          <a:pt x="9336" y="10638"/>
                        </a:lnTo>
                        <a:cubicBezTo>
                          <a:pt x="7396" y="12578"/>
                          <a:pt x="5182" y="13628"/>
                          <a:pt x="5182" y="13628"/>
                        </a:cubicBezTo>
                        <a:cubicBezTo>
                          <a:pt x="5687" y="13931"/>
                          <a:pt x="6171" y="14107"/>
                          <a:pt x="6719" y="14107"/>
                        </a:cubicBezTo>
                        <a:cubicBezTo>
                          <a:pt x="7285" y="14107"/>
                          <a:pt x="7920" y="13920"/>
                          <a:pt x="8720" y="13491"/>
                        </a:cubicBezTo>
                        <a:lnTo>
                          <a:pt x="8720" y="13491"/>
                        </a:lnTo>
                        <a:cubicBezTo>
                          <a:pt x="7693" y="14746"/>
                          <a:pt x="6460" y="15203"/>
                          <a:pt x="6460" y="15203"/>
                        </a:cubicBezTo>
                        <a:cubicBezTo>
                          <a:pt x="6460" y="15203"/>
                          <a:pt x="7122" y="15338"/>
                          <a:pt x="7999" y="15338"/>
                        </a:cubicBezTo>
                        <a:cubicBezTo>
                          <a:pt x="8262" y="15338"/>
                          <a:pt x="8544" y="15326"/>
                          <a:pt x="8834" y="15294"/>
                        </a:cubicBezTo>
                        <a:lnTo>
                          <a:pt x="8834" y="15294"/>
                        </a:lnTo>
                        <a:cubicBezTo>
                          <a:pt x="6346" y="17234"/>
                          <a:pt x="3470" y="18284"/>
                          <a:pt x="3470" y="18284"/>
                        </a:cubicBezTo>
                        <a:cubicBezTo>
                          <a:pt x="4099" y="18576"/>
                          <a:pt x="4700" y="18746"/>
                          <a:pt x="5385" y="18746"/>
                        </a:cubicBezTo>
                        <a:cubicBezTo>
                          <a:pt x="6092" y="18746"/>
                          <a:pt x="6889" y="18565"/>
                          <a:pt x="7898" y="18147"/>
                        </a:cubicBezTo>
                        <a:lnTo>
                          <a:pt x="7898" y="18147"/>
                        </a:lnTo>
                        <a:cubicBezTo>
                          <a:pt x="8012" y="19037"/>
                          <a:pt x="7236" y="19654"/>
                          <a:pt x="7236" y="19654"/>
                        </a:cubicBezTo>
                        <a:cubicBezTo>
                          <a:pt x="7236" y="19654"/>
                          <a:pt x="7761" y="19847"/>
                          <a:pt x="8520" y="19847"/>
                        </a:cubicBezTo>
                        <a:cubicBezTo>
                          <a:pt x="8737" y="19847"/>
                          <a:pt x="8974" y="19831"/>
                          <a:pt x="9222" y="19790"/>
                        </a:cubicBezTo>
                        <a:lnTo>
                          <a:pt x="9222" y="19790"/>
                        </a:lnTo>
                        <a:cubicBezTo>
                          <a:pt x="9200" y="19812"/>
                          <a:pt x="7301" y="21059"/>
                          <a:pt x="6477" y="21059"/>
                        </a:cubicBezTo>
                        <a:cubicBezTo>
                          <a:pt x="6429" y="21059"/>
                          <a:pt x="6386" y="21055"/>
                          <a:pt x="6346" y="21046"/>
                        </a:cubicBezTo>
                        <a:lnTo>
                          <a:pt x="6346" y="21046"/>
                        </a:lnTo>
                        <a:cubicBezTo>
                          <a:pt x="6506" y="21206"/>
                          <a:pt x="6780" y="21297"/>
                          <a:pt x="7054" y="21343"/>
                        </a:cubicBezTo>
                        <a:cubicBezTo>
                          <a:pt x="5159" y="22507"/>
                          <a:pt x="3470" y="23123"/>
                          <a:pt x="3470" y="23123"/>
                        </a:cubicBezTo>
                        <a:cubicBezTo>
                          <a:pt x="4099" y="23404"/>
                          <a:pt x="4700" y="23574"/>
                          <a:pt x="5385" y="23574"/>
                        </a:cubicBezTo>
                        <a:cubicBezTo>
                          <a:pt x="6092" y="23574"/>
                          <a:pt x="6889" y="23392"/>
                          <a:pt x="7898" y="22963"/>
                        </a:cubicBezTo>
                        <a:lnTo>
                          <a:pt x="7898" y="22963"/>
                        </a:lnTo>
                        <a:cubicBezTo>
                          <a:pt x="6620" y="24196"/>
                          <a:pt x="5091" y="24629"/>
                          <a:pt x="5091" y="24629"/>
                        </a:cubicBezTo>
                        <a:cubicBezTo>
                          <a:pt x="5091" y="24629"/>
                          <a:pt x="5935" y="24766"/>
                          <a:pt x="7054" y="24766"/>
                        </a:cubicBezTo>
                        <a:cubicBezTo>
                          <a:pt x="7008" y="24812"/>
                          <a:pt x="6940" y="24858"/>
                          <a:pt x="6871" y="24903"/>
                        </a:cubicBezTo>
                        <a:cubicBezTo>
                          <a:pt x="6027" y="25223"/>
                          <a:pt x="4817" y="25634"/>
                          <a:pt x="3653" y="25816"/>
                        </a:cubicBezTo>
                        <a:cubicBezTo>
                          <a:pt x="3881" y="25930"/>
                          <a:pt x="4406" y="26067"/>
                          <a:pt x="5068" y="26136"/>
                        </a:cubicBezTo>
                        <a:cubicBezTo>
                          <a:pt x="2397" y="27779"/>
                          <a:pt x="1" y="28670"/>
                          <a:pt x="1" y="28670"/>
                        </a:cubicBezTo>
                        <a:cubicBezTo>
                          <a:pt x="858" y="29064"/>
                          <a:pt x="1676" y="29297"/>
                          <a:pt x="2606" y="29297"/>
                        </a:cubicBezTo>
                        <a:cubicBezTo>
                          <a:pt x="3559" y="29297"/>
                          <a:pt x="4630" y="29053"/>
                          <a:pt x="5981" y="28487"/>
                        </a:cubicBezTo>
                        <a:lnTo>
                          <a:pt x="5981" y="28487"/>
                        </a:lnTo>
                        <a:cubicBezTo>
                          <a:pt x="4246" y="30130"/>
                          <a:pt x="2169" y="30724"/>
                          <a:pt x="2169" y="30724"/>
                        </a:cubicBezTo>
                        <a:cubicBezTo>
                          <a:pt x="2169" y="30724"/>
                          <a:pt x="3284" y="30904"/>
                          <a:pt x="4779" y="30904"/>
                        </a:cubicBezTo>
                        <a:cubicBezTo>
                          <a:pt x="6817" y="30904"/>
                          <a:pt x="9559" y="30569"/>
                          <a:pt x="11139" y="28989"/>
                        </a:cubicBezTo>
                        <a:cubicBezTo>
                          <a:pt x="11955" y="30452"/>
                          <a:pt x="14932" y="30959"/>
                          <a:pt x="17463" y="30959"/>
                        </a:cubicBezTo>
                        <a:cubicBezTo>
                          <a:pt x="18683" y="30959"/>
                          <a:pt x="19800" y="30841"/>
                          <a:pt x="20521" y="30655"/>
                        </a:cubicBezTo>
                        <a:cubicBezTo>
                          <a:pt x="18923" y="30427"/>
                          <a:pt x="17211" y="29058"/>
                          <a:pt x="17211" y="29058"/>
                        </a:cubicBezTo>
                        <a:lnTo>
                          <a:pt x="17211" y="29058"/>
                        </a:lnTo>
                        <a:cubicBezTo>
                          <a:pt x="17211" y="29058"/>
                          <a:pt x="18539" y="29273"/>
                          <a:pt x="20011" y="29273"/>
                        </a:cubicBezTo>
                        <a:cubicBezTo>
                          <a:pt x="21164" y="29273"/>
                          <a:pt x="22406" y="29141"/>
                          <a:pt x="23168" y="28670"/>
                        </a:cubicBezTo>
                        <a:cubicBezTo>
                          <a:pt x="21137" y="28510"/>
                          <a:pt x="19425" y="27916"/>
                          <a:pt x="18010" y="27049"/>
                        </a:cubicBezTo>
                        <a:cubicBezTo>
                          <a:pt x="18854" y="26980"/>
                          <a:pt x="19516" y="26638"/>
                          <a:pt x="19836" y="26478"/>
                        </a:cubicBezTo>
                        <a:cubicBezTo>
                          <a:pt x="18535" y="26478"/>
                          <a:pt x="15431" y="24881"/>
                          <a:pt x="15431" y="24881"/>
                        </a:cubicBezTo>
                        <a:cubicBezTo>
                          <a:pt x="15385" y="24835"/>
                          <a:pt x="15362" y="24789"/>
                          <a:pt x="15339" y="24766"/>
                        </a:cubicBezTo>
                        <a:lnTo>
                          <a:pt x="15339" y="24766"/>
                        </a:lnTo>
                        <a:cubicBezTo>
                          <a:pt x="15682" y="24791"/>
                          <a:pt x="16026" y="24802"/>
                          <a:pt x="16361" y="24802"/>
                        </a:cubicBezTo>
                        <a:cubicBezTo>
                          <a:pt x="17275" y="24802"/>
                          <a:pt x="18120" y="24717"/>
                          <a:pt x="18672" y="24584"/>
                        </a:cubicBezTo>
                        <a:cubicBezTo>
                          <a:pt x="17485" y="24424"/>
                          <a:pt x="16207" y="23397"/>
                          <a:pt x="16207" y="23397"/>
                        </a:cubicBezTo>
                        <a:lnTo>
                          <a:pt x="16207" y="23397"/>
                        </a:lnTo>
                        <a:cubicBezTo>
                          <a:pt x="16207" y="23397"/>
                          <a:pt x="17215" y="23566"/>
                          <a:pt x="18321" y="23566"/>
                        </a:cubicBezTo>
                        <a:cubicBezTo>
                          <a:pt x="19162" y="23566"/>
                          <a:pt x="20060" y="23468"/>
                          <a:pt x="20612" y="23123"/>
                        </a:cubicBezTo>
                        <a:cubicBezTo>
                          <a:pt x="19128" y="22986"/>
                          <a:pt x="17873" y="22552"/>
                          <a:pt x="16846" y="21913"/>
                        </a:cubicBezTo>
                        <a:cubicBezTo>
                          <a:pt x="17325" y="21822"/>
                          <a:pt x="17690" y="21617"/>
                          <a:pt x="17690" y="21388"/>
                        </a:cubicBezTo>
                        <a:cubicBezTo>
                          <a:pt x="15704" y="21114"/>
                          <a:pt x="14426" y="19722"/>
                          <a:pt x="14335" y="19654"/>
                        </a:cubicBezTo>
                        <a:lnTo>
                          <a:pt x="14335" y="19654"/>
                        </a:lnTo>
                        <a:cubicBezTo>
                          <a:pt x="14604" y="19694"/>
                          <a:pt x="14876" y="19715"/>
                          <a:pt x="15149" y="19715"/>
                        </a:cubicBezTo>
                        <a:cubicBezTo>
                          <a:pt x="15640" y="19715"/>
                          <a:pt x="16133" y="19649"/>
                          <a:pt x="16617" y="19517"/>
                        </a:cubicBezTo>
                        <a:cubicBezTo>
                          <a:pt x="15431" y="19357"/>
                          <a:pt x="15111" y="18193"/>
                          <a:pt x="15111" y="18193"/>
                        </a:cubicBezTo>
                        <a:lnTo>
                          <a:pt x="15111" y="18193"/>
                        </a:lnTo>
                        <a:cubicBezTo>
                          <a:pt x="15111" y="18193"/>
                          <a:pt x="17123" y="18617"/>
                          <a:pt x="18790" y="18617"/>
                        </a:cubicBezTo>
                        <a:cubicBezTo>
                          <a:pt x="19538" y="18617"/>
                          <a:pt x="20216" y="18531"/>
                          <a:pt x="20612" y="18284"/>
                        </a:cubicBezTo>
                        <a:cubicBezTo>
                          <a:pt x="17964" y="18079"/>
                          <a:pt x="16115" y="16869"/>
                          <a:pt x="14791" y="15362"/>
                        </a:cubicBezTo>
                        <a:lnTo>
                          <a:pt x="14791" y="15362"/>
                        </a:lnTo>
                        <a:cubicBezTo>
                          <a:pt x="15007" y="15378"/>
                          <a:pt x="15222" y="15385"/>
                          <a:pt x="15431" y="15385"/>
                        </a:cubicBezTo>
                        <a:cubicBezTo>
                          <a:pt x="16152" y="15385"/>
                          <a:pt x="16809" y="15298"/>
                          <a:pt x="17234" y="15157"/>
                        </a:cubicBezTo>
                        <a:cubicBezTo>
                          <a:pt x="16298" y="14997"/>
                          <a:pt x="15294" y="13947"/>
                          <a:pt x="15294" y="13947"/>
                        </a:cubicBezTo>
                        <a:lnTo>
                          <a:pt x="15294" y="13947"/>
                        </a:lnTo>
                        <a:cubicBezTo>
                          <a:pt x="15294" y="13947"/>
                          <a:pt x="16051" y="14108"/>
                          <a:pt x="16901" y="14108"/>
                        </a:cubicBezTo>
                        <a:cubicBezTo>
                          <a:pt x="17584" y="14108"/>
                          <a:pt x="18328" y="14004"/>
                          <a:pt x="18786" y="13628"/>
                        </a:cubicBezTo>
                        <a:cubicBezTo>
                          <a:pt x="16709" y="13422"/>
                          <a:pt x="15248" y="12190"/>
                          <a:pt x="14198" y="10638"/>
                        </a:cubicBezTo>
                        <a:lnTo>
                          <a:pt x="14198" y="10638"/>
                        </a:lnTo>
                        <a:cubicBezTo>
                          <a:pt x="14428" y="10665"/>
                          <a:pt x="14659" y="10678"/>
                          <a:pt x="14880" y="10678"/>
                        </a:cubicBezTo>
                        <a:cubicBezTo>
                          <a:pt x="15382" y="10678"/>
                          <a:pt x="15837" y="10612"/>
                          <a:pt x="16138" y="10501"/>
                        </a:cubicBezTo>
                        <a:cubicBezTo>
                          <a:pt x="15453" y="10386"/>
                          <a:pt x="14700" y="9610"/>
                          <a:pt x="14700" y="9610"/>
                        </a:cubicBezTo>
                        <a:lnTo>
                          <a:pt x="14700" y="9610"/>
                        </a:lnTo>
                        <a:cubicBezTo>
                          <a:pt x="14700" y="9610"/>
                          <a:pt x="15267" y="9731"/>
                          <a:pt x="15904" y="9731"/>
                        </a:cubicBezTo>
                        <a:cubicBezTo>
                          <a:pt x="16410" y="9731"/>
                          <a:pt x="16959" y="9655"/>
                          <a:pt x="17302" y="9382"/>
                        </a:cubicBezTo>
                        <a:cubicBezTo>
                          <a:pt x="15636" y="9200"/>
                          <a:pt x="14495" y="8150"/>
                          <a:pt x="13696" y="6871"/>
                        </a:cubicBezTo>
                        <a:lnTo>
                          <a:pt x="13696" y="6871"/>
                        </a:lnTo>
                        <a:cubicBezTo>
                          <a:pt x="14070" y="6946"/>
                          <a:pt x="14459" y="6979"/>
                          <a:pt x="14824" y="6979"/>
                        </a:cubicBezTo>
                        <a:cubicBezTo>
                          <a:pt x="15351" y="6979"/>
                          <a:pt x="15828" y="6911"/>
                          <a:pt x="16138" y="6803"/>
                        </a:cubicBezTo>
                        <a:cubicBezTo>
                          <a:pt x="15453" y="6689"/>
                          <a:pt x="14700" y="5913"/>
                          <a:pt x="14700" y="5913"/>
                        </a:cubicBezTo>
                        <a:lnTo>
                          <a:pt x="14700" y="5913"/>
                        </a:lnTo>
                        <a:cubicBezTo>
                          <a:pt x="14700" y="5913"/>
                          <a:pt x="15267" y="6033"/>
                          <a:pt x="15904" y="6033"/>
                        </a:cubicBezTo>
                        <a:cubicBezTo>
                          <a:pt x="16410" y="6033"/>
                          <a:pt x="16959" y="5957"/>
                          <a:pt x="17302" y="5684"/>
                        </a:cubicBezTo>
                        <a:cubicBezTo>
                          <a:pt x="14266" y="5388"/>
                          <a:pt x="12988" y="2124"/>
                          <a:pt x="1234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3" name="Google Shape;53;p3"/>
                  <p:cNvSpPr/>
                  <p:nvPr/>
                </p:nvSpPr>
                <p:spPr>
                  <a:xfrm>
                    <a:off x="1281011" y="3350143"/>
                    <a:ext cx="579775" cy="773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91" h="30954" extrusionOk="0">
                        <a:moveTo>
                          <a:pt x="12372" y="0"/>
                        </a:moveTo>
                        <a:cubicBezTo>
                          <a:pt x="11550" y="3607"/>
                          <a:pt x="7236" y="5684"/>
                          <a:pt x="7236" y="5684"/>
                        </a:cubicBezTo>
                        <a:cubicBezTo>
                          <a:pt x="7609" y="5898"/>
                          <a:pt x="7964" y="6029"/>
                          <a:pt x="8370" y="6029"/>
                        </a:cubicBezTo>
                        <a:cubicBezTo>
                          <a:pt x="8784" y="6029"/>
                          <a:pt x="9250" y="5892"/>
                          <a:pt x="9838" y="5570"/>
                        </a:cubicBezTo>
                        <a:lnTo>
                          <a:pt x="9838" y="5570"/>
                        </a:lnTo>
                        <a:cubicBezTo>
                          <a:pt x="9085" y="6505"/>
                          <a:pt x="8195" y="6848"/>
                          <a:pt x="8195" y="6848"/>
                        </a:cubicBezTo>
                        <a:cubicBezTo>
                          <a:pt x="8195" y="6848"/>
                          <a:pt x="8663" y="6946"/>
                          <a:pt x="9294" y="6946"/>
                        </a:cubicBezTo>
                        <a:cubicBezTo>
                          <a:pt x="9715" y="6946"/>
                          <a:pt x="10208" y="6903"/>
                          <a:pt x="10683" y="6756"/>
                        </a:cubicBezTo>
                        <a:lnTo>
                          <a:pt x="10683" y="6756"/>
                        </a:lnTo>
                        <a:cubicBezTo>
                          <a:pt x="9176" y="8445"/>
                          <a:pt x="7236" y="9381"/>
                          <a:pt x="7236" y="9381"/>
                        </a:cubicBezTo>
                        <a:cubicBezTo>
                          <a:pt x="7609" y="9596"/>
                          <a:pt x="7964" y="9727"/>
                          <a:pt x="8370" y="9727"/>
                        </a:cubicBezTo>
                        <a:cubicBezTo>
                          <a:pt x="8784" y="9727"/>
                          <a:pt x="9250" y="9590"/>
                          <a:pt x="9838" y="9267"/>
                        </a:cubicBezTo>
                        <a:lnTo>
                          <a:pt x="9838" y="9267"/>
                        </a:lnTo>
                        <a:cubicBezTo>
                          <a:pt x="9085" y="10203"/>
                          <a:pt x="8195" y="10545"/>
                          <a:pt x="8195" y="10545"/>
                        </a:cubicBezTo>
                        <a:cubicBezTo>
                          <a:pt x="8195" y="10545"/>
                          <a:pt x="8697" y="10637"/>
                          <a:pt x="9359" y="10637"/>
                        </a:cubicBezTo>
                        <a:cubicBezTo>
                          <a:pt x="7396" y="12577"/>
                          <a:pt x="5205" y="13627"/>
                          <a:pt x="5205" y="13627"/>
                        </a:cubicBezTo>
                        <a:cubicBezTo>
                          <a:pt x="5710" y="13930"/>
                          <a:pt x="6188" y="14106"/>
                          <a:pt x="6731" y="14106"/>
                        </a:cubicBezTo>
                        <a:cubicBezTo>
                          <a:pt x="7291" y="14106"/>
                          <a:pt x="7920" y="13919"/>
                          <a:pt x="8720" y="13490"/>
                        </a:cubicBezTo>
                        <a:lnTo>
                          <a:pt x="8720" y="13490"/>
                        </a:lnTo>
                        <a:cubicBezTo>
                          <a:pt x="7693" y="14745"/>
                          <a:pt x="6483" y="15202"/>
                          <a:pt x="6483" y="15202"/>
                        </a:cubicBezTo>
                        <a:cubicBezTo>
                          <a:pt x="6483" y="15202"/>
                          <a:pt x="7131" y="15337"/>
                          <a:pt x="8002" y="15337"/>
                        </a:cubicBezTo>
                        <a:cubicBezTo>
                          <a:pt x="8263" y="15337"/>
                          <a:pt x="8544" y="15325"/>
                          <a:pt x="8834" y="15293"/>
                        </a:cubicBezTo>
                        <a:lnTo>
                          <a:pt x="8834" y="15293"/>
                        </a:lnTo>
                        <a:cubicBezTo>
                          <a:pt x="6346" y="17233"/>
                          <a:pt x="3493" y="18283"/>
                          <a:pt x="3493" y="18283"/>
                        </a:cubicBezTo>
                        <a:cubicBezTo>
                          <a:pt x="4121" y="18575"/>
                          <a:pt x="4723" y="18746"/>
                          <a:pt x="5408" y="18746"/>
                        </a:cubicBezTo>
                        <a:cubicBezTo>
                          <a:pt x="6115" y="18746"/>
                          <a:pt x="6912" y="18564"/>
                          <a:pt x="7921" y="18146"/>
                        </a:cubicBezTo>
                        <a:lnTo>
                          <a:pt x="7921" y="18146"/>
                        </a:lnTo>
                        <a:cubicBezTo>
                          <a:pt x="8012" y="19036"/>
                          <a:pt x="7236" y="19653"/>
                          <a:pt x="7236" y="19653"/>
                        </a:cubicBezTo>
                        <a:cubicBezTo>
                          <a:pt x="7236" y="19653"/>
                          <a:pt x="7761" y="19846"/>
                          <a:pt x="8531" y="19846"/>
                        </a:cubicBezTo>
                        <a:cubicBezTo>
                          <a:pt x="8751" y="19846"/>
                          <a:pt x="8991" y="19830"/>
                          <a:pt x="9245" y="19790"/>
                        </a:cubicBezTo>
                        <a:lnTo>
                          <a:pt x="9245" y="19790"/>
                        </a:lnTo>
                        <a:cubicBezTo>
                          <a:pt x="9223" y="19811"/>
                          <a:pt x="7327" y="21035"/>
                          <a:pt x="6501" y="21035"/>
                        </a:cubicBezTo>
                        <a:cubicBezTo>
                          <a:pt x="6453" y="21035"/>
                          <a:pt x="6409" y="21031"/>
                          <a:pt x="6369" y="21022"/>
                        </a:cubicBezTo>
                        <a:lnTo>
                          <a:pt x="6369" y="21022"/>
                        </a:lnTo>
                        <a:cubicBezTo>
                          <a:pt x="6528" y="21205"/>
                          <a:pt x="6780" y="21296"/>
                          <a:pt x="7076" y="21342"/>
                        </a:cubicBezTo>
                        <a:cubicBezTo>
                          <a:pt x="5159" y="22483"/>
                          <a:pt x="3493" y="23099"/>
                          <a:pt x="3493" y="23099"/>
                        </a:cubicBezTo>
                        <a:cubicBezTo>
                          <a:pt x="4121" y="23391"/>
                          <a:pt x="4723" y="23562"/>
                          <a:pt x="5408" y="23562"/>
                        </a:cubicBezTo>
                        <a:cubicBezTo>
                          <a:pt x="6115" y="23562"/>
                          <a:pt x="6912" y="23380"/>
                          <a:pt x="7921" y="22962"/>
                        </a:cubicBezTo>
                        <a:lnTo>
                          <a:pt x="7921" y="22962"/>
                        </a:lnTo>
                        <a:cubicBezTo>
                          <a:pt x="6620" y="24172"/>
                          <a:pt x="5090" y="24629"/>
                          <a:pt x="5090" y="24629"/>
                        </a:cubicBezTo>
                        <a:cubicBezTo>
                          <a:pt x="5090" y="24629"/>
                          <a:pt x="5935" y="24766"/>
                          <a:pt x="7076" y="24766"/>
                        </a:cubicBezTo>
                        <a:cubicBezTo>
                          <a:pt x="7008" y="24811"/>
                          <a:pt x="6939" y="24857"/>
                          <a:pt x="6894" y="24903"/>
                        </a:cubicBezTo>
                        <a:cubicBezTo>
                          <a:pt x="6049" y="25222"/>
                          <a:pt x="4839" y="25610"/>
                          <a:pt x="3652" y="25793"/>
                        </a:cubicBezTo>
                        <a:cubicBezTo>
                          <a:pt x="3881" y="25907"/>
                          <a:pt x="4429" y="26067"/>
                          <a:pt x="5068" y="26135"/>
                        </a:cubicBezTo>
                        <a:cubicBezTo>
                          <a:pt x="2420" y="27778"/>
                          <a:pt x="0" y="28669"/>
                          <a:pt x="0" y="28669"/>
                        </a:cubicBezTo>
                        <a:cubicBezTo>
                          <a:pt x="852" y="29050"/>
                          <a:pt x="1671" y="29277"/>
                          <a:pt x="2599" y="29277"/>
                        </a:cubicBezTo>
                        <a:cubicBezTo>
                          <a:pt x="3563" y="29277"/>
                          <a:pt x="4644" y="29033"/>
                          <a:pt x="6003" y="28463"/>
                        </a:cubicBezTo>
                        <a:lnTo>
                          <a:pt x="6003" y="28463"/>
                        </a:lnTo>
                        <a:cubicBezTo>
                          <a:pt x="4246" y="30107"/>
                          <a:pt x="2192" y="30723"/>
                          <a:pt x="2192" y="30723"/>
                        </a:cubicBezTo>
                        <a:cubicBezTo>
                          <a:pt x="2192" y="30723"/>
                          <a:pt x="3288" y="30896"/>
                          <a:pt x="4764" y="30896"/>
                        </a:cubicBezTo>
                        <a:cubicBezTo>
                          <a:pt x="6805" y="30896"/>
                          <a:pt x="9572" y="30565"/>
                          <a:pt x="11162" y="28988"/>
                        </a:cubicBezTo>
                        <a:cubicBezTo>
                          <a:pt x="11982" y="30443"/>
                          <a:pt x="14974" y="30953"/>
                          <a:pt x="17513" y="30953"/>
                        </a:cubicBezTo>
                        <a:cubicBezTo>
                          <a:pt x="18719" y="30953"/>
                          <a:pt x="19823" y="30838"/>
                          <a:pt x="20543" y="30654"/>
                        </a:cubicBezTo>
                        <a:cubicBezTo>
                          <a:pt x="18945" y="30426"/>
                          <a:pt x="17234" y="29057"/>
                          <a:pt x="17234" y="29057"/>
                        </a:cubicBezTo>
                        <a:lnTo>
                          <a:pt x="17234" y="29057"/>
                        </a:lnTo>
                        <a:cubicBezTo>
                          <a:pt x="17234" y="29057"/>
                          <a:pt x="18554" y="29272"/>
                          <a:pt x="20024" y="29272"/>
                        </a:cubicBezTo>
                        <a:cubicBezTo>
                          <a:pt x="21176" y="29272"/>
                          <a:pt x="22419" y="29140"/>
                          <a:pt x="23191" y="28669"/>
                        </a:cubicBezTo>
                        <a:cubicBezTo>
                          <a:pt x="21137" y="28509"/>
                          <a:pt x="19448" y="27893"/>
                          <a:pt x="18032" y="27025"/>
                        </a:cubicBezTo>
                        <a:cubicBezTo>
                          <a:pt x="18877" y="26980"/>
                          <a:pt x="19539" y="26637"/>
                          <a:pt x="19858" y="26477"/>
                        </a:cubicBezTo>
                        <a:cubicBezTo>
                          <a:pt x="18557" y="26477"/>
                          <a:pt x="15430" y="24857"/>
                          <a:pt x="15430" y="24857"/>
                        </a:cubicBezTo>
                        <a:cubicBezTo>
                          <a:pt x="15407" y="24834"/>
                          <a:pt x="15385" y="24788"/>
                          <a:pt x="15339" y="24766"/>
                        </a:cubicBezTo>
                        <a:lnTo>
                          <a:pt x="15339" y="24766"/>
                        </a:lnTo>
                        <a:cubicBezTo>
                          <a:pt x="15688" y="24790"/>
                          <a:pt x="16036" y="24801"/>
                          <a:pt x="16374" y="24801"/>
                        </a:cubicBezTo>
                        <a:cubicBezTo>
                          <a:pt x="17296" y="24801"/>
                          <a:pt x="18137" y="24717"/>
                          <a:pt x="18672" y="24583"/>
                        </a:cubicBezTo>
                        <a:cubicBezTo>
                          <a:pt x="17485" y="24400"/>
                          <a:pt x="16229" y="23396"/>
                          <a:pt x="16229" y="23396"/>
                        </a:cubicBezTo>
                        <a:lnTo>
                          <a:pt x="16229" y="23396"/>
                        </a:lnTo>
                        <a:cubicBezTo>
                          <a:pt x="16229" y="23396"/>
                          <a:pt x="17192" y="23552"/>
                          <a:pt x="18270" y="23552"/>
                        </a:cubicBezTo>
                        <a:cubicBezTo>
                          <a:pt x="19128" y="23552"/>
                          <a:pt x="20058" y="23453"/>
                          <a:pt x="20634" y="23099"/>
                        </a:cubicBezTo>
                        <a:cubicBezTo>
                          <a:pt x="19128" y="22985"/>
                          <a:pt x="17895" y="22552"/>
                          <a:pt x="16845" y="21912"/>
                        </a:cubicBezTo>
                        <a:cubicBezTo>
                          <a:pt x="17325" y="21821"/>
                          <a:pt x="17713" y="21616"/>
                          <a:pt x="17713" y="21365"/>
                        </a:cubicBezTo>
                        <a:cubicBezTo>
                          <a:pt x="15727" y="21114"/>
                          <a:pt x="14426" y="19721"/>
                          <a:pt x="14358" y="19653"/>
                        </a:cubicBezTo>
                        <a:cubicBezTo>
                          <a:pt x="14358" y="19630"/>
                          <a:pt x="14358" y="19630"/>
                          <a:pt x="14358" y="19630"/>
                        </a:cubicBezTo>
                        <a:cubicBezTo>
                          <a:pt x="14634" y="19672"/>
                          <a:pt x="14910" y="19692"/>
                          <a:pt x="15186" y="19692"/>
                        </a:cubicBezTo>
                        <a:cubicBezTo>
                          <a:pt x="15663" y="19692"/>
                          <a:pt x="16140" y="19631"/>
                          <a:pt x="16617" y="19516"/>
                        </a:cubicBezTo>
                        <a:cubicBezTo>
                          <a:pt x="15430" y="19356"/>
                          <a:pt x="15111" y="18192"/>
                          <a:pt x="15111" y="18192"/>
                        </a:cubicBezTo>
                        <a:lnTo>
                          <a:pt x="15111" y="18192"/>
                        </a:lnTo>
                        <a:cubicBezTo>
                          <a:pt x="15111" y="18192"/>
                          <a:pt x="17123" y="18616"/>
                          <a:pt x="18797" y="18616"/>
                        </a:cubicBezTo>
                        <a:cubicBezTo>
                          <a:pt x="19548" y="18616"/>
                          <a:pt x="20232" y="18531"/>
                          <a:pt x="20634" y="18283"/>
                        </a:cubicBezTo>
                        <a:cubicBezTo>
                          <a:pt x="17987" y="18078"/>
                          <a:pt x="16138" y="16868"/>
                          <a:pt x="14791" y="15362"/>
                        </a:cubicBezTo>
                        <a:lnTo>
                          <a:pt x="14791" y="15362"/>
                        </a:lnTo>
                        <a:cubicBezTo>
                          <a:pt x="15007" y="15377"/>
                          <a:pt x="15223" y="15384"/>
                          <a:pt x="15434" y="15384"/>
                        </a:cubicBezTo>
                        <a:cubicBezTo>
                          <a:pt x="16161" y="15384"/>
                          <a:pt x="16832" y="15298"/>
                          <a:pt x="17256" y="15156"/>
                        </a:cubicBezTo>
                        <a:cubicBezTo>
                          <a:pt x="16321" y="14974"/>
                          <a:pt x="15316" y="13924"/>
                          <a:pt x="15316" y="13924"/>
                        </a:cubicBezTo>
                        <a:lnTo>
                          <a:pt x="15316" y="13924"/>
                        </a:lnTo>
                        <a:cubicBezTo>
                          <a:pt x="15316" y="13924"/>
                          <a:pt x="16092" y="14089"/>
                          <a:pt x="16954" y="14089"/>
                        </a:cubicBezTo>
                        <a:cubicBezTo>
                          <a:pt x="17629" y="14089"/>
                          <a:pt x="18358" y="13988"/>
                          <a:pt x="18808" y="13627"/>
                        </a:cubicBezTo>
                        <a:cubicBezTo>
                          <a:pt x="16731" y="13421"/>
                          <a:pt x="15271" y="12189"/>
                          <a:pt x="14198" y="10637"/>
                        </a:cubicBezTo>
                        <a:lnTo>
                          <a:pt x="14198" y="10637"/>
                        </a:lnTo>
                        <a:cubicBezTo>
                          <a:pt x="14400" y="10655"/>
                          <a:pt x="14603" y="10664"/>
                          <a:pt x="14801" y="10664"/>
                        </a:cubicBezTo>
                        <a:cubicBezTo>
                          <a:pt x="15342" y="10664"/>
                          <a:pt x="15843" y="10600"/>
                          <a:pt x="16161" y="10500"/>
                        </a:cubicBezTo>
                        <a:cubicBezTo>
                          <a:pt x="15476" y="10363"/>
                          <a:pt x="14723" y="9587"/>
                          <a:pt x="14723" y="9587"/>
                        </a:cubicBezTo>
                        <a:lnTo>
                          <a:pt x="14723" y="9587"/>
                        </a:lnTo>
                        <a:cubicBezTo>
                          <a:pt x="14723" y="9587"/>
                          <a:pt x="15309" y="9711"/>
                          <a:pt x="15954" y="9711"/>
                        </a:cubicBezTo>
                        <a:cubicBezTo>
                          <a:pt x="16448" y="9711"/>
                          <a:pt x="16976" y="9638"/>
                          <a:pt x="17302" y="9381"/>
                        </a:cubicBezTo>
                        <a:cubicBezTo>
                          <a:pt x="15636" y="9199"/>
                          <a:pt x="14517" y="8149"/>
                          <a:pt x="13718" y="6871"/>
                        </a:cubicBezTo>
                        <a:lnTo>
                          <a:pt x="13718" y="6871"/>
                        </a:lnTo>
                        <a:cubicBezTo>
                          <a:pt x="14083" y="6945"/>
                          <a:pt x="14470" y="6978"/>
                          <a:pt x="14837" y="6978"/>
                        </a:cubicBezTo>
                        <a:cubicBezTo>
                          <a:pt x="15365" y="6978"/>
                          <a:pt x="15851" y="6910"/>
                          <a:pt x="16161" y="6802"/>
                        </a:cubicBezTo>
                        <a:cubicBezTo>
                          <a:pt x="15476" y="6688"/>
                          <a:pt x="14723" y="5912"/>
                          <a:pt x="14723" y="5912"/>
                        </a:cubicBezTo>
                        <a:lnTo>
                          <a:pt x="14723" y="5912"/>
                        </a:lnTo>
                        <a:cubicBezTo>
                          <a:pt x="14723" y="5912"/>
                          <a:pt x="15290" y="6032"/>
                          <a:pt x="15923" y="6032"/>
                        </a:cubicBezTo>
                        <a:cubicBezTo>
                          <a:pt x="16425" y="6032"/>
                          <a:pt x="16969" y="5956"/>
                          <a:pt x="17302" y="5684"/>
                        </a:cubicBezTo>
                        <a:cubicBezTo>
                          <a:pt x="14289" y="5364"/>
                          <a:pt x="13011" y="2123"/>
                          <a:pt x="1237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4" name="Google Shape;54;p3"/>
                  <p:cNvSpPr/>
                  <p:nvPr/>
                </p:nvSpPr>
                <p:spPr>
                  <a:xfrm>
                    <a:off x="5408425" y="3103032"/>
                    <a:ext cx="579200" cy="773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8" h="30943" extrusionOk="0">
                        <a:moveTo>
                          <a:pt x="12349" y="0"/>
                        </a:moveTo>
                        <a:cubicBezTo>
                          <a:pt x="11550" y="3607"/>
                          <a:pt x="7236" y="5684"/>
                          <a:pt x="7236" y="5684"/>
                        </a:cubicBezTo>
                        <a:cubicBezTo>
                          <a:pt x="7604" y="5896"/>
                          <a:pt x="7956" y="6021"/>
                          <a:pt x="8356" y="6021"/>
                        </a:cubicBezTo>
                        <a:cubicBezTo>
                          <a:pt x="8773" y="6021"/>
                          <a:pt x="9243" y="5885"/>
                          <a:pt x="9838" y="5570"/>
                        </a:cubicBezTo>
                        <a:lnTo>
                          <a:pt x="9838" y="5570"/>
                        </a:lnTo>
                        <a:cubicBezTo>
                          <a:pt x="9085" y="6506"/>
                          <a:pt x="8172" y="6848"/>
                          <a:pt x="8172" y="6848"/>
                        </a:cubicBezTo>
                        <a:cubicBezTo>
                          <a:pt x="8172" y="6848"/>
                          <a:pt x="8640" y="6937"/>
                          <a:pt x="9269" y="6937"/>
                        </a:cubicBezTo>
                        <a:cubicBezTo>
                          <a:pt x="9697" y="6937"/>
                          <a:pt x="10201" y="6895"/>
                          <a:pt x="10682" y="6757"/>
                        </a:cubicBezTo>
                        <a:lnTo>
                          <a:pt x="10682" y="6757"/>
                        </a:lnTo>
                        <a:cubicBezTo>
                          <a:pt x="9153" y="8446"/>
                          <a:pt x="7236" y="9359"/>
                          <a:pt x="7236" y="9359"/>
                        </a:cubicBezTo>
                        <a:cubicBezTo>
                          <a:pt x="7608" y="9585"/>
                          <a:pt x="7964" y="9715"/>
                          <a:pt x="8370" y="9715"/>
                        </a:cubicBezTo>
                        <a:cubicBezTo>
                          <a:pt x="8784" y="9715"/>
                          <a:pt x="9250" y="9579"/>
                          <a:pt x="9838" y="9267"/>
                        </a:cubicBezTo>
                        <a:lnTo>
                          <a:pt x="9838" y="9267"/>
                        </a:lnTo>
                        <a:cubicBezTo>
                          <a:pt x="9085" y="10180"/>
                          <a:pt x="8172" y="10523"/>
                          <a:pt x="8172" y="10523"/>
                        </a:cubicBezTo>
                        <a:cubicBezTo>
                          <a:pt x="8172" y="10523"/>
                          <a:pt x="8674" y="10637"/>
                          <a:pt x="9336" y="10637"/>
                        </a:cubicBezTo>
                        <a:cubicBezTo>
                          <a:pt x="7396" y="12577"/>
                          <a:pt x="5204" y="13627"/>
                          <a:pt x="5204" y="13627"/>
                        </a:cubicBezTo>
                        <a:cubicBezTo>
                          <a:pt x="5699" y="13919"/>
                          <a:pt x="6176" y="14095"/>
                          <a:pt x="6722" y="14095"/>
                        </a:cubicBezTo>
                        <a:cubicBezTo>
                          <a:pt x="7285" y="14095"/>
                          <a:pt x="7920" y="13908"/>
                          <a:pt x="8719" y="13467"/>
                        </a:cubicBezTo>
                        <a:lnTo>
                          <a:pt x="8719" y="13467"/>
                        </a:lnTo>
                        <a:cubicBezTo>
                          <a:pt x="7692" y="14745"/>
                          <a:pt x="6482" y="15202"/>
                          <a:pt x="6482" y="15202"/>
                        </a:cubicBezTo>
                        <a:cubicBezTo>
                          <a:pt x="6482" y="15202"/>
                          <a:pt x="7131" y="15337"/>
                          <a:pt x="8001" y="15337"/>
                        </a:cubicBezTo>
                        <a:cubicBezTo>
                          <a:pt x="8263" y="15337"/>
                          <a:pt x="8544" y="15325"/>
                          <a:pt x="8833" y="15293"/>
                        </a:cubicBezTo>
                        <a:lnTo>
                          <a:pt x="8833" y="15293"/>
                        </a:lnTo>
                        <a:cubicBezTo>
                          <a:pt x="6346" y="17233"/>
                          <a:pt x="3470" y="18283"/>
                          <a:pt x="3470" y="18283"/>
                        </a:cubicBezTo>
                        <a:cubicBezTo>
                          <a:pt x="4103" y="18566"/>
                          <a:pt x="4715" y="18737"/>
                          <a:pt x="5410" y="18737"/>
                        </a:cubicBezTo>
                        <a:cubicBezTo>
                          <a:pt x="6116" y="18737"/>
                          <a:pt x="6908" y="18561"/>
                          <a:pt x="7898" y="18146"/>
                        </a:cubicBezTo>
                        <a:lnTo>
                          <a:pt x="7898" y="18146"/>
                        </a:lnTo>
                        <a:cubicBezTo>
                          <a:pt x="8012" y="19037"/>
                          <a:pt x="7236" y="19630"/>
                          <a:pt x="7236" y="19630"/>
                        </a:cubicBezTo>
                        <a:cubicBezTo>
                          <a:pt x="7236" y="19630"/>
                          <a:pt x="7791" y="19835"/>
                          <a:pt x="8597" y="19835"/>
                        </a:cubicBezTo>
                        <a:cubicBezTo>
                          <a:pt x="8799" y="19835"/>
                          <a:pt x="9016" y="19822"/>
                          <a:pt x="9244" y="19790"/>
                        </a:cubicBezTo>
                        <a:lnTo>
                          <a:pt x="9244" y="19790"/>
                        </a:lnTo>
                        <a:cubicBezTo>
                          <a:pt x="9223" y="19811"/>
                          <a:pt x="7306" y="21035"/>
                          <a:pt x="6479" y="21035"/>
                        </a:cubicBezTo>
                        <a:cubicBezTo>
                          <a:pt x="6430" y="21035"/>
                          <a:pt x="6386" y="21031"/>
                          <a:pt x="6346" y="21022"/>
                        </a:cubicBezTo>
                        <a:lnTo>
                          <a:pt x="6346" y="21022"/>
                        </a:lnTo>
                        <a:cubicBezTo>
                          <a:pt x="6505" y="21182"/>
                          <a:pt x="6779" y="21274"/>
                          <a:pt x="7053" y="21319"/>
                        </a:cubicBezTo>
                        <a:cubicBezTo>
                          <a:pt x="5159" y="22483"/>
                          <a:pt x="3470" y="23100"/>
                          <a:pt x="3470" y="23100"/>
                        </a:cubicBezTo>
                        <a:cubicBezTo>
                          <a:pt x="4098" y="23391"/>
                          <a:pt x="4705" y="23562"/>
                          <a:pt x="5393" y="23562"/>
                        </a:cubicBezTo>
                        <a:cubicBezTo>
                          <a:pt x="6103" y="23562"/>
                          <a:pt x="6900" y="23380"/>
                          <a:pt x="7898" y="22963"/>
                        </a:cubicBezTo>
                        <a:lnTo>
                          <a:pt x="7898" y="22963"/>
                        </a:lnTo>
                        <a:cubicBezTo>
                          <a:pt x="6619" y="24172"/>
                          <a:pt x="5090" y="24629"/>
                          <a:pt x="5090" y="24629"/>
                        </a:cubicBezTo>
                        <a:cubicBezTo>
                          <a:pt x="5090" y="24629"/>
                          <a:pt x="5810" y="24746"/>
                          <a:pt x="6818" y="24746"/>
                        </a:cubicBezTo>
                        <a:cubicBezTo>
                          <a:pt x="6902" y="24746"/>
                          <a:pt x="6988" y="24745"/>
                          <a:pt x="7076" y="24743"/>
                        </a:cubicBezTo>
                        <a:lnTo>
                          <a:pt x="7076" y="24743"/>
                        </a:lnTo>
                        <a:cubicBezTo>
                          <a:pt x="7007" y="24789"/>
                          <a:pt x="6939" y="24857"/>
                          <a:pt x="6871" y="24903"/>
                        </a:cubicBezTo>
                        <a:cubicBezTo>
                          <a:pt x="6026" y="25222"/>
                          <a:pt x="4816" y="25610"/>
                          <a:pt x="3652" y="25793"/>
                        </a:cubicBezTo>
                        <a:cubicBezTo>
                          <a:pt x="3880" y="25907"/>
                          <a:pt x="4405" y="26067"/>
                          <a:pt x="5067" y="26135"/>
                        </a:cubicBezTo>
                        <a:cubicBezTo>
                          <a:pt x="2397" y="27779"/>
                          <a:pt x="0" y="28646"/>
                          <a:pt x="0" y="28646"/>
                        </a:cubicBezTo>
                        <a:cubicBezTo>
                          <a:pt x="857" y="29041"/>
                          <a:pt x="1675" y="29274"/>
                          <a:pt x="2606" y="29274"/>
                        </a:cubicBezTo>
                        <a:cubicBezTo>
                          <a:pt x="3558" y="29274"/>
                          <a:pt x="4629" y="29029"/>
                          <a:pt x="5980" y="28463"/>
                        </a:cubicBezTo>
                        <a:lnTo>
                          <a:pt x="5980" y="28463"/>
                        </a:lnTo>
                        <a:cubicBezTo>
                          <a:pt x="4246" y="30107"/>
                          <a:pt x="2169" y="30700"/>
                          <a:pt x="2169" y="30700"/>
                        </a:cubicBezTo>
                        <a:cubicBezTo>
                          <a:pt x="2169" y="30700"/>
                          <a:pt x="3284" y="30880"/>
                          <a:pt x="4778" y="30880"/>
                        </a:cubicBezTo>
                        <a:cubicBezTo>
                          <a:pt x="6816" y="30880"/>
                          <a:pt x="9559" y="30546"/>
                          <a:pt x="11139" y="28966"/>
                        </a:cubicBezTo>
                        <a:cubicBezTo>
                          <a:pt x="11961" y="30439"/>
                          <a:pt x="14973" y="30943"/>
                          <a:pt x="17522" y="30943"/>
                        </a:cubicBezTo>
                        <a:cubicBezTo>
                          <a:pt x="18726" y="30943"/>
                          <a:pt x="19826" y="30830"/>
                          <a:pt x="20543" y="30655"/>
                        </a:cubicBezTo>
                        <a:cubicBezTo>
                          <a:pt x="18922" y="30426"/>
                          <a:pt x="17233" y="29057"/>
                          <a:pt x="17233" y="29057"/>
                        </a:cubicBezTo>
                        <a:lnTo>
                          <a:pt x="17233" y="29057"/>
                        </a:lnTo>
                        <a:cubicBezTo>
                          <a:pt x="17233" y="29057"/>
                          <a:pt x="18530" y="29268"/>
                          <a:pt x="19979" y="29268"/>
                        </a:cubicBezTo>
                        <a:cubicBezTo>
                          <a:pt x="21139" y="29268"/>
                          <a:pt x="22397" y="29133"/>
                          <a:pt x="23168" y="28646"/>
                        </a:cubicBezTo>
                        <a:cubicBezTo>
                          <a:pt x="21136" y="28486"/>
                          <a:pt x="19447" y="27893"/>
                          <a:pt x="18032" y="27025"/>
                        </a:cubicBezTo>
                        <a:cubicBezTo>
                          <a:pt x="18854" y="26957"/>
                          <a:pt x="19516" y="26637"/>
                          <a:pt x="19835" y="26478"/>
                        </a:cubicBezTo>
                        <a:cubicBezTo>
                          <a:pt x="18534" y="26478"/>
                          <a:pt x="15430" y="24857"/>
                          <a:pt x="15430" y="24857"/>
                        </a:cubicBezTo>
                        <a:cubicBezTo>
                          <a:pt x="15384" y="24811"/>
                          <a:pt x="15362" y="24789"/>
                          <a:pt x="15339" y="24743"/>
                        </a:cubicBezTo>
                        <a:lnTo>
                          <a:pt x="15339" y="24743"/>
                        </a:lnTo>
                        <a:cubicBezTo>
                          <a:pt x="15719" y="24777"/>
                          <a:pt x="16101" y="24793"/>
                          <a:pt x="16470" y="24793"/>
                        </a:cubicBezTo>
                        <a:cubicBezTo>
                          <a:pt x="17342" y="24793"/>
                          <a:pt x="18142" y="24705"/>
                          <a:pt x="18671" y="24560"/>
                        </a:cubicBezTo>
                        <a:cubicBezTo>
                          <a:pt x="17484" y="24401"/>
                          <a:pt x="16229" y="23396"/>
                          <a:pt x="16229" y="23396"/>
                        </a:cubicBezTo>
                        <a:lnTo>
                          <a:pt x="16229" y="23396"/>
                        </a:lnTo>
                        <a:cubicBezTo>
                          <a:pt x="16229" y="23396"/>
                          <a:pt x="17192" y="23552"/>
                          <a:pt x="18266" y="23552"/>
                        </a:cubicBezTo>
                        <a:cubicBezTo>
                          <a:pt x="19120" y="23552"/>
                          <a:pt x="20045" y="23453"/>
                          <a:pt x="20611" y="23100"/>
                        </a:cubicBezTo>
                        <a:cubicBezTo>
                          <a:pt x="19128" y="22985"/>
                          <a:pt x="17872" y="22552"/>
                          <a:pt x="16845" y="21913"/>
                        </a:cubicBezTo>
                        <a:cubicBezTo>
                          <a:pt x="17325" y="21798"/>
                          <a:pt x="17690" y="21616"/>
                          <a:pt x="17690" y="21365"/>
                        </a:cubicBezTo>
                        <a:cubicBezTo>
                          <a:pt x="15727" y="21114"/>
                          <a:pt x="14426" y="19721"/>
                          <a:pt x="14334" y="19630"/>
                        </a:cubicBezTo>
                        <a:lnTo>
                          <a:pt x="14334" y="19630"/>
                        </a:lnTo>
                        <a:cubicBezTo>
                          <a:pt x="14611" y="19672"/>
                          <a:pt x="14890" y="19692"/>
                          <a:pt x="15170" y="19692"/>
                        </a:cubicBezTo>
                        <a:cubicBezTo>
                          <a:pt x="15654" y="19692"/>
                          <a:pt x="16140" y="19632"/>
                          <a:pt x="16617" y="19516"/>
                        </a:cubicBezTo>
                        <a:cubicBezTo>
                          <a:pt x="15430" y="19333"/>
                          <a:pt x="15110" y="18192"/>
                          <a:pt x="15110" y="18192"/>
                        </a:cubicBezTo>
                        <a:lnTo>
                          <a:pt x="15110" y="18192"/>
                        </a:lnTo>
                        <a:cubicBezTo>
                          <a:pt x="15111" y="18192"/>
                          <a:pt x="17122" y="18616"/>
                          <a:pt x="18789" y="18616"/>
                        </a:cubicBezTo>
                        <a:cubicBezTo>
                          <a:pt x="19537" y="18616"/>
                          <a:pt x="20215" y="18531"/>
                          <a:pt x="20611" y="18283"/>
                        </a:cubicBezTo>
                        <a:cubicBezTo>
                          <a:pt x="17986" y="18078"/>
                          <a:pt x="16115" y="16845"/>
                          <a:pt x="14791" y="15362"/>
                        </a:cubicBezTo>
                        <a:lnTo>
                          <a:pt x="14791" y="15362"/>
                        </a:lnTo>
                        <a:cubicBezTo>
                          <a:pt x="15007" y="15377"/>
                          <a:pt x="15221" y="15385"/>
                          <a:pt x="15431" y="15385"/>
                        </a:cubicBezTo>
                        <a:cubicBezTo>
                          <a:pt x="16152" y="15385"/>
                          <a:pt x="16814" y="15298"/>
                          <a:pt x="17256" y="15156"/>
                        </a:cubicBezTo>
                        <a:cubicBezTo>
                          <a:pt x="16297" y="14974"/>
                          <a:pt x="15316" y="13924"/>
                          <a:pt x="15316" y="13924"/>
                        </a:cubicBezTo>
                        <a:lnTo>
                          <a:pt x="15316" y="13924"/>
                        </a:lnTo>
                        <a:cubicBezTo>
                          <a:pt x="15316" y="13924"/>
                          <a:pt x="16092" y="14089"/>
                          <a:pt x="16950" y="14089"/>
                        </a:cubicBezTo>
                        <a:cubicBezTo>
                          <a:pt x="17622" y="14089"/>
                          <a:pt x="18344" y="13988"/>
                          <a:pt x="18785" y="13627"/>
                        </a:cubicBezTo>
                        <a:cubicBezTo>
                          <a:pt x="16708" y="13422"/>
                          <a:pt x="15247" y="12166"/>
                          <a:pt x="14197" y="10637"/>
                        </a:cubicBezTo>
                        <a:lnTo>
                          <a:pt x="14197" y="10637"/>
                        </a:lnTo>
                        <a:cubicBezTo>
                          <a:pt x="14399" y="10655"/>
                          <a:pt x="14603" y="10664"/>
                          <a:pt x="14801" y="10664"/>
                        </a:cubicBezTo>
                        <a:cubicBezTo>
                          <a:pt x="15342" y="10664"/>
                          <a:pt x="15843" y="10600"/>
                          <a:pt x="16160" y="10500"/>
                        </a:cubicBezTo>
                        <a:cubicBezTo>
                          <a:pt x="15453" y="10363"/>
                          <a:pt x="14722" y="9587"/>
                          <a:pt x="14722" y="9587"/>
                        </a:cubicBezTo>
                        <a:lnTo>
                          <a:pt x="14722" y="9587"/>
                        </a:lnTo>
                        <a:cubicBezTo>
                          <a:pt x="14723" y="9587"/>
                          <a:pt x="15290" y="9708"/>
                          <a:pt x="15922" y="9708"/>
                        </a:cubicBezTo>
                        <a:cubicBezTo>
                          <a:pt x="16425" y="9708"/>
                          <a:pt x="16968" y="9632"/>
                          <a:pt x="17302" y="9359"/>
                        </a:cubicBezTo>
                        <a:cubicBezTo>
                          <a:pt x="15635" y="9199"/>
                          <a:pt x="14494" y="8126"/>
                          <a:pt x="13695" y="6871"/>
                        </a:cubicBezTo>
                        <a:lnTo>
                          <a:pt x="13695" y="6871"/>
                        </a:lnTo>
                        <a:cubicBezTo>
                          <a:pt x="14069" y="6946"/>
                          <a:pt x="14458" y="6978"/>
                          <a:pt x="14825" y="6978"/>
                        </a:cubicBezTo>
                        <a:cubicBezTo>
                          <a:pt x="15354" y="6978"/>
                          <a:pt x="15837" y="6910"/>
                          <a:pt x="16160" y="6802"/>
                        </a:cubicBezTo>
                        <a:cubicBezTo>
                          <a:pt x="15453" y="6665"/>
                          <a:pt x="14722" y="5889"/>
                          <a:pt x="14722" y="5889"/>
                        </a:cubicBezTo>
                        <a:lnTo>
                          <a:pt x="14722" y="5889"/>
                        </a:lnTo>
                        <a:cubicBezTo>
                          <a:pt x="14723" y="5889"/>
                          <a:pt x="15309" y="6014"/>
                          <a:pt x="15954" y="6014"/>
                        </a:cubicBezTo>
                        <a:cubicBezTo>
                          <a:pt x="16447" y="6014"/>
                          <a:pt x="16975" y="5941"/>
                          <a:pt x="17302" y="5684"/>
                        </a:cubicBezTo>
                        <a:cubicBezTo>
                          <a:pt x="14266" y="5364"/>
                          <a:pt x="12988" y="2123"/>
                          <a:pt x="12349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5" name="Google Shape;55;p3"/>
                  <p:cNvSpPr/>
                  <p:nvPr/>
                </p:nvSpPr>
                <p:spPr>
                  <a:xfrm>
                    <a:off x="1740659" y="3182130"/>
                    <a:ext cx="579200" cy="773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8" h="30943" extrusionOk="0">
                        <a:moveTo>
                          <a:pt x="12349" y="0"/>
                        </a:moveTo>
                        <a:cubicBezTo>
                          <a:pt x="11550" y="3607"/>
                          <a:pt x="7236" y="5684"/>
                          <a:pt x="7236" y="5684"/>
                        </a:cubicBezTo>
                        <a:cubicBezTo>
                          <a:pt x="7604" y="5896"/>
                          <a:pt x="7956" y="6021"/>
                          <a:pt x="8356" y="6021"/>
                        </a:cubicBezTo>
                        <a:cubicBezTo>
                          <a:pt x="8774" y="6021"/>
                          <a:pt x="9243" y="5885"/>
                          <a:pt x="9838" y="5570"/>
                        </a:cubicBezTo>
                        <a:lnTo>
                          <a:pt x="9838" y="5570"/>
                        </a:lnTo>
                        <a:cubicBezTo>
                          <a:pt x="9085" y="6506"/>
                          <a:pt x="8172" y="6848"/>
                          <a:pt x="8172" y="6848"/>
                        </a:cubicBezTo>
                        <a:cubicBezTo>
                          <a:pt x="8172" y="6848"/>
                          <a:pt x="8632" y="6937"/>
                          <a:pt x="9259" y="6937"/>
                        </a:cubicBezTo>
                        <a:cubicBezTo>
                          <a:pt x="9687" y="6937"/>
                          <a:pt x="10192" y="6895"/>
                          <a:pt x="10683" y="6757"/>
                        </a:cubicBezTo>
                        <a:lnTo>
                          <a:pt x="10683" y="6757"/>
                        </a:lnTo>
                        <a:cubicBezTo>
                          <a:pt x="9153" y="8446"/>
                          <a:pt x="7236" y="9359"/>
                          <a:pt x="7236" y="9359"/>
                        </a:cubicBezTo>
                        <a:cubicBezTo>
                          <a:pt x="7609" y="9585"/>
                          <a:pt x="7964" y="9715"/>
                          <a:pt x="8370" y="9715"/>
                        </a:cubicBezTo>
                        <a:cubicBezTo>
                          <a:pt x="8784" y="9715"/>
                          <a:pt x="9250" y="9579"/>
                          <a:pt x="9838" y="9267"/>
                        </a:cubicBezTo>
                        <a:lnTo>
                          <a:pt x="9838" y="9267"/>
                        </a:lnTo>
                        <a:cubicBezTo>
                          <a:pt x="9085" y="10180"/>
                          <a:pt x="8172" y="10523"/>
                          <a:pt x="8172" y="10523"/>
                        </a:cubicBezTo>
                        <a:cubicBezTo>
                          <a:pt x="8172" y="10523"/>
                          <a:pt x="8674" y="10637"/>
                          <a:pt x="9336" y="10637"/>
                        </a:cubicBezTo>
                        <a:cubicBezTo>
                          <a:pt x="7396" y="12577"/>
                          <a:pt x="5204" y="13627"/>
                          <a:pt x="5204" y="13627"/>
                        </a:cubicBezTo>
                        <a:cubicBezTo>
                          <a:pt x="5699" y="13919"/>
                          <a:pt x="6176" y="14095"/>
                          <a:pt x="6722" y="14095"/>
                        </a:cubicBezTo>
                        <a:cubicBezTo>
                          <a:pt x="7285" y="14095"/>
                          <a:pt x="7920" y="13908"/>
                          <a:pt x="8720" y="13467"/>
                        </a:cubicBezTo>
                        <a:lnTo>
                          <a:pt x="8720" y="13467"/>
                        </a:lnTo>
                        <a:cubicBezTo>
                          <a:pt x="7692" y="14745"/>
                          <a:pt x="6483" y="15202"/>
                          <a:pt x="6483" y="15202"/>
                        </a:cubicBezTo>
                        <a:cubicBezTo>
                          <a:pt x="6483" y="15202"/>
                          <a:pt x="7131" y="15337"/>
                          <a:pt x="8002" y="15337"/>
                        </a:cubicBezTo>
                        <a:cubicBezTo>
                          <a:pt x="8263" y="15337"/>
                          <a:pt x="8544" y="15325"/>
                          <a:pt x="8834" y="15293"/>
                        </a:cubicBezTo>
                        <a:lnTo>
                          <a:pt x="8834" y="15293"/>
                        </a:lnTo>
                        <a:cubicBezTo>
                          <a:pt x="6346" y="17233"/>
                          <a:pt x="3470" y="18283"/>
                          <a:pt x="3470" y="18283"/>
                        </a:cubicBezTo>
                        <a:cubicBezTo>
                          <a:pt x="4104" y="18566"/>
                          <a:pt x="4715" y="18737"/>
                          <a:pt x="5410" y="18737"/>
                        </a:cubicBezTo>
                        <a:cubicBezTo>
                          <a:pt x="6116" y="18737"/>
                          <a:pt x="6908" y="18561"/>
                          <a:pt x="7898" y="18146"/>
                        </a:cubicBezTo>
                        <a:lnTo>
                          <a:pt x="7898" y="18146"/>
                        </a:lnTo>
                        <a:cubicBezTo>
                          <a:pt x="8012" y="19037"/>
                          <a:pt x="7236" y="19630"/>
                          <a:pt x="7236" y="19630"/>
                        </a:cubicBezTo>
                        <a:cubicBezTo>
                          <a:pt x="7236" y="19630"/>
                          <a:pt x="7791" y="19835"/>
                          <a:pt x="8586" y="19835"/>
                        </a:cubicBezTo>
                        <a:cubicBezTo>
                          <a:pt x="8784" y="19835"/>
                          <a:pt x="8998" y="19822"/>
                          <a:pt x="9222" y="19790"/>
                        </a:cubicBezTo>
                        <a:lnTo>
                          <a:pt x="9222" y="19790"/>
                        </a:lnTo>
                        <a:cubicBezTo>
                          <a:pt x="9200" y="19811"/>
                          <a:pt x="7304" y="21035"/>
                          <a:pt x="6479" y="21035"/>
                        </a:cubicBezTo>
                        <a:cubicBezTo>
                          <a:pt x="6430" y="21035"/>
                          <a:pt x="6386" y="21031"/>
                          <a:pt x="6346" y="21022"/>
                        </a:cubicBezTo>
                        <a:lnTo>
                          <a:pt x="6346" y="21022"/>
                        </a:lnTo>
                        <a:cubicBezTo>
                          <a:pt x="6506" y="21182"/>
                          <a:pt x="6779" y="21274"/>
                          <a:pt x="7053" y="21319"/>
                        </a:cubicBezTo>
                        <a:cubicBezTo>
                          <a:pt x="5159" y="22483"/>
                          <a:pt x="3470" y="23100"/>
                          <a:pt x="3470" y="23100"/>
                        </a:cubicBezTo>
                        <a:cubicBezTo>
                          <a:pt x="4099" y="23391"/>
                          <a:pt x="4705" y="23562"/>
                          <a:pt x="5393" y="23562"/>
                        </a:cubicBezTo>
                        <a:cubicBezTo>
                          <a:pt x="6103" y="23562"/>
                          <a:pt x="6901" y="23380"/>
                          <a:pt x="7898" y="22963"/>
                        </a:cubicBezTo>
                        <a:lnTo>
                          <a:pt x="7898" y="22963"/>
                        </a:lnTo>
                        <a:cubicBezTo>
                          <a:pt x="6620" y="24172"/>
                          <a:pt x="5090" y="24629"/>
                          <a:pt x="5090" y="24629"/>
                        </a:cubicBezTo>
                        <a:cubicBezTo>
                          <a:pt x="5090" y="24629"/>
                          <a:pt x="5810" y="24746"/>
                          <a:pt x="6800" y="24746"/>
                        </a:cubicBezTo>
                        <a:cubicBezTo>
                          <a:pt x="6883" y="24746"/>
                          <a:pt x="6967" y="24745"/>
                          <a:pt x="7053" y="24743"/>
                        </a:cubicBezTo>
                        <a:lnTo>
                          <a:pt x="7053" y="24743"/>
                        </a:lnTo>
                        <a:cubicBezTo>
                          <a:pt x="7008" y="24789"/>
                          <a:pt x="6939" y="24857"/>
                          <a:pt x="6871" y="24903"/>
                        </a:cubicBezTo>
                        <a:cubicBezTo>
                          <a:pt x="6026" y="25222"/>
                          <a:pt x="4816" y="25610"/>
                          <a:pt x="3652" y="25793"/>
                        </a:cubicBezTo>
                        <a:cubicBezTo>
                          <a:pt x="3881" y="25907"/>
                          <a:pt x="4406" y="26067"/>
                          <a:pt x="5068" y="26135"/>
                        </a:cubicBezTo>
                        <a:cubicBezTo>
                          <a:pt x="2397" y="27779"/>
                          <a:pt x="0" y="28646"/>
                          <a:pt x="0" y="28646"/>
                        </a:cubicBezTo>
                        <a:cubicBezTo>
                          <a:pt x="857" y="29041"/>
                          <a:pt x="1675" y="29274"/>
                          <a:pt x="2606" y="29274"/>
                        </a:cubicBezTo>
                        <a:cubicBezTo>
                          <a:pt x="3559" y="29274"/>
                          <a:pt x="4629" y="29029"/>
                          <a:pt x="5981" y="28463"/>
                        </a:cubicBezTo>
                        <a:lnTo>
                          <a:pt x="5981" y="28463"/>
                        </a:lnTo>
                        <a:cubicBezTo>
                          <a:pt x="4246" y="30107"/>
                          <a:pt x="2169" y="30700"/>
                          <a:pt x="2169" y="30700"/>
                        </a:cubicBezTo>
                        <a:cubicBezTo>
                          <a:pt x="2169" y="30700"/>
                          <a:pt x="3284" y="30880"/>
                          <a:pt x="4778" y="30880"/>
                        </a:cubicBezTo>
                        <a:cubicBezTo>
                          <a:pt x="6816" y="30880"/>
                          <a:pt x="9559" y="30546"/>
                          <a:pt x="11139" y="28966"/>
                        </a:cubicBezTo>
                        <a:cubicBezTo>
                          <a:pt x="11961" y="30439"/>
                          <a:pt x="14974" y="30943"/>
                          <a:pt x="17523" y="30943"/>
                        </a:cubicBezTo>
                        <a:cubicBezTo>
                          <a:pt x="18726" y="30943"/>
                          <a:pt x="19826" y="30830"/>
                          <a:pt x="20543" y="30655"/>
                        </a:cubicBezTo>
                        <a:cubicBezTo>
                          <a:pt x="18923" y="30426"/>
                          <a:pt x="17234" y="29057"/>
                          <a:pt x="17233" y="29057"/>
                        </a:cubicBezTo>
                        <a:lnTo>
                          <a:pt x="17233" y="29057"/>
                        </a:lnTo>
                        <a:cubicBezTo>
                          <a:pt x="17234" y="29057"/>
                          <a:pt x="18530" y="29268"/>
                          <a:pt x="19979" y="29268"/>
                        </a:cubicBezTo>
                        <a:cubicBezTo>
                          <a:pt x="21139" y="29268"/>
                          <a:pt x="22397" y="29133"/>
                          <a:pt x="23168" y="28646"/>
                        </a:cubicBezTo>
                        <a:cubicBezTo>
                          <a:pt x="21137" y="28486"/>
                          <a:pt x="19447" y="27893"/>
                          <a:pt x="18032" y="27025"/>
                        </a:cubicBezTo>
                        <a:cubicBezTo>
                          <a:pt x="18854" y="26957"/>
                          <a:pt x="19516" y="26637"/>
                          <a:pt x="19836" y="26478"/>
                        </a:cubicBezTo>
                        <a:cubicBezTo>
                          <a:pt x="18534" y="26478"/>
                          <a:pt x="15430" y="24857"/>
                          <a:pt x="15430" y="24857"/>
                        </a:cubicBezTo>
                        <a:cubicBezTo>
                          <a:pt x="15385" y="24811"/>
                          <a:pt x="15362" y="24789"/>
                          <a:pt x="15339" y="24743"/>
                        </a:cubicBezTo>
                        <a:lnTo>
                          <a:pt x="15339" y="24743"/>
                        </a:lnTo>
                        <a:cubicBezTo>
                          <a:pt x="15719" y="24777"/>
                          <a:pt x="16101" y="24793"/>
                          <a:pt x="16471" y="24793"/>
                        </a:cubicBezTo>
                        <a:cubicBezTo>
                          <a:pt x="17343" y="24793"/>
                          <a:pt x="18142" y="24705"/>
                          <a:pt x="18671" y="24560"/>
                        </a:cubicBezTo>
                        <a:cubicBezTo>
                          <a:pt x="17485" y="24401"/>
                          <a:pt x="16229" y="23396"/>
                          <a:pt x="16229" y="23396"/>
                        </a:cubicBezTo>
                        <a:lnTo>
                          <a:pt x="16229" y="23396"/>
                        </a:lnTo>
                        <a:cubicBezTo>
                          <a:pt x="16229" y="23396"/>
                          <a:pt x="17192" y="23552"/>
                          <a:pt x="18266" y="23552"/>
                        </a:cubicBezTo>
                        <a:cubicBezTo>
                          <a:pt x="19121" y="23552"/>
                          <a:pt x="20045" y="23453"/>
                          <a:pt x="20612" y="23100"/>
                        </a:cubicBezTo>
                        <a:cubicBezTo>
                          <a:pt x="19128" y="22985"/>
                          <a:pt x="17873" y="22552"/>
                          <a:pt x="16845" y="21913"/>
                        </a:cubicBezTo>
                        <a:cubicBezTo>
                          <a:pt x="17325" y="21798"/>
                          <a:pt x="17690" y="21616"/>
                          <a:pt x="17690" y="21365"/>
                        </a:cubicBezTo>
                        <a:cubicBezTo>
                          <a:pt x="15727" y="21114"/>
                          <a:pt x="14426" y="19721"/>
                          <a:pt x="14335" y="19630"/>
                        </a:cubicBezTo>
                        <a:lnTo>
                          <a:pt x="14335" y="19630"/>
                        </a:lnTo>
                        <a:cubicBezTo>
                          <a:pt x="14611" y="19672"/>
                          <a:pt x="14890" y="19692"/>
                          <a:pt x="15170" y="19692"/>
                        </a:cubicBezTo>
                        <a:cubicBezTo>
                          <a:pt x="15654" y="19692"/>
                          <a:pt x="16140" y="19632"/>
                          <a:pt x="16617" y="19516"/>
                        </a:cubicBezTo>
                        <a:cubicBezTo>
                          <a:pt x="15430" y="19333"/>
                          <a:pt x="15111" y="18192"/>
                          <a:pt x="15111" y="18192"/>
                        </a:cubicBezTo>
                        <a:lnTo>
                          <a:pt x="15111" y="18192"/>
                        </a:lnTo>
                        <a:cubicBezTo>
                          <a:pt x="15111" y="18192"/>
                          <a:pt x="17123" y="18616"/>
                          <a:pt x="18789" y="18616"/>
                        </a:cubicBezTo>
                        <a:cubicBezTo>
                          <a:pt x="19537" y="18616"/>
                          <a:pt x="20216" y="18531"/>
                          <a:pt x="20612" y="18283"/>
                        </a:cubicBezTo>
                        <a:cubicBezTo>
                          <a:pt x="17987" y="18078"/>
                          <a:pt x="16115" y="16845"/>
                          <a:pt x="14791" y="15362"/>
                        </a:cubicBezTo>
                        <a:lnTo>
                          <a:pt x="14791" y="15362"/>
                        </a:lnTo>
                        <a:cubicBezTo>
                          <a:pt x="15007" y="15377"/>
                          <a:pt x="15222" y="15385"/>
                          <a:pt x="15431" y="15385"/>
                        </a:cubicBezTo>
                        <a:cubicBezTo>
                          <a:pt x="16153" y="15385"/>
                          <a:pt x="16814" y="15298"/>
                          <a:pt x="17256" y="15156"/>
                        </a:cubicBezTo>
                        <a:cubicBezTo>
                          <a:pt x="16298" y="14974"/>
                          <a:pt x="15293" y="13924"/>
                          <a:pt x="15293" y="13924"/>
                        </a:cubicBezTo>
                        <a:lnTo>
                          <a:pt x="15293" y="13924"/>
                        </a:lnTo>
                        <a:cubicBezTo>
                          <a:pt x="15293" y="13924"/>
                          <a:pt x="16076" y="14089"/>
                          <a:pt x="16941" y="14089"/>
                        </a:cubicBezTo>
                        <a:cubicBezTo>
                          <a:pt x="17618" y="14089"/>
                          <a:pt x="18345" y="13988"/>
                          <a:pt x="18786" y="13627"/>
                        </a:cubicBezTo>
                        <a:cubicBezTo>
                          <a:pt x="16708" y="13422"/>
                          <a:pt x="15248" y="12166"/>
                          <a:pt x="14198" y="10637"/>
                        </a:cubicBezTo>
                        <a:lnTo>
                          <a:pt x="14198" y="10637"/>
                        </a:lnTo>
                        <a:cubicBezTo>
                          <a:pt x="14399" y="10655"/>
                          <a:pt x="14601" y="10664"/>
                          <a:pt x="14797" y="10664"/>
                        </a:cubicBezTo>
                        <a:cubicBezTo>
                          <a:pt x="15333" y="10664"/>
                          <a:pt x="15826" y="10600"/>
                          <a:pt x="16161" y="10500"/>
                        </a:cubicBezTo>
                        <a:cubicBezTo>
                          <a:pt x="15453" y="10363"/>
                          <a:pt x="14723" y="9587"/>
                          <a:pt x="14723" y="9587"/>
                        </a:cubicBezTo>
                        <a:lnTo>
                          <a:pt x="14723" y="9587"/>
                        </a:lnTo>
                        <a:cubicBezTo>
                          <a:pt x="14723" y="9587"/>
                          <a:pt x="15290" y="9708"/>
                          <a:pt x="15923" y="9708"/>
                        </a:cubicBezTo>
                        <a:cubicBezTo>
                          <a:pt x="16425" y="9708"/>
                          <a:pt x="16968" y="9632"/>
                          <a:pt x="17302" y="9359"/>
                        </a:cubicBezTo>
                        <a:cubicBezTo>
                          <a:pt x="15636" y="9199"/>
                          <a:pt x="14494" y="8126"/>
                          <a:pt x="13695" y="6871"/>
                        </a:cubicBezTo>
                        <a:lnTo>
                          <a:pt x="13695" y="6871"/>
                        </a:lnTo>
                        <a:cubicBezTo>
                          <a:pt x="14069" y="6946"/>
                          <a:pt x="14458" y="6978"/>
                          <a:pt x="14825" y="6978"/>
                        </a:cubicBezTo>
                        <a:cubicBezTo>
                          <a:pt x="15354" y="6978"/>
                          <a:pt x="15837" y="6910"/>
                          <a:pt x="16161" y="6802"/>
                        </a:cubicBezTo>
                        <a:cubicBezTo>
                          <a:pt x="15453" y="6665"/>
                          <a:pt x="14723" y="5889"/>
                          <a:pt x="14723" y="5889"/>
                        </a:cubicBezTo>
                        <a:lnTo>
                          <a:pt x="14723" y="5889"/>
                        </a:lnTo>
                        <a:cubicBezTo>
                          <a:pt x="14723" y="5889"/>
                          <a:pt x="15309" y="6014"/>
                          <a:pt x="15954" y="6014"/>
                        </a:cubicBezTo>
                        <a:cubicBezTo>
                          <a:pt x="16448" y="6014"/>
                          <a:pt x="16975" y="5941"/>
                          <a:pt x="17302" y="5684"/>
                        </a:cubicBezTo>
                        <a:cubicBezTo>
                          <a:pt x="14266" y="5364"/>
                          <a:pt x="12988" y="2123"/>
                          <a:pt x="12349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6" name="Google Shape;56;p3"/>
                  <p:cNvSpPr/>
                  <p:nvPr/>
                </p:nvSpPr>
                <p:spPr>
                  <a:xfrm>
                    <a:off x="2054388" y="3191220"/>
                    <a:ext cx="579200" cy="773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8" h="30943" extrusionOk="0">
                        <a:moveTo>
                          <a:pt x="12371" y="0"/>
                        </a:moveTo>
                        <a:cubicBezTo>
                          <a:pt x="11550" y="3607"/>
                          <a:pt x="7236" y="5684"/>
                          <a:pt x="7236" y="5684"/>
                        </a:cubicBezTo>
                        <a:cubicBezTo>
                          <a:pt x="7604" y="5896"/>
                          <a:pt x="7956" y="6021"/>
                          <a:pt x="8356" y="6021"/>
                        </a:cubicBezTo>
                        <a:cubicBezTo>
                          <a:pt x="8773" y="6021"/>
                          <a:pt x="9243" y="5885"/>
                          <a:pt x="9838" y="5570"/>
                        </a:cubicBezTo>
                        <a:lnTo>
                          <a:pt x="9838" y="5570"/>
                        </a:lnTo>
                        <a:cubicBezTo>
                          <a:pt x="9085" y="6506"/>
                          <a:pt x="8194" y="6848"/>
                          <a:pt x="8194" y="6848"/>
                        </a:cubicBezTo>
                        <a:cubicBezTo>
                          <a:pt x="8194" y="6848"/>
                          <a:pt x="8654" y="6937"/>
                          <a:pt x="9277" y="6937"/>
                        </a:cubicBezTo>
                        <a:cubicBezTo>
                          <a:pt x="9701" y="6937"/>
                          <a:pt x="10201" y="6895"/>
                          <a:pt x="10682" y="6757"/>
                        </a:cubicBezTo>
                        <a:lnTo>
                          <a:pt x="10682" y="6757"/>
                        </a:lnTo>
                        <a:cubicBezTo>
                          <a:pt x="9176" y="8446"/>
                          <a:pt x="7236" y="9359"/>
                          <a:pt x="7236" y="9359"/>
                        </a:cubicBezTo>
                        <a:cubicBezTo>
                          <a:pt x="7608" y="9585"/>
                          <a:pt x="7964" y="9715"/>
                          <a:pt x="8370" y="9715"/>
                        </a:cubicBezTo>
                        <a:cubicBezTo>
                          <a:pt x="8784" y="9715"/>
                          <a:pt x="9250" y="9579"/>
                          <a:pt x="9838" y="9267"/>
                        </a:cubicBezTo>
                        <a:lnTo>
                          <a:pt x="9838" y="9267"/>
                        </a:lnTo>
                        <a:cubicBezTo>
                          <a:pt x="9085" y="10180"/>
                          <a:pt x="8194" y="10523"/>
                          <a:pt x="8194" y="10523"/>
                        </a:cubicBezTo>
                        <a:cubicBezTo>
                          <a:pt x="8194" y="10523"/>
                          <a:pt x="8674" y="10637"/>
                          <a:pt x="9358" y="10637"/>
                        </a:cubicBezTo>
                        <a:cubicBezTo>
                          <a:pt x="7396" y="12577"/>
                          <a:pt x="5204" y="13627"/>
                          <a:pt x="5204" y="13627"/>
                        </a:cubicBezTo>
                        <a:cubicBezTo>
                          <a:pt x="5699" y="13919"/>
                          <a:pt x="6176" y="14095"/>
                          <a:pt x="6722" y="14095"/>
                        </a:cubicBezTo>
                        <a:cubicBezTo>
                          <a:pt x="7285" y="14095"/>
                          <a:pt x="7920" y="13908"/>
                          <a:pt x="8719" y="13467"/>
                        </a:cubicBezTo>
                        <a:lnTo>
                          <a:pt x="8719" y="13467"/>
                        </a:lnTo>
                        <a:cubicBezTo>
                          <a:pt x="7692" y="14745"/>
                          <a:pt x="6483" y="15202"/>
                          <a:pt x="6483" y="15202"/>
                        </a:cubicBezTo>
                        <a:cubicBezTo>
                          <a:pt x="6483" y="15202"/>
                          <a:pt x="7131" y="15337"/>
                          <a:pt x="8001" y="15337"/>
                        </a:cubicBezTo>
                        <a:cubicBezTo>
                          <a:pt x="8263" y="15337"/>
                          <a:pt x="8544" y="15325"/>
                          <a:pt x="8834" y="15293"/>
                        </a:cubicBezTo>
                        <a:lnTo>
                          <a:pt x="8834" y="15293"/>
                        </a:lnTo>
                        <a:cubicBezTo>
                          <a:pt x="6346" y="17233"/>
                          <a:pt x="3470" y="18283"/>
                          <a:pt x="3470" y="18283"/>
                        </a:cubicBezTo>
                        <a:cubicBezTo>
                          <a:pt x="4115" y="18566"/>
                          <a:pt x="4726" y="18737"/>
                          <a:pt x="5421" y="18737"/>
                        </a:cubicBezTo>
                        <a:cubicBezTo>
                          <a:pt x="6127" y="18737"/>
                          <a:pt x="6919" y="18561"/>
                          <a:pt x="7921" y="18146"/>
                        </a:cubicBezTo>
                        <a:lnTo>
                          <a:pt x="7921" y="18146"/>
                        </a:lnTo>
                        <a:cubicBezTo>
                          <a:pt x="8012" y="19037"/>
                          <a:pt x="7236" y="19630"/>
                          <a:pt x="7236" y="19630"/>
                        </a:cubicBezTo>
                        <a:cubicBezTo>
                          <a:pt x="7236" y="19630"/>
                          <a:pt x="7791" y="19835"/>
                          <a:pt x="8597" y="19835"/>
                        </a:cubicBezTo>
                        <a:cubicBezTo>
                          <a:pt x="8799" y="19835"/>
                          <a:pt x="9016" y="19822"/>
                          <a:pt x="9244" y="19790"/>
                        </a:cubicBezTo>
                        <a:lnTo>
                          <a:pt x="9244" y="19790"/>
                        </a:lnTo>
                        <a:cubicBezTo>
                          <a:pt x="9223" y="19811"/>
                          <a:pt x="7306" y="21035"/>
                          <a:pt x="6498" y="21035"/>
                        </a:cubicBezTo>
                        <a:cubicBezTo>
                          <a:pt x="6451" y="21035"/>
                          <a:pt x="6407" y="21031"/>
                          <a:pt x="6368" y="21022"/>
                        </a:cubicBezTo>
                        <a:lnTo>
                          <a:pt x="6368" y="21022"/>
                        </a:lnTo>
                        <a:cubicBezTo>
                          <a:pt x="6505" y="21182"/>
                          <a:pt x="6779" y="21274"/>
                          <a:pt x="7076" y="21319"/>
                        </a:cubicBezTo>
                        <a:cubicBezTo>
                          <a:pt x="5159" y="22483"/>
                          <a:pt x="3470" y="23100"/>
                          <a:pt x="3470" y="23100"/>
                        </a:cubicBezTo>
                        <a:cubicBezTo>
                          <a:pt x="4110" y="23391"/>
                          <a:pt x="4716" y="23562"/>
                          <a:pt x="5404" y="23562"/>
                        </a:cubicBezTo>
                        <a:cubicBezTo>
                          <a:pt x="6115" y="23562"/>
                          <a:pt x="6912" y="23380"/>
                          <a:pt x="7921" y="22963"/>
                        </a:cubicBezTo>
                        <a:lnTo>
                          <a:pt x="7921" y="22963"/>
                        </a:lnTo>
                        <a:cubicBezTo>
                          <a:pt x="6619" y="24172"/>
                          <a:pt x="5090" y="24629"/>
                          <a:pt x="5090" y="24629"/>
                        </a:cubicBezTo>
                        <a:cubicBezTo>
                          <a:pt x="5090" y="24629"/>
                          <a:pt x="5810" y="24746"/>
                          <a:pt x="6818" y="24746"/>
                        </a:cubicBezTo>
                        <a:cubicBezTo>
                          <a:pt x="6902" y="24746"/>
                          <a:pt x="6988" y="24745"/>
                          <a:pt x="7076" y="24743"/>
                        </a:cubicBezTo>
                        <a:lnTo>
                          <a:pt x="7076" y="24743"/>
                        </a:lnTo>
                        <a:cubicBezTo>
                          <a:pt x="7007" y="24789"/>
                          <a:pt x="6939" y="24857"/>
                          <a:pt x="6871" y="24903"/>
                        </a:cubicBezTo>
                        <a:cubicBezTo>
                          <a:pt x="6026" y="25222"/>
                          <a:pt x="4816" y="25610"/>
                          <a:pt x="3652" y="25793"/>
                        </a:cubicBezTo>
                        <a:cubicBezTo>
                          <a:pt x="3880" y="25907"/>
                          <a:pt x="4405" y="26067"/>
                          <a:pt x="5067" y="26135"/>
                        </a:cubicBezTo>
                        <a:cubicBezTo>
                          <a:pt x="2397" y="27779"/>
                          <a:pt x="0" y="28646"/>
                          <a:pt x="0" y="28646"/>
                        </a:cubicBezTo>
                        <a:cubicBezTo>
                          <a:pt x="857" y="29041"/>
                          <a:pt x="1675" y="29274"/>
                          <a:pt x="2608" y="29274"/>
                        </a:cubicBezTo>
                        <a:cubicBezTo>
                          <a:pt x="3564" y="29274"/>
                          <a:pt x="4640" y="29029"/>
                          <a:pt x="6003" y="28463"/>
                        </a:cubicBezTo>
                        <a:lnTo>
                          <a:pt x="6003" y="28463"/>
                        </a:lnTo>
                        <a:cubicBezTo>
                          <a:pt x="4246" y="30107"/>
                          <a:pt x="2169" y="30700"/>
                          <a:pt x="2169" y="30700"/>
                        </a:cubicBezTo>
                        <a:cubicBezTo>
                          <a:pt x="2169" y="30700"/>
                          <a:pt x="3284" y="30880"/>
                          <a:pt x="4780" y="30880"/>
                        </a:cubicBezTo>
                        <a:cubicBezTo>
                          <a:pt x="6820" y="30880"/>
                          <a:pt x="9568" y="30546"/>
                          <a:pt x="11162" y="28966"/>
                        </a:cubicBezTo>
                        <a:cubicBezTo>
                          <a:pt x="11968" y="30439"/>
                          <a:pt x="14976" y="30943"/>
                          <a:pt x="17523" y="30943"/>
                        </a:cubicBezTo>
                        <a:cubicBezTo>
                          <a:pt x="18726" y="30943"/>
                          <a:pt x="19826" y="30830"/>
                          <a:pt x="20543" y="30655"/>
                        </a:cubicBezTo>
                        <a:cubicBezTo>
                          <a:pt x="18922" y="30426"/>
                          <a:pt x="17233" y="29057"/>
                          <a:pt x="17233" y="29057"/>
                        </a:cubicBezTo>
                        <a:lnTo>
                          <a:pt x="17233" y="29057"/>
                        </a:lnTo>
                        <a:cubicBezTo>
                          <a:pt x="17233" y="29057"/>
                          <a:pt x="18530" y="29268"/>
                          <a:pt x="19979" y="29268"/>
                        </a:cubicBezTo>
                        <a:cubicBezTo>
                          <a:pt x="21139" y="29268"/>
                          <a:pt x="22397" y="29133"/>
                          <a:pt x="23168" y="28646"/>
                        </a:cubicBezTo>
                        <a:cubicBezTo>
                          <a:pt x="21136" y="28486"/>
                          <a:pt x="19447" y="27893"/>
                          <a:pt x="18032" y="27025"/>
                        </a:cubicBezTo>
                        <a:cubicBezTo>
                          <a:pt x="18877" y="26957"/>
                          <a:pt x="19516" y="26637"/>
                          <a:pt x="19858" y="26478"/>
                        </a:cubicBezTo>
                        <a:cubicBezTo>
                          <a:pt x="18534" y="26478"/>
                          <a:pt x="15430" y="24857"/>
                          <a:pt x="15430" y="24857"/>
                        </a:cubicBezTo>
                        <a:cubicBezTo>
                          <a:pt x="15407" y="24811"/>
                          <a:pt x="15362" y="24789"/>
                          <a:pt x="15339" y="24743"/>
                        </a:cubicBezTo>
                        <a:lnTo>
                          <a:pt x="15339" y="24743"/>
                        </a:lnTo>
                        <a:cubicBezTo>
                          <a:pt x="15719" y="24777"/>
                          <a:pt x="16103" y="24793"/>
                          <a:pt x="16475" y="24793"/>
                        </a:cubicBezTo>
                        <a:cubicBezTo>
                          <a:pt x="17352" y="24793"/>
                          <a:pt x="18158" y="24705"/>
                          <a:pt x="18671" y="24560"/>
                        </a:cubicBezTo>
                        <a:cubicBezTo>
                          <a:pt x="17484" y="24401"/>
                          <a:pt x="16229" y="23396"/>
                          <a:pt x="16229" y="23396"/>
                        </a:cubicBezTo>
                        <a:lnTo>
                          <a:pt x="16229" y="23396"/>
                        </a:lnTo>
                        <a:cubicBezTo>
                          <a:pt x="16229" y="23396"/>
                          <a:pt x="17192" y="23552"/>
                          <a:pt x="18270" y="23552"/>
                        </a:cubicBezTo>
                        <a:cubicBezTo>
                          <a:pt x="19127" y="23552"/>
                          <a:pt x="20058" y="23453"/>
                          <a:pt x="20634" y="23100"/>
                        </a:cubicBezTo>
                        <a:cubicBezTo>
                          <a:pt x="19128" y="22985"/>
                          <a:pt x="17895" y="22552"/>
                          <a:pt x="16845" y="21913"/>
                        </a:cubicBezTo>
                        <a:cubicBezTo>
                          <a:pt x="17325" y="21798"/>
                          <a:pt x="17690" y="21616"/>
                          <a:pt x="17690" y="21365"/>
                        </a:cubicBezTo>
                        <a:cubicBezTo>
                          <a:pt x="15750" y="21117"/>
                          <a:pt x="14456" y="19754"/>
                          <a:pt x="14360" y="19634"/>
                        </a:cubicBezTo>
                        <a:lnTo>
                          <a:pt x="14360" y="19634"/>
                        </a:lnTo>
                        <a:cubicBezTo>
                          <a:pt x="14636" y="19673"/>
                          <a:pt x="14909" y="19692"/>
                          <a:pt x="15180" y="19692"/>
                        </a:cubicBezTo>
                        <a:cubicBezTo>
                          <a:pt x="15663" y="19692"/>
                          <a:pt x="16140" y="19632"/>
                          <a:pt x="16617" y="19516"/>
                        </a:cubicBezTo>
                        <a:cubicBezTo>
                          <a:pt x="15430" y="19333"/>
                          <a:pt x="15110" y="18192"/>
                          <a:pt x="15110" y="18192"/>
                        </a:cubicBezTo>
                        <a:lnTo>
                          <a:pt x="15110" y="18192"/>
                        </a:lnTo>
                        <a:cubicBezTo>
                          <a:pt x="15111" y="18192"/>
                          <a:pt x="17123" y="18616"/>
                          <a:pt x="18797" y="18616"/>
                        </a:cubicBezTo>
                        <a:cubicBezTo>
                          <a:pt x="19548" y="18616"/>
                          <a:pt x="20231" y="18531"/>
                          <a:pt x="20634" y="18283"/>
                        </a:cubicBezTo>
                        <a:cubicBezTo>
                          <a:pt x="17986" y="18078"/>
                          <a:pt x="16115" y="16845"/>
                          <a:pt x="14791" y="15362"/>
                        </a:cubicBezTo>
                        <a:lnTo>
                          <a:pt x="14791" y="15362"/>
                        </a:lnTo>
                        <a:cubicBezTo>
                          <a:pt x="15007" y="15377"/>
                          <a:pt x="15223" y="15385"/>
                          <a:pt x="15434" y="15385"/>
                        </a:cubicBezTo>
                        <a:cubicBezTo>
                          <a:pt x="16160" y="15385"/>
                          <a:pt x="16832" y="15298"/>
                          <a:pt x="17256" y="15156"/>
                        </a:cubicBezTo>
                        <a:cubicBezTo>
                          <a:pt x="16320" y="14974"/>
                          <a:pt x="15316" y="13924"/>
                          <a:pt x="15316" y="13924"/>
                        </a:cubicBezTo>
                        <a:lnTo>
                          <a:pt x="15316" y="13924"/>
                        </a:lnTo>
                        <a:cubicBezTo>
                          <a:pt x="15316" y="13924"/>
                          <a:pt x="16092" y="14089"/>
                          <a:pt x="16954" y="14089"/>
                        </a:cubicBezTo>
                        <a:cubicBezTo>
                          <a:pt x="17629" y="14089"/>
                          <a:pt x="18357" y="13988"/>
                          <a:pt x="18808" y="13627"/>
                        </a:cubicBezTo>
                        <a:cubicBezTo>
                          <a:pt x="16731" y="13422"/>
                          <a:pt x="15247" y="12166"/>
                          <a:pt x="14197" y="10637"/>
                        </a:cubicBezTo>
                        <a:lnTo>
                          <a:pt x="14197" y="10637"/>
                        </a:lnTo>
                        <a:cubicBezTo>
                          <a:pt x="14399" y="10655"/>
                          <a:pt x="14603" y="10664"/>
                          <a:pt x="14801" y="10664"/>
                        </a:cubicBezTo>
                        <a:cubicBezTo>
                          <a:pt x="15342" y="10664"/>
                          <a:pt x="15843" y="10600"/>
                          <a:pt x="16160" y="10500"/>
                        </a:cubicBezTo>
                        <a:cubicBezTo>
                          <a:pt x="15453" y="10363"/>
                          <a:pt x="14723" y="9587"/>
                          <a:pt x="14722" y="9587"/>
                        </a:cubicBezTo>
                        <a:lnTo>
                          <a:pt x="14722" y="9587"/>
                        </a:lnTo>
                        <a:cubicBezTo>
                          <a:pt x="14723" y="9587"/>
                          <a:pt x="15290" y="9708"/>
                          <a:pt x="15922" y="9708"/>
                        </a:cubicBezTo>
                        <a:cubicBezTo>
                          <a:pt x="16425" y="9708"/>
                          <a:pt x="16968" y="9632"/>
                          <a:pt x="17302" y="9359"/>
                        </a:cubicBezTo>
                        <a:cubicBezTo>
                          <a:pt x="15635" y="9199"/>
                          <a:pt x="14494" y="8126"/>
                          <a:pt x="13718" y="6871"/>
                        </a:cubicBezTo>
                        <a:lnTo>
                          <a:pt x="13718" y="6871"/>
                        </a:lnTo>
                        <a:cubicBezTo>
                          <a:pt x="14083" y="6946"/>
                          <a:pt x="14470" y="6978"/>
                          <a:pt x="14836" y="6978"/>
                        </a:cubicBezTo>
                        <a:cubicBezTo>
                          <a:pt x="15365" y="6978"/>
                          <a:pt x="15850" y="6910"/>
                          <a:pt x="16160" y="6802"/>
                        </a:cubicBezTo>
                        <a:cubicBezTo>
                          <a:pt x="15453" y="6665"/>
                          <a:pt x="14723" y="5889"/>
                          <a:pt x="14722" y="5889"/>
                        </a:cubicBezTo>
                        <a:lnTo>
                          <a:pt x="14722" y="5889"/>
                        </a:lnTo>
                        <a:cubicBezTo>
                          <a:pt x="14723" y="5889"/>
                          <a:pt x="15309" y="6014"/>
                          <a:pt x="15954" y="6014"/>
                        </a:cubicBezTo>
                        <a:cubicBezTo>
                          <a:pt x="16447" y="6014"/>
                          <a:pt x="16975" y="5941"/>
                          <a:pt x="17302" y="5684"/>
                        </a:cubicBezTo>
                        <a:cubicBezTo>
                          <a:pt x="14266" y="5364"/>
                          <a:pt x="12988" y="2123"/>
                          <a:pt x="12371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7" name="Google Shape;57;p3"/>
                  <p:cNvSpPr/>
                  <p:nvPr/>
                </p:nvSpPr>
                <p:spPr>
                  <a:xfrm>
                    <a:off x="2590625" y="3279525"/>
                    <a:ext cx="579225" cy="77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9" h="30936" extrusionOk="0">
                        <a:moveTo>
                          <a:pt x="12349" y="0"/>
                        </a:moveTo>
                        <a:cubicBezTo>
                          <a:pt x="11550" y="3606"/>
                          <a:pt x="7236" y="5661"/>
                          <a:pt x="7236" y="5661"/>
                        </a:cubicBezTo>
                        <a:cubicBezTo>
                          <a:pt x="7609" y="5886"/>
                          <a:pt x="7965" y="6017"/>
                          <a:pt x="8370" y="6017"/>
                        </a:cubicBezTo>
                        <a:cubicBezTo>
                          <a:pt x="8784" y="6017"/>
                          <a:pt x="9250" y="5881"/>
                          <a:pt x="9838" y="5569"/>
                        </a:cubicBezTo>
                        <a:lnTo>
                          <a:pt x="9838" y="5569"/>
                        </a:lnTo>
                        <a:cubicBezTo>
                          <a:pt x="9085" y="6482"/>
                          <a:pt x="8172" y="6825"/>
                          <a:pt x="8172" y="6825"/>
                        </a:cubicBezTo>
                        <a:cubicBezTo>
                          <a:pt x="8172" y="6825"/>
                          <a:pt x="8665" y="6928"/>
                          <a:pt x="9326" y="6928"/>
                        </a:cubicBezTo>
                        <a:cubicBezTo>
                          <a:pt x="9739" y="6928"/>
                          <a:pt x="10218" y="6888"/>
                          <a:pt x="10683" y="6756"/>
                        </a:cubicBezTo>
                        <a:lnTo>
                          <a:pt x="10683" y="6756"/>
                        </a:lnTo>
                        <a:cubicBezTo>
                          <a:pt x="9154" y="8445"/>
                          <a:pt x="7236" y="9358"/>
                          <a:pt x="7236" y="9358"/>
                        </a:cubicBezTo>
                        <a:cubicBezTo>
                          <a:pt x="7609" y="9584"/>
                          <a:pt x="7965" y="9715"/>
                          <a:pt x="8370" y="9715"/>
                        </a:cubicBezTo>
                        <a:cubicBezTo>
                          <a:pt x="8784" y="9715"/>
                          <a:pt x="9250" y="9578"/>
                          <a:pt x="9838" y="9267"/>
                        </a:cubicBezTo>
                        <a:lnTo>
                          <a:pt x="9838" y="9267"/>
                        </a:lnTo>
                        <a:cubicBezTo>
                          <a:pt x="9085" y="10180"/>
                          <a:pt x="8172" y="10522"/>
                          <a:pt x="8172" y="10522"/>
                        </a:cubicBezTo>
                        <a:cubicBezTo>
                          <a:pt x="8172" y="10522"/>
                          <a:pt x="8674" y="10637"/>
                          <a:pt x="9336" y="10637"/>
                        </a:cubicBezTo>
                        <a:cubicBezTo>
                          <a:pt x="7396" y="12577"/>
                          <a:pt x="5182" y="13627"/>
                          <a:pt x="5182" y="13627"/>
                        </a:cubicBezTo>
                        <a:cubicBezTo>
                          <a:pt x="5688" y="13919"/>
                          <a:pt x="6171" y="14095"/>
                          <a:pt x="6717" y="14095"/>
                        </a:cubicBezTo>
                        <a:cubicBezTo>
                          <a:pt x="7280" y="14095"/>
                          <a:pt x="7909" y="13907"/>
                          <a:pt x="8697" y="13467"/>
                        </a:cubicBezTo>
                        <a:lnTo>
                          <a:pt x="8697" y="13467"/>
                        </a:lnTo>
                        <a:cubicBezTo>
                          <a:pt x="7693" y="14722"/>
                          <a:pt x="6460" y="15202"/>
                          <a:pt x="6460" y="15202"/>
                        </a:cubicBezTo>
                        <a:cubicBezTo>
                          <a:pt x="6460" y="15202"/>
                          <a:pt x="7122" y="15337"/>
                          <a:pt x="7999" y="15337"/>
                        </a:cubicBezTo>
                        <a:cubicBezTo>
                          <a:pt x="8262" y="15337"/>
                          <a:pt x="8544" y="15325"/>
                          <a:pt x="8834" y="15293"/>
                        </a:cubicBezTo>
                        <a:lnTo>
                          <a:pt x="8834" y="15293"/>
                        </a:lnTo>
                        <a:cubicBezTo>
                          <a:pt x="6346" y="17233"/>
                          <a:pt x="3470" y="18283"/>
                          <a:pt x="3470" y="18283"/>
                        </a:cubicBezTo>
                        <a:cubicBezTo>
                          <a:pt x="4099" y="18564"/>
                          <a:pt x="4700" y="18734"/>
                          <a:pt x="5385" y="18734"/>
                        </a:cubicBezTo>
                        <a:cubicBezTo>
                          <a:pt x="6093" y="18734"/>
                          <a:pt x="6889" y="18552"/>
                          <a:pt x="7898" y="18123"/>
                        </a:cubicBezTo>
                        <a:lnTo>
                          <a:pt x="7898" y="18123"/>
                        </a:lnTo>
                        <a:cubicBezTo>
                          <a:pt x="8012" y="19013"/>
                          <a:pt x="7236" y="19630"/>
                          <a:pt x="7236" y="19630"/>
                        </a:cubicBezTo>
                        <a:cubicBezTo>
                          <a:pt x="7236" y="19630"/>
                          <a:pt x="7792" y="19834"/>
                          <a:pt x="8586" y="19834"/>
                        </a:cubicBezTo>
                        <a:cubicBezTo>
                          <a:pt x="8785" y="19834"/>
                          <a:pt x="8998" y="19821"/>
                          <a:pt x="9222" y="19790"/>
                        </a:cubicBezTo>
                        <a:lnTo>
                          <a:pt x="9222" y="19790"/>
                        </a:lnTo>
                        <a:cubicBezTo>
                          <a:pt x="9189" y="19797"/>
                          <a:pt x="7298" y="21035"/>
                          <a:pt x="6477" y="21035"/>
                        </a:cubicBezTo>
                        <a:cubicBezTo>
                          <a:pt x="6430" y="21035"/>
                          <a:pt x="6386" y="21031"/>
                          <a:pt x="6346" y="21022"/>
                        </a:cubicBezTo>
                        <a:lnTo>
                          <a:pt x="6346" y="21022"/>
                        </a:lnTo>
                        <a:cubicBezTo>
                          <a:pt x="6506" y="21182"/>
                          <a:pt x="6780" y="21273"/>
                          <a:pt x="7054" y="21319"/>
                        </a:cubicBezTo>
                        <a:cubicBezTo>
                          <a:pt x="5159" y="22483"/>
                          <a:pt x="3470" y="23099"/>
                          <a:pt x="3470" y="23099"/>
                        </a:cubicBezTo>
                        <a:cubicBezTo>
                          <a:pt x="4104" y="23382"/>
                          <a:pt x="4710" y="23553"/>
                          <a:pt x="5402" y="23553"/>
                        </a:cubicBezTo>
                        <a:cubicBezTo>
                          <a:pt x="6105" y="23553"/>
                          <a:pt x="6897" y="23376"/>
                          <a:pt x="7898" y="22962"/>
                        </a:cubicBezTo>
                        <a:lnTo>
                          <a:pt x="7898" y="22962"/>
                        </a:lnTo>
                        <a:cubicBezTo>
                          <a:pt x="6620" y="24172"/>
                          <a:pt x="5068" y="24606"/>
                          <a:pt x="5068" y="24606"/>
                        </a:cubicBezTo>
                        <a:cubicBezTo>
                          <a:pt x="5068" y="24606"/>
                          <a:pt x="5935" y="24743"/>
                          <a:pt x="7054" y="24743"/>
                        </a:cubicBezTo>
                        <a:cubicBezTo>
                          <a:pt x="7008" y="24788"/>
                          <a:pt x="6940" y="24834"/>
                          <a:pt x="6871" y="24880"/>
                        </a:cubicBezTo>
                        <a:cubicBezTo>
                          <a:pt x="6027" y="25199"/>
                          <a:pt x="4817" y="25610"/>
                          <a:pt x="3653" y="25793"/>
                        </a:cubicBezTo>
                        <a:cubicBezTo>
                          <a:pt x="3881" y="25907"/>
                          <a:pt x="4406" y="26044"/>
                          <a:pt x="5068" y="26112"/>
                        </a:cubicBezTo>
                        <a:cubicBezTo>
                          <a:pt x="2397" y="27778"/>
                          <a:pt x="1" y="28646"/>
                          <a:pt x="1" y="28646"/>
                        </a:cubicBezTo>
                        <a:cubicBezTo>
                          <a:pt x="858" y="29040"/>
                          <a:pt x="1676" y="29274"/>
                          <a:pt x="2606" y="29274"/>
                        </a:cubicBezTo>
                        <a:cubicBezTo>
                          <a:pt x="3559" y="29274"/>
                          <a:pt x="4630" y="29029"/>
                          <a:pt x="5981" y="28463"/>
                        </a:cubicBezTo>
                        <a:lnTo>
                          <a:pt x="5981" y="28463"/>
                        </a:lnTo>
                        <a:cubicBezTo>
                          <a:pt x="4246" y="30107"/>
                          <a:pt x="2169" y="30700"/>
                          <a:pt x="2169" y="30700"/>
                        </a:cubicBezTo>
                        <a:cubicBezTo>
                          <a:pt x="2169" y="30700"/>
                          <a:pt x="3285" y="30880"/>
                          <a:pt x="4779" y="30880"/>
                        </a:cubicBezTo>
                        <a:cubicBezTo>
                          <a:pt x="6817" y="30880"/>
                          <a:pt x="9559" y="30545"/>
                          <a:pt x="11140" y="28965"/>
                        </a:cubicBezTo>
                        <a:cubicBezTo>
                          <a:pt x="11956" y="30428"/>
                          <a:pt x="14932" y="30935"/>
                          <a:pt x="17463" y="30935"/>
                        </a:cubicBezTo>
                        <a:cubicBezTo>
                          <a:pt x="18683" y="30935"/>
                          <a:pt x="19800" y="30817"/>
                          <a:pt x="20521" y="30632"/>
                        </a:cubicBezTo>
                        <a:cubicBezTo>
                          <a:pt x="18923" y="30403"/>
                          <a:pt x="17211" y="29034"/>
                          <a:pt x="17211" y="29034"/>
                        </a:cubicBezTo>
                        <a:lnTo>
                          <a:pt x="17211" y="29034"/>
                        </a:lnTo>
                        <a:cubicBezTo>
                          <a:pt x="17211" y="29034"/>
                          <a:pt x="18553" y="29259"/>
                          <a:pt x="20034" y="29259"/>
                        </a:cubicBezTo>
                        <a:cubicBezTo>
                          <a:pt x="21181" y="29259"/>
                          <a:pt x="22412" y="29124"/>
                          <a:pt x="23168" y="28646"/>
                        </a:cubicBezTo>
                        <a:cubicBezTo>
                          <a:pt x="21137" y="28486"/>
                          <a:pt x="19425" y="27892"/>
                          <a:pt x="18010" y="27025"/>
                        </a:cubicBezTo>
                        <a:cubicBezTo>
                          <a:pt x="18854" y="26957"/>
                          <a:pt x="19516" y="26637"/>
                          <a:pt x="19836" y="26454"/>
                        </a:cubicBezTo>
                        <a:cubicBezTo>
                          <a:pt x="18535" y="26454"/>
                          <a:pt x="15431" y="24857"/>
                          <a:pt x="15431" y="24857"/>
                        </a:cubicBezTo>
                        <a:cubicBezTo>
                          <a:pt x="15385" y="24811"/>
                          <a:pt x="15362" y="24788"/>
                          <a:pt x="15339" y="24743"/>
                        </a:cubicBezTo>
                        <a:lnTo>
                          <a:pt x="15339" y="24743"/>
                        </a:lnTo>
                        <a:cubicBezTo>
                          <a:pt x="15720" y="24777"/>
                          <a:pt x="16102" y="24792"/>
                          <a:pt x="16471" y="24792"/>
                        </a:cubicBezTo>
                        <a:cubicBezTo>
                          <a:pt x="17343" y="24792"/>
                          <a:pt x="18143" y="24704"/>
                          <a:pt x="18672" y="24560"/>
                        </a:cubicBezTo>
                        <a:cubicBezTo>
                          <a:pt x="17485" y="24400"/>
                          <a:pt x="16207" y="23396"/>
                          <a:pt x="16207" y="23396"/>
                        </a:cubicBezTo>
                        <a:lnTo>
                          <a:pt x="16207" y="23396"/>
                        </a:lnTo>
                        <a:cubicBezTo>
                          <a:pt x="16207" y="23396"/>
                          <a:pt x="17177" y="23552"/>
                          <a:pt x="18257" y="23552"/>
                        </a:cubicBezTo>
                        <a:cubicBezTo>
                          <a:pt x="19117" y="23552"/>
                          <a:pt x="20046" y="23453"/>
                          <a:pt x="20612" y="23099"/>
                        </a:cubicBezTo>
                        <a:cubicBezTo>
                          <a:pt x="19128" y="22985"/>
                          <a:pt x="17873" y="22529"/>
                          <a:pt x="16846" y="21912"/>
                        </a:cubicBezTo>
                        <a:cubicBezTo>
                          <a:pt x="17325" y="21798"/>
                          <a:pt x="17690" y="21593"/>
                          <a:pt x="17690" y="21364"/>
                        </a:cubicBezTo>
                        <a:cubicBezTo>
                          <a:pt x="15705" y="21113"/>
                          <a:pt x="14404" y="19721"/>
                          <a:pt x="14335" y="19630"/>
                        </a:cubicBezTo>
                        <a:lnTo>
                          <a:pt x="14335" y="19630"/>
                        </a:lnTo>
                        <a:cubicBezTo>
                          <a:pt x="14611" y="19672"/>
                          <a:pt x="14891" y="19692"/>
                          <a:pt x="15171" y="19692"/>
                        </a:cubicBezTo>
                        <a:cubicBezTo>
                          <a:pt x="15654" y="19692"/>
                          <a:pt x="16141" y="19631"/>
                          <a:pt x="16618" y="19516"/>
                        </a:cubicBezTo>
                        <a:cubicBezTo>
                          <a:pt x="15431" y="19333"/>
                          <a:pt x="15111" y="18192"/>
                          <a:pt x="15111" y="18192"/>
                        </a:cubicBezTo>
                        <a:lnTo>
                          <a:pt x="15111" y="18192"/>
                        </a:lnTo>
                        <a:cubicBezTo>
                          <a:pt x="15111" y="18192"/>
                          <a:pt x="17123" y="18616"/>
                          <a:pt x="18790" y="18616"/>
                        </a:cubicBezTo>
                        <a:cubicBezTo>
                          <a:pt x="19538" y="18616"/>
                          <a:pt x="20216" y="18530"/>
                          <a:pt x="20612" y="18283"/>
                        </a:cubicBezTo>
                        <a:cubicBezTo>
                          <a:pt x="17964" y="18078"/>
                          <a:pt x="16115" y="16845"/>
                          <a:pt x="14792" y="15339"/>
                        </a:cubicBezTo>
                        <a:lnTo>
                          <a:pt x="14792" y="15339"/>
                        </a:lnTo>
                        <a:cubicBezTo>
                          <a:pt x="15044" y="15363"/>
                          <a:pt x="15294" y="15374"/>
                          <a:pt x="15536" y="15374"/>
                        </a:cubicBezTo>
                        <a:cubicBezTo>
                          <a:pt x="16216" y="15374"/>
                          <a:pt x="16830" y="15285"/>
                          <a:pt x="17234" y="15133"/>
                        </a:cubicBezTo>
                        <a:cubicBezTo>
                          <a:pt x="16298" y="14973"/>
                          <a:pt x="15294" y="13923"/>
                          <a:pt x="15294" y="13923"/>
                        </a:cubicBezTo>
                        <a:lnTo>
                          <a:pt x="15294" y="13923"/>
                        </a:lnTo>
                        <a:cubicBezTo>
                          <a:pt x="15294" y="13923"/>
                          <a:pt x="16070" y="14089"/>
                          <a:pt x="16932" y="14089"/>
                        </a:cubicBezTo>
                        <a:cubicBezTo>
                          <a:pt x="17607" y="14089"/>
                          <a:pt x="18335" y="13987"/>
                          <a:pt x="18786" y="13627"/>
                        </a:cubicBezTo>
                        <a:cubicBezTo>
                          <a:pt x="16709" y="13398"/>
                          <a:pt x="15248" y="12166"/>
                          <a:pt x="14198" y="10637"/>
                        </a:cubicBezTo>
                        <a:lnTo>
                          <a:pt x="14198" y="10637"/>
                        </a:lnTo>
                        <a:cubicBezTo>
                          <a:pt x="14400" y="10655"/>
                          <a:pt x="14602" y="10663"/>
                          <a:pt x="14797" y="10663"/>
                        </a:cubicBezTo>
                        <a:cubicBezTo>
                          <a:pt x="15332" y="10663"/>
                          <a:pt x="15821" y="10600"/>
                          <a:pt x="16138" y="10500"/>
                        </a:cubicBezTo>
                        <a:cubicBezTo>
                          <a:pt x="15454" y="10363"/>
                          <a:pt x="14700" y="9587"/>
                          <a:pt x="14700" y="9587"/>
                        </a:cubicBezTo>
                        <a:lnTo>
                          <a:pt x="14700" y="9587"/>
                        </a:lnTo>
                        <a:cubicBezTo>
                          <a:pt x="14700" y="9587"/>
                          <a:pt x="15268" y="9707"/>
                          <a:pt x="15904" y="9707"/>
                        </a:cubicBezTo>
                        <a:cubicBezTo>
                          <a:pt x="16410" y="9707"/>
                          <a:pt x="16959" y="9631"/>
                          <a:pt x="17302" y="9358"/>
                        </a:cubicBezTo>
                        <a:cubicBezTo>
                          <a:pt x="15636" y="9199"/>
                          <a:pt x="14495" y="8126"/>
                          <a:pt x="13696" y="6870"/>
                        </a:cubicBezTo>
                        <a:lnTo>
                          <a:pt x="13696" y="6870"/>
                        </a:lnTo>
                        <a:cubicBezTo>
                          <a:pt x="14059" y="6934"/>
                          <a:pt x="14436" y="6961"/>
                          <a:pt x="14792" y="6961"/>
                        </a:cubicBezTo>
                        <a:cubicBezTo>
                          <a:pt x="15331" y="6961"/>
                          <a:pt x="15822" y="6898"/>
                          <a:pt x="16138" y="6802"/>
                        </a:cubicBezTo>
                        <a:cubicBezTo>
                          <a:pt x="15454" y="6665"/>
                          <a:pt x="14700" y="5889"/>
                          <a:pt x="14700" y="5889"/>
                        </a:cubicBezTo>
                        <a:lnTo>
                          <a:pt x="14700" y="5889"/>
                        </a:lnTo>
                        <a:cubicBezTo>
                          <a:pt x="14700" y="5889"/>
                          <a:pt x="15268" y="6009"/>
                          <a:pt x="15904" y="6009"/>
                        </a:cubicBezTo>
                        <a:cubicBezTo>
                          <a:pt x="16410" y="6009"/>
                          <a:pt x="16959" y="5933"/>
                          <a:pt x="17302" y="5661"/>
                        </a:cubicBezTo>
                        <a:cubicBezTo>
                          <a:pt x="14267" y="5364"/>
                          <a:pt x="12988" y="2123"/>
                          <a:pt x="12349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8" name="Google Shape;58;p3"/>
                  <p:cNvSpPr/>
                  <p:nvPr/>
                </p:nvSpPr>
                <p:spPr>
                  <a:xfrm>
                    <a:off x="4171303" y="3053184"/>
                    <a:ext cx="579200" cy="773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8" h="30944" extrusionOk="0">
                        <a:moveTo>
                          <a:pt x="12349" y="0"/>
                        </a:moveTo>
                        <a:cubicBezTo>
                          <a:pt x="11550" y="3606"/>
                          <a:pt x="7236" y="5684"/>
                          <a:pt x="7236" y="5684"/>
                        </a:cubicBezTo>
                        <a:cubicBezTo>
                          <a:pt x="7608" y="5898"/>
                          <a:pt x="7964" y="6029"/>
                          <a:pt x="8370" y="6029"/>
                        </a:cubicBezTo>
                        <a:cubicBezTo>
                          <a:pt x="8784" y="6029"/>
                          <a:pt x="9250" y="5892"/>
                          <a:pt x="9838" y="5569"/>
                        </a:cubicBezTo>
                        <a:lnTo>
                          <a:pt x="9838" y="5569"/>
                        </a:lnTo>
                        <a:cubicBezTo>
                          <a:pt x="9085" y="6505"/>
                          <a:pt x="8172" y="6848"/>
                          <a:pt x="8172" y="6848"/>
                        </a:cubicBezTo>
                        <a:cubicBezTo>
                          <a:pt x="8172" y="6848"/>
                          <a:pt x="8632" y="6936"/>
                          <a:pt x="9259" y="6936"/>
                        </a:cubicBezTo>
                        <a:cubicBezTo>
                          <a:pt x="9686" y="6936"/>
                          <a:pt x="10192" y="6895"/>
                          <a:pt x="10682" y="6756"/>
                        </a:cubicBezTo>
                        <a:lnTo>
                          <a:pt x="10682" y="6756"/>
                        </a:lnTo>
                        <a:cubicBezTo>
                          <a:pt x="9153" y="8445"/>
                          <a:pt x="7236" y="9358"/>
                          <a:pt x="7236" y="9358"/>
                        </a:cubicBezTo>
                        <a:cubicBezTo>
                          <a:pt x="7608" y="9584"/>
                          <a:pt x="7964" y="9715"/>
                          <a:pt x="8370" y="9715"/>
                        </a:cubicBezTo>
                        <a:cubicBezTo>
                          <a:pt x="8784" y="9715"/>
                          <a:pt x="9250" y="9579"/>
                          <a:pt x="9838" y="9267"/>
                        </a:cubicBezTo>
                        <a:lnTo>
                          <a:pt x="9838" y="9267"/>
                        </a:lnTo>
                        <a:cubicBezTo>
                          <a:pt x="9085" y="10180"/>
                          <a:pt x="8172" y="10523"/>
                          <a:pt x="8172" y="10523"/>
                        </a:cubicBezTo>
                        <a:cubicBezTo>
                          <a:pt x="8172" y="10523"/>
                          <a:pt x="8674" y="10637"/>
                          <a:pt x="9336" y="10637"/>
                        </a:cubicBezTo>
                        <a:cubicBezTo>
                          <a:pt x="7395" y="12577"/>
                          <a:pt x="5204" y="13627"/>
                          <a:pt x="5204" y="13627"/>
                        </a:cubicBezTo>
                        <a:cubicBezTo>
                          <a:pt x="5702" y="13921"/>
                          <a:pt x="6184" y="14098"/>
                          <a:pt x="6735" y="14098"/>
                        </a:cubicBezTo>
                        <a:cubicBezTo>
                          <a:pt x="7294" y="14098"/>
                          <a:pt x="7926" y="13915"/>
                          <a:pt x="8719" y="13490"/>
                        </a:cubicBezTo>
                        <a:lnTo>
                          <a:pt x="8719" y="13490"/>
                        </a:lnTo>
                        <a:cubicBezTo>
                          <a:pt x="7692" y="14745"/>
                          <a:pt x="6482" y="15202"/>
                          <a:pt x="6482" y="15202"/>
                        </a:cubicBezTo>
                        <a:cubicBezTo>
                          <a:pt x="6482" y="15202"/>
                          <a:pt x="7131" y="15337"/>
                          <a:pt x="8001" y="15337"/>
                        </a:cubicBezTo>
                        <a:cubicBezTo>
                          <a:pt x="8263" y="15337"/>
                          <a:pt x="8544" y="15325"/>
                          <a:pt x="8833" y="15293"/>
                        </a:cubicBezTo>
                        <a:lnTo>
                          <a:pt x="8833" y="15293"/>
                        </a:lnTo>
                        <a:cubicBezTo>
                          <a:pt x="6346" y="17233"/>
                          <a:pt x="3470" y="18283"/>
                          <a:pt x="3470" y="18283"/>
                        </a:cubicBezTo>
                        <a:cubicBezTo>
                          <a:pt x="4103" y="18566"/>
                          <a:pt x="4715" y="18737"/>
                          <a:pt x="5410" y="18737"/>
                        </a:cubicBezTo>
                        <a:cubicBezTo>
                          <a:pt x="6116" y="18737"/>
                          <a:pt x="6908" y="18560"/>
                          <a:pt x="7898" y="18146"/>
                        </a:cubicBezTo>
                        <a:lnTo>
                          <a:pt x="7898" y="18146"/>
                        </a:lnTo>
                        <a:cubicBezTo>
                          <a:pt x="8012" y="19036"/>
                          <a:pt x="7236" y="19630"/>
                          <a:pt x="7236" y="19630"/>
                        </a:cubicBezTo>
                        <a:cubicBezTo>
                          <a:pt x="7236" y="19630"/>
                          <a:pt x="7791" y="19834"/>
                          <a:pt x="8597" y="19834"/>
                        </a:cubicBezTo>
                        <a:cubicBezTo>
                          <a:pt x="8791" y="19834"/>
                          <a:pt x="8998" y="19823"/>
                          <a:pt x="9216" y="19793"/>
                        </a:cubicBezTo>
                        <a:lnTo>
                          <a:pt x="9216" y="19793"/>
                        </a:lnTo>
                        <a:cubicBezTo>
                          <a:pt x="9106" y="19871"/>
                          <a:pt x="7283" y="21035"/>
                          <a:pt x="6478" y="21035"/>
                        </a:cubicBezTo>
                        <a:cubicBezTo>
                          <a:pt x="6430" y="21035"/>
                          <a:pt x="6386" y="21031"/>
                          <a:pt x="6346" y="21022"/>
                        </a:cubicBezTo>
                        <a:lnTo>
                          <a:pt x="6346" y="21022"/>
                        </a:lnTo>
                        <a:cubicBezTo>
                          <a:pt x="6505" y="21182"/>
                          <a:pt x="6779" y="21273"/>
                          <a:pt x="7053" y="21319"/>
                        </a:cubicBezTo>
                        <a:cubicBezTo>
                          <a:pt x="5159" y="22483"/>
                          <a:pt x="3470" y="23099"/>
                          <a:pt x="3470" y="23099"/>
                        </a:cubicBezTo>
                        <a:cubicBezTo>
                          <a:pt x="4098" y="23391"/>
                          <a:pt x="4705" y="23562"/>
                          <a:pt x="5393" y="23562"/>
                        </a:cubicBezTo>
                        <a:cubicBezTo>
                          <a:pt x="6103" y="23562"/>
                          <a:pt x="6900" y="23380"/>
                          <a:pt x="7898" y="22962"/>
                        </a:cubicBezTo>
                        <a:lnTo>
                          <a:pt x="7898" y="22962"/>
                        </a:lnTo>
                        <a:cubicBezTo>
                          <a:pt x="6619" y="24172"/>
                          <a:pt x="5090" y="24629"/>
                          <a:pt x="5090" y="24629"/>
                        </a:cubicBezTo>
                        <a:cubicBezTo>
                          <a:pt x="5090" y="24629"/>
                          <a:pt x="5810" y="24745"/>
                          <a:pt x="6818" y="24745"/>
                        </a:cubicBezTo>
                        <a:cubicBezTo>
                          <a:pt x="6902" y="24745"/>
                          <a:pt x="6988" y="24744"/>
                          <a:pt x="7076" y="24743"/>
                        </a:cubicBezTo>
                        <a:lnTo>
                          <a:pt x="7076" y="24743"/>
                        </a:lnTo>
                        <a:cubicBezTo>
                          <a:pt x="7007" y="24788"/>
                          <a:pt x="6939" y="24857"/>
                          <a:pt x="6870" y="24902"/>
                        </a:cubicBezTo>
                        <a:cubicBezTo>
                          <a:pt x="6026" y="25222"/>
                          <a:pt x="4816" y="25610"/>
                          <a:pt x="3652" y="25793"/>
                        </a:cubicBezTo>
                        <a:cubicBezTo>
                          <a:pt x="3880" y="25907"/>
                          <a:pt x="4405" y="26067"/>
                          <a:pt x="5067" y="26135"/>
                        </a:cubicBezTo>
                        <a:cubicBezTo>
                          <a:pt x="2397" y="27778"/>
                          <a:pt x="0" y="28669"/>
                          <a:pt x="0" y="28669"/>
                        </a:cubicBezTo>
                        <a:cubicBezTo>
                          <a:pt x="852" y="29050"/>
                          <a:pt x="1665" y="29277"/>
                          <a:pt x="2588" y="29277"/>
                        </a:cubicBezTo>
                        <a:cubicBezTo>
                          <a:pt x="3545" y="29277"/>
                          <a:pt x="4621" y="29033"/>
                          <a:pt x="5980" y="28463"/>
                        </a:cubicBezTo>
                        <a:lnTo>
                          <a:pt x="5980" y="28463"/>
                        </a:lnTo>
                        <a:cubicBezTo>
                          <a:pt x="4246" y="30107"/>
                          <a:pt x="2168" y="30700"/>
                          <a:pt x="2168" y="30700"/>
                        </a:cubicBezTo>
                        <a:cubicBezTo>
                          <a:pt x="2168" y="30700"/>
                          <a:pt x="3295" y="30882"/>
                          <a:pt x="4800" y="30882"/>
                        </a:cubicBezTo>
                        <a:cubicBezTo>
                          <a:pt x="6835" y="30882"/>
                          <a:pt x="9564" y="30550"/>
                          <a:pt x="11139" y="28988"/>
                        </a:cubicBezTo>
                        <a:cubicBezTo>
                          <a:pt x="11959" y="30443"/>
                          <a:pt x="14964" y="30943"/>
                          <a:pt x="17510" y="30943"/>
                        </a:cubicBezTo>
                        <a:cubicBezTo>
                          <a:pt x="18718" y="30943"/>
                          <a:pt x="19823" y="30831"/>
                          <a:pt x="20543" y="30654"/>
                        </a:cubicBezTo>
                        <a:cubicBezTo>
                          <a:pt x="18922" y="30426"/>
                          <a:pt x="17233" y="29057"/>
                          <a:pt x="17233" y="29057"/>
                        </a:cubicBezTo>
                        <a:lnTo>
                          <a:pt x="17233" y="29057"/>
                        </a:lnTo>
                        <a:cubicBezTo>
                          <a:pt x="17233" y="29057"/>
                          <a:pt x="18554" y="29272"/>
                          <a:pt x="20020" y="29272"/>
                        </a:cubicBezTo>
                        <a:cubicBezTo>
                          <a:pt x="21168" y="29272"/>
                          <a:pt x="22406" y="29140"/>
                          <a:pt x="23168" y="28669"/>
                        </a:cubicBezTo>
                        <a:cubicBezTo>
                          <a:pt x="21136" y="28486"/>
                          <a:pt x="19447" y="27893"/>
                          <a:pt x="18032" y="27025"/>
                        </a:cubicBezTo>
                        <a:cubicBezTo>
                          <a:pt x="18854" y="26980"/>
                          <a:pt x="19516" y="26637"/>
                          <a:pt x="19835" y="26477"/>
                        </a:cubicBezTo>
                        <a:cubicBezTo>
                          <a:pt x="18534" y="26477"/>
                          <a:pt x="15430" y="24857"/>
                          <a:pt x="15430" y="24857"/>
                        </a:cubicBezTo>
                        <a:cubicBezTo>
                          <a:pt x="15384" y="24811"/>
                          <a:pt x="15362" y="24788"/>
                          <a:pt x="15339" y="24743"/>
                        </a:cubicBezTo>
                        <a:lnTo>
                          <a:pt x="15339" y="24743"/>
                        </a:lnTo>
                        <a:cubicBezTo>
                          <a:pt x="15719" y="24777"/>
                          <a:pt x="16101" y="24792"/>
                          <a:pt x="16470" y="24792"/>
                        </a:cubicBezTo>
                        <a:cubicBezTo>
                          <a:pt x="17342" y="24792"/>
                          <a:pt x="18142" y="24704"/>
                          <a:pt x="18671" y="24560"/>
                        </a:cubicBezTo>
                        <a:cubicBezTo>
                          <a:pt x="17484" y="24400"/>
                          <a:pt x="16229" y="23396"/>
                          <a:pt x="16229" y="23396"/>
                        </a:cubicBezTo>
                        <a:lnTo>
                          <a:pt x="16229" y="23396"/>
                        </a:lnTo>
                        <a:cubicBezTo>
                          <a:pt x="16229" y="23396"/>
                          <a:pt x="17192" y="23552"/>
                          <a:pt x="18266" y="23552"/>
                        </a:cubicBezTo>
                        <a:cubicBezTo>
                          <a:pt x="19120" y="23552"/>
                          <a:pt x="20045" y="23453"/>
                          <a:pt x="20611" y="23099"/>
                        </a:cubicBezTo>
                        <a:cubicBezTo>
                          <a:pt x="19128" y="22985"/>
                          <a:pt x="17872" y="22551"/>
                          <a:pt x="16845" y="21912"/>
                        </a:cubicBezTo>
                        <a:cubicBezTo>
                          <a:pt x="17324" y="21798"/>
                          <a:pt x="17690" y="21616"/>
                          <a:pt x="17690" y="21365"/>
                        </a:cubicBezTo>
                        <a:cubicBezTo>
                          <a:pt x="15727" y="21113"/>
                          <a:pt x="14426" y="19721"/>
                          <a:pt x="14334" y="19630"/>
                        </a:cubicBezTo>
                        <a:lnTo>
                          <a:pt x="14334" y="19630"/>
                        </a:lnTo>
                        <a:cubicBezTo>
                          <a:pt x="14611" y="19672"/>
                          <a:pt x="14890" y="19692"/>
                          <a:pt x="15170" y="19692"/>
                        </a:cubicBezTo>
                        <a:cubicBezTo>
                          <a:pt x="15654" y="19692"/>
                          <a:pt x="16140" y="19631"/>
                          <a:pt x="16617" y="19516"/>
                        </a:cubicBezTo>
                        <a:cubicBezTo>
                          <a:pt x="15430" y="19333"/>
                          <a:pt x="15110" y="18192"/>
                          <a:pt x="15110" y="18192"/>
                        </a:cubicBezTo>
                        <a:lnTo>
                          <a:pt x="15110" y="18192"/>
                        </a:lnTo>
                        <a:cubicBezTo>
                          <a:pt x="15111" y="18192"/>
                          <a:pt x="17122" y="18616"/>
                          <a:pt x="18789" y="18616"/>
                        </a:cubicBezTo>
                        <a:cubicBezTo>
                          <a:pt x="19537" y="18616"/>
                          <a:pt x="20215" y="18531"/>
                          <a:pt x="20611" y="18283"/>
                        </a:cubicBezTo>
                        <a:cubicBezTo>
                          <a:pt x="17986" y="18078"/>
                          <a:pt x="16115" y="16868"/>
                          <a:pt x="14791" y="15361"/>
                        </a:cubicBezTo>
                        <a:lnTo>
                          <a:pt x="14791" y="15361"/>
                        </a:lnTo>
                        <a:cubicBezTo>
                          <a:pt x="15007" y="15377"/>
                          <a:pt x="15221" y="15384"/>
                          <a:pt x="15431" y="15384"/>
                        </a:cubicBezTo>
                        <a:cubicBezTo>
                          <a:pt x="16152" y="15384"/>
                          <a:pt x="16814" y="15298"/>
                          <a:pt x="17256" y="15156"/>
                        </a:cubicBezTo>
                        <a:cubicBezTo>
                          <a:pt x="16297" y="14973"/>
                          <a:pt x="15293" y="13924"/>
                          <a:pt x="15293" y="13923"/>
                        </a:cubicBezTo>
                        <a:lnTo>
                          <a:pt x="15293" y="13923"/>
                        </a:lnTo>
                        <a:cubicBezTo>
                          <a:pt x="15293" y="13924"/>
                          <a:pt x="16076" y="14089"/>
                          <a:pt x="16941" y="14089"/>
                        </a:cubicBezTo>
                        <a:cubicBezTo>
                          <a:pt x="17617" y="14089"/>
                          <a:pt x="18344" y="13988"/>
                          <a:pt x="18785" y="13627"/>
                        </a:cubicBezTo>
                        <a:cubicBezTo>
                          <a:pt x="16708" y="13421"/>
                          <a:pt x="15247" y="12166"/>
                          <a:pt x="14197" y="10637"/>
                        </a:cubicBezTo>
                        <a:lnTo>
                          <a:pt x="14197" y="10637"/>
                        </a:lnTo>
                        <a:cubicBezTo>
                          <a:pt x="14399" y="10655"/>
                          <a:pt x="14601" y="10664"/>
                          <a:pt x="14797" y="10664"/>
                        </a:cubicBezTo>
                        <a:cubicBezTo>
                          <a:pt x="15333" y="10664"/>
                          <a:pt x="15826" y="10600"/>
                          <a:pt x="16160" y="10500"/>
                        </a:cubicBezTo>
                        <a:cubicBezTo>
                          <a:pt x="15453" y="10363"/>
                          <a:pt x="14722" y="9587"/>
                          <a:pt x="14722" y="9587"/>
                        </a:cubicBezTo>
                        <a:lnTo>
                          <a:pt x="14722" y="9587"/>
                        </a:lnTo>
                        <a:cubicBezTo>
                          <a:pt x="14723" y="9587"/>
                          <a:pt x="15290" y="9707"/>
                          <a:pt x="15922" y="9707"/>
                        </a:cubicBezTo>
                        <a:cubicBezTo>
                          <a:pt x="16425" y="9707"/>
                          <a:pt x="16968" y="9631"/>
                          <a:pt x="17302" y="9358"/>
                        </a:cubicBezTo>
                        <a:cubicBezTo>
                          <a:pt x="15635" y="9199"/>
                          <a:pt x="14494" y="8149"/>
                          <a:pt x="13695" y="6870"/>
                        </a:cubicBezTo>
                        <a:lnTo>
                          <a:pt x="13695" y="6870"/>
                        </a:lnTo>
                        <a:cubicBezTo>
                          <a:pt x="14069" y="6945"/>
                          <a:pt x="14458" y="6978"/>
                          <a:pt x="14825" y="6978"/>
                        </a:cubicBezTo>
                        <a:cubicBezTo>
                          <a:pt x="15354" y="6978"/>
                          <a:pt x="15837" y="6910"/>
                          <a:pt x="16160" y="6802"/>
                        </a:cubicBezTo>
                        <a:cubicBezTo>
                          <a:pt x="15453" y="6665"/>
                          <a:pt x="14722" y="5889"/>
                          <a:pt x="14722" y="5889"/>
                        </a:cubicBezTo>
                        <a:lnTo>
                          <a:pt x="14722" y="5889"/>
                        </a:lnTo>
                        <a:cubicBezTo>
                          <a:pt x="14723" y="5889"/>
                          <a:pt x="15309" y="6014"/>
                          <a:pt x="15954" y="6014"/>
                        </a:cubicBezTo>
                        <a:cubicBezTo>
                          <a:pt x="16447" y="6014"/>
                          <a:pt x="16975" y="5941"/>
                          <a:pt x="17302" y="5684"/>
                        </a:cubicBezTo>
                        <a:cubicBezTo>
                          <a:pt x="14266" y="5364"/>
                          <a:pt x="12988" y="2123"/>
                          <a:pt x="12349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59" name="Google Shape;59;p3"/>
                  <p:cNvSpPr/>
                  <p:nvPr/>
                </p:nvSpPr>
                <p:spPr>
                  <a:xfrm>
                    <a:off x="4460025" y="3143700"/>
                    <a:ext cx="579225" cy="77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9" h="30936" extrusionOk="0">
                        <a:moveTo>
                          <a:pt x="12349" y="1"/>
                        </a:moveTo>
                        <a:cubicBezTo>
                          <a:pt x="11550" y="3607"/>
                          <a:pt x="7236" y="5661"/>
                          <a:pt x="7236" y="5661"/>
                        </a:cubicBezTo>
                        <a:cubicBezTo>
                          <a:pt x="7609" y="5887"/>
                          <a:pt x="7965" y="6018"/>
                          <a:pt x="8370" y="6018"/>
                        </a:cubicBezTo>
                        <a:cubicBezTo>
                          <a:pt x="8784" y="6018"/>
                          <a:pt x="9250" y="5881"/>
                          <a:pt x="9838" y="5570"/>
                        </a:cubicBezTo>
                        <a:lnTo>
                          <a:pt x="9838" y="5570"/>
                        </a:lnTo>
                        <a:cubicBezTo>
                          <a:pt x="9085" y="6483"/>
                          <a:pt x="8172" y="6825"/>
                          <a:pt x="8172" y="6825"/>
                        </a:cubicBezTo>
                        <a:cubicBezTo>
                          <a:pt x="8172" y="6825"/>
                          <a:pt x="8665" y="6929"/>
                          <a:pt x="9326" y="6929"/>
                        </a:cubicBezTo>
                        <a:cubicBezTo>
                          <a:pt x="9739" y="6929"/>
                          <a:pt x="10217" y="6889"/>
                          <a:pt x="10683" y="6757"/>
                        </a:cubicBezTo>
                        <a:lnTo>
                          <a:pt x="10683" y="6757"/>
                        </a:lnTo>
                        <a:cubicBezTo>
                          <a:pt x="9153" y="8446"/>
                          <a:pt x="7236" y="9359"/>
                          <a:pt x="7236" y="9359"/>
                        </a:cubicBezTo>
                        <a:cubicBezTo>
                          <a:pt x="7609" y="9585"/>
                          <a:pt x="7965" y="9716"/>
                          <a:pt x="8370" y="9716"/>
                        </a:cubicBezTo>
                        <a:cubicBezTo>
                          <a:pt x="8784" y="9716"/>
                          <a:pt x="9250" y="9579"/>
                          <a:pt x="9838" y="9268"/>
                        </a:cubicBezTo>
                        <a:lnTo>
                          <a:pt x="9838" y="9268"/>
                        </a:lnTo>
                        <a:cubicBezTo>
                          <a:pt x="9085" y="10181"/>
                          <a:pt x="8172" y="10523"/>
                          <a:pt x="8172" y="10523"/>
                        </a:cubicBezTo>
                        <a:cubicBezTo>
                          <a:pt x="8172" y="10523"/>
                          <a:pt x="8674" y="10637"/>
                          <a:pt x="9336" y="10637"/>
                        </a:cubicBezTo>
                        <a:cubicBezTo>
                          <a:pt x="7396" y="12577"/>
                          <a:pt x="5182" y="13627"/>
                          <a:pt x="5182" y="13627"/>
                        </a:cubicBezTo>
                        <a:cubicBezTo>
                          <a:pt x="5687" y="13919"/>
                          <a:pt x="6171" y="14095"/>
                          <a:pt x="6719" y="14095"/>
                        </a:cubicBezTo>
                        <a:cubicBezTo>
                          <a:pt x="7285" y="14095"/>
                          <a:pt x="7920" y="13908"/>
                          <a:pt x="8720" y="13468"/>
                        </a:cubicBezTo>
                        <a:lnTo>
                          <a:pt x="8720" y="13468"/>
                        </a:lnTo>
                        <a:cubicBezTo>
                          <a:pt x="7693" y="14723"/>
                          <a:pt x="6460" y="15202"/>
                          <a:pt x="6460" y="15202"/>
                        </a:cubicBezTo>
                        <a:cubicBezTo>
                          <a:pt x="6460" y="15202"/>
                          <a:pt x="7122" y="15337"/>
                          <a:pt x="7999" y="15337"/>
                        </a:cubicBezTo>
                        <a:cubicBezTo>
                          <a:pt x="8262" y="15337"/>
                          <a:pt x="8544" y="15325"/>
                          <a:pt x="8834" y="15294"/>
                        </a:cubicBezTo>
                        <a:lnTo>
                          <a:pt x="8834" y="15294"/>
                        </a:lnTo>
                        <a:cubicBezTo>
                          <a:pt x="6346" y="17234"/>
                          <a:pt x="3470" y="18284"/>
                          <a:pt x="3470" y="18284"/>
                        </a:cubicBezTo>
                        <a:cubicBezTo>
                          <a:pt x="4099" y="18564"/>
                          <a:pt x="4700" y="18735"/>
                          <a:pt x="5385" y="18735"/>
                        </a:cubicBezTo>
                        <a:cubicBezTo>
                          <a:pt x="6092" y="18735"/>
                          <a:pt x="6889" y="18553"/>
                          <a:pt x="7898" y="18124"/>
                        </a:cubicBezTo>
                        <a:lnTo>
                          <a:pt x="7898" y="18124"/>
                        </a:lnTo>
                        <a:cubicBezTo>
                          <a:pt x="8012" y="19014"/>
                          <a:pt x="7236" y="19630"/>
                          <a:pt x="7236" y="19630"/>
                        </a:cubicBezTo>
                        <a:cubicBezTo>
                          <a:pt x="7236" y="19630"/>
                          <a:pt x="7791" y="19835"/>
                          <a:pt x="8586" y="19835"/>
                        </a:cubicBezTo>
                        <a:cubicBezTo>
                          <a:pt x="8785" y="19835"/>
                          <a:pt x="8998" y="19822"/>
                          <a:pt x="9222" y="19790"/>
                        </a:cubicBezTo>
                        <a:lnTo>
                          <a:pt x="9222" y="19790"/>
                        </a:lnTo>
                        <a:cubicBezTo>
                          <a:pt x="9188" y="19798"/>
                          <a:pt x="7298" y="21035"/>
                          <a:pt x="6477" y="21035"/>
                        </a:cubicBezTo>
                        <a:cubicBezTo>
                          <a:pt x="6429" y="21035"/>
                          <a:pt x="6386" y="21031"/>
                          <a:pt x="6346" y="21023"/>
                        </a:cubicBezTo>
                        <a:lnTo>
                          <a:pt x="6346" y="21023"/>
                        </a:lnTo>
                        <a:cubicBezTo>
                          <a:pt x="6506" y="21182"/>
                          <a:pt x="6780" y="21274"/>
                          <a:pt x="7054" y="21319"/>
                        </a:cubicBezTo>
                        <a:cubicBezTo>
                          <a:pt x="5159" y="22483"/>
                          <a:pt x="3470" y="23100"/>
                          <a:pt x="3470" y="23100"/>
                        </a:cubicBezTo>
                        <a:cubicBezTo>
                          <a:pt x="4104" y="23383"/>
                          <a:pt x="4710" y="23553"/>
                          <a:pt x="5401" y="23553"/>
                        </a:cubicBezTo>
                        <a:cubicBezTo>
                          <a:pt x="6105" y="23553"/>
                          <a:pt x="6897" y="23377"/>
                          <a:pt x="7898" y="22963"/>
                        </a:cubicBezTo>
                        <a:lnTo>
                          <a:pt x="7898" y="22963"/>
                        </a:lnTo>
                        <a:cubicBezTo>
                          <a:pt x="6620" y="24173"/>
                          <a:pt x="5091" y="24606"/>
                          <a:pt x="5091" y="24606"/>
                        </a:cubicBezTo>
                        <a:cubicBezTo>
                          <a:pt x="5091" y="24606"/>
                          <a:pt x="5935" y="24743"/>
                          <a:pt x="7054" y="24743"/>
                        </a:cubicBezTo>
                        <a:cubicBezTo>
                          <a:pt x="7008" y="24789"/>
                          <a:pt x="6939" y="24834"/>
                          <a:pt x="6871" y="24880"/>
                        </a:cubicBezTo>
                        <a:cubicBezTo>
                          <a:pt x="6026" y="25200"/>
                          <a:pt x="4817" y="25611"/>
                          <a:pt x="3653" y="25793"/>
                        </a:cubicBezTo>
                        <a:cubicBezTo>
                          <a:pt x="3881" y="25907"/>
                          <a:pt x="4406" y="26044"/>
                          <a:pt x="5068" y="26113"/>
                        </a:cubicBezTo>
                        <a:cubicBezTo>
                          <a:pt x="2397" y="27779"/>
                          <a:pt x="0" y="28646"/>
                          <a:pt x="0" y="28646"/>
                        </a:cubicBezTo>
                        <a:cubicBezTo>
                          <a:pt x="858" y="29041"/>
                          <a:pt x="1676" y="29274"/>
                          <a:pt x="2606" y="29274"/>
                        </a:cubicBezTo>
                        <a:cubicBezTo>
                          <a:pt x="3559" y="29274"/>
                          <a:pt x="4630" y="29030"/>
                          <a:pt x="5981" y="28464"/>
                        </a:cubicBezTo>
                        <a:lnTo>
                          <a:pt x="5981" y="28464"/>
                        </a:lnTo>
                        <a:cubicBezTo>
                          <a:pt x="4246" y="30107"/>
                          <a:pt x="2169" y="30701"/>
                          <a:pt x="2169" y="30701"/>
                        </a:cubicBezTo>
                        <a:cubicBezTo>
                          <a:pt x="2169" y="30701"/>
                          <a:pt x="3284" y="30880"/>
                          <a:pt x="4779" y="30880"/>
                        </a:cubicBezTo>
                        <a:cubicBezTo>
                          <a:pt x="6816" y="30880"/>
                          <a:pt x="9559" y="30546"/>
                          <a:pt x="11139" y="28966"/>
                        </a:cubicBezTo>
                        <a:cubicBezTo>
                          <a:pt x="11955" y="30429"/>
                          <a:pt x="14932" y="30936"/>
                          <a:pt x="17462" y="30936"/>
                        </a:cubicBezTo>
                        <a:cubicBezTo>
                          <a:pt x="18683" y="30936"/>
                          <a:pt x="19800" y="30818"/>
                          <a:pt x="20520" y="30632"/>
                        </a:cubicBezTo>
                        <a:cubicBezTo>
                          <a:pt x="18923" y="30404"/>
                          <a:pt x="17211" y="29057"/>
                          <a:pt x="17211" y="29057"/>
                        </a:cubicBezTo>
                        <a:lnTo>
                          <a:pt x="17211" y="29057"/>
                        </a:lnTo>
                        <a:cubicBezTo>
                          <a:pt x="17211" y="29057"/>
                          <a:pt x="18514" y="29268"/>
                          <a:pt x="19970" y="29268"/>
                        </a:cubicBezTo>
                        <a:cubicBezTo>
                          <a:pt x="21135" y="29268"/>
                          <a:pt x="22397" y="29133"/>
                          <a:pt x="23168" y="28646"/>
                        </a:cubicBezTo>
                        <a:cubicBezTo>
                          <a:pt x="21137" y="28487"/>
                          <a:pt x="19425" y="27893"/>
                          <a:pt x="18010" y="27026"/>
                        </a:cubicBezTo>
                        <a:cubicBezTo>
                          <a:pt x="18854" y="26957"/>
                          <a:pt x="19516" y="26638"/>
                          <a:pt x="19836" y="26478"/>
                        </a:cubicBezTo>
                        <a:cubicBezTo>
                          <a:pt x="18535" y="26478"/>
                          <a:pt x="15430" y="24857"/>
                          <a:pt x="15430" y="24857"/>
                        </a:cubicBezTo>
                        <a:cubicBezTo>
                          <a:pt x="15385" y="24812"/>
                          <a:pt x="15362" y="24789"/>
                          <a:pt x="15339" y="24743"/>
                        </a:cubicBezTo>
                        <a:lnTo>
                          <a:pt x="15339" y="24743"/>
                        </a:lnTo>
                        <a:cubicBezTo>
                          <a:pt x="15719" y="24777"/>
                          <a:pt x="16101" y="24793"/>
                          <a:pt x="16471" y="24793"/>
                        </a:cubicBezTo>
                        <a:cubicBezTo>
                          <a:pt x="17343" y="24793"/>
                          <a:pt x="18142" y="24705"/>
                          <a:pt x="18672" y="24561"/>
                        </a:cubicBezTo>
                        <a:cubicBezTo>
                          <a:pt x="17485" y="24401"/>
                          <a:pt x="16207" y="23397"/>
                          <a:pt x="16206" y="23396"/>
                        </a:cubicBezTo>
                        <a:lnTo>
                          <a:pt x="16206" y="23396"/>
                        </a:lnTo>
                        <a:cubicBezTo>
                          <a:pt x="16207" y="23397"/>
                          <a:pt x="17177" y="23552"/>
                          <a:pt x="18257" y="23552"/>
                        </a:cubicBezTo>
                        <a:cubicBezTo>
                          <a:pt x="19116" y="23552"/>
                          <a:pt x="20045" y="23454"/>
                          <a:pt x="20612" y="23100"/>
                        </a:cubicBezTo>
                        <a:cubicBezTo>
                          <a:pt x="19128" y="22986"/>
                          <a:pt x="17873" y="22529"/>
                          <a:pt x="16846" y="21913"/>
                        </a:cubicBezTo>
                        <a:cubicBezTo>
                          <a:pt x="17325" y="21799"/>
                          <a:pt x="17690" y="21593"/>
                          <a:pt x="17690" y="21365"/>
                        </a:cubicBezTo>
                        <a:cubicBezTo>
                          <a:pt x="15704" y="21114"/>
                          <a:pt x="14426" y="19722"/>
                          <a:pt x="14335" y="19630"/>
                        </a:cubicBezTo>
                        <a:lnTo>
                          <a:pt x="14335" y="19630"/>
                        </a:lnTo>
                        <a:cubicBezTo>
                          <a:pt x="14611" y="19672"/>
                          <a:pt x="14890" y="19693"/>
                          <a:pt x="15170" y="19693"/>
                        </a:cubicBezTo>
                        <a:cubicBezTo>
                          <a:pt x="15654" y="19693"/>
                          <a:pt x="16140" y="19632"/>
                          <a:pt x="16617" y="19516"/>
                        </a:cubicBezTo>
                        <a:cubicBezTo>
                          <a:pt x="15430" y="19334"/>
                          <a:pt x="15111" y="18192"/>
                          <a:pt x="15111" y="18192"/>
                        </a:cubicBezTo>
                        <a:lnTo>
                          <a:pt x="15111" y="18192"/>
                        </a:lnTo>
                        <a:cubicBezTo>
                          <a:pt x="15111" y="18192"/>
                          <a:pt x="17123" y="18616"/>
                          <a:pt x="18790" y="18616"/>
                        </a:cubicBezTo>
                        <a:cubicBezTo>
                          <a:pt x="19537" y="18616"/>
                          <a:pt x="20216" y="18531"/>
                          <a:pt x="20612" y="18284"/>
                        </a:cubicBezTo>
                        <a:cubicBezTo>
                          <a:pt x="17964" y="18078"/>
                          <a:pt x="16115" y="16846"/>
                          <a:pt x="14791" y="15339"/>
                        </a:cubicBezTo>
                        <a:lnTo>
                          <a:pt x="14791" y="15339"/>
                        </a:lnTo>
                        <a:cubicBezTo>
                          <a:pt x="15043" y="15363"/>
                          <a:pt x="15294" y="15375"/>
                          <a:pt x="15536" y="15375"/>
                        </a:cubicBezTo>
                        <a:cubicBezTo>
                          <a:pt x="16215" y="15375"/>
                          <a:pt x="16830" y="15285"/>
                          <a:pt x="17234" y="15134"/>
                        </a:cubicBezTo>
                        <a:cubicBezTo>
                          <a:pt x="16298" y="14974"/>
                          <a:pt x="15294" y="13924"/>
                          <a:pt x="15293" y="13924"/>
                        </a:cubicBezTo>
                        <a:lnTo>
                          <a:pt x="15293" y="13924"/>
                        </a:lnTo>
                        <a:cubicBezTo>
                          <a:pt x="15294" y="13924"/>
                          <a:pt x="16069" y="14089"/>
                          <a:pt x="16932" y="14089"/>
                        </a:cubicBezTo>
                        <a:cubicBezTo>
                          <a:pt x="17607" y="14089"/>
                          <a:pt x="18335" y="13988"/>
                          <a:pt x="18786" y="13627"/>
                        </a:cubicBezTo>
                        <a:cubicBezTo>
                          <a:pt x="16709" y="13399"/>
                          <a:pt x="15248" y="12166"/>
                          <a:pt x="14198" y="10637"/>
                        </a:cubicBezTo>
                        <a:lnTo>
                          <a:pt x="14198" y="10637"/>
                        </a:lnTo>
                        <a:cubicBezTo>
                          <a:pt x="14400" y="10656"/>
                          <a:pt x="14601" y="10664"/>
                          <a:pt x="14797" y="10664"/>
                        </a:cubicBezTo>
                        <a:cubicBezTo>
                          <a:pt x="15332" y="10664"/>
                          <a:pt x="15821" y="10600"/>
                          <a:pt x="16138" y="10500"/>
                        </a:cubicBezTo>
                        <a:cubicBezTo>
                          <a:pt x="15453" y="10363"/>
                          <a:pt x="14700" y="9587"/>
                          <a:pt x="14700" y="9587"/>
                        </a:cubicBezTo>
                        <a:lnTo>
                          <a:pt x="14700" y="9587"/>
                        </a:lnTo>
                        <a:cubicBezTo>
                          <a:pt x="14700" y="9587"/>
                          <a:pt x="15267" y="9708"/>
                          <a:pt x="15904" y="9708"/>
                        </a:cubicBezTo>
                        <a:cubicBezTo>
                          <a:pt x="16409" y="9708"/>
                          <a:pt x="16959" y="9632"/>
                          <a:pt x="17302" y="9359"/>
                        </a:cubicBezTo>
                        <a:cubicBezTo>
                          <a:pt x="15636" y="9199"/>
                          <a:pt x="14495" y="8126"/>
                          <a:pt x="13696" y="6871"/>
                        </a:cubicBezTo>
                        <a:lnTo>
                          <a:pt x="13696" y="6871"/>
                        </a:lnTo>
                        <a:cubicBezTo>
                          <a:pt x="14077" y="6938"/>
                          <a:pt x="14475" y="6969"/>
                          <a:pt x="14847" y="6969"/>
                        </a:cubicBezTo>
                        <a:cubicBezTo>
                          <a:pt x="15365" y="6969"/>
                          <a:pt x="15832" y="6909"/>
                          <a:pt x="16138" y="6803"/>
                        </a:cubicBezTo>
                        <a:cubicBezTo>
                          <a:pt x="15453" y="6666"/>
                          <a:pt x="14700" y="5890"/>
                          <a:pt x="14700" y="5890"/>
                        </a:cubicBezTo>
                        <a:lnTo>
                          <a:pt x="14700" y="5890"/>
                        </a:lnTo>
                        <a:cubicBezTo>
                          <a:pt x="14700" y="5890"/>
                          <a:pt x="15267" y="6010"/>
                          <a:pt x="15904" y="6010"/>
                        </a:cubicBezTo>
                        <a:cubicBezTo>
                          <a:pt x="16409" y="6010"/>
                          <a:pt x="16959" y="5934"/>
                          <a:pt x="17302" y="5661"/>
                        </a:cubicBezTo>
                        <a:cubicBezTo>
                          <a:pt x="14266" y="5365"/>
                          <a:pt x="12988" y="2123"/>
                          <a:pt x="12349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0" name="Google Shape;60;p3"/>
                  <p:cNvSpPr/>
                  <p:nvPr/>
                </p:nvSpPr>
                <p:spPr>
                  <a:xfrm>
                    <a:off x="4863731" y="2987069"/>
                    <a:ext cx="579200" cy="77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8" h="30936" extrusionOk="0">
                        <a:moveTo>
                          <a:pt x="12349" y="0"/>
                        </a:moveTo>
                        <a:cubicBezTo>
                          <a:pt x="11550" y="3607"/>
                          <a:pt x="7236" y="5661"/>
                          <a:pt x="7236" y="5661"/>
                        </a:cubicBezTo>
                        <a:cubicBezTo>
                          <a:pt x="7608" y="5887"/>
                          <a:pt x="7964" y="6018"/>
                          <a:pt x="8370" y="6018"/>
                        </a:cubicBezTo>
                        <a:cubicBezTo>
                          <a:pt x="8784" y="6018"/>
                          <a:pt x="9250" y="5881"/>
                          <a:pt x="9838" y="5570"/>
                        </a:cubicBezTo>
                        <a:lnTo>
                          <a:pt x="9838" y="5570"/>
                        </a:lnTo>
                        <a:cubicBezTo>
                          <a:pt x="9085" y="6483"/>
                          <a:pt x="8172" y="6825"/>
                          <a:pt x="8172" y="6825"/>
                        </a:cubicBezTo>
                        <a:cubicBezTo>
                          <a:pt x="8172" y="6825"/>
                          <a:pt x="8664" y="6929"/>
                          <a:pt x="9325" y="6929"/>
                        </a:cubicBezTo>
                        <a:cubicBezTo>
                          <a:pt x="9738" y="6929"/>
                          <a:pt x="10217" y="6888"/>
                          <a:pt x="10682" y="6756"/>
                        </a:cubicBezTo>
                        <a:lnTo>
                          <a:pt x="10682" y="6756"/>
                        </a:lnTo>
                        <a:cubicBezTo>
                          <a:pt x="9153" y="8446"/>
                          <a:pt x="7236" y="9359"/>
                          <a:pt x="7236" y="9359"/>
                        </a:cubicBezTo>
                        <a:cubicBezTo>
                          <a:pt x="7608" y="9584"/>
                          <a:pt x="7964" y="9715"/>
                          <a:pt x="8370" y="9715"/>
                        </a:cubicBezTo>
                        <a:cubicBezTo>
                          <a:pt x="8784" y="9715"/>
                          <a:pt x="9250" y="9579"/>
                          <a:pt x="9838" y="9267"/>
                        </a:cubicBezTo>
                        <a:lnTo>
                          <a:pt x="9838" y="9267"/>
                        </a:lnTo>
                        <a:cubicBezTo>
                          <a:pt x="9085" y="10180"/>
                          <a:pt x="8172" y="10523"/>
                          <a:pt x="8172" y="10523"/>
                        </a:cubicBezTo>
                        <a:cubicBezTo>
                          <a:pt x="8172" y="10523"/>
                          <a:pt x="8674" y="10637"/>
                          <a:pt x="9336" y="10637"/>
                        </a:cubicBezTo>
                        <a:cubicBezTo>
                          <a:pt x="7396" y="12577"/>
                          <a:pt x="5204" y="13627"/>
                          <a:pt x="5204" y="13627"/>
                        </a:cubicBezTo>
                        <a:cubicBezTo>
                          <a:pt x="5699" y="13919"/>
                          <a:pt x="6176" y="14095"/>
                          <a:pt x="6722" y="14095"/>
                        </a:cubicBezTo>
                        <a:cubicBezTo>
                          <a:pt x="7285" y="14095"/>
                          <a:pt x="7920" y="13908"/>
                          <a:pt x="8719" y="13467"/>
                        </a:cubicBezTo>
                        <a:lnTo>
                          <a:pt x="8719" y="13467"/>
                        </a:lnTo>
                        <a:cubicBezTo>
                          <a:pt x="7692" y="14723"/>
                          <a:pt x="6483" y="15202"/>
                          <a:pt x="6483" y="15202"/>
                        </a:cubicBezTo>
                        <a:cubicBezTo>
                          <a:pt x="6483" y="15202"/>
                          <a:pt x="7131" y="15337"/>
                          <a:pt x="8001" y="15337"/>
                        </a:cubicBezTo>
                        <a:cubicBezTo>
                          <a:pt x="8263" y="15337"/>
                          <a:pt x="8544" y="15325"/>
                          <a:pt x="8834" y="15293"/>
                        </a:cubicBezTo>
                        <a:lnTo>
                          <a:pt x="8834" y="15293"/>
                        </a:lnTo>
                        <a:cubicBezTo>
                          <a:pt x="6346" y="17233"/>
                          <a:pt x="3470" y="18283"/>
                          <a:pt x="3470" y="18283"/>
                        </a:cubicBezTo>
                        <a:cubicBezTo>
                          <a:pt x="4098" y="18564"/>
                          <a:pt x="4705" y="18734"/>
                          <a:pt x="5393" y="18734"/>
                        </a:cubicBezTo>
                        <a:cubicBezTo>
                          <a:pt x="6103" y="18734"/>
                          <a:pt x="6900" y="18553"/>
                          <a:pt x="7898" y="18123"/>
                        </a:cubicBezTo>
                        <a:lnTo>
                          <a:pt x="7898" y="18123"/>
                        </a:lnTo>
                        <a:cubicBezTo>
                          <a:pt x="8012" y="19014"/>
                          <a:pt x="7236" y="19630"/>
                          <a:pt x="7236" y="19630"/>
                        </a:cubicBezTo>
                        <a:cubicBezTo>
                          <a:pt x="7236" y="19630"/>
                          <a:pt x="7791" y="19834"/>
                          <a:pt x="8586" y="19834"/>
                        </a:cubicBezTo>
                        <a:cubicBezTo>
                          <a:pt x="8784" y="19834"/>
                          <a:pt x="8998" y="19822"/>
                          <a:pt x="9221" y="19790"/>
                        </a:cubicBezTo>
                        <a:lnTo>
                          <a:pt x="9221" y="19790"/>
                        </a:lnTo>
                        <a:cubicBezTo>
                          <a:pt x="9188" y="19798"/>
                          <a:pt x="7298" y="21035"/>
                          <a:pt x="6476" y="21035"/>
                        </a:cubicBezTo>
                        <a:cubicBezTo>
                          <a:pt x="6429" y="21035"/>
                          <a:pt x="6385" y="21031"/>
                          <a:pt x="6346" y="21022"/>
                        </a:cubicBezTo>
                        <a:lnTo>
                          <a:pt x="6346" y="21022"/>
                        </a:lnTo>
                        <a:cubicBezTo>
                          <a:pt x="6505" y="21182"/>
                          <a:pt x="6779" y="21273"/>
                          <a:pt x="7053" y="21319"/>
                        </a:cubicBezTo>
                        <a:cubicBezTo>
                          <a:pt x="5159" y="22483"/>
                          <a:pt x="3470" y="23099"/>
                          <a:pt x="3470" y="23099"/>
                        </a:cubicBezTo>
                        <a:cubicBezTo>
                          <a:pt x="4103" y="23382"/>
                          <a:pt x="4715" y="23553"/>
                          <a:pt x="5410" y="23553"/>
                        </a:cubicBezTo>
                        <a:cubicBezTo>
                          <a:pt x="6116" y="23553"/>
                          <a:pt x="6908" y="23377"/>
                          <a:pt x="7898" y="22962"/>
                        </a:cubicBezTo>
                        <a:lnTo>
                          <a:pt x="7898" y="22962"/>
                        </a:lnTo>
                        <a:cubicBezTo>
                          <a:pt x="6620" y="24172"/>
                          <a:pt x="5090" y="24606"/>
                          <a:pt x="5090" y="24606"/>
                        </a:cubicBezTo>
                        <a:cubicBezTo>
                          <a:pt x="5090" y="24606"/>
                          <a:pt x="5935" y="24743"/>
                          <a:pt x="7076" y="24743"/>
                        </a:cubicBezTo>
                        <a:cubicBezTo>
                          <a:pt x="7008" y="24788"/>
                          <a:pt x="6939" y="24834"/>
                          <a:pt x="6871" y="24880"/>
                        </a:cubicBezTo>
                        <a:cubicBezTo>
                          <a:pt x="6026" y="25199"/>
                          <a:pt x="4816" y="25610"/>
                          <a:pt x="3652" y="25793"/>
                        </a:cubicBezTo>
                        <a:cubicBezTo>
                          <a:pt x="3880" y="25907"/>
                          <a:pt x="4405" y="26044"/>
                          <a:pt x="5067" y="26112"/>
                        </a:cubicBezTo>
                        <a:cubicBezTo>
                          <a:pt x="2397" y="27779"/>
                          <a:pt x="0" y="28646"/>
                          <a:pt x="0" y="28646"/>
                        </a:cubicBezTo>
                        <a:cubicBezTo>
                          <a:pt x="857" y="29041"/>
                          <a:pt x="1675" y="29274"/>
                          <a:pt x="2606" y="29274"/>
                        </a:cubicBezTo>
                        <a:cubicBezTo>
                          <a:pt x="3558" y="29274"/>
                          <a:pt x="4629" y="29029"/>
                          <a:pt x="5980" y="28463"/>
                        </a:cubicBezTo>
                        <a:lnTo>
                          <a:pt x="5980" y="28463"/>
                        </a:lnTo>
                        <a:cubicBezTo>
                          <a:pt x="4246" y="30107"/>
                          <a:pt x="2169" y="30700"/>
                          <a:pt x="2169" y="30700"/>
                        </a:cubicBezTo>
                        <a:cubicBezTo>
                          <a:pt x="2169" y="30700"/>
                          <a:pt x="3284" y="30880"/>
                          <a:pt x="4778" y="30880"/>
                        </a:cubicBezTo>
                        <a:cubicBezTo>
                          <a:pt x="6816" y="30880"/>
                          <a:pt x="9559" y="30546"/>
                          <a:pt x="11139" y="28965"/>
                        </a:cubicBezTo>
                        <a:cubicBezTo>
                          <a:pt x="11955" y="30428"/>
                          <a:pt x="14932" y="30935"/>
                          <a:pt x="17469" y="30935"/>
                        </a:cubicBezTo>
                        <a:cubicBezTo>
                          <a:pt x="18693" y="30935"/>
                          <a:pt x="19815" y="30817"/>
                          <a:pt x="20543" y="30632"/>
                        </a:cubicBezTo>
                        <a:cubicBezTo>
                          <a:pt x="18922" y="30403"/>
                          <a:pt x="17233" y="29034"/>
                          <a:pt x="17233" y="29034"/>
                        </a:cubicBezTo>
                        <a:lnTo>
                          <a:pt x="17233" y="29034"/>
                        </a:lnTo>
                        <a:cubicBezTo>
                          <a:pt x="17234" y="29034"/>
                          <a:pt x="18568" y="29259"/>
                          <a:pt x="20043" y="29259"/>
                        </a:cubicBezTo>
                        <a:cubicBezTo>
                          <a:pt x="21185" y="29259"/>
                          <a:pt x="22411" y="29124"/>
                          <a:pt x="23168" y="28646"/>
                        </a:cubicBezTo>
                        <a:cubicBezTo>
                          <a:pt x="21136" y="28486"/>
                          <a:pt x="19447" y="27893"/>
                          <a:pt x="18032" y="27025"/>
                        </a:cubicBezTo>
                        <a:cubicBezTo>
                          <a:pt x="18854" y="26957"/>
                          <a:pt x="19516" y="26637"/>
                          <a:pt x="19835" y="26455"/>
                        </a:cubicBezTo>
                        <a:cubicBezTo>
                          <a:pt x="18534" y="26455"/>
                          <a:pt x="15430" y="24857"/>
                          <a:pt x="15430" y="24857"/>
                        </a:cubicBezTo>
                        <a:cubicBezTo>
                          <a:pt x="15384" y="24811"/>
                          <a:pt x="15362" y="24788"/>
                          <a:pt x="15339" y="24743"/>
                        </a:cubicBezTo>
                        <a:lnTo>
                          <a:pt x="15339" y="24743"/>
                        </a:lnTo>
                        <a:cubicBezTo>
                          <a:pt x="15719" y="24777"/>
                          <a:pt x="16101" y="24793"/>
                          <a:pt x="16470" y="24793"/>
                        </a:cubicBezTo>
                        <a:cubicBezTo>
                          <a:pt x="17343" y="24793"/>
                          <a:pt x="18142" y="24705"/>
                          <a:pt x="18671" y="24560"/>
                        </a:cubicBezTo>
                        <a:cubicBezTo>
                          <a:pt x="17484" y="24400"/>
                          <a:pt x="16229" y="23396"/>
                          <a:pt x="16229" y="23396"/>
                        </a:cubicBezTo>
                        <a:lnTo>
                          <a:pt x="16229" y="23396"/>
                        </a:lnTo>
                        <a:cubicBezTo>
                          <a:pt x="16229" y="23396"/>
                          <a:pt x="17192" y="23552"/>
                          <a:pt x="18266" y="23552"/>
                        </a:cubicBezTo>
                        <a:cubicBezTo>
                          <a:pt x="19120" y="23552"/>
                          <a:pt x="20045" y="23453"/>
                          <a:pt x="20611" y="23099"/>
                        </a:cubicBezTo>
                        <a:cubicBezTo>
                          <a:pt x="19128" y="22985"/>
                          <a:pt x="17872" y="22529"/>
                          <a:pt x="16845" y="21912"/>
                        </a:cubicBezTo>
                        <a:cubicBezTo>
                          <a:pt x="17325" y="21798"/>
                          <a:pt x="17690" y="21593"/>
                          <a:pt x="17690" y="21365"/>
                        </a:cubicBezTo>
                        <a:cubicBezTo>
                          <a:pt x="15727" y="21114"/>
                          <a:pt x="14426" y="19721"/>
                          <a:pt x="14334" y="19630"/>
                        </a:cubicBezTo>
                        <a:lnTo>
                          <a:pt x="14334" y="19630"/>
                        </a:lnTo>
                        <a:cubicBezTo>
                          <a:pt x="14611" y="19672"/>
                          <a:pt x="14890" y="19692"/>
                          <a:pt x="15170" y="19692"/>
                        </a:cubicBezTo>
                        <a:cubicBezTo>
                          <a:pt x="15654" y="19692"/>
                          <a:pt x="16140" y="19631"/>
                          <a:pt x="16617" y="19516"/>
                        </a:cubicBezTo>
                        <a:cubicBezTo>
                          <a:pt x="15430" y="19333"/>
                          <a:pt x="15111" y="18192"/>
                          <a:pt x="15111" y="18192"/>
                        </a:cubicBezTo>
                        <a:lnTo>
                          <a:pt x="15111" y="18192"/>
                        </a:lnTo>
                        <a:cubicBezTo>
                          <a:pt x="15111" y="18192"/>
                          <a:pt x="17123" y="18616"/>
                          <a:pt x="18789" y="18616"/>
                        </a:cubicBezTo>
                        <a:cubicBezTo>
                          <a:pt x="19537" y="18616"/>
                          <a:pt x="20216" y="18531"/>
                          <a:pt x="20611" y="18283"/>
                        </a:cubicBezTo>
                        <a:cubicBezTo>
                          <a:pt x="17987" y="18078"/>
                          <a:pt x="16115" y="16845"/>
                          <a:pt x="14791" y="15339"/>
                        </a:cubicBezTo>
                        <a:lnTo>
                          <a:pt x="14791" y="15339"/>
                        </a:lnTo>
                        <a:cubicBezTo>
                          <a:pt x="15043" y="15363"/>
                          <a:pt x="15294" y="15374"/>
                          <a:pt x="15536" y="15374"/>
                        </a:cubicBezTo>
                        <a:cubicBezTo>
                          <a:pt x="16217" y="15374"/>
                          <a:pt x="16836" y="15285"/>
                          <a:pt x="17256" y="15133"/>
                        </a:cubicBezTo>
                        <a:cubicBezTo>
                          <a:pt x="16297" y="14974"/>
                          <a:pt x="15293" y="13924"/>
                          <a:pt x="15293" y="13924"/>
                        </a:cubicBezTo>
                        <a:lnTo>
                          <a:pt x="15293" y="13924"/>
                        </a:lnTo>
                        <a:cubicBezTo>
                          <a:pt x="15293" y="13924"/>
                          <a:pt x="16076" y="14089"/>
                          <a:pt x="16941" y="14089"/>
                        </a:cubicBezTo>
                        <a:cubicBezTo>
                          <a:pt x="17618" y="14089"/>
                          <a:pt x="18344" y="13988"/>
                          <a:pt x="18785" y="13627"/>
                        </a:cubicBezTo>
                        <a:cubicBezTo>
                          <a:pt x="16708" y="13399"/>
                          <a:pt x="15247" y="12166"/>
                          <a:pt x="14198" y="10637"/>
                        </a:cubicBezTo>
                        <a:lnTo>
                          <a:pt x="14198" y="10637"/>
                        </a:lnTo>
                        <a:cubicBezTo>
                          <a:pt x="14399" y="10655"/>
                          <a:pt x="14601" y="10664"/>
                          <a:pt x="14797" y="10664"/>
                        </a:cubicBezTo>
                        <a:cubicBezTo>
                          <a:pt x="15333" y="10664"/>
                          <a:pt x="15826" y="10600"/>
                          <a:pt x="16161" y="10500"/>
                        </a:cubicBezTo>
                        <a:cubicBezTo>
                          <a:pt x="15453" y="10363"/>
                          <a:pt x="14723" y="9587"/>
                          <a:pt x="14723" y="9587"/>
                        </a:cubicBezTo>
                        <a:lnTo>
                          <a:pt x="14723" y="9587"/>
                        </a:lnTo>
                        <a:cubicBezTo>
                          <a:pt x="14723" y="9587"/>
                          <a:pt x="15290" y="9707"/>
                          <a:pt x="15922" y="9707"/>
                        </a:cubicBezTo>
                        <a:cubicBezTo>
                          <a:pt x="16425" y="9707"/>
                          <a:pt x="16968" y="9631"/>
                          <a:pt x="17302" y="9359"/>
                        </a:cubicBezTo>
                        <a:cubicBezTo>
                          <a:pt x="15636" y="9199"/>
                          <a:pt x="14494" y="8126"/>
                          <a:pt x="13695" y="6871"/>
                        </a:cubicBezTo>
                        <a:lnTo>
                          <a:pt x="13695" y="6871"/>
                        </a:lnTo>
                        <a:cubicBezTo>
                          <a:pt x="14077" y="6937"/>
                          <a:pt x="14475" y="6968"/>
                          <a:pt x="14848" y="6968"/>
                        </a:cubicBezTo>
                        <a:cubicBezTo>
                          <a:pt x="15368" y="6968"/>
                          <a:pt x="15842" y="6908"/>
                          <a:pt x="16161" y="6802"/>
                        </a:cubicBezTo>
                        <a:cubicBezTo>
                          <a:pt x="15453" y="6665"/>
                          <a:pt x="14723" y="5889"/>
                          <a:pt x="14723" y="5889"/>
                        </a:cubicBezTo>
                        <a:lnTo>
                          <a:pt x="14723" y="5889"/>
                        </a:lnTo>
                        <a:cubicBezTo>
                          <a:pt x="14723" y="5889"/>
                          <a:pt x="15290" y="6010"/>
                          <a:pt x="15922" y="6010"/>
                        </a:cubicBezTo>
                        <a:cubicBezTo>
                          <a:pt x="16425" y="6010"/>
                          <a:pt x="16968" y="5934"/>
                          <a:pt x="17302" y="5661"/>
                        </a:cubicBezTo>
                        <a:cubicBezTo>
                          <a:pt x="14266" y="5364"/>
                          <a:pt x="12988" y="2123"/>
                          <a:pt x="12349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1" name="Google Shape;61;p3"/>
                  <p:cNvSpPr/>
                  <p:nvPr/>
                </p:nvSpPr>
                <p:spPr>
                  <a:xfrm>
                    <a:off x="2934150" y="3279525"/>
                    <a:ext cx="579225" cy="77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9" h="30936" extrusionOk="0">
                        <a:moveTo>
                          <a:pt x="12349" y="0"/>
                        </a:moveTo>
                        <a:cubicBezTo>
                          <a:pt x="11550" y="3606"/>
                          <a:pt x="7236" y="5661"/>
                          <a:pt x="7236" y="5661"/>
                        </a:cubicBezTo>
                        <a:cubicBezTo>
                          <a:pt x="7609" y="5886"/>
                          <a:pt x="7965" y="6017"/>
                          <a:pt x="8370" y="6017"/>
                        </a:cubicBezTo>
                        <a:cubicBezTo>
                          <a:pt x="8784" y="6017"/>
                          <a:pt x="9250" y="5881"/>
                          <a:pt x="9838" y="5569"/>
                        </a:cubicBezTo>
                        <a:lnTo>
                          <a:pt x="9838" y="5569"/>
                        </a:lnTo>
                        <a:cubicBezTo>
                          <a:pt x="9062" y="6482"/>
                          <a:pt x="8172" y="6825"/>
                          <a:pt x="8172" y="6825"/>
                        </a:cubicBezTo>
                        <a:cubicBezTo>
                          <a:pt x="8172" y="6825"/>
                          <a:pt x="8665" y="6928"/>
                          <a:pt x="9326" y="6928"/>
                        </a:cubicBezTo>
                        <a:cubicBezTo>
                          <a:pt x="9739" y="6928"/>
                          <a:pt x="10218" y="6888"/>
                          <a:pt x="10683" y="6756"/>
                        </a:cubicBezTo>
                        <a:lnTo>
                          <a:pt x="10683" y="6756"/>
                        </a:lnTo>
                        <a:cubicBezTo>
                          <a:pt x="9154" y="8445"/>
                          <a:pt x="7236" y="9358"/>
                          <a:pt x="7236" y="9358"/>
                        </a:cubicBezTo>
                        <a:cubicBezTo>
                          <a:pt x="7609" y="9584"/>
                          <a:pt x="7965" y="9715"/>
                          <a:pt x="8370" y="9715"/>
                        </a:cubicBezTo>
                        <a:cubicBezTo>
                          <a:pt x="8784" y="9715"/>
                          <a:pt x="9250" y="9578"/>
                          <a:pt x="9838" y="9267"/>
                        </a:cubicBezTo>
                        <a:lnTo>
                          <a:pt x="9838" y="9267"/>
                        </a:lnTo>
                        <a:cubicBezTo>
                          <a:pt x="9062" y="10180"/>
                          <a:pt x="8172" y="10522"/>
                          <a:pt x="8172" y="10522"/>
                        </a:cubicBezTo>
                        <a:cubicBezTo>
                          <a:pt x="8172" y="10522"/>
                          <a:pt x="8674" y="10637"/>
                          <a:pt x="9336" y="10637"/>
                        </a:cubicBezTo>
                        <a:cubicBezTo>
                          <a:pt x="7396" y="12577"/>
                          <a:pt x="5182" y="13627"/>
                          <a:pt x="5182" y="13627"/>
                        </a:cubicBezTo>
                        <a:cubicBezTo>
                          <a:pt x="5687" y="13919"/>
                          <a:pt x="6171" y="14095"/>
                          <a:pt x="6717" y="14095"/>
                        </a:cubicBezTo>
                        <a:cubicBezTo>
                          <a:pt x="7280" y="14095"/>
                          <a:pt x="7909" y="13907"/>
                          <a:pt x="8697" y="13467"/>
                        </a:cubicBezTo>
                        <a:lnTo>
                          <a:pt x="8697" y="13467"/>
                        </a:lnTo>
                        <a:cubicBezTo>
                          <a:pt x="7693" y="14722"/>
                          <a:pt x="6460" y="15202"/>
                          <a:pt x="6460" y="15202"/>
                        </a:cubicBezTo>
                        <a:cubicBezTo>
                          <a:pt x="6460" y="15202"/>
                          <a:pt x="7108" y="15337"/>
                          <a:pt x="7989" y="15337"/>
                        </a:cubicBezTo>
                        <a:cubicBezTo>
                          <a:pt x="8254" y="15337"/>
                          <a:pt x="8539" y="15325"/>
                          <a:pt x="8834" y="15293"/>
                        </a:cubicBezTo>
                        <a:lnTo>
                          <a:pt x="8834" y="15293"/>
                        </a:lnTo>
                        <a:cubicBezTo>
                          <a:pt x="6346" y="17233"/>
                          <a:pt x="3470" y="18283"/>
                          <a:pt x="3470" y="18283"/>
                        </a:cubicBezTo>
                        <a:cubicBezTo>
                          <a:pt x="4099" y="18564"/>
                          <a:pt x="4700" y="18734"/>
                          <a:pt x="5385" y="18734"/>
                        </a:cubicBezTo>
                        <a:cubicBezTo>
                          <a:pt x="6092" y="18734"/>
                          <a:pt x="6889" y="18552"/>
                          <a:pt x="7898" y="18123"/>
                        </a:cubicBezTo>
                        <a:lnTo>
                          <a:pt x="7898" y="18123"/>
                        </a:lnTo>
                        <a:cubicBezTo>
                          <a:pt x="8012" y="19013"/>
                          <a:pt x="7236" y="19630"/>
                          <a:pt x="7236" y="19630"/>
                        </a:cubicBezTo>
                        <a:cubicBezTo>
                          <a:pt x="7236" y="19630"/>
                          <a:pt x="7791" y="19834"/>
                          <a:pt x="8586" y="19834"/>
                        </a:cubicBezTo>
                        <a:cubicBezTo>
                          <a:pt x="8785" y="19834"/>
                          <a:pt x="8998" y="19821"/>
                          <a:pt x="9222" y="19790"/>
                        </a:cubicBezTo>
                        <a:lnTo>
                          <a:pt x="9222" y="19790"/>
                        </a:lnTo>
                        <a:cubicBezTo>
                          <a:pt x="9188" y="19797"/>
                          <a:pt x="7298" y="21035"/>
                          <a:pt x="6477" y="21035"/>
                        </a:cubicBezTo>
                        <a:cubicBezTo>
                          <a:pt x="6429" y="21035"/>
                          <a:pt x="6386" y="21031"/>
                          <a:pt x="6346" y="21022"/>
                        </a:cubicBezTo>
                        <a:lnTo>
                          <a:pt x="6346" y="21022"/>
                        </a:lnTo>
                        <a:cubicBezTo>
                          <a:pt x="6506" y="21182"/>
                          <a:pt x="6780" y="21273"/>
                          <a:pt x="7054" y="21319"/>
                        </a:cubicBezTo>
                        <a:cubicBezTo>
                          <a:pt x="5159" y="22483"/>
                          <a:pt x="3470" y="23099"/>
                          <a:pt x="3470" y="23099"/>
                        </a:cubicBezTo>
                        <a:cubicBezTo>
                          <a:pt x="4104" y="23382"/>
                          <a:pt x="4710" y="23553"/>
                          <a:pt x="5402" y="23553"/>
                        </a:cubicBezTo>
                        <a:cubicBezTo>
                          <a:pt x="6105" y="23553"/>
                          <a:pt x="6897" y="23376"/>
                          <a:pt x="7898" y="22962"/>
                        </a:cubicBezTo>
                        <a:lnTo>
                          <a:pt x="7898" y="22962"/>
                        </a:lnTo>
                        <a:cubicBezTo>
                          <a:pt x="6620" y="24172"/>
                          <a:pt x="5068" y="24606"/>
                          <a:pt x="5068" y="24606"/>
                        </a:cubicBezTo>
                        <a:cubicBezTo>
                          <a:pt x="5068" y="24606"/>
                          <a:pt x="5935" y="24743"/>
                          <a:pt x="7054" y="24743"/>
                        </a:cubicBezTo>
                        <a:cubicBezTo>
                          <a:pt x="6985" y="24788"/>
                          <a:pt x="6940" y="24834"/>
                          <a:pt x="6871" y="24880"/>
                        </a:cubicBezTo>
                        <a:cubicBezTo>
                          <a:pt x="6027" y="25199"/>
                          <a:pt x="4817" y="25610"/>
                          <a:pt x="3653" y="25793"/>
                        </a:cubicBezTo>
                        <a:cubicBezTo>
                          <a:pt x="3858" y="25907"/>
                          <a:pt x="4406" y="26044"/>
                          <a:pt x="5068" y="26112"/>
                        </a:cubicBezTo>
                        <a:cubicBezTo>
                          <a:pt x="2397" y="27778"/>
                          <a:pt x="1" y="28646"/>
                          <a:pt x="1" y="28646"/>
                        </a:cubicBezTo>
                        <a:cubicBezTo>
                          <a:pt x="858" y="29040"/>
                          <a:pt x="1676" y="29274"/>
                          <a:pt x="2606" y="29274"/>
                        </a:cubicBezTo>
                        <a:cubicBezTo>
                          <a:pt x="3559" y="29274"/>
                          <a:pt x="4630" y="29029"/>
                          <a:pt x="5981" y="28463"/>
                        </a:cubicBezTo>
                        <a:lnTo>
                          <a:pt x="5981" y="28463"/>
                        </a:lnTo>
                        <a:cubicBezTo>
                          <a:pt x="4246" y="30107"/>
                          <a:pt x="2169" y="30700"/>
                          <a:pt x="2169" y="30700"/>
                        </a:cubicBezTo>
                        <a:cubicBezTo>
                          <a:pt x="2169" y="30700"/>
                          <a:pt x="3284" y="30880"/>
                          <a:pt x="4779" y="30880"/>
                        </a:cubicBezTo>
                        <a:cubicBezTo>
                          <a:pt x="6817" y="30880"/>
                          <a:pt x="9559" y="30545"/>
                          <a:pt x="11139" y="28965"/>
                        </a:cubicBezTo>
                        <a:cubicBezTo>
                          <a:pt x="11955" y="30428"/>
                          <a:pt x="14932" y="30935"/>
                          <a:pt x="17463" y="30935"/>
                        </a:cubicBezTo>
                        <a:cubicBezTo>
                          <a:pt x="18683" y="30935"/>
                          <a:pt x="19800" y="30817"/>
                          <a:pt x="20521" y="30632"/>
                        </a:cubicBezTo>
                        <a:cubicBezTo>
                          <a:pt x="18923" y="30403"/>
                          <a:pt x="17211" y="29034"/>
                          <a:pt x="17211" y="29034"/>
                        </a:cubicBezTo>
                        <a:lnTo>
                          <a:pt x="17211" y="29034"/>
                        </a:lnTo>
                        <a:cubicBezTo>
                          <a:pt x="17211" y="29034"/>
                          <a:pt x="18545" y="29259"/>
                          <a:pt x="20024" y="29259"/>
                        </a:cubicBezTo>
                        <a:cubicBezTo>
                          <a:pt x="21169" y="29259"/>
                          <a:pt x="22401" y="29124"/>
                          <a:pt x="23168" y="28646"/>
                        </a:cubicBezTo>
                        <a:cubicBezTo>
                          <a:pt x="21114" y="28486"/>
                          <a:pt x="19425" y="27892"/>
                          <a:pt x="18010" y="27025"/>
                        </a:cubicBezTo>
                        <a:cubicBezTo>
                          <a:pt x="18854" y="26957"/>
                          <a:pt x="19516" y="26637"/>
                          <a:pt x="19836" y="26454"/>
                        </a:cubicBezTo>
                        <a:cubicBezTo>
                          <a:pt x="18535" y="26454"/>
                          <a:pt x="15431" y="24857"/>
                          <a:pt x="15431" y="24857"/>
                        </a:cubicBezTo>
                        <a:cubicBezTo>
                          <a:pt x="15385" y="24811"/>
                          <a:pt x="15362" y="24788"/>
                          <a:pt x="15316" y="24743"/>
                        </a:cubicBezTo>
                        <a:lnTo>
                          <a:pt x="15316" y="24743"/>
                        </a:lnTo>
                        <a:cubicBezTo>
                          <a:pt x="15703" y="24777"/>
                          <a:pt x="16090" y="24792"/>
                          <a:pt x="16463" y="24792"/>
                        </a:cubicBezTo>
                        <a:cubicBezTo>
                          <a:pt x="17343" y="24792"/>
                          <a:pt x="18143" y="24704"/>
                          <a:pt x="18672" y="24560"/>
                        </a:cubicBezTo>
                        <a:cubicBezTo>
                          <a:pt x="17462" y="24400"/>
                          <a:pt x="16207" y="23396"/>
                          <a:pt x="16207" y="23396"/>
                        </a:cubicBezTo>
                        <a:lnTo>
                          <a:pt x="16207" y="23396"/>
                        </a:lnTo>
                        <a:cubicBezTo>
                          <a:pt x="16207" y="23396"/>
                          <a:pt x="17177" y="23552"/>
                          <a:pt x="18257" y="23552"/>
                        </a:cubicBezTo>
                        <a:cubicBezTo>
                          <a:pt x="19116" y="23552"/>
                          <a:pt x="20046" y="23453"/>
                          <a:pt x="20612" y="23099"/>
                        </a:cubicBezTo>
                        <a:cubicBezTo>
                          <a:pt x="19128" y="22985"/>
                          <a:pt x="17873" y="22529"/>
                          <a:pt x="16846" y="21912"/>
                        </a:cubicBezTo>
                        <a:cubicBezTo>
                          <a:pt x="17302" y="21798"/>
                          <a:pt x="17690" y="21593"/>
                          <a:pt x="17690" y="21364"/>
                        </a:cubicBezTo>
                        <a:cubicBezTo>
                          <a:pt x="15704" y="21113"/>
                          <a:pt x="14403" y="19721"/>
                          <a:pt x="14335" y="19630"/>
                        </a:cubicBezTo>
                        <a:lnTo>
                          <a:pt x="14335" y="19630"/>
                        </a:lnTo>
                        <a:cubicBezTo>
                          <a:pt x="14611" y="19672"/>
                          <a:pt x="14890" y="19692"/>
                          <a:pt x="15171" y="19692"/>
                        </a:cubicBezTo>
                        <a:cubicBezTo>
                          <a:pt x="15654" y="19692"/>
                          <a:pt x="16140" y="19631"/>
                          <a:pt x="16617" y="19516"/>
                        </a:cubicBezTo>
                        <a:cubicBezTo>
                          <a:pt x="15431" y="19333"/>
                          <a:pt x="15088" y="18192"/>
                          <a:pt x="15088" y="18192"/>
                        </a:cubicBezTo>
                        <a:lnTo>
                          <a:pt x="15088" y="18192"/>
                        </a:lnTo>
                        <a:cubicBezTo>
                          <a:pt x="15088" y="18192"/>
                          <a:pt x="17111" y="18616"/>
                          <a:pt x="18784" y="18616"/>
                        </a:cubicBezTo>
                        <a:cubicBezTo>
                          <a:pt x="19535" y="18616"/>
                          <a:pt x="20216" y="18530"/>
                          <a:pt x="20612" y="18283"/>
                        </a:cubicBezTo>
                        <a:cubicBezTo>
                          <a:pt x="17964" y="18078"/>
                          <a:pt x="16115" y="16845"/>
                          <a:pt x="14791" y="15339"/>
                        </a:cubicBezTo>
                        <a:lnTo>
                          <a:pt x="14791" y="15339"/>
                        </a:lnTo>
                        <a:cubicBezTo>
                          <a:pt x="15044" y="15363"/>
                          <a:pt x="15294" y="15374"/>
                          <a:pt x="15536" y="15374"/>
                        </a:cubicBezTo>
                        <a:cubicBezTo>
                          <a:pt x="16215" y="15374"/>
                          <a:pt x="16830" y="15285"/>
                          <a:pt x="17234" y="15133"/>
                        </a:cubicBezTo>
                        <a:cubicBezTo>
                          <a:pt x="16298" y="14973"/>
                          <a:pt x="15294" y="13924"/>
                          <a:pt x="15294" y="13923"/>
                        </a:cubicBezTo>
                        <a:lnTo>
                          <a:pt x="15294" y="13923"/>
                        </a:lnTo>
                        <a:cubicBezTo>
                          <a:pt x="15294" y="13923"/>
                          <a:pt x="16069" y="14089"/>
                          <a:pt x="16932" y="14089"/>
                        </a:cubicBezTo>
                        <a:cubicBezTo>
                          <a:pt x="17607" y="14089"/>
                          <a:pt x="18335" y="13987"/>
                          <a:pt x="18786" y="13627"/>
                        </a:cubicBezTo>
                        <a:cubicBezTo>
                          <a:pt x="16709" y="13398"/>
                          <a:pt x="15248" y="12166"/>
                          <a:pt x="14198" y="10637"/>
                        </a:cubicBezTo>
                        <a:lnTo>
                          <a:pt x="14198" y="10637"/>
                        </a:lnTo>
                        <a:cubicBezTo>
                          <a:pt x="14400" y="10655"/>
                          <a:pt x="14602" y="10663"/>
                          <a:pt x="14797" y="10663"/>
                        </a:cubicBezTo>
                        <a:cubicBezTo>
                          <a:pt x="15332" y="10663"/>
                          <a:pt x="15821" y="10600"/>
                          <a:pt x="16138" y="10500"/>
                        </a:cubicBezTo>
                        <a:cubicBezTo>
                          <a:pt x="15453" y="10363"/>
                          <a:pt x="14700" y="9587"/>
                          <a:pt x="14700" y="9587"/>
                        </a:cubicBezTo>
                        <a:lnTo>
                          <a:pt x="14700" y="9587"/>
                        </a:lnTo>
                        <a:cubicBezTo>
                          <a:pt x="14700" y="9587"/>
                          <a:pt x="15267" y="9707"/>
                          <a:pt x="15900" y="9707"/>
                        </a:cubicBezTo>
                        <a:cubicBezTo>
                          <a:pt x="16402" y="9707"/>
                          <a:pt x="16946" y="9631"/>
                          <a:pt x="17279" y="9358"/>
                        </a:cubicBezTo>
                        <a:cubicBezTo>
                          <a:pt x="15636" y="9199"/>
                          <a:pt x="14495" y="8126"/>
                          <a:pt x="13696" y="6870"/>
                        </a:cubicBezTo>
                        <a:lnTo>
                          <a:pt x="13696" y="6870"/>
                        </a:lnTo>
                        <a:cubicBezTo>
                          <a:pt x="14050" y="6934"/>
                          <a:pt x="14425" y="6961"/>
                          <a:pt x="14782" y="6961"/>
                        </a:cubicBezTo>
                        <a:cubicBezTo>
                          <a:pt x="15323" y="6961"/>
                          <a:pt x="15822" y="6898"/>
                          <a:pt x="16138" y="6802"/>
                        </a:cubicBezTo>
                        <a:cubicBezTo>
                          <a:pt x="15453" y="6665"/>
                          <a:pt x="14700" y="5889"/>
                          <a:pt x="14700" y="5889"/>
                        </a:cubicBezTo>
                        <a:lnTo>
                          <a:pt x="14700" y="5889"/>
                        </a:lnTo>
                        <a:cubicBezTo>
                          <a:pt x="14700" y="5889"/>
                          <a:pt x="15267" y="6009"/>
                          <a:pt x="15900" y="6009"/>
                        </a:cubicBezTo>
                        <a:cubicBezTo>
                          <a:pt x="16402" y="6009"/>
                          <a:pt x="16946" y="5933"/>
                          <a:pt x="17279" y="5661"/>
                        </a:cubicBezTo>
                        <a:cubicBezTo>
                          <a:pt x="14266" y="5364"/>
                          <a:pt x="12988" y="2123"/>
                          <a:pt x="12349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2" name="Google Shape;62;p3"/>
                  <p:cNvSpPr/>
                  <p:nvPr/>
                </p:nvSpPr>
                <p:spPr>
                  <a:xfrm>
                    <a:off x="3149993" y="3168353"/>
                    <a:ext cx="579225" cy="773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9" h="30943" extrusionOk="0">
                        <a:moveTo>
                          <a:pt x="12349" y="0"/>
                        </a:moveTo>
                        <a:cubicBezTo>
                          <a:pt x="11550" y="3606"/>
                          <a:pt x="7236" y="5684"/>
                          <a:pt x="7236" y="5684"/>
                        </a:cubicBezTo>
                        <a:cubicBezTo>
                          <a:pt x="7605" y="5896"/>
                          <a:pt x="7957" y="6020"/>
                          <a:pt x="8356" y="6020"/>
                        </a:cubicBezTo>
                        <a:cubicBezTo>
                          <a:pt x="8774" y="6020"/>
                          <a:pt x="9243" y="5884"/>
                          <a:pt x="9838" y="5569"/>
                        </a:cubicBezTo>
                        <a:lnTo>
                          <a:pt x="9838" y="5569"/>
                        </a:lnTo>
                        <a:cubicBezTo>
                          <a:pt x="9085" y="6505"/>
                          <a:pt x="8172" y="6848"/>
                          <a:pt x="8172" y="6848"/>
                        </a:cubicBezTo>
                        <a:cubicBezTo>
                          <a:pt x="8172" y="6848"/>
                          <a:pt x="8632" y="6936"/>
                          <a:pt x="9259" y="6936"/>
                        </a:cubicBezTo>
                        <a:cubicBezTo>
                          <a:pt x="9687" y="6936"/>
                          <a:pt x="10192" y="6895"/>
                          <a:pt x="10683" y="6756"/>
                        </a:cubicBezTo>
                        <a:lnTo>
                          <a:pt x="10683" y="6756"/>
                        </a:lnTo>
                        <a:cubicBezTo>
                          <a:pt x="9153" y="8445"/>
                          <a:pt x="7236" y="9358"/>
                          <a:pt x="7236" y="9358"/>
                        </a:cubicBezTo>
                        <a:cubicBezTo>
                          <a:pt x="7609" y="9584"/>
                          <a:pt x="7965" y="9715"/>
                          <a:pt x="8370" y="9715"/>
                        </a:cubicBezTo>
                        <a:cubicBezTo>
                          <a:pt x="8784" y="9715"/>
                          <a:pt x="9250" y="9579"/>
                          <a:pt x="9838" y="9267"/>
                        </a:cubicBezTo>
                        <a:lnTo>
                          <a:pt x="9838" y="9267"/>
                        </a:lnTo>
                        <a:cubicBezTo>
                          <a:pt x="9085" y="10180"/>
                          <a:pt x="8172" y="10522"/>
                          <a:pt x="8172" y="10522"/>
                        </a:cubicBezTo>
                        <a:cubicBezTo>
                          <a:pt x="8172" y="10522"/>
                          <a:pt x="8674" y="10637"/>
                          <a:pt x="9336" y="10637"/>
                        </a:cubicBezTo>
                        <a:cubicBezTo>
                          <a:pt x="7396" y="12577"/>
                          <a:pt x="5182" y="13627"/>
                          <a:pt x="5182" y="13627"/>
                        </a:cubicBezTo>
                        <a:cubicBezTo>
                          <a:pt x="5687" y="13919"/>
                          <a:pt x="6171" y="14095"/>
                          <a:pt x="6716" y="14095"/>
                        </a:cubicBezTo>
                        <a:cubicBezTo>
                          <a:pt x="7279" y="14095"/>
                          <a:pt x="7909" y="13907"/>
                          <a:pt x="8697" y="13467"/>
                        </a:cubicBezTo>
                        <a:lnTo>
                          <a:pt x="8697" y="13467"/>
                        </a:lnTo>
                        <a:cubicBezTo>
                          <a:pt x="7693" y="14745"/>
                          <a:pt x="6460" y="15202"/>
                          <a:pt x="6460" y="15202"/>
                        </a:cubicBezTo>
                        <a:cubicBezTo>
                          <a:pt x="6460" y="15202"/>
                          <a:pt x="7122" y="15337"/>
                          <a:pt x="7999" y="15337"/>
                        </a:cubicBezTo>
                        <a:cubicBezTo>
                          <a:pt x="8262" y="15337"/>
                          <a:pt x="8544" y="15325"/>
                          <a:pt x="8834" y="15293"/>
                        </a:cubicBezTo>
                        <a:lnTo>
                          <a:pt x="8834" y="15293"/>
                        </a:lnTo>
                        <a:cubicBezTo>
                          <a:pt x="6346" y="17233"/>
                          <a:pt x="3470" y="18283"/>
                          <a:pt x="3470" y="18283"/>
                        </a:cubicBezTo>
                        <a:cubicBezTo>
                          <a:pt x="4099" y="18564"/>
                          <a:pt x="4700" y="18734"/>
                          <a:pt x="5385" y="18734"/>
                        </a:cubicBezTo>
                        <a:cubicBezTo>
                          <a:pt x="6092" y="18734"/>
                          <a:pt x="6889" y="18552"/>
                          <a:pt x="7898" y="18123"/>
                        </a:cubicBezTo>
                        <a:lnTo>
                          <a:pt x="7898" y="18123"/>
                        </a:lnTo>
                        <a:cubicBezTo>
                          <a:pt x="8012" y="19036"/>
                          <a:pt x="7236" y="19630"/>
                          <a:pt x="7236" y="19630"/>
                        </a:cubicBezTo>
                        <a:cubicBezTo>
                          <a:pt x="7236" y="19630"/>
                          <a:pt x="7791" y="19834"/>
                          <a:pt x="8586" y="19834"/>
                        </a:cubicBezTo>
                        <a:cubicBezTo>
                          <a:pt x="8785" y="19834"/>
                          <a:pt x="8998" y="19822"/>
                          <a:pt x="9222" y="19790"/>
                        </a:cubicBezTo>
                        <a:lnTo>
                          <a:pt x="9222" y="19790"/>
                        </a:lnTo>
                        <a:cubicBezTo>
                          <a:pt x="9200" y="19811"/>
                          <a:pt x="7304" y="21035"/>
                          <a:pt x="6479" y="21035"/>
                        </a:cubicBezTo>
                        <a:cubicBezTo>
                          <a:pt x="6431" y="21035"/>
                          <a:pt x="6386" y="21031"/>
                          <a:pt x="6346" y="21022"/>
                        </a:cubicBezTo>
                        <a:lnTo>
                          <a:pt x="6346" y="21022"/>
                        </a:lnTo>
                        <a:cubicBezTo>
                          <a:pt x="6506" y="21182"/>
                          <a:pt x="6780" y="21273"/>
                          <a:pt x="7054" y="21319"/>
                        </a:cubicBezTo>
                        <a:cubicBezTo>
                          <a:pt x="5159" y="22483"/>
                          <a:pt x="3470" y="23099"/>
                          <a:pt x="3470" y="23099"/>
                        </a:cubicBezTo>
                        <a:cubicBezTo>
                          <a:pt x="4099" y="23391"/>
                          <a:pt x="4700" y="23562"/>
                          <a:pt x="5385" y="23562"/>
                        </a:cubicBezTo>
                        <a:cubicBezTo>
                          <a:pt x="6092" y="23562"/>
                          <a:pt x="6889" y="23380"/>
                          <a:pt x="7898" y="22962"/>
                        </a:cubicBezTo>
                        <a:lnTo>
                          <a:pt x="7898" y="22962"/>
                        </a:lnTo>
                        <a:cubicBezTo>
                          <a:pt x="6620" y="24172"/>
                          <a:pt x="5091" y="24629"/>
                          <a:pt x="5091" y="24629"/>
                        </a:cubicBezTo>
                        <a:cubicBezTo>
                          <a:pt x="5091" y="24629"/>
                          <a:pt x="5810" y="24745"/>
                          <a:pt x="6801" y="24745"/>
                        </a:cubicBezTo>
                        <a:cubicBezTo>
                          <a:pt x="6883" y="24745"/>
                          <a:pt x="6967" y="24744"/>
                          <a:pt x="7054" y="24743"/>
                        </a:cubicBezTo>
                        <a:lnTo>
                          <a:pt x="7054" y="24743"/>
                        </a:lnTo>
                        <a:cubicBezTo>
                          <a:pt x="7008" y="24788"/>
                          <a:pt x="6939" y="24834"/>
                          <a:pt x="6871" y="24902"/>
                        </a:cubicBezTo>
                        <a:cubicBezTo>
                          <a:pt x="6026" y="25222"/>
                          <a:pt x="4817" y="25610"/>
                          <a:pt x="3653" y="25793"/>
                        </a:cubicBezTo>
                        <a:cubicBezTo>
                          <a:pt x="3881" y="25907"/>
                          <a:pt x="4406" y="26044"/>
                          <a:pt x="5068" y="26135"/>
                        </a:cubicBezTo>
                        <a:cubicBezTo>
                          <a:pt x="2397" y="27778"/>
                          <a:pt x="1" y="28646"/>
                          <a:pt x="1" y="28646"/>
                        </a:cubicBezTo>
                        <a:cubicBezTo>
                          <a:pt x="858" y="29040"/>
                          <a:pt x="1676" y="29274"/>
                          <a:pt x="2606" y="29274"/>
                        </a:cubicBezTo>
                        <a:cubicBezTo>
                          <a:pt x="3559" y="29274"/>
                          <a:pt x="4630" y="29029"/>
                          <a:pt x="5981" y="28463"/>
                        </a:cubicBezTo>
                        <a:lnTo>
                          <a:pt x="5981" y="28463"/>
                        </a:lnTo>
                        <a:cubicBezTo>
                          <a:pt x="4246" y="30107"/>
                          <a:pt x="2169" y="30700"/>
                          <a:pt x="2169" y="30700"/>
                        </a:cubicBezTo>
                        <a:cubicBezTo>
                          <a:pt x="2169" y="30700"/>
                          <a:pt x="3284" y="30880"/>
                          <a:pt x="4779" y="30880"/>
                        </a:cubicBezTo>
                        <a:cubicBezTo>
                          <a:pt x="6816" y="30880"/>
                          <a:pt x="9559" y="30546"/>
                          <a:pt x="11139" y="28965"/>
                        </a:cubicBezTo>
                        <a:cubicBezTo>
                          <a:pt x="11961" y="30438"/>
                          <a:pt x="14974" y="30942"/>
                          <a:pt x="17516" y="30942"/>
                        </a:cubicBezTo>
                        <a:cubicBezTo>
                          <a:pt x="18716" y="30942"/>
                          <a:pt x="19810" y="30830"/>
                          <a:pt x="20520" y="30654"/>
                        </a:cubicBezTo>
                        <a:cubicBezTo>
                          <a:pt x="18923" y="30426"/>
                          <a:pt x="17211" y="29057"/>
                          <a:pt x="17211" y="29057"/>
                        </a:cubicBezTo>
                        <a:lnTo>
                          <a:pt x="17211" y="29057"/>
                        </a:lnTo>
                        <a:cubicBezTo>
                          <a:pt x="17211" y="29057"/>
                          <a:pt x="18514" y="29268"/>
                          <a:pt x="19970" y="29268"/>
                        </a:cubicBezTo>
                        <a:cubicBezTo>
                          <a:pt x="21135" y="29268"/>
                          <a:pt x="22397" y="29133"/>
                          <a:pt x="23168" y="28646"/>
                        </a:cubicBezTo>
                        <a:cubicBezTo>
                          <a:pt x="21137" y="28486"/>
                          <a:pt x="19425" y="27893"/>
                          <a:pt x="18010" y="27025"/>
                        </a:cubicBezTo>
                        <a:cubicBezTo>
                          <a:pt x="18854" y="26957"/>
                          <a:pt x="19516" y="26637"/>
                          <a:pt x="19836" y="26477"/>
                        </a:cubicBezTo>
                        <a:cubicBezTo>
                          <a:pt x="18535" y="26477"/>
                          <a:pt x="15430" y="24857"/>
                          <a:pt x="15430" y="24857"/>
                        </a:cubicBezTo>
                        <a:cubicBezTo>
                          <a:pt x="15385" y="24811"/>
                          <a:pt x="15362" y="24788"/>
                          <a:pt x="15339" y="24743"/>
                        </a:cubicBezTo>
                        <a:lnTo>
                          <a:pt x="15339" y="24743"/>
                        </a:lnTo>
                        <a:cubicBezTo>
                          <a:pt x="15719" y="24777"/>
                          <a:pt x="16102" y="24792"/>
                          <a:pt x="16471" y="24792"/>
                        </a:cubicBezTo>
                        <a:cubicBezTo>
                          <a:pt x="17343" y="24792"/>
                          <a:pt x="18142" y="24704"/>
                          <a:pt x="18672" y="24560"/>
                        </a:cubicBezTo>
                        <a:cubicBezTo>
                          <a:pt x="17485" y="24400"/>
                          <a:pt x="16207" y="23396"/>
                          <a:pt x="16206" y="23396"/>
                        </a:cubicBezTo>
                        <a:lnTo>
                          <a:pt x="16206" y="23396"/>
                        </a:lnTo>
                        <a:cubicBezTo>
                          <a:pt x="16207" y="23396"/>
                          <a:pt x="17177" y="23552"/>
                          <a:pt x="18257" y="23552"/>
                        </a:cubicBezTo>
                        <a:cubicBezTo>
                          <a:pt x="19116" y="23552"/>
                          <a:pt x="20045" y="23453"/>
                          <a:pt x="20612" y="23099"/>
                        </a:cubicBezTo>
                        <a:cubicBezTo>
                          <a:pt x="19128" y="22985"/>
                          <a:pt x="17873" y="22551"/>
                          <a:pt x="16846" y="21912"/>
                        </a:cubicBezTo>
                        <a:cubicBezTo>
                          <a:pt x="17325" y="21798"/>
                          <a:pt x="17690" y="21616"/>
                          <a:pt x="17690" y="21364"/>
                        </a:cubicBezTo>
                        <a:cubicBezTo>
                          <a:pt x="15704" y="21113"/>
                          <a:pt x="14426" y="19721"/>
                          <a:pt x="14335" y="19630"/>
                        </a:cubicBezTo>
                        <a:lnTo>
                          <a:pt x="14335" y="19630"/>
                        </a:lnTo>
                        <a:cubicBezTo>
                          <a:pt x="14611" y="19672"/>
                          <a:pt x="14890" y="19692"/>
                          <a:pt x="15171" y="19692"/>
                        </a:cubicBezTo>
                        <a:cubicBezTo>
                          <a:pt x="15654" y="19692"/>
                          <a:pt x="16140" y="19631"/>
                          <a:pt x="16617" y="19516"/>
                        </a:cubicBezTo>
                        <a:cubicBezTo>
                          <a:pt x="15430" y="19333"/>
                          <a:pt x="15111" y="18192"/>
                          <a:pt x="15111" y="18192"/>
                        </a:cubicBezTo>
                        <a:lnTo>
                          <a:pt x="15111" y="18192"/>
                        </a:lnTo>
                        <a:cubicBezTo>
                          <a:pt x="15111" y="18192"/>
                          <a:pt x="17123" y="18616"/>
                          <a:pt x="18790" y="18616"/>
                        </a:cubicBezTo>
                        <a:cubicBezTo>
                          <a:pt x="19537" y="18616"/>
                          <a:pt x="20216" y="18531"/>
                          <a:pt x="20612" y="18283"/>
                        </a:cubicBezTo>
                        <a:cubicBezTo>
                          <a:pt x="17964" y="18078"/>
                          <a:pt x="16115" y="16845"/>
                          <a:pt x="14791" y="15339"/>
                        </a:cubicBezTo>
                        <a:lnTo>
                          <a:pt x="14791" y="15339"/>
                        </a:lnTo>
                        <a:cubicBezTo>
                          <a:pt x="15048" y="15363"/>
                          <a:pt x="15303" y="15374"/>
                          <a:pt x="15550" y="15374"/>
                        </a:cubicBezTo>
                        <a:cubicBezTo>
                          <a:pt x="16224" y="15374"/>
                          <a:pt x="16833" y="15290"/>
                          <a:pt x="17234" y="15156"/>
                        </a:cubicBezTo>
                        <a:cubicBezTo>
                          <a:pt x="16298" y="14973"/>
                          <a:pt x="15294" y="13924"/>
                          <a:pt x="15293" y="13923"/>
                        </a:cubicBezTo>
                        <a:lnTo>
                          <a:pt x="15293" y="13923"/>
                        </a:lnTo>
                        <a:cubicBezTo>
                          <a:pt x="15294" y="13923"/>
                          <a:pt x="16069" y="14089"/>
                          <a:pt x="16932" y="14089"/>
                        </a:cubicBezTo>
                        <a:cubicBezTo>
                          <a:pt x="17607" y="14089"/>
                          <a:pt x="18335" y="13987"/>
                          <a:pt x="18786" y="13627"/>
                        </a:cubicBezTo>
                        <a:cubicBezTo>
                          <a:pt x="16709" y="13421"/>
                          <a:pt x="15248" y="12166"/>
                          <a:pt x="14198" y="10637"/>
                        </a:cubicBezTo>
                        <a:lnTo>
                          <a:pt x="14198" y="10637"/>
                        </a:lnTo>
                        <a:cubicBezTo>
                          <a:pt x="14400" y="10655"/>
                          <a:pt x="14601" y="10663"/>
                          <a:pt x="14797" y="10663"/>
                        </a:cubicBezTo>
                        <a:cubicBezTo>
                          <a:pt x="15332" y="10663"/>
                          <a:pt x="15821" y="10600"/>
                          <a:pt x="16138" y="10500"/>
                        </a:cubicBezTo>
                        <a:cubicBezTo>
                          <a:pt x="15453" y="10363"/>
                          <a:pt x="14700" y="9587"/>
                          <a:pt x="14700" y="9587"/>
                        </a:cubicBezTo>
                        <a:lnTo>
                          <a:pt x="14700" y="9587"/>
                        </a:lnTo>
                        <a:cubicBezTo>
                          <a:pt x="14700" y="9587"/>
                          <a:pt x="15267" y="9707"/>
                          <a:pt x="15904" y="9707"/>
                        </a:cubicBezTo>
                        <a:cubicBezTo>
                          <a:pt x="16409" y="9707"/>
                          <a:pt x="16959" y="9631"/>
                          <a:pt x="17302" y="9358"/>
                        </a:cubicBezTo>
                        <a:cubicBezTo>
                          <a:pt x="15636" y="9199"/>
                          <a:pt x="14495" y="8126"/>
                          <a:pt x="13696" y="6870"/>
                        </a:cubicBezTo>
                        <a:lnTo>
                          <a:pt x="13696" y="6870"/>
                        </a:lnTo>
                        <a:cubicBezTo>
                          <a:pt x="14069" y="6945"/>
                          <a:pt x="14458" y="6978"/>
                          <a:pt x="14824" y="6978"/>
                        </a:cubicBezTo>
                        <a:cubicBezTo>
                          <a:pt x="15351" y="6978"/>
                          <a:pt x="15828" y="6910"/>
                          <a:pt x="16138" y="6802"/>
                        </a:cubicBezTo>
                        <a:cubicBezTo>
                          <a:pt x="15453" y="6665"/>
                          <a:pt x="14700" y="5889"/>
                          <a:pt x="14700" y="5889"/>
                        </a:cubicBezTo>
                        <a:lnTo>
                          <a:pt x="14700" y="5889"/>
                        </a:lnTo>
                        <a:cubicBezTo>
                          <a:pt x="14700" y="5889"/>
                          <a:pt x="15286" y="6014"/>
                          <a:pt x="15936" y="6014"/>
                        </a:cubicBezTo>
                        <a:cubicBezTo>
                          <a:pt x="16432" y="6014"/>
                          <a:pt x="16966" y="5941"/>
                          <a:pt x="17302" y="5684"/>
                        </a:cubicBezTo>
                        <a:cubicBezTo>
                          <a:pt x="14266" y="5364"/>
                          <a:pt x="12988" y="2123"/>
                          <a:pt x="1234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3" name="Google Shape;63;p3"/>
                  <p:cNvSpPr/>
                  <p:nvPr/>
                </p:nvSpPr>
                <p:spPr>
                  <a:xfrm>
                    <a:off x="1508530" y="3168158"/>
                    <a:ext cx="579200" cy="77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168" h="30959" extrusionOk="0">
                        <a:moveTo>
                          <a:pt x="12372" y="1"/>
                        </a:moveTo>
                        <a:cubicBezTo>
                          <a:pt x="11550" y="3630"/>
                          <a:pt x="7236" y="5684"/>
                          <a:pt x="7236" y="5684"/>
                        </a:cubicBezTo>
                        <a:cubicBezTo>
                          <a:pt x="7605" y="5908"/>
                          <a:pt x="7957" y="6038"/>
                          <a:pt x="8357" y="6038"/>
                        </a:cubicBezTo>
                        <a:cubicBezTo>
                          <a:pt x="8774" y="6038"/>
                          <a:pt x="9244" y="5896"/>
                          <a:pt x="9838" y="5570"/>
                        </a:cubicBezTo>
                        <a:lnTo>
                          <a:pt x="9838" y="5570"/>
                        </a:lnTo>
                        <a:cubicBezTo>
                          <a:pt x="9085" y="6506"/>
                          <a:pt x="8195" y="6848"/>
                          <a:pt x="8195" y="6848"/>
                        </a:cubicBezTo>
                        <a:cubicBezTo>
                          <a:pt x="8195" y="6848"/>
                          <a:pt x="8687" y="6952"/>
                          <a:pt x="9343" y="6952"/>
                        </a:cubicBezTo>
                        <a:cubicBezTo>
                          <a:pt x="9753" y="6952"/>
                          <a:pt x="10226" y="6911"/>
                          <a:pt x="10683" y="6780"/>
                        </a:cubicBezTo>
                        <a:lnTo>
                          <a:pt x="10683" y="6780"/>
                        </a:lnTo>
                        <a:cubicBezTo>
                          <a:pt x="9176" y="8469"/>
                          <a:pt x="7236" y="9382"/>
                          <a:pt x="7236" y="9382"/>
                        </a:cubicBezTo>
                        <a:cubicBezTo>
                          <a:pt x="7605" y="9605"/>
                          <a:pt x="7957" y="9736"/>
                          <a:pt x="8357" y="9736"/>
                        </a:cubicBezTo>
                        <a:cubicBezTo>
                          <a:pt x="8774" y="9736"/>
                          <a:pt x="9244" y="9594"/>
                          <a:pt x="9838" y="9268"/>
                        </a:cubicBezTo>
                        <a:lnTo>
                          <a:pt x="9838" y="9268"/>
                        </a:lnTo>
                        <a:cubicBezTo>
                          <a:pt x="9085" y="10203"/>
                          <a:pt x="8195" y="10546"/>
                          <a:pt x="8195" y="10546"/>
                        </a:cubicBezTo>
                        <a:cubicBezTo>
                          <a:pt x="8195" y="10546"/>
                          <a:pt x="8610" y="10640"/>
                          <a:pt x="9182" y="10640"/>
                        </a:cubicBezTo>
                        <a:cubicBezTo>
                          <a:pt x="9240" y="10640"/>
                          <a:pt x="9298" y="10639"/>
                          <a:pt x="9359" y="10637"/>
                        </a:cubicBezTo>
                        <a:lnTo>
                          <a:pt x="9359" y="10637"/>
                        </a:lnTo>
                        <a:cubicBezTo>
                          <a:pt x="7396" y="12577"/>
                          <a:pt x="5204" y="13650"/>
                          <a:pt x="5204" y="13650"/>
                        </a:cubicBezTo>
                        <a:cubicBezTo>
                          <a:pt x="5710" y="13942"/>
                          <a:pt x="6188" y="14118"/>
                          <a:pt x="6731" y="14118"/>
                        </a:cubicBezTo>
                        <a:cubicBezTo>
                          <a:pt x="7291" y="14118"/>
                          <a:pt x="7920" y="13931"/>
                          <a:pt x="8720" y="13490"/>
                        </a:cubicBezTo>
                        <a:lnTo>
                          <a:pt x="8720" y="13490"/>
                        </a:lnTo>
                        <a:cubicBezTo>
                          <a:pt x="7692" y="14746"/>
                          <a:pt x="6483" y="15202"/>
                          <a:pt x="6483" y="15202"/>
                        </a:cubicBezTo>
                        <a:cubicBezTo>
                          <a:pt x="6483" y="15202"/>
                          <a:pt x="7131" y="15337"/>
                          <a:pt x="8002" y="15337"/>
                        </a:cubicBezTo>
                        <a:cubicBezTo>
                          <a:pt x="8263" y="15337"/>
                          <a:pt x="8544" y="15325"/>
                          <a:pt x="8834" y="15294"/>
                        </a:cubicBezTo>
                        <a:lnTo>
                          <a:pt x="8834" y="15294"/>
                        </a:lnTo>
                        <a:cubicBezTo>
                          <a:pt x="6346" y="17234"/>
                          <a:pt x="3493" y="18284"/>
                          <a:pt x="3493" y="18284"/>
                        </a:cubicBezTo>
                        <a:cubicBezTo>
                          <a:pt x="4121" y="18576"/>
                          <a:pt x="4722" y="18746"/>
                          <a:pt x="5407" y="18746"/>
                        </a:cubicBezTo>
                        <a:cubicBezTo>
                          <a:pt x="6115" y="18746"/>
                          <a:pt x="6912" y="18564"/>
                          <a:pt x="7921" y="18147"/>
                        </a:cubicBezTo>
                        <a:lnTo>
                          <a:pt x="7921" y="18147"/>
                        </a:lnTo>
                        <a:cubicBezTo>
                          <a:pt x="8012" y="19037"/>
                          <a:pt x="7236" y="19653"/>
                          <a:pt x="7236" y="19653"/>
                        </a:cubicBezTo>
                        <a:cubicBezTo>
                          <a:pt x="7236" y="19653"/>
                          <a:pt x="7761" y="19846"/>
                          <a:pt x="8531" y="19846"/>
                        </a:cubicBezTo>
                        <a:cubicBezTo>
                          <a:pt x="8751" y="19846"/>
                          <a:pt x="8991" y="19831"/>
                          <a:pt x="9245" y="19790"/>
                        </a:cubicBezTo>
                        <a:cubicBezTo>
                          <a:pt x="9245" y="19813"/>
                          <a:pt x="9245" y="19813"/>
                          <a:pt x="9245" y="19813"/>
                        </a:cubicBezTo>
                        <a:cubicBezTo>
                          <a:pt x="9223" y="19813"/>
                          <a:pt x="7303" y="21058"/>
                          <a:pt x="6496" y="21058"/>
                        </a:cubicBezTo>
                        <a:cubicBezTo>
                          <a:pt x="6450" y="21058"/>
                          <a:pt x="6407" y="21054"/>
                          <a:pt x="6369" y="21045"/>
                        </a:cubicBezTo>
                        <a:lnTo>
                          <a:pt x="6369" y="21045"/>
                        </a:lnTo>
                        <a:cubicBezTo>
                          <a:pt x="6528" y="21205"/>
                          <a:pt x="6779" y="21297"/>
                          <a:pt x="7076" y="21342"/>
                        </a:cubicBezTo>
                        <a:cubicBezTo>
                          <a:pt x="5159" y="22506"/>
                          <a:pt x="3493" y="23123"/>
                          <a:pt x="3493" y="23123"/>
                        </a:cubicBezTo>
                        <a:cubicBezTo>
                          <a:pt x="4121" y="23403"/>
                          <a:pt x="4722" y="23574"/>
                          <a:pt x="5407" y="23574"/>
                        </a:cubicBezTo>
                        <a:cubicBezTo>
                          <a:pt x="6115" y="23574"/>
                          <a:pt x="6912" y="23392"/>
                          <a:pt x="7921" y="22963"/>
                        </a:cubicBezTo>
                        <a:lnTo>
                          <a:pt x="7921" y="22963"/>
                        </a:lnTo>
                        <a:cubicBezTo>
                          <a:pt x="6620" y="24195"/>
                          <a:pt x="5090" y="24629"/>
                          <a:pt x="5090" y="24629"/>
                        </a:cubicBezTo>
                        <a:cubicBezTo>
                          <a:pt x="5090" y="24629"/>
                          <a:pt x="5935" y="24766"/>
                          <a:pt x="7076" y="24766"/>
                        </a:cubicBezTo>
                        <a:cubicBezTo>
                          <a:pt x="7008" y="24812"/>
                          <a:pt x="6939" y="24857"/>
                          <a:pt x="6894" y="24903"/>
                        </a:cubicBezTo>
                        <a:cubicBezTo>
                          <a:pt x="6049" y="25222"/>
                          <a:pt x="4816" y="25633"/>
                          <a:pt x="3652" y="25816"/>
                        </a:cubicBezTo>
                        <a:cubicBezTo>
                          <a:pt x="3881" y="25930"/>
                          <a:pt x="4406" y="26067"/>
                          <a:pt x="5067" y="26135"/>
                        </a:cubicBezTo>
                        <a:cubicBezTo>
                          <a:pt x="2420" y="27802"/>
                          <a:pt x="0" y="28669"/>
                          <a:pt x="0" y="28669"/>
                        </a:cubicBezTo>
                        <a:cubicBezTo>
                          <a:pt x="857" y="29064"/>
                          <a:pt x="1681" y="29297"/>
                          <a:pt x="2617" y="29297"/>
                        </a:cubicBezTo>
                        <a:cubicBezTo>
                          <a:pt x="3576" y="29297"/>
                          <a:pt x="4652" y="29052"/>
                          <a:pt x="6003" y="28487"/>
                        </a:cubicBezTo>
                        <a:lnTo>
                          <a:pt x="6003" y="28487"/>
                        </a:lnTo>
                        <a:cubicBezTo>
                          <a:pt x="4246" y="30130"/>
                          <a:pt x="2191" y="30723"/>
                          <a:pt x="2191" y="30723"/>
                        </a:cubicBezTo>
                        <a:cubicBezTo>
                          <a:pt x="2191" y="30723"/>
                          <a:pt x="3307" y="30903"/>
                          <a:pt x="4801" y="30903"/>
                        </a:cubicBezTo>
                        <a:cubicBezTo>
                          <a:pt x="6839" y="30903"/>
                          <a:pt x="9582" y="30569"/>
                          <a:pt x="11162" y="28989"/>
                        </a:cubicBezTo>
                        <a:cubicBezTo>
                          <a:pt x="11978" y="30451"/>
                          <a:pt x="14944" y="30959"/>
                          <a:pt x="17475" y="30959"/>
                        </a:cubicBezTo>
                        <a:cubicBezTo>
                          <a:pt x="18696" y="30959"/>
                          <a:pt x="19815" y="30841"/>
                          <a:pt x="20543" y="30655"/>
                        </a:cubicBezTo>
                        <a:cubicBezTo>
                          <a:pt x="18945" y="30427"/>
                          <a:pt x="17233" y="29057"/>
                          <a:pt x="17233" y="29057"/>
                        </a:cubicBezTo>
                        <a:lnTo>
                          <a:pt x="17233" y="29057"/>
                        </a:lnTo>
                        <a:cubicBezTo>
                          <a:pt x="17234" y="29057"/>
                          <a:pt x="18554" y="29272"/>
                          <a:pt x="20020" y="29272"/>
                        </a:cubicBezTo>
                        <a:cubicBezTo>
                          <a:pt x="21168" y="29272"/>
                          <a:pt x="22406" y="29140"/>
                          <a:pt x="23168" y="28669"/>
                        </a:cubicBezTo>
                        <a:cubicBezTo>
                          <a:pt x="21136" y="28509"/>
                          <a:pt x="19447" y="27916"/>
                          <a:pt x="18032" y="27049"/>
                        </a:cubicBezTo>
                        <a:cubicBezTo>
                          <a:pt x="18877" y="26980"/>
                          <a:pt x="19516" y="26638"/>
                          <a:pt x="19858" y="26478"/>
                        </a:cubicBezTo>
                        <a:cubicBezTo>
                          <a:pt x="18557" y="26478"/>
                          <a:pt x="15430" y="24880"/>
                          <a:pt x="15430" y="24880"/>
                        </a:cubicBezTo>
                        <a:cubicBezTo>
                          <a:pt x="15407" y="24834"/>
                          <a:pt x="15385" y="24789"/>
                          <a:pt x="15339" y="24766"/>
                        </a:cubicBezTo>
                        <a:lnTo>
                          <a:pt x="15339" y="24766"/>
                        </a:lnTo>
                        <a:cubicBezTo>
                          <a:pt x="15687" y="24790"/>
                          <a:pt x="16036" y="24802"/>
                          <a:pt x="16374" y="24802"/>
                        </a:cubicBezTo>
                        <a:cubicBezTo>
                          <a:pt x="17296" y="24802"/>
                          <a:pt x="18137" y="24717"/>
                          <a:pt x="18671" y="24583"/>
                        </a:cubicBezTo>
                        <a:cubicBezTo>
                          <a:pt x="17484" y="24424"/>
                          <a:pt x="16229" y="23397"/>
                          <a:pt x="16229" y="23396"/>
                        </a:cubicBezTo>
                        <a:lnTo>
                          <a:pt x="16229" y="23396"/>
                        </a:lnTo>
                        <a:cubicBezTo>
                          <a:pt x="16229" y="23396"/>
                          <a:pt x="17230" y="23566"/>
                          <a:pt x="18334" y="23566"/>
                        </a:cubicBezTo>
                        <a:cubicBezTo>
                          <a:pt x="19173" y="23566"/>
                          <a:pt x="20072" y="23468"/>
                          <a:pt x="20634" y="23123"/>
                        </a:cubicBezTo>
                        <a:cubicBezTo>
                          <a:pt x="19128" y="23008"/>
                          <a:pt x="17895" y="22552"/>
                          <a:pt x="16845" y="21936"/>
                        </a:cubicBezTo>
                        <a:cubicBezTo>
                          <a:pt x="17325" y="21822"/>
                          <a:pt x="17713" y="21616"/>
                          <a:pt x="17713" y="21388"/>
                        </a:cubicBezTo>
                        <a:cubicBezTo>
                          <a:pt x="15727" y="21114"/>
                          <a:pt x="14426" y="19722"/>
                          <a:pt x="14357" y="19653"/>
                        </a:cubicBezTo>
                        <a:lnTo>
                          <a:pt x="14357" y="19653"/>
                        </a:lnTo>
                        <a:cubicBezTo>
                          <a:pt x="14626" y="19694"/>
                          <a:pt x="14895" y="19714"/>
                          <a:pt x="15164" y="19714"/>
                        </a:cubicBezTo>
                        <a:cubicBezTo>
                          <a:pt x="15649" y="19714"/>
                          <a:pt x="16133" y="19648"/>
                          <a:pt x="16617" y="19516"/>
                        </a:cubicBezTo>
                        <a:cubicBezTo>
                          <a:pt x="15430" y="19356"/>
                          <a:pt x="15111" y="18192"/>
                          <a:pt x="15111" y="18192"/>
                        </a:cubicBezTo>
                        <a:lnTo>
                          <a:pt x="15111" y="18192"/>
                        </a:lnTo>
                        <a:cubicBezTo>
                          <a:pt x="15111" y="18192"/>
                          <a:pt x="17123" y="18616"/>
                          <a:pt x="18797" y="18616"/>
                        </a:cubicBezTo>
                        <a:cubicBezTo>
                          <a:pt x="19548" y="18616"/>
                          <a:pt x="20231" y="18531"/>
                          <a:pt x="20634" y="18284"/>
                        </a:cubicBezTo>
                        <a:cubicBezTo>
                          <a:pt x="17987" y="18078"/>
                          <a:pt x="16138" y="16868"/>
                          <a:pt x="14791" y="15362"/>
                        </a:cubicBezTo>
                        <a:lnTo>
                          <a:pt x="14791" y="15362"/>
                        </a:lnTo>
                        <a:cubicBezTo>
                          <a:pt x="15007" y="15377"/>
                          <a:pt x="15223" y="15385"/>
                          <a:pt x="15434" y="15385"/>
                        </a:cubicBezTo>
                        <a:cubicBezTo>
                          <a:pt x="16161" y="15385"/>
                          <a:pt x="16832" y="15298"/>
                          <a:pt x="17256" y="15157"/>
                        </a:cubicBezTo>
                        <a:cubicBezTo>
                          <a:pt x="16320" y="14997"/>
                          <a:pt x="15316" y="13947"/>
                          <a:pt x="15316" y="13947"/>
                        </a:cubicBezTo>
                        <a:lnTo>
                          <a:pt x="15316" y="13947"/>
                        </a:lnTo>
                        <a:cubicBezTo>
                          <a:pt x="15316" y="13947"/>
                          <a:pt x="16092" y="14112"/>
                          <a:pt x="16954" y="14112"/>
                        </a:cubicBezTo>
                        <a:cubicBezTo>
                          <a:pt x="17629" y="14112"/>
                          <a:pt x="18357" y="14011"/>
                          <a:pt x="18808" y="13650"/>
                        </a:cubicBezTo>
                        <a:cubicBezTo>
                          <a:pt x="16731" y="13422"/>
                          <a:pt x="15248" y="12189"/>
                          <a:pt x="14198" y="10637"/>
                        </a:cubicBezTo>
                        <a:lnTo>
                          <a:pt x="14198" y="10637"/>
                        </a:lnTo>
                        <a:cubicBezTo>
                          <a:pt x="14428" y="10665"/>
                          <a:pt x="14660" y="10678"/>
                          <a:pt x="14884" y="10678"/>
                        </a:cubicBezTo>
                        <a:cubicBezTo>
                          <a:pt x="15393" y="10678"/>
                          <a:pt x="15859" y="10611"/>
                          <a:pt x="16161" y="10500"/>
                        </a:cubicBezTo>
                        <a:cubicBezTo>
                          <a:pt x="15453" y="10386"/>
                          <a:pt x="14723" y="9610"/>
                          <a:pt x="14723" y="9610"/>
                        </a:cubicBezTo>
                        <a:lnTo>
                          <a:pt x="14723" y="9610"/>
                        </a:lnTo>
                        <a:cubicBezTo>
                          <a:pt x="14723" y="9610"/>
                          <a:pt x="15290" y="9731"/>
                          <a:pt x="15922" y="9731"/>
                        </a:cubicBezTo>
                        <a:cubicBezTo>
                          <a:pt x="16425" y="9731"/>
                          <a:pt x="16968" y="9655"/>
                          <a:pt x="17302" y="9382"/>
                        </a:cubicBezTo>
                        <a:cubicBezTo>
                          <a:pt x="15636" y="9222"/>
                          <a:pt x="14517" y="8149"/>
                          <a:pt x="13718" y="6871"/>
                        </a:cubicBezTo>
                        <a:lnTo>
                          <a:pt x="13718" y="6871"/>
                        </a:lnTo>
                        <a:cubicBezTo>
                          <a:pt x="14092" y="6948"/>
                          <a:pt x="14490" y="6980"/>
                          <a:pt x="14864" y="6980"/>
                        </a:cubicBezTo>
                        <a:cubicBezTo>
                          <a:pt x="15382" y="6980"/>
                          <a:pt x="15856" y="6918"/>
                          <a:pt x="16161" y="6825"/>
                        </a:cubicBezTo>
                        <a:cubicBezTo>
                          <a:pt x="15453" y="6688"/>
                          <a:pt x="14723" y="5912"/>
                          <a:pt x="14723" y="5912"/>
                        </a:cubicBezTo>
                        <a:lnTo>
                          <a:pt x="14723" y="5912"/>
                        </a:lnTo>
                        <a:cubicBezTo>
                          <a:pt x="14723" y="5912"/>
                          <a:pt x="15290" y="6033"/>
                          <a:pt x="15922" y="6033"/>
                        </a:cubicBezTo>
                        <a:cubicBezTo>
                          <a:pt x="16425" y="6033"/>
                          <a:pt x="16968" y="5957"/>
                          <a:pt x="17302" y="5684"/>
                        </a:cubicBezTo>
                        <a:cubicBezTo>
                          <a:pt x="14289" y="5387"/>
                          <a:pt x="13011" y="2123"/>
                          <a:pt x="1237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4" name="Google Shape;64;p3"/>
                  <p:cNvSpPr/>
                  <p:nvPr/>
                </p:nvSpPr>
                <p:spPr>
                  <a:xfrm>
                    <a:off x="889064" y="3358574"/>
                    <a:ext cx="592900" cy="71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16" h="28697" extrusionOk="0">
                        <a:moveTo>
                          <a:pt x="12669" y="1"/>
                        </a:moveTo>
                        <a:cubicBezTo>
                          <a:pt x="11824" y="3356"/>
                          <a:pt x="7419" y="5274"/>
                          <a:pt x="7419" y="5274"/>
                        </a:cubicBezTo>
                        <a:cubicBezTo>
                          <a:pt x="7798" y="5474"/>
                          <a:pt x="8155" y="5593"/>
                          <a:pt x="8563" y="5593"/>
                        </a:cubicBezTo>
                        <a:cubicBezTo>
                          <a:pt x="8989" y="5593"/>
                          <a:pt x="9471" y="5463"/>
                          <a:pt x="10089" y="5159"/>
                        </a:cubicBezTo>
                        <a:lnTo>
                          <a:pt x="10089" y="5159"/>
                        </a:lnTo>
                        <a:cubicBezTo>
                          <a:pt x="9313" y="6027"/>
                          <a:pt x="8377" y="6346"/>
                          <a:pt x="8377" y="6346"/>
                        </a:cubicBezTo>
                        <a:cubicBezTo>
                          <a:pt x="8377" y="6346"/>
                          <a:pt x="8880" y="6440"/>
                          <a:pt x="9548" y="6440"/>
                        </a:cubicBezTo>
                        <a:cubicBezTo>
                          <a:pt x="9972" y="6440"/>
                          <a:pt x="10463" y="6402"/>
                          <a:pt x="10934" y="6278"/>
                        </a:cubicBezTo>
                        <a:lnTo>
                          <a:pt x="10934" y="6278"/>
                        </a:lnTo>
                        <a:cubicBezTo>
                          <a:pt x="9382" y="7830"/>
                          <a:pt x="7419" y="8697"/>
                          <a:pt x="7419" y="8697"/>
                        </a:cubicBezTo>
                        <a:cubicBezTo>
                          <a:pt x="7798" y="8898"/>
                          <a:pt x="8155" y="9017"/>
                          <a:pt x="8563" y="9017"/>
                        </a:cubicBezTo>
                        <a:cubicBezTo>
                          <a:pt x="8989" y="9017"/>
                          <a:pt x="9471" y="8887"/>
                          <a:pt x="10089" y="8583"/>
                        </a:cubicBezTo>
                        <a:lnTo>
                          <a:pt x="10089" y="8583"/>
                        </a:lnTo>
                        <a:cubicBezTo>
                          <a:pt x="9313" y="9451"/>
                          <a:pt x="8377" y="9770"/>
                          <a:pt x="8377" y="9770"/>
                        </a:cubicBezTo>
                        <a:cubicBezTo>
                          <a:pt x="8377" y="9770"/>
                          <a:pt x="8902" y="9861"/>
                          <a:pt x="9564" y="9861"/>
                        </a:cubicBezTo>
                        <a:cubicBezTo>
                          <a:pt x="7578" y="11665"/>
                          <a:pt x="5319" y="12646"/>
                          <a:pt x="5319" y="12646"/>
                        </a:cubicBezTo>
                        <a:cubicBezTo>
                          <a:pt x="5835" y="12915"/>
                          <a:pt x="6329" y="13074"/>
                          <a:pt x="6887" y="13074"/>
                        </a:cubicBezTo>
                        <a:cubicBezTo>
                          <a:pt x="7465" y="13074"/>
                          <a:pt x="8112" y="12904"/>
                          <a:pt x="8925" y="12509"/>
                        </a:cubicBezTo>
                        <a:lnTo>
                          <a:pt x="8925" y="12509"/>
                        </a:lnTo>
                        <a:cubicBezTo>
                          <a:pt x="7875" y="13673"/>
                          <a:pt x="6643" y="14107"/>
                          <a:pt x="6643" y="14107"/>
                        </a:cubicBezTo>
                        <a:cubicBezTo>
                          <a:pt x="6643" y="14107"/>
                          <a:pt x="7272" y="14223"/>
                          <a:pt x="8126" y="14223"/>
                        </a:cubicBezTo>
                        <a:cubicBezTo>
                          <a:pt x="8410" y="14223"/>
                          <a:pt x="8720" y="14210"/>
                          <a:pt x="9039" y="14175"/>
                        </a:cubicBezTo>
                        <a:lnTo>
                          <a:pt x="9039" y="14175"/>
                        </a:lnTo>
                        <a:cubicBezTo>
                          <a:pt x="6506" y="15979"/>
                          <a:pt x="3561" y="16960"/>
                          <a:pt x="3561" y="16960"/>
                        </a:cubicBezTo>
                        <a:cubicBezTo>
                          <a:pt x="4211" y="17218"/>
                          <a:pt x="4828" y="17371"/>
                          <a:pt x="5529" y="17371"/>
                        </a:cubicBezTo>
                        <a:cubicBezTo>
                          <a:pt x="6254" y="17371"/>
                          <a:pt x="7070" y="17207"/>
                          <a:pt x="8103" y="16823"/>
                        </a:cubicBezTo>
                        <a:lnTo>
                          <a:pt x="8103" y="16823"/>
                        </a:lnTo>
                        <a:cubicBezTo>
                          <a:pt x="6780" y="17942"/>
                          <a:pt x="5205" y="18352"/>
                          <a:pt x="5205" y="18352"/>
                        </a:cubicBezTo>
                        <a:cubicBezTo>
                          <a:pt x="5205" y="18352"/>
                          <a:pt x="6060" y="18481"/>
                          <a:pt x="7206" y="18481"/>
                        </a:cubicBezTo>
                        <a:cubicBezTo>
                          <a:pt x="7931" y="18481"/>
                          <a:pt x="8773" y="18429"/>
                          <a:pt x="9587" y="18261"/>
                        </a:cubicBezTo>
                        <a:lnTo>
                          <a:pt x="9587" y="18261"/>
                        </a:lnTo>
                        <a:cubicBezTo>
                          <a:pt x="6917" y="20315"/>
                          <a:pt x="3561" y="21411"/>
                          <a:pt x="3561" y="21411"/>
                        </a:cubicBezTo>
                        <a:cubicBezTo>
                          <a:pt x="4217" y="21683"/>
                          <a:pt x="4840" y="21842"/>
                          <a:pt x="5548" y="21842"/>
                        </a:cubicBezTo>
                        <a:cubicBezTo>
                          <a:pt x="6269" y="21842"/>
                          <a:pt x="7079" y="21677"/>
                          <a:pt x="8103" y="21297"/>
                        </a:cubicBezTo>
                        <a:lnTo>
                          <a:pt x="8103" y="21297"/>
                        </a:lnTo>
                        <a:cubicBezTo>
                          <a:pt x="6780" y="22415"/>
                          <a:pt x="5205" y="22826"/>
                          <a:pt x="5205" y="22826"/>
                        </a:cubicBezTo>
                        <a:cubicBezTo>
                          <a:pt x="5205" y="22826"/>
                          <a:pt x="5963" y="22943"/>
                          <a:pt x="6977" y="22943"/>
                        </a:cubicBezTo>
                        <a:cubicBezTo>
                          <a:pt x="7062" y="22943"/>
                          <a:pt x="7148" y="22942"/>
                          <a:pt x="7236" y="22940"/>
                        </a:cubicBezTo>
                        <a:lnTo>
                          <a:pt x="7236" y="22940"/>
                        </a:lnTo>
                        <a:cubicBezTo>
                          <a:pt x="3835" y="25291"/>
                          <a:pt x="0" y="26570"/>
                          <a:pt x="0" y="26570"/>
                        </a:cubicBezTo>
                        <a:cubicBezTo>
                          <a:pt x="873" y="26928"/>
                          <a:pt x="1708" y="27138"/>
                          <a:pt x="2654" y="27138"/>
                        </a:cubicBezTo>
                        <a:cubicBezTo>
                          <a:pt x="3639" y="27138"/>
                          <a:pt x="4744" y="26911"/>
                          <a:pt x="6140" y="26387"/>
                        </a:cubicBezTo>
                        <a:lnTo>
                          <a:pt x="6140" y="26387"/>
                        </a:lnTo>
                        <a:cubicBezTo>
                          <a:pt x="4360" y="27916"/>
                          <a:pt x="2237" y="28464"/>
                          <a:pt x="2237" y="28464"/>
                        </a:cubicBezTo>
                        <a:cubicBezTo>
                          <a:pt x="2237" y="28464"/>
                          <a:pt x="3387" y="28633"/>
                          <a:pt x="4925" y="28633"/>
                        </a:cubicBezTo>
                        <a:cubicBezTo>
                          <a:pt x="7006" y="28633"/>
                          <a:pt x="9798" y="28323"/>
                          <a:pt x="11413" y="26866"/>
                        </a:cubicBezTo>
                        <a:cubicBezTo>
                          <a:pt x="12247" y="28225"/>
                          <a:pt x="15305" y="28696"/>
                          <a:pt x="17904" y="28696"/>
                        </a:cubicBezTo>
                        <a:cubicBezTo>
                          <a:pt x="19147" y="28696"/>
                          <a:pt x="20284" y="28588"/>
                          <a:pt x="21023" y="28418"/>
                        </a:cubicBezTo>
                        <a:cubicBezTo>
                          <a:pt x="19379" y="28190"/>
                          <a:pt x="17645" y="26935"/>
                          <a:pt x="17644" y="26935"/>
                        </a:cubicBezTo>
                        <a:lnTo>
                          <a:pt x="17644" y="26935"/>
                        </a:lnTo>
                        <a:cubicBezTo>
                          <a:pt x="17645" y="26935"/>
                          <a:pt x="18990" y="27135"/>
                          <a:pt x="20487" y="27135"/>
                        </a:cubicBezTo>
                        <a:cubicBezTo>
                          <a:pt x="21663" y="27135"/>
                          <a:pt x="22933" y="27011"/>
                          <a:pt x="23716" y="26570"/>
                        </a:cubicBezTo>
                        <a:cubicBezTo>
                          <a:pt x="20110" y="26319"/>
                          <a:pt x="17530" y="24812"/>
                          <a:pt x="15704" y="22940"/>
                        </a:cubicBezTo>
                        <a:lnTo>
                          <a:pt x="15704" y="22940"/>
                        </a:lnTo>
                        <a:cubicBezTo>
                          <a:pt x="16099" y="22968"/>
                          <a:pt x="16494" y="22981"/>
                          <a:pt x="16875" y="22981"/>
                        </a:cubicBezTo>
                        <a:cubicBezTo>
                          <a:pt x="17770" y="22981"/>
                          <a:pt x="18584" y="22909"/>
                          <a:pt x="19128" y="22781"/>
                        </a:cubicBezTo>
                        <a:cubicBezTo>
                          <a:pt x="17896" y="22621"/>
                          <a:pt x="16617" y="21685"/>
                          <a:pt x="16617" y="21685"/>
                        </a:cubicBezTo>
                        <a:lnTo>
                          <a:pt x="16617" y="21685"/>
                        </a:lnTo>
                        <a:cubicBezTo>
                          <a:pt x="16617" y="21685"/>
                          <a:pt x="17612" y="21835"/>
                          <a:pt x="18720" y="21835"/>
                        </a:cubicBezTo>
                        <a:cubicBezTo>
                          <a:pt x="19591" y="21835"/>
                          <a:pt x="20531" y="21742"/>
                          <a:pt x="21114" y="21411"/>
                        </a:cubicBezTo>
                        <a:cubicBezTo>
                          <a:pt x="18215" y="21206"/>
                          <a:pt x="16229" y="19927"/>
                          <a:pt x="14860" y="18398"/>
                        </a:cubicBezTo>
                        <a:lnTo>
                          <a:pt x="14860" y="18398"/>
                        </a:lnTo>
                        <a:cubicBezTo>
                          <a:pt x="15496" y="18482"/>
                          <a:pt x="16171" y="18521"/>
                          <a:pt x="16810" y="18521"/>
                        </a:cubicBezTo>
                        <a:cubicBezTo>
                          <a:pt x="17730" y="18521"/>
                          <a:pt x="18576" y="18442"/>
                          <a:pt x="19128" y="18307"/>
                        </a:cubicBezTo>
                        <a:cubicBezTo>
                          <a:pt x="17896" y="18147"/>
                          <a:pt x="16617" y="17211"/>
                          <a:pt x="16617" y="17211"/>
                        </a:cubicBezTo>
                        <a:lnTo>
                          <a:pt x="16617" y="17211"/>
                        </a:lnTo>
                        <a:cubicBezTo>
                          <a:pt x="16617" y="17211"/>
                          <a:pt x="17639" y="17366"/>
                          <a:pt x="18765" y="17366"/>
                        </a:cubicBezTo>
                        <a:cubicBezTo>
                          <a:pt x="19623" y="17366"/>
                          <a:pt x="20541" y="17276"/>
                          <a:pt x="21114" y="16960"/>
                        </a:cubicBezTo>
                        <a:cubicBezTo>
                          <a:pt x="18420" y="16755"/>
                          <a:pt x="16503" y="15636"/>
                          <a:pt x="15156" y="14244"/>
                        </a:cubicBezTo>
                        <a:lnTo>
                          <a:pt x="15156" y="14244"/>
                        </a:lnTo>
                        <a:cubicBezTo>
                          <a:pt x="15377" y="14259"/>
                          <a:pt x="15597" y="14267"/>
                          <a:pt x="15812" y="14267"/>
                        </a:cubicBezTo>
                        <a:cubicBezTo>
                          <a:pt x="16550" y="14267"/>
                          <a:pt x="17225" y="14180"/>
                          <a:pt x="17667" y="14039"/>
                        </a:cubicBezTo>
                        <a:cubicBezTo>
                          <a:pt x="16686" y="13879"/>
                          <a:pt x="15682" y="12920"/>
                          <a:pt x="15681" y="12920"/>
                        </a:cubicBezTo>
                        <a:lnTo>
                          <a:pt x="15681" y="12920"/>
                        </a:lnTo>
                        <a:cubicBezTo>
                          <a:pt x="15682" y="12920"/>
                          <a:pt x="16469" y="13070"/>
                          <a:pt x="17346" y="13070"/>
                        </a:cubicBezTo>
                        <a:cubicBezTo>
                          <a:pt x="18035" y="13070"/>
                          <a:pt x="18780" y="12978"/>
                          <a:pt x="19242" y="12646"/>
                        </a:cubicBezTo>
                        <a:cubicBezTo>
                          <a:pt x="17119" y="12441"/>
                          <a:pt x="15613" y="11299"/>
                          <a:pt x="14540" y="9861"/>
                        </a:cubicBezTo>
                        <a:lnTo>
                          <a:pt x="14540" y="9861"/>
                        </a:lnTo>
                        <a:cubicBezTo>
                          <a:pt x="14754" y="9880"/>
                          <a:pt x="14967" y="9889"/>
                          <a:pt x="15174" y="9889"/>
                        </a:cubicBezTo>
                        <a:cubicBezTo>
                          <a:pt x="15719" y="9889"/>
                          <a:pt x="16218" y="9830"/>
                          <a:pt x="16549" y="9747"/>
                        </a:cubicBezTo>
                        <a:cubicBezTo>
                          <a:pt x="15818" y="9610"/>
                          <a:pt x="15065" y="8903"/>
                          <a:pt x="15065" y="8903"/>
                        </a:cubicBezTo>
                        <a:lnTo>
                          <a:pt x="15065" y="8903"/>
                        </a:lnTo>
                        <a:cubicBezTo>
                          <a:pt x="15065" y="8903"/>
                          <a:pt x="15655" y="9018"/>
                          <a:pt x="16310" y="9018"/>
                        </a:cubicBezTo>
                        <a:cubicBezTo>
                          <a:pt x="16821" y="9018"/>
                          <a:pt x="17373" y="8948"/>
                          <a:pt x="17713" y="8697"/>
                        </a:cubicBezTo>
                        <a:cubicBezTo>
                          <a:pt x="16001" y="8538"/>
                          <a:pt x="14837" y="7556"/>
                          <a:pt x="14038" y="6369"/>
                        </a:cubicBezTo>
                        <a:lnTo>
                          <a:pt x="14038" y="6369"/>
                        </a:lnTo>
                        <a:cubicBezTo>
                          <a:pt x="14431" y="6438"/>
                          <a:pt x="14848" y="6469"/>
                          <a:pt x="15241" y="6469"/>
                        </a:cubicBezTo>
                        <a:cubicBezTo>
                          <a:pt x="15761" y="6469"/>
                          <a:pt x="16237" y="6415"/>
                          <a:pt x="16549" y="6324"/>
                        </a:cubicBezTo>
                        <a:cubicBezTo>
                          <a:pt x="15818" y="6187"/>
                          <a:pt x="15065" y="5479"/>
                          <a:pt x="15065" y="5479"/>
                        </a:cubicBezTo>
                        <a:lnTo>
                          <a:pt x="15065" y="5479"/>
                        </a:lnTo>
                        <a:cubicBezTo>
                          <a:pt x="15065" y="5479"/>
                          <a:pt x="15655" y="5594"/>
                          <a:pt x="16310" y="5594"/>
                        </a:cubicBezTo>
                        <a:cubicBezTo>
                          <a:pt x="16821" y="5594"/>
                          <a:pt x="17373" y="5524"/>
                          <a:pt x="17713" y="5274"/>
                        </a:cubicBezTo>
                        <a:cubicBezTo>
                          <a:pt x="14609" y="4977"/>
                          <a:pt x="13308" y="1964"/>
                          <a:pt x="1266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5" name="Google Shape;65;p3"/>
                  <p:cNvSpPr/>
                  <p:nvPr/>
                </p:nvSpPr>
                <p:spPr>
                  <a:xfrm>
                    <a:off x="391668" y="3286479"/>
                    <a:ext cx="592925" cy="71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17" h="28674" extrusionOk="0">
                        <a:moveTo>
                          <a:pt x="12646" y="1"/>
                        </a:moveTo>
                        <a:cubicBezTo>
                          <a:pt x="11824" y="3356"/>
                          <a:pt x="7396" y="5251"/>
                          <a:pt x="7396" y="5251"/>
                        </a:cubicBezTo>
                        <a:cubicBezTo>
                          <a:pt x="7784" y="5456"/>
                          <a:pt x="8155" y="5582"/>
                          <a:pt x="8577" y="5582"/>
                        </a:cubicBezTo>
                        <a:cubicBezTo>
                          <a:pt x="9000" y="5582"/>
                          <a:pt x="9473" y="5456"/>
                          <a:pt x="10067" y="5159"/>
                        </a:cubicBezTo>
                        <a:lnTo>
                          <a:pt x="10067" y="5159"/>
                        </a:lnTo>
                        <a:cubicBezTo>
                          <a:pt x="9291" y="6027"/>
                          <a:pt x="8378" y="6346"/>
                          <a:pt x="8378" y="6346"/>
                        </a:cubicBezTo>
                        <a:cubicBezTo>
                          <a:pt x="8378" y="6346"/>
                          <a:pt x="8846" y="6435"/>
                          <a:pt x="9484" y="6435"/>
                        </a:cubicBezTo>
                        <a:cubicBezTo>
                          <a:pt x="9920" y="6435"/>
                          <a:pt x="10434" y="6394"/>
                          <a:pt x="10934" y="6255"/>
                        </a:cubicBezTo>
                        <a:lnTo>
                          <a:pt x="10934" y="6255"/>
                        </a:lnTo>
                        <a:cubicBezTo>
                          <a:pt x="9382" y="7830"/>
                          <a:pt x="7396" y="8674"/>
                          <a:pt x="7396" y="8674"/>
                        </a:cubicBezTo>
                        <a:cubicBezTo>
                          <a:pt x="7784" y="8880"/>
                          <a:pt x="8155" y="9005"/>
                          <a:pt x="8577" y="9005"/>
                        </a:cubicBezTo>
                        <a:cubicBezTo>
                          <a:pt x="9000" y="9005"/>
                          <a:pt x="9473" y="8880"/>
                          <a:pt x="10067" y="8583"/>
                        </a:cubicBezTo>
                        <a:lnTo>
                          <a:pt x="10067" y="8583"/>
                        </a:lnTo>
                        <a:cubicBezTo>
                          <a:pt x="9291" y="9451"/>
                          <a:pt x="8378" y="9770"/>
                          <a:pt x="8378" y="9770"/>
                        </a:cubicBezTo>
                        <a:cubicBezTo>
                          <a:pt x="8378" y="9770"/>
                          <a:pt x="8880" y="9861"/>
                          <a:pt x="9565" y="9861"/>
                        </a:cubicBezTo>
                        <a:cubicBezTo>
                          <a:pt x="7556" y="11642"/>
                          <a:pt x="5319" y="12623"/>
                          <a:pt x="5319" y="12623"/>
                        </a:cubicBezTo>
                        <a:cubicBezTo>
                          <a:pt x="5824" y="12904"/>
                          <a:pt x="6312" y="13068"/>
                          <a:pt x="6868" y="13068"/>
                        </a:cubicBezTo>
                        <a:cubicBezTo>
                          <a:pt x="7443" y="13068"/>
                          <a:pt x="8090" y="12892"/>
                          <a:pt x="8903" y="12486"/>
                        </a:cubicBezTo>
                        <a:lnTo>
                          <a:pt x="8903" y="12486"/>
                        </a:lnTo>
                        <a:cubicBezTo>
                          <a:pt x="7875" y="13650"/>
                          <a:pt x="6620" y="14084"/>
                          <a:pt x="6620" y="14084"/>
                        </a:cubicBezTo>
                        <a:cubicBezTo>
                          <a:pt x="6620" y="14084"/>
                          <a:pt x="7305" y="14210"/>
                          <a:pt x="8227" y="14210"/>
                        </a:cubicBezTo>
                        <a:cubicBezTo>
                          <a:pt x="8483" y="14210"/>
                          <a:pt x="8757" y="14200"/>
                          <a:pt x="9040" y="14175"/>
                        </a:cubicBezTo>
                        <a:lnTo>
                          <a:pt x="9040" y="14175"/>
                        </a:lnTo>
                        <a:cubicBezTo>
                          <a:pt x="6483" y="15956"/>
                          <a:pt x="3561" y="16937"/>
                          <a:pt x="3561" y="16937"/>
                        </a:cubicBezTo>
                        <a:cubicBezTo>
                          <a:pt x="4201" y="17206"/>
                          <a:pt x="4818" y="17365"/>
                          <a:pt x="5519" y="17365"/>
                        </a:cubicBezTo>
                        <a:cubicBezTo>
                          <a:pt x="6244" y="17365"/>
                          <a:pt x="7059" y="17195"/>
                          <a:pt x="8081" y="16800"/>
                        </a:cubicBezTo>
                        <a:lnTo>
                          <a:pt x="8081" y="16800"/>
                        </a:lnTo>
                        <a:cubicBezTo>
                          <a:pt x="6780" y="17942"/>
                          <a:pt x="5205" y="18352"/>
                          <a:pt x="5205" y="18352"/>
                        </a:cubicBezTo>
                        <a:cubicBezTo>
                          <a:pt x="5205" y="18352"/>
                          <a:pt x="6007" y="18466"/>
                          <a:pt x="7099" y="18466"/>
                        </a:cubicBezTo>
                        <a:cubicBezTo>
                          <a:pt x="7841" y="18466"/>
                          <a:pt x="8716" y="18414"/>
                          <a:pt x="9565" y="18238"/>
                        </a:cubicBezTo>
                        <a:lnTo>
                          <a:pt x="9565" y="18238"/>
                        </a:lnTo>
                        <a:cubicBezTo>
                          <a:pt x="6917" y="20293"/>
                          <a:pt x="3561" y="21411"/>
                          <a:pt x="3561" y="21411"/>
                        </a:cubicBezTo>
                        <a:cubicBezTo>
                          <a:pt x="4206" y="21671"/>
                          <a:pt x="4829" y="21830"/>
                          <a:pt x="5537" y="21830"/>
                        </a:cubicBezTo>
                        <a:cubicBezTo>
                          <a:pt x="6258" y="21830"/>
                          <a:pt x="7068" y="21665"/>
                          <a:pt x="8081" y="21274"/>
                        </a:cubicBezTo>
                        <a:lnTo>
                          <a:pt x="8081" y="21274"/>
                        </a:lnTo>
                        <a:cubicBezTo>
                          <a:pt x="6780" y="22392"/>
                          <a:pt x="5205" y="22803"/>
                          <a:pt x="5205" y="22803"/>
                        </a:cubicBezTo>
                        <a:cubicBezTo>
                          <a:pt x="5205" y="22803"/>
                          <a:pt x="6072" y="22940"/>
                          <a:pt x="7236" y="22940"/>
                        </a:cubicBezTo>
                        <a:cubicBezTo>
                          <a:pt x="3835" y="25291"/>
                          <a:pt x="1" y="26547"/>
                          <a:pt x="1" y="26547"/>
                        </a:cubicBezTo>
                        <a:cubicBezTo>
                          <a:pt x="885" y="26909"/>
                          <a:pt x="1724" y="27126"/>
                          <a:pt x="2681" y="27126"/>
                        </a:cubicBezTo>
                        <a:cubicBezTo>
                          <a:pt x="3650" y="27126"/>
                          <a:pt x="4739" y="26904"/>
                          <a:pt x="6118" y="26387"/>
                        </a:cubicBezTo>
                        <a:lnTo>
                          <a:pt x="6118" y="26387"/>
                        </a:lnTo>
                        <a:cubicBezTo>
                          <a:pt x="4338" y="27893"/>
                          <a:pt x="2215" y="28464"/>
                          <a:pt x="2215" y="28464"/>
                        </a:cubicBezTo>
                        <a:cubicBezTo>
                          <a:pt x="2215" y="28464"/>
                          <a:pt x="3336" y="28624"/>
                          <a:pt x="4845" y="28624"/>
                        </a:cubicBezTo>
                        <a:cubicBezTo>
                          <a:pt x="6940" y="28624"/>
                          <a:pt x="9782" y="28316"/>
                          <a:pt x="11413" y="26843"/>
                        </a:cubicBezTo>
                        <a:cubicBezTo>
                          <a:pt x="12247" y="28202"/>
                          <a:pt x="15295" y="28673"/>
                          <a:pt x="17894" y="28673"/>
                        </a:cubicBezTo>
                        <a:cubicBezTo>
                          <a:pt x="19137" y="28673"/>
                          <a:pt x="20277" y="28565"/>
                          <a:pt x="21023" y="28396"/>
                        </a:cubicBezTo>
                        <a:cubicBezTo>
                          <a:pt x="19379" y="28190"/>
                          <a:pt x="17622" y="26912"/>
                          <a:pt x="17622" y="26912"/>
                        </a:cubicBezTo>
                        <a:lnTo>
                          <a:pt x="17622" y="26912"/>
                        </a:lnTo>
                        <a:cubicBezTo>
                          <a:pt x="17622" y="26912"/>
                          <a:pt x="18975" y="27112"/>
                          <a:pt x="20478" y="27112"/>
                        </a:cubicBezTo>
                        <a:cubicBezTo>
                          <a:pt x="21659" y="27112"/>
                          <a:pt x="22933" y="26989"/>
                          <a:pt x="23716" y="26547"/>
                        </a:cubicBezTo>
                        <a:cubicBezTo>
                          <a:pt x="20087" y="26296"/>
                          <a:pt x="17531" y="24812"/>
                          <a:pt x="15682" y="22940"/>
                        </a:cubicBezTo>
                        <a:lnTo>
                          <a:pt x="15682" y="22940"/>
                        </a:lnTo>
                        <a:cubicBezTo>
                          <a:pt x="16036" y="22965"/>
                          <a:pt x="16393" y="22976"/>
                          <a:pt x="16739" y="22976"/>
                        </a:cubicBezTo>
                        <a:cubicBezTo>
                          <a:pt x="17685" y="22976"/>
                          <a:pt x="18554" y="22891"/>
                          <a:pt x="19106" y="22758"/>
                        </a:cubicBezTo>
                        <a:cubicBezTo>
                          <a:pt x="17896" y="22621"/>
                          <a:pt x="16595" y="21685"/>
                          <a:pt x="16595" y="21685"/>
                        </a:cubicBezTo>
                        <a:lnTo>
                          <a:pt x="16595" y="21685"/>
                        </a:lnTo>
                        <a:cubicBezTo>
                          <a:pt x="16595" y="21685"/>
                          <a:pt x="17581" y="21826"/>
                          <a:pt x="18681" y="21826"/>
                        </a:cubicBezTo>
                        <a:cubicBezTo>
                          <a:pt x="19561" y="21826"/>
                          <a:pt x="20513" y="21736"/>
                          <a:pt x="21091" y="21411"/>
                        </a:cubicBezTo>
                        <a:cubicBezTo>
                          <a:pt x="18192" y="21206"/>
                          <a:pt x="16207" y="19927"/>
                          <a:pt x="14837" y="18375"/>
                        </a:cubicBezTo>
                        <a:lnTo>
                          <a:pt x="14837" y="18375"/>
                        </a:lnTo>
                        <a:cubicBezTo>
                          <a:pt x="15485" y="18469"/>
                          <a:pt x="16165" y="18509"/>
                          <a:pt x="16805" y="18509"/>
                        </a:cubicBezTo>
                        <a:cubicBezTo>
                          <a:pt x="17720" y="18509"/>
                          <a:pt x="18555" y="18428"/>
                          <a:pt x="19106" y="18307"/>
                        </a:cubicBezTo>
                        <a:cubicBezTo>
                          <a:pt x="17896" y="18147"/>
                          <a:pt x="16595" y="17211"/>
                          <a:pt x="16595" y="17211"/>
                        </a:cubicBezTo>
                        <a:lnTo>
                          <a:pt x="16595" y="17211"/>
                        </a:lnTo>
                        <a:cubicBezTo>
                          <a:pt x="16595" y="17211"/>
                          <a:pt x="17581" y="17352"/>
                          <a:pt x="18681" y="17352"/>
                        </a:cubicBezTo>
                        <a:cubicBezTo>
                          <a:pt x="19561" y="17352"/>
                          <a:pt x="20513" y="17262"/>
                          <a:pt x="21091" y="16937"/>
                        </a:cubicBezTo>
                        <a:cubicBezTo>
                          <a:pt x="18398" y="16755"/>
                          <a:pt x="16503" y="15613"/>
                          <a:pt x="15134" y="14221"/>
                        </a:cubicBezTo>
                        <a:lnTo>
                          <a:pt x="15134" y="14221"/>
                        </a:lnTo>
                        <a:cubicBezTo>
                          <a:pt x="15359" y="14237"/>
                          <a:pt x="15583" y="14244"/>
                          <a:pt x="15801" y="14244"/>
                        </a:cubicBezTo>
                        <a:cubicBezTo>
                          <a:pt x="16535" y="14244"/>
                          <a:pt x="17205" y="14162"/>
                          <a:pt x="17645" y="14038"/>
                        </a:cubicBezTo>
                        <a:cubicBezTo>
                          <a:pt x="16686" y="13879"/>
                          <a:pt x="15659" y="12897"/>
                          <a:pt x="15659" y="12897"/>
                        </a:cubicBezTo>
                        <a:lnTo>
                          <a:pt x="15659" y="12897"/>
                        </a:lnTo>
                        <a:cubicBezTo>
                          <a:pt x="15659" y="12897"/>
                          <a:pt x="16465" y="13057"/>
                          <a:pt x="17352" y="13057"/>
                        </a:cubicBezTo>
                        <a:cubicBezTo>
                          <a:pt x="18038" y="13057"/>
                          <a:pt x="18772" y="12962"/>
                          <a:pt x="19220" y="12623"/>
                        </a:cubicBezTo>
                        <a:cubicBezTo>
                          <a:pt x="17097" y="12418"/>
                          <a:pt x="15613" y="11277"/>
                          <a:pt x="14518" y="9861"/>
                        </a:cubicBezTo>
                        <a:lnTo>
                          <a:pt x="14518" y="9861"/>
                        </a:lnTo>
                        <a:cubicBezTo>
                          <a:pt x="14726" y="9880"/>
                          <a:pt x="14934" y="9888"/>
                          <a:pt x="15135" y="9888"/>
                        </a:cubicBezTo>
                        <a:cubicBezTo>
                          <a:pt x="15687" y="9888"/>
                          <a:pt x="16192" y="9825"/>
                          <a:pt x="16526" y="9724"/>
                        </a:cubicBezTo>
                        <a:cubicBezTo>
                          <a:pt x="15819" y="9610"/>
                          <a:pt x="15065" y="8880"/>
                          <a:pt x="15065" y="8880"/>
                        </a:cubicBezTo>
                        <a:lnTo>
                          <a:pt x="15065" y="8880"/>
                        </a:lnTo>
                        <a:cubicBezTo>
                          <a:pt x="15066" y="8880"/>
                          <a:pt x="15648" y="8995"/>
                          <a:pt x="16297" y="8995"/>
                        </a:cubicBezTo>
                        <a:cubicBezTo>
                          <a:pt x="16803" y="8995"/>
                          <a:pt x="17350" y="8925"/>
                          <a:pt x="17690" y="8674"/>
                        </a:cubicBezTo>
                        <a:cubicBezTo>
                          <a:pt x="16001" y="8515"/>
                          <a:pt x="14837" y="7533"/>
                          <a:pt x="14015" y="6369"/>
                        </a:cubicBezTo>
                        <a:lnTo>
                          <a:pt x="14015" y="6369"/>
                        </a:lnTo>
                        <a:cubicBezTo>
                          <a:pt x="14387" y="6433"/>
                          <a:pt x="14774" y="6460"/>
                          <a:pt x="15139" y="6460"/>
                        </a:cubicBezTo>
                        <a:cubicBezTo>
                          <a:pt x="15692" y="6460"/>
                          <a:pt x="16196" y="6397"/>
                          <a:pt x="16526" y="6301"/>
                        </a:cubicBezTo>
                        <a:cubicBezTo>
                          <a:pt x="15819" y="6187"/>
                          <a:pt x="15065" y="5456"/>
                          <a:pt x="15065" y="5456"/>
                        </a:cubicBezTo>
                        <a:lnTo>
                          <a:pt x="15065" y="5456"/>
                        </a:lnTo>
                        <a:cubicBezTo>
                          <a:pt x="15066" y="5456"/>
                          <a:pt x="15648" y="5571"/>
                          <a:pt x="16297" y="5571"/>
                        </a:cubicBezTo>
                        <a:cubicBezTo>
                          <a:pt x="16803" y="5571"/>
                          <a:pt x="17350" y="5501"/>
                          <a:pt x="17690" y="5251"/>
                        </a:cubicBezTo>
                        <a:cubicBezTo>
                          <a:pt x="14609" y="4977"/>
                          <a:pt x="13285" y="1964"/>
                          <a:pt x="1264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6" name="Google Shape;66;p3"/>
                  <p:cNvSpPr/>
                  <p:nvPr/>
                </p:nvSpPr>
                <p:spPr>
                  <a:xfrm>
                    <a:off x="-53415" y="3271854"/>
                    <a:ext cx="592925" cy="716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17" h="28673" extrusionOk="0">
                        <a:moveTo>
                          <a:pt x="12646" y="1"/>
                        </a:moveTo>
                        <a:cubicBezTo>
                          <a:pt x="11824" y="3333"/>
                          <a:pt x="7396" y="5250"/>
                          <a:pt x="7396" y="5250"/>
                        </a:cubicBezTo>
                        <a:cubicBezTo>
                          <a:pt x="7779" y="5453"/>
                          <a:pt x="8146" y="5573"/>
                          <a:pt x="8562" y="5573"/>
                        </a:cubicBezTo>
                        <a:cubicBezTo>
                          <a:pt x="8988" y="5573"/>
                          <a:pt x="9466" y="5448"/>
                          <a:pt x="10067" y="5159"/>
                        </a:cubicBezTo>
                        <a:lnTo>
                          <a:pt x="10067" y="5159"/>
                        </a:lnTo>
                        <a:cubicBezTo>
                          <a:pt x="9290" y="6026"/>
                          <a:pt x="8377" y="6323"/>
                          <a:pt x="8377" y="6323"/>
                        </a:cubicBezTo>
                        <a:cubicBezTo>
                          <a:pt x="8377" y="6323"/>
                          <a:pt x="8872" y="6417"/>
                          <a:pt x="9538" y="6417"/>
                        </a:cubicBezTo>
                        <a:cubicBezTo>
                          <a:pt x="9961" y="6417"/>
                          <a:pt x="10455" y="6379"/>
                          <a:pt x="10934" y="6255"/>
                        </a:cubicBezTo>
                        <a:lnTo>
                          <a:pt x="10934" y="6255"/>
                        </a:lnTo>
                        <a:cubicBezTo>
                          <a:pt x="9359" y="7830"/>
                          <a:pt x="7396" y="8674"/>
                          <a:pt x="7396" y="8674"/>
                        </a:cubicBezTo>
                        <a:cubicBezTo>
                          <a:pt x="7779" y="8877"/>
                          <a:pt x="8146" y="8997"/>
                          <a:pt x="8562" y="8997"/>
                        </a:cubicBezTo>
                        <a:cubicBezTo>
                          <a:pt x="8988" y="8997"/>
                          <a:pt x="9466" y="8871"/>
                          <a:pt x="10067" y="8583"/>
                        </a:cubicBezTo>
                        <a:lnTo>
                          <a:pt x="10067" y="8583"/>
                        </a:lnTo>
                        <a:cubicBezTo>
                          <a:pt x="9290" y="9450"/>
                          <a:pt x="8377" y="9747"/>
                          <a:pt x="8377" y="9747"/>
                        </a:cubicBezTo>
                        <a:cubicBezTo>
                          <a:pt x="8377" y="9747"/>
                          <a:pt x="8792" y="9841"/>
                          <a:pt x="9382" y="9841"/>
                        </a:cubicBezTo>
                        <a:cubicBezTo>
                          <a:pt x="9441" y="9841"/>
                          <a:pt x="9502" y="9840"/>
                          <a:pt x="9564" y="9838"/>
                        </a:cubicBezTo>
                        <a:lnTo>
                          <a:pt x="9564" y="9838"/>
                        </a:lnTo>
                        <a:cubicBezTo>
                          <a:pt x="7556" y="11641"/>
                          <a:pt x="5319" y="12623"/>
                          <a:pt x="5319" y="12623"/>
                        </a:cubicBezTo>
                        <a:cubicBezTo>
                          <a:pt x="5828" y="12894"/>
                          <a:pt x="6320" y="13059"/>
                          <a:pt x="6882" y="13059"/>
                        </a:cubicBezTo>
                        <a:cubicBezTo>
                          <a:pt x="7454" y="13059"/>
                          <a:pt x="8097" y="12889"/>
                          <a:pt x="8902" y="12486"/>
                        </a:cubicBezTo>
                        <a:lnTo>
                          <a:pt x="8902" y="12486"/>
                        </a:lnTo>
                        <a:cubicBezTo>
                          <a:pt x="7852" y="13650"/>
                          <a:pt x="6620" y="14084"/>
                          <a:pt x="6620" y="14084"/>
                        </a:cubicBezTo>
                        <a:cubicBezTo>
                          <a:pt x="6620" y="14084"/>
                          <a:pt x="7305" y="14210"/>
                          <a:pt x="8226" y="14210"/>
                        </a:cubicBezTo>
                        <a:cubicBezTo>
                          <a:pt x="8482" y="14210"/>
                          <a:pt x="8757" y="14200"/>
                          <a:pt x="9039" y="14175"/>
                        </a:cubicBezTo>
                        <a:lnTo>
                          <a:pt x="9039" y="14175"/>
                        </a:lnTo>
                        <a:cubicBezTo>
                          <a:pt x="6483" y="15955"/>
                          <a:pt x="3538" y="16937"/>
                          <a:pt x="3538" y="16937"/>
                        </a:cubicBezTo>
                        <a:cubicBezTo>
                          <a:pt x="4189" y="17206"/>
                          <a:pt x="4806" y="17365"/>
                          <a:pt x="5507" y="17365"/>
                        </a:cubicBezTo>
                        <a:cubicBezTo>
                          <a:pt x="6233" y="17365"/>
                          <a:pt x="7047" y="17195"/>
                          <a:pt x="8081" y="16800"/>
                        </a:cubicBezTo>
                        <a:lnTo>
                          <a:pt x="8081" y="16800"/>
                        </a:lnTo>
                        <a:cubicBezTo>
                          <a:pt x="6757" y="17918"/>
                          <a:pt x="5205" y="18352"/>
                          <a:pt x="5205" y="18352"/>
                        </a:cubicBezTo>
                        <a:cubicBezTo>
                          <a:pt x="5205" y="18352"/>
                          <a:pt x="6007" y="18465"/>
                          <a:pt x="7099" y="18465"/>
                        </a:cubicBezTo>
                        <a:cubicBezTo>
                          <a:pt x="7840" y="18465"/>
                          <a:pt x="8715" y="18413"/>
                          <a:pt x="9564" y="18238"/>
                        </a:cubicBezTo>
                        <a:lnTo>
                          <a:pt x="9564" y="18238"/>
                        </a:lnTo>
                        <a:cubicBezTo>
                          <a:pt x="6917" y="20292"/>
                          <a:pt x="3538" y="21411"/>
                          <a:pt x="3538" y="21411"/>
                        </a:cubicBezTo>
                        <a:cubicBezTo>
                          <a:pt x="4189" y="21668"/>
                          <a:pt x="4806" y="21822"/>
                          <a:pt x="5506" y="21822"/>
                        </a:cubicBezTo>
                        <a:cubicBezTo>
                          <a:pt x="6232" y="21822"/>
                          <a:pt x="7047" y="21657"/>
                          <a:pt x="8081" y="21274"/>
                        </a:cubicBezTo>
                        <a:lnTo>
                          <a:pt x="8081" y="21274"/>
                        </a:lnTo>
                        <a:cubicBezTo>
                          <a:pt x="6757" y="22392"/>
                          <a:pt x="5205" y="22803"/>
                          <a:pt x="5205" y="22803"/>
                        </a:cubicBezTo>
                        <a:cubicBezTo>
                          <a:pt x="5205" y="22803"/>
                          <a:pt x="6072" y="22940"/>
                          <a:pt x="7236" y="22940"/>
                        </a:cubicBezTo>
                        <a:cubicBezTo>
                          <a:pt x="3835" y="25291"/>
                          <a:pt x="1" y="26546"/>
                          <a:pt x="1" y="26546"/>
                        </a:cubicBezTo>
                        <a:cubicBezTo>
                          <a:pt x="868" y="26907"/>
                          <a:pt x="1702" y="27123"/>
                          <a:pt x="2654" y="27123"/>
                        </a:cubicBezTo>
                        <a:cubicBezTo>
                          <a:pt x="3630" y="27123"/>
                          <a:pt x="4731" y="26895"/>
                          <a:pt x="6118" y="26364"/>
                        </a:cubicBezTo>
                        <a:lnTo>
                          <a:pt x="6118" y="26364"/>
                        </a:lnTo>
                        <a:cubicBezTo>
                          <a:pt x="4337" y="27893"/>
                          <a:pt x="2215" y="28464"/>
                          <a:pt x="2215" y="28464"/>
                        </a:cubicBezTo>
                        <a:cubicBezTo>
                          <a:pt x="2215" y="28464"/>
                          <a:pt x="3332" y="28624"/>
                          <a:pt x="4838" y="28624"/>
                        </a:cubicBezTo>
                        <a:cubicBezTo>
                          <a:pt x="6929" y="28624"/>
                          <a:pt x="9768" y="28315"/>
                          <a:pt x="11413" y="26843"/>
                        </a:cubicBezTo>
                        <a:cubicBezTo>
                          <a:pt x="12247" y="28202"/>
                          <a:pt x="15295" y="28673"/>
                          <a:pt x="17887" y="28673"/>
                        </a:cubicBezTo>
                        <a:cubicBezTo>
                          <a:pt x="19126" y="28673"/>
                          <a:pt x="20261" y="28565"/>
                          <a:pt x="21000" y="28395"/>
                        </a:cubicBezTo>
                        <a:cubicBezTo>
                          <a:pt x="19356" y="28190"/>
                          <a:pt x="17622" y="26912"/>
                          <a:pt x="17622" y="26912"/>
                        </a:cubicBezTo>
                        <a:lnTo>
                          <a:pt x="17622" y="26912"/>
                        </a:lnTo>
                        <a:cubicBezTo>
                          <a:pt x="17622" y="26912"/>
                          <a:pt x="18975" y="27112"/>
                          <a:pt x="20478" y="27112"/>
                        </a:cubicBezTo>
                        <a:cubicBezTo>
                          <a:pt x="21659" y="27112"/>
                          <a:pt x="22933" y="26988"/>
                          <a:pt x="23716" y="26546"/>
                        </a:cubicBezTo>
                        <a:cubicBezTo>
                          <a:pt x="20087" y="26295"/>
                          <a:pt x="17530" y="24789"/>
                          <a:pt x="15682" y="22940"/>
                        </a:cubicBezTo>
                        <a:lnTo>
                          <a:pt x="15682" y="22940"/>
                        </a:lnTo>
                        <a:cubicBezTo>
                          <a:pt x="16036" y="22964"/>
                          <a:pt x="16391" y="22976"/>
                          <a:pt x="16735" y="22976"/>
                        </a:cubicBezTo>
                        <a:cubicBezTo>
                          <a:pt x="17676" y="22976"/>
                          <a:pt x="18537" y="22891"/>
                          <a:pt x="19105" y="22757"/>
                        </a:cubicBezTo>
                        <a:cubicBezTo>
                          <a:pt x="17873" y="22620"/>
                          <a:pt x="16595" y="21662"/>
                          <a:pt x="16595" y="21662"/>
                        </a:cubicBezTo>
                        <a:lnTo>
                          <a:pt x="16595" y="21662"/>
                        </a:lnTo>
                        <a:cubicBezTo>
                          <a:pt x="16595" y="21662"/>
                          <a:pt x="17617" y="21816"/>
                          <a:pt x="18743" y="21816"/>
                        </a:cubicBezTo>
                        <a:cubicBezTo>
                          <a:pt x="19600" y="21816"/>
                          <a:pt x="20519" y="21726"/>
                          <a:pt x="21091" y="21411"/>
                        </a:cubicBezTo>
                        <a:cubicBezTo>
                          <a:pt x="18192" y="21205"/>
                          <a:pt x="16207" y="19904"/>
                          <a:pt x="14837" y="18375"/>
                        </a:cubicBezTo>
                        <a:lnTo>
                          <a:pt x="14837" y="18375"/>
                        </a:lnTo>
                        <a:cubicBezTo>
                          <a:pt x="15487" y="18461"/>
                          <a:pt x="16177" y="18499"/>
                          <a:pt x="16829" y="18499"/>
                        </a:cubicBezTo>
                        <a:cubicBezTo>
                          <a:pt x="17732" y="18499"/>
                          <a:pt x="18561" y="18426"/>
                          <a:pt x="19105" y="18306"/>
                        </a:cubicBezTo>
                        <a:cubicBezTo>
                          <a:pt x="17873" y="18147"/>
                          <a:pt x="16595" y="17211"/>
                          <a:pt x="16595" y="17211"/>
                        </a:cubicBezTo>
                        <a:lnTo>
                          <a:pt x="16595" y="17211"/>
                        </a:lnTo>
                        <a:cubicBezTo>
                          <a:pt x="16595" y="17211"/>
                          <a:pt x="17574" y="17352"/>
                          <a:pt x="18671" y="17352"/>
                        </a:cubicBezTo>
                        <a:cubicBezTo>
                          <a:pt x="19549" y="17352"/>
                          <a:pt x="20503" y="17262"/>
                          <a:pt x="21091" y="16937"/>
                        </a:cubicBezTo>
                        <a:cubicBezTo>
                          <a:pt x="18398" y="16731"/>
                          <a:pt x="16503" y="15613"/>
                          <a:pt x="15134" y="14221"/>
                        </a:cubicBezTo>
                        <a:lnTo>
                          <a:pt x="15134" y="14221"/>
                        </a:lnTo>
                        <a:cubicBezTo>
                          <a:pt x="15359" y="14236"/>
                          <a:pt x="15583" y="14244"/>
                          <a:pt x="15801" y="14244"/>
                        </a:cubicBezTo>
                        <a:cubicBezTo>
                          <a:pt x="16534" y="14244"/>
                          <a:pt x="17205" y="14161"/>
                          <a:pt x="17645" y="14038"/>
                        </a:cubicBezTo>
                        <a:cubicBezTo>
                          <a:pt x="16686" y="13878"/>
                          <a:pt x="15659" y="12897"/>
                          <a:pt x="15659" y="12897"/>
                        </a:cubicBezTo>
                        <a:lnTo>
                          <a:pt x="15659" y="12897"/>
                        </a:lnTo>
                        <a:cubicBezTo>
                          <a:pt x="15659" y="12897"/>
                          <a:pt x="16453" y="13047"/>
                          <a:pt x="17333" y="13047"/>
                        </a:cubicBezTo>
                        <a:cubicBezTo>
                          <a:pt x="18024" y="13047"/>
                          <a:pt x="18768" y="12954"/>
                          <a:pt x="19219" y="12623"/>
                        </a:cubicBezTo>
                        <a:cubicBezTo>
                          <a:pt x="17097" y="12417"/>
                          <a:pt x="15590" y="11276"/>
                          <a:pt x="14517" y="9838"/>
                        </a:cubicBezTo>
                        <a:lnTo>
                          <a:pt x="14517" y="9838"/>
                        </a:lnTo>
                        <a:cubicBezTo>
                          <a:pt x="14761" y="9867"/>
                          <a:pt x="15005" y="9880"/>
                          <a:pt x="15238" y="9880"/>
                        </a:cubicBezTo>
                        <a:cubicBezTo>
                          <a:pt x="15749" y="9880"/>
                          <a:pt x="16213" y="9818"/>
                          <a:pt x="16526" y="9724"/>
                        </a:cubicBezTo>
                        <a:cubicBezTo>
                          <a:pt x="15818" y="9610"/>
                          <a:pt x="15065" y="8880"/>
                          <a:pt x="15065" y="8880"/>
                        </a:cubicBezTo>
                        <a:lnTo>
                          <a:pt x="15065" y="8880"/>
                        </a:lnTo>
                        <a:cubicBezTo>
                          <a:pt x="15065" y="8880"/>
                          <a:pt x="15648" y="8995"/>
                          <a:pt x="16296" y="8995"/>
                        </a:cubicBezTo>
                        <a:cubicBezTo>
                          <a:pt x="16803" y="8995"/>
                          <a:pt x="17350" y="8924"/>
                          <a:pt x="17690" y="8674"/>
                        </a:cubicBezTo>
                        <a:cubicBezTo>
                          <a:pt x="16001" y="8514"/>
                          <a:pt x="14837" y="7533"/>
                          <a:pt x="14015" y="6369"/>
                        </a:cubicBezTo>
                        <a:lnTo>
                          <a:pt x="14015" y="6369"/>
                        </a:lnTo>
                        <a:cubicBezTo>
                          <a:pt x="14378" y="6432"/>
                          <a:pt x="14763" y="6460"/>
                          <a:pt x="15128" y="6460"/>
                        </a:cubicBezTo>
                        <a:cubicBezTo>
                          <a:pt x="15683" y="6460"/>
                          <a:pt x="16196" y="6397"/>
                          <a:pt x="16526" y="6300"/>
                        </a:cubicBezTo>
                        <a:cubicBezTo>
                          <a:pt x="15818" y="6186"/>
                          <a:pt x="15065" y="5456"/>
                          <a:pt x="15065" y="5456"/>
                        </a:cubicBezTo>
                        <a:lnTo>
                          <a:pt x="15065" y="5456"/>
                        </a:lnTo>
                        <a:cubicBezTo>
                          <a:pt x="15065" y="5456"/>
                          <a:pt x="15648" y="5571"/>
                          <a:pt x="16296" y="5571"/>
                        </a:cubicBezTo>
                        <a:cubicBezTo>
                          <a:pt x="16803" y="5571"/>
                          <a:pt x="17350" y="5501"/>
                          <a:pt x="17690" y="5250"/>
                        </a:cubicBezTo>
                        <a:cubicBezTo>
                          <a:pt x="14609" y="4976"/>
                          <a:pt x="13285" y="1964"/>
                          <a:pt x="1264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7" name="Google Shape;67;p3"/>
                  <p:cNvSpPr/>
                  <p:nvPr/>
                </p:nvSpPr>
                <p:spPr>
                  <a:xfrm>
                    <a:off x="1733789" y="3353409"/>
                    <a:ext cx="592925" cy="84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17" h="33870" extrusionOk="0">
                        <a:moveTo>
                          <a:pt x="12646" y="1"/>
                        </a:moveTo>
                        <a:cubicBezTo>
                          <a:pt x="11824" y="3949"/>
                          <a:pt x="7419" y="6209"/>
                          <a:pt x="7419" y="6209"/>
                        </a:cubicBezTo>
                        <a:cubicBezTo>
                          <a:pt x="7803" y="6446"/>
                          <a:pt x="8165" y="6589"/>
                          <a:pt x="8577" y="6589"/>
                        </a:cubicBezTo>
                        <a:cubicBezTo>
                          <a:pt x="8996" y="6589"/>
                          <a:pt x="9468" y="6441"/>
                          <a:pt x="10067" y="6095"/>
                        </a:cubicBezTo>
                        <a:lnTo>
                          <a:pt x="10067" y="6095"/>
                        </a:lnTo>
                        <a:cubicBezTo>
                          <a:pt x="9291" y="7099"/>
                          <a:pt x="8378" y="7487"/>
                          <a:pt x="8378" y="7487"/>
                        </a:cubicBezTo>
                        <a:cubicBezTo>
                          <a:pt x="8378" y="7487"/>
                          <a:pt x="8870" y="7596"/>
                          <a:pt x="9527" y="7596"/>
                        </a:cubicBezTo>
                        <a:cubicBezTo>
                          <a:pt x="9956" y="7596"/>
                          <a:pt x="10456" y="7549"/>
                          <a:pt x="10934" y="7396"/>
                        </a:cubicBezTo>
                        <a:lnTo>
                          <a:pt x="10934" y="7396"/>
                        </a:lnTo>
                        <a:cubicBezTo>
                          <a:pt x="9382" y="9245"/>
                          <a:pt x="7419" y="10249"/>
                          <a:pt x="7419" y="10249"/>
                        </a:cubicBezTo>
                        <a:cubicBezTo>
                          <a:pt x="7800" y="10495"/>
                          <a:pt x="8158" y="10637"/>
                          <a:pt x="8565" y="10637"/>
                        </a:cubicBezTo>
                        <a:cubicBezTo>
                          <a:pt x="8987" y="10637"/>
                          <a:pt x="9462" y="10484"/>
                          <a:pt x="10067" y="10135"/>
                        </a:cubicBezTo>
                        <a:lnTo>
                          <a:pt x="10067" y="10135"/>
                        </a:lnTo>
                        <a:cubicBezTo>
                          <a:pt x="9291" y="11162"/>
                          <a:pt x="8378" y="11527"/>
                          <a:pt x="8378" y="11527"/>
                        </a:cubicBezTo>
                        <a:cubicBezTo>
                          <a:pt x="8378" y="11527"/>
                          <a:pt x="8903" y="11642"/>
                          <a:pt x="9565" y="11642"/>
                        </a:cubicBezTo>
                        <a:cubicBezTo>
                          <a:pt x="7579" y="13764"/>
                          <a:pt x="5319" y="14906"/>
                          <a:pt x="5319" y="14906"/>
                        </a:cubicBezTo>
                        <a:cubicBezTo>
                          <a:pt x="5837" y="15232"/>
                          <a:pt x="6332" y="15425"/>
                          <a:pt x="6892" y="15425"/>
                        </a:cubicBezTo>
                        <a:cubicBezTo>
                          <a:pt x="7469" y="15425"/>
                          <a:pt x="8115" y="15220"/>
                          <a:pt x="8926" y="14746"/>
                        </a:cubicBezTo>
                        <a:lnTo>
                          <a:pt x="8926" y="14746"/>
                        </a:lnTo>
                        <a:cubicBezTo>
                          <a:pt x="7876" y="16138"/>
                          <a:pt x="6643" y="16640"/>
                          <a:pt x="6643" y="16640"/>
                        </a:cubicBezTo>
                        <a:cubicBezTo>
                          <a:pt x="6643" y="16640"/>
                          <a:pt x="7287" y="16785"/>
                          <a:pt x="8155" y="16785"/>
                        </a:cubicBezTo>
                        <a:cubicBezTo>
                          <a:pt x="8432" y="16785"/>
                          <a:pt x="8731" y="16770"/>
                          <a:pt x="9040" y="16732"/>
                        </a:cubicBezTo>
                        <a:lnTo>
                          <a:pt x="9040" y="16732"/>
                        </a:lnTo>
                        <a:cubicBezTo>
                          <a:pt x="6506" y="18854"/>
                          <a:pt x="3562" y="19996"/>
                          <a:pt x="3562" y="19996"/>
                        </a:cubicBezTo>
                        <a:cubicBezTo>
                          <a:pt x="4219" y="20313"/>
                          <a:pt x="4842" y="20501"/>
                          <a:pt x="5551" y="20501"/>
                        </a:cubicBezTo>
                        <a:cubicBezTo>
                          <a:pt x="6272" y="20501"/>
                          <a:pt x="7081" y="20307"/>
                          <a:pt x="8104" y="19859"/>
                        </a:cubicBezTo>
                        <a:lnTo>
                          <a:pt x="8104" y="19859"/>
                        </a:lnTo>
                        <a:cubicBezTo>
                          <a:pt x="6780" y="21182"/>
                          <a:pt x="5205" y="21662"/>
                          <a:pt x="5205" y="21662"/>
                        </a:cubicBezTo>
                        <a:cubicBezTo>
                          <a:pt x="5205" y="21662"/>
                          <a:pt x="6046" y="21805"/>
                          <a:pt x="7172" y="21805"/>
                        </a:cubicBezTo>
                        <a:cubicBezTo>
                          <a:pt x="7901" y="21805"/>
                          <a:pt x="8749" y="21745"/>
                          <a:pt x="9565" y="21548"/>
                        </a:cubicBezTo>
                        <a:lnTo>
                          <a:pt x="9565" y="21548"/>
                        </a:lnTo>
                        <a:cubicBezTo>
                          <a:pt x="6917" y="23967"/>
                          <a:pt x="3562" y="25291"/>
                          <a:pt x="3562" y="25291"/>
                        </a:cubicBezTo>
                        <a:cubicBezTo>
                          <a:pt x="4209" y="25603"/>
                          <a:pt x="4823" y="25785"/>
                          <a:pt x="5519" y="25785"/>
                        </a:cubicBezTo>
                        <a:cubicBezTo>
                          <a:pt x="6247" y="25785"/>
                          <a:pt x="7065" y="25586"/>
                          <a:pt x="8104" y="25131"/>
                        </a:cubicBezTo>
                        <a:lnTo>
                          <a:pt x="8104" y="25131"/>
                        </a:lnTo>
                        <a:cubicBezTo>
                          <a:pt x="6780" y="26455"/>
                          <a:pt x="5205" y="26957"/>
                          <a:pt x="5205" y="26957"/>
                        </a:cubicBezTo>
                        <a:cubicBezTo>
                          <a:pt x="5205" y="26957"/>
                          <a:pt x="6072" y="27094"/>
                          <a:pt x="7236" y="27094"/>
                        </a:cubicBezTo>
                        <a:cubicBezTo>
                          <a:pt x="3836" y="29856"/>
                          <a:pt x="1" y="31363"/>
                          <a:pt x="1" y="31363"/>
                        </a:cubicBezTo>
                        <a:cubicBezTo>
                          <a:pt x="876" y="31789"/>
                          <a:pt x="1713" y="32039"/>
                          <a:pt x="2663" y="32039"/>
                        </a:cubicBezTo>
                        <a:cubicBezTo>
                          <a:pt x="3645" y="32039"/>
                          <a:pt x="4749" y="31772"/>
                          <a:pt x="6141" y="31157"/>
                        </a:cubicBezTo>
                        <a:lnTo>
                          <a:pt x="6141" y="31157"/>
                        </a:lnTo>
                        <a:cubicBezTo>
                          <a:pt x="4360" y="32960"/>
                          <a:pt x="2238" y="33622"/>
                          <a:pt x="2238" y="33622"/>
                        </a:cubicBezTo>
                        <a:cubicBezTo>
                          <a:pt x="2238" y="33622"/>
                          <a:pt x="3349" y="33809"/>
                          <a:pt x="4848" y="33809"/>
                        </a:cubicBezTo>
                        <a:cubicBezTo>
                          <a:pt x="6937" y="33809"/>
                          <a:pt x="9779" y="33446"/>
                          <a:pt x="11414" y="31705"/>
                        </a:cubicBezTo>
                        <a:cubicBezTo>
                          <a:pt x="12245" y="33307"/>
                          <a:pt x="15291" y="33869"/>
                          <a:pt x="17886" y="33869"/>
                        </a:cubicBezTo>
                        <a:cubicBezTo>
                          <a:pt x="19136" y="33869"/>
                          <a:pt x="20281" y="33739"/>
                          <a:pt x="21023" y="33531"/>
                        </a:cubicBezTo>
                        <a:cubicBezTo>
                          <a:pt x="19380" y="33303"/>
                          <a:pt x="17645" y="31796"/>
                          <a:pt x="17645" y="31796"/>
                        </a:cubicBezTo>
                        <a:lnTo>
                          <a:pt x="17645" y="31796"/>
                        </a:lnTo>
                        <a:cubicBezTo>
                          <a:pt x="17645" y="31796"/>
                          <a:pt x="18987" y="32032"/>
                          <a:pt x="20482" y="32032"/>
                        </a:cubicBezTo>
                        <a:cubicBezTo>
                          <a:pt x="21660" y="32032"/>
                          <a:pt x="22932" y="31886"/>
                          <a:pt x="23716" y="31363"/>
                        </a:cubicBezTo>
                        <a:cubicBezTo>
                          <a:pt x="20110" y="31066"/>
                          <a:pt x="17531" y="29285"/>
                          <a:pt x="15705" y="27094"/>
                        </a:cubicBezTo>
                        <a:lnTo>
                          <a:pt x="15705" y="27094"/>
                        </a:lnTo>
                        <a:cubicBezTo>
                          <a:pt x="16065" y="27125"/>
                          <a:pt x="16425" y="27139"/>
                          <a:pt x="16774" y="27139"/>
                        </a:cubicBezTo>
                        <a:cubicBezTo>
                          <a:pt x="17707" y="27139"/>
                          <a:pt x="18557" y="27038"/>
                          <a:pt x="19106" y="26889"/>
                        </a:cubicBezTo>
                        <a:cubicBezTo>
                          <a:pt x="17896" y="26706"/>
                          <a:pt x="16618" y="25611"/>
                          <a:pt x="16618" y="25611"/>
                        </a:cubicBezTo>
                        <a:lnTo>
                          <a:pt x="16618" y="25611"/>
                        </a:lnTo>
                        <a:cubicBezTo>
                          <a:pt x="16618" y="25611"/>
                          <a:pt x="17606" y="25781"/>
                          <a:pt x="18710" y="25781"/>
                        </a:cubicBezTo>
                        <a:cubicBezTo>
                          <a:pt x="19583" y="25781"/>
                          <a:pt x="20529" y="25674"/>
                          <a:pt x="21114" y="25291"/>
                        </a:cubicBezTo>
                        <a:cubicBezTo>
                          <a:pt x="18215" y="25040"/>
                          <a:pt x="16230" y="23533"/>
                          <a:pt x="14860" y="21707"/>
                        </a:cubicBezTo>
                        <a:lnTo>
                          <a:pt x="14860" y="21707"/>
                        </a:lnTo>
                        <a:cubicBezTo>
                          <a:pt x="15499" y="21811"/>
                          <a:pt x="16178" y="21856"/>
                          <a:pt x="16818" y="21856"/>
                        </a:cubicBezTo>
                        <a:cubicBezTo>
                          <a:pt x="17732" y="21856"/>
                          <a:pt x="18569" y="21764"/>
                          <a:pt x="19106" y="21616"/>
                        </a:cubicBezTo>
                        <a:cubicBezTo>
                          <a:pt x="17896" y="21434"/>
                          <a:pt x="16618" y="20315"/>
                          <a:pt x="16618" y="20315"/>
                        </a:cubicBezTo>
                        <a:lnTo>
                          <a:pt x="16618" y="20315"/>
                        </a:lnTo>
                        <a:cubicBezTo>
                          <a:pt x="16618" y="20315"/>
                          <a:pt x="17619" y="20495"/>
                          <a:pt x="18731" y="20495"/>
                        </a:cubicBezTo>
                        <a:cubicBezTo>
                          <a:pt x="19599" y="20495"/>
                          <a:pt x="20534" y="20386"/>
                          <a:pt x="21114" y="19996"/>
                        </a:cubicBezTo>
                        <a:cubicBezTo>
                          <a:pt x="18398" y="19767"/>
                          <a:pt x="16504" y="18443"/>
                          <a:pt x="15134" y="16800"/>
                        </a:cubicBezTo>
                        <a:lnTo>
                          <a:pt x="15134" y="16800"/>
                        </a:lnTo>
                        <a:cubicBezTo>
                          <a:pt x="15368" y="16822"/>
                          <a:pt x="15601" y="16832"/>
                          <a:pt x="15829" y="16832"/>
                        </a:cubicBezTo>
                        <a:cubicBezTo>
                          <a:pt x="16559" y="16832"/>
                          <a:pt x="17233" y="16728"/>
                          <a:pt x="17668" y="16572"/>
                        </a:cubicBezTo>
                        <a:cubicBezTo>
                          <a:pt x="16686" y="16389"/>
                          <a:pt x="15682" y="15248"/>
                          <a:pt x="15682" y="15248"/>
                        </a:cubicBezTo>
                        <a:lnTo>
                          <a:pt x="15682" y="15248"/>
                        </a:lnTo>
                        <a:cubicBezTo>
                          <a:pt x="15682" y="15248"/>
                          <a:pt x="16457" y="15424"/>
                          <a:pt x="17326" y="15424"/>
                        </a:cubicBezTo>
                        <a:cubicBezTo>
                          <a:pt x="18021" y="15424"/>
                          <a:pt x="18776" y="15311"/>
                          <a:pt x="19243" y="14906"/>
                        </a:cubicBezTo>
                        <a:cubicBezTo>
                          <a:pt x="17120" y="14677"/>
                          <a:pt x="15613" y="13331"/>
                          <a:pt x="14541" y="11642"/>
                        </a:cubicBezTo>
                        <a:lnTo>
                          <a:pt x="14541" y="11642"/>
                        </a:lnTo>
                        <a:cubicBezTo>
                          <a:pt x="14743" y="11659"/>
                          <a:pt x="14946" y="11668"/>
                          <a:pt x="15143" y="11668"/>
                        </a:cubicBezTo>
                        <a:cubicBezTo>
                          <a:pt x="15701" y="11668"/>
                          <a:pt x="16212" y="11600"/>
                          <a:pt x="16549" y="11482"/>
                        </a:cubicBezTo>
                        <a:cubicBezTo>
                          <a:pt x="15819" y="11345"/>
                          <a:pt x="15066" y="10500"/>
                          <a:pt x="15066" y="10500"/>
                        </a:cubicBezTo>
                        <a:lnTo>
                          <a:pt x="15066" y="10500"/>
                        </a:lnTo>
                        <a:cubicBezTo>
                          <a:pt x="15066" y="10500"/>
                          <a:pt x="15640" y="10626"/>
                          <a:pt x="16284" y="10626"/>
                        </a:cubicBezTo>
                        <a:cubicBezTo>
                          <a:pt x="16803" y="10626"/>
                          <a:pt x="17367" y="10545"/>
                          <a:pt x="17713" y="10249"/>
                        </a:cubicBezTo>
                        <a:cubicBezTo>
                          <a:pt x="16001" y="10067"/>
                          <a:pt x="14837" y="8902"/>
                          <a:pt x="14038" y="7510"/>
                        </a:cubicBezTo>
                        <a:lnTo>
                          <a:pt x="14038" y="7510"/>
                        </a:lnTo>
                        <a:cubicBezTo>
                          <a:pt x="14406" y="7593"/>
                          <a:pt x="14795" y="7627"/>
                          <a:pt x="15165" y="7627"/>
                        </a:cubicBezTo>
                        <a:cubicBezTo>
                          <a:pt x="15715" y="7627"/>
                          <a:pt x="16222" y="7551"/>
                          <a:pt x="16549" y="7442"/>
                        </a:cubicBezTo>
                        <a:cubicBezTo>
                          <a:pt x="15819" y="7305"/>
                          <a:pt x="15066" y="6460"/>
                          <a:pt x="15066" y="6460"/>
                        </a:cubicBezTo>
                        <a:lnTo>
                          <a:pt x="15066" y="6460"/>
                        </a:lnTo>
                        <a:cubicBezTo>
                          <a:pt x="15066" y="6460"/>
                          <a:pt x="15640" y="6586"/>
                          <a:pt x="16284" y="6586"/>
                        </a:cubicBezTo>
                        <a:cubicBezTo>
                          <a:pt x="16803" y="6586"/>
                          <a:pt x="17367" y="6504"/>
                          <a:pt x="17713" y="6209"/>
                        </a:cubicBezTo>
                        <a:cubicBezTo>
                          <a:pt x="14609" y="5867"/>
                          <a:pt x="13308" y="2306"/>
                          <a:pt x="12646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8" name="Google Shape;68;p3"/>
                  <p:cNvSpPr/>
                  <p:nvPr/>
                </p:nvSpPr>
                <p:spPr>
                  <a:xfrm>
                    <a:off x="2114295" y="3293908"/>
                    <a:ext cx="592925" cy="84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17" h="33870" extrusionOk="0">
                        <a:moveTo>
                          <a:pt x="12646" y="0"/>
                        </a:moveTo>
                        <a:cubicBezTo>
                          <a:pt x="11824" y="3949"/>
                          <a:pt x="7396" y="6209"/>
                          <a:pt x="7396" y="6209"/>
                        </a:cubicBezTo>
                        <a:cubicBezTo>
                          <a:pt x="7780" y="6446"/>
                          <a:pt x="8148" y="6588"/>
                          <a:pt x="8565" y="6588"/>
                        </a:cubicBezTo>
                        <a:cubicBezTo>
                          <a:pt x="8990" y="6588"/>
                          <a:pt x="9468" y="6440"/>
                          <a:pt x="10067" y="6095"/>
                        </a:cubicBezTo>
                        <a:lnTo>
                          <a:pt x="10067" y="6095"/>
                        </a:lnTo>
                        <a:cubicBezTo>
                          <a:pt x="9291" y="7099"/>
                          <a:pt x="8378" y="7487"/>
                          <a:pt x="8378" y="7487"/>
                        </a:cubicBezTo>
                        <a:cubicBezTo>
                          <a:pt x="8378" y="7487"/>
                          <a:pt x="8862" y="7596"/>
                          <a:pt x="9517" y="7596"/>
                        </a:cubicBezTo>
                        <a:cubicBezTo>
                          <a:pt x="9945" y="7596"/>
                          <a:pt x="10447" y="7549"/>
                          <a:pt x="10934" y="7396"/>
                        </a:cubicBezTo>
                        <a:lnTo>
                          <a:pt x="10934" y="7396"/>
                        </a:lnTo>
                        <a:cubicBezTo>
                          <a:pt x="9382" y="9245"/>
                          <a:pt x="7396" y="10249"/>
                          <a:pt x="7396" y="10249"/>
                        </a:cubicBezTo>
                        <a:cubicBezTo>
                          <a:pt x="7780" y="10486"/>
                          <a:pt x="8148" y="10628"/>
                          <a:pt x="8565" y="10628"/>
                        </a:cubicBezTo>
                        <a:cubicBezTo>
                          <a:pt x="8990" y="10628"/>
                          <a:pt x="9468" y="10480"/>
                          <a:pt x="10067" y="10135"/>
                        </a:cubicBezTo>
                        <a:lnTo>
                          <a:pt x="10067" y="10135"/>
                        </a:lnTo>
                        <a:cubicBezTo>
                          <a:pt x="9291" y="11139"/>
                          <a:pt x="8378" y="11527"/>
                          <a:pt x="8378" y="11527"/>
                        </a:cubicBezTo>
                        <a:cubicBezTo>
                          <a:pt x="8378" y="11527"/>
                          <a:pt x="8880" y="11641"/>
                          <a:pt x="9565" y="11641"/>
                        </a:cubicBezTo>
                        <a:cubicBezTo>
                          <a:pt x="7556" y="13764"/>
                          <a:pt x="5319" y="14905"/>
                          <a:pt x="5319" y="14905"/>
                        </a:cubicBezTo>
                        <a:cubicBezTo>
                          <a:pt x="5837" y="15231"/>
                          <a:pt x="6326" y="15425"/>
                          <a:pt x="6884" y="15425"/>
                        </a:cubicBezTo>
                        <a:cubicBezTo>
                          <a:pt x="7458" y="15425"/>
                          <a:pt x="8104" y="15220"/>
                          <a:pt x="8926" y="14745"/>
                        </a:cubicBezTo>
                        <a:lnTo>
                          <a:pt x="8926" y="14745"/>
                        </a:lnTo>
                        <a:cubicBezTo>
                          <a:pt x="7876" y="16115"/>
                          <a:pt x="6620" y="16640"/>
                          <a:pt x="6620" y="16640"/>
                        </a:cubicBezTo>
                        <a:cubicBezTo>
                          <a:pt x="6620" y="16640"/>
                          <a:pt x="7296" y="16775"/>
                          <a:pt x="8189" y="16775"/>
                        </a:cubicBezTo>
                        <a:cubicBezTo>
                          <a:pt x="8457" y="16775"/>
                          <a:pt x="8745" y="16763"/>
                          <a:pt x="9040" y="16731"/>
                        </a:cubicBezTo>
                        <a:lnTo>
                          <a:pt x="9040" y="16731"/>
                        </a:lnTo>
                        <a:cubicBezTo>
                          <a:pt x="6483" y="18854"/>
                          <a:pt x="3562" y="19995"/>
                          <a:pt x="3562" y="19995"/>
                        </a:cubicBezTo>
                        <a:cubicBezTo>
                          <a:pt x="4203" y="20310"/>
                          <a:pt x="4821" y="20498"/>
                          <a:pt x="5527" y="20498"/>
                        </a:cubicBezTo>
                        <a:cubicBezTo>
                          <a:pt x="6254" y="20498"/>
                          <a:pt x="7073" y="20299"/>
                          <a:pt x="8104" y="19835"/>
                        </a:cubicBezTo>
                        <a:lnTo>
                          <a:pt x="8104" y="19835"/>
                        </a:lnTo>
                        <a:cubicBezTo>
                          <a:pt x="6780" y="21182"/>
                          <a:pt x="5205" y="21662"/>
                          <a:pt x="5205" y="21662"/>
                        </a:cubicBezTo>
                        <a:cubicBezTo>
                          <a:pt x="5205" y="21662"/>
                          <a:pt x="6046" y="21805"/>
                          <a:pt x="7172" y="21805"/>
                        </a:cubicBezTo>
                        <a:cubicBezTo>
                          <a:pt x="7901" y="21805"/>
                          <a:pt x="8749" y="21745"/>
                          <a:pt x="9565" y="21547"/>
                        </a:cubicBezTo>
                        <a:lnTo>
                          <a:pt x="9565" y="21547"/>
                        </a:lnTo>
                        <a:cubicBezTo>
                          <a:pt x="6917" y="23967"/>
                          <a:pt x="3562" y="25268"/>
                          <a:pt x="3562" y="25268"/>
                        </a:cubicBezTo>
                        <a:cubicBezTo>
                          <a:pt x="4207" y="25585"/>
                          <a:pt x="4830" y="25773"/>
                          <a:pt x="5543" y="25773"/>
                        </a:cubicBezTo>
                        <a:cubicBezTo>
                          <a:pt x="6266" y="25773"/>
                          <a:pt x="7081" y="25579"/>
                          <a:pt x="8104" y="25131"/>
                        </a:cubicBezTo>
                        <a:lnTo>
                          <a:pt x="8104" y="25131"/>
                        </a:lnTo>
                        <a:cubicBezTo>
                          <a:pt x="6780" y="26455"/>
                          <a:pt x="5205" y="26934"/>
                          <a:pt x="5205" y="26934"/>
                        </a:cubicBezTo>
                        <a:cubicBezTo>
                          <a:pt x="5205" y="26934"/>
                          <a:pt x="6072" y="27094"/>
                          <a:pt x="7236" y="27094"/>
                        </a:cubicBezTo>
                        <a:cubicBezTo>
                          <a:pt x="3836" y="29856"/>
                          <a:pt x="1" y="31362"/>
                          <a:pt x="1" y="31362"/>
                        </a:cubicBezTo>
                        <a:cubicBezTo>
                          <a:pt x="876" y="31789"/>
                          <a:pt x="1708" y="32039"/>
                          <a:pt x="2655" y="32039"/>
                        </a:cubicBezTo>
                        <a:cubicBezTo>
                          <a:pt x="3634" y="32039"/>
                          <a:pt x="4737" y="31772"/>
                          <a:pt x="6141" y="31157"/>
                        </a:cubicBezTo>
                        <a:lnTo>
                          <a:pt x="6141" y="31157"/>
                        </a:lnTo>
                        <a:cubicBezTo>
                          <a:pt x="4338" y="32937"/>
                          <a:pt x="2215" y="33599"/>
                          <a:pt x="2215" y="33599"/>
                        </a:cubicBezTo>
                        <a:cubicBezTo>
                          <a:pt x="2215" y="33599"/>
                          <a:pt x="3358" y="33795"/>
                          <a:pt x="4890" y="33795"/>
                        </a:cubicBezTo>
                        <a:cubicBezTo>
                          <a:pt x="6980" y="33795"/>
                          <a:pt x="9793" y="33430"/>
                          <a:pt x="11414" y="31705"/>
                        </a:cubicBezTo>
                        <a:cubicBezTo>
                          <a:pt x="12245" y="33307"/>
                          <a:pt x="15291" y="33869"/>
                          <a:pt x="17886" y="33869"/>
                        </a:cubicBezTo>
                        <a:cubicBezTo>
                          <a:pt x="19136" y="33869"/>
                          <a:pt x="20281" y="33738"/>
                          <a:pt x="21023" y="33531"/>
                        </a:cubicBezTo>
                        <a:cubicBezTo>
                          <a:pt x="19380" y="33280"/>
                          <a:pt x="17622" y="31796"/>
                          <a:pt x="17622" y="31796"/>
                        </a:cubicBezTo>
                        <a:lnTo>
                          <a:pt x="17622" y="31796"/>
                        </a:lnTo>
                        <a:cubicBezTo>
                          <a:pt x="17622" y="31796"/>
                          <a:pt x="18972" y="32032"/>
                          <a:pt x="20473" y="32032"/>
                        </a:cubicBezTo>
                        <a:cubicBezTo>
                          <a:pt x="21655" y="32032"/>
                          <a:pt x="22932" y="31885"/>
                          <a:pt x="23716" y="31362"/>
                        </a:cubicBezTo>
                        <a:cubicBezTo>
                          <a:pt x="20087" y="31066"/>
                          <a:pt x="17531" y="29285"/>
                          <a:pt x="15682" y="27094"/>
                        </a:cubicBezTo>
                        <a:lnTo>
                          <a:pt x="15682" y="27094"/>
                        </a:lnTo>
                        <a:cubicBezTo>
                          <a:pt x="16030" y="27118"/>
                          <a:pt x="16380" y="27129"/>
                          <a:pt x="16720" y="27129"/>
                        </a:cubicBezTo>
                        <a:cubicBezTo>
                          <a:pt x="17673" y="27129"/>
                          <a:pt x="18550" y="27040"/>
                          <a:pt x="19106" y="26888"/>
                        </a:cubicBezTo>
                        <a:cubicBezTo>
                          <a:pt x="17896" y="26706"/>
                          <a:pt x="16595" y="25588"/>
                          <a:pt x="16595" y="25587"/>
                        </a:cubicBezTo>
                        <a:lnTo>
                          <a:pt x="16595" y="25587"/>
                        </a:lnTo>
                        <a:cubicBezTo>
                          <a:pt x="16595" y="25587"/>
                          <a:pt x="17604" y="25768"/>
                          <a:pt x="18718" y="25768"/>
                        </a:cubicBezTo>
                        <a:cubicBezTo>
                          <a:pt x="19587" y="25768"/>
                          <a:pt x="20521" y="25658"/>
                          <a:pt x="21091" y="25268"/>
                        </a:cubicBezTo>
                        <a:cubicBezTo>
                          <a:pt x="18193" y="25040"/>
                          <a:pt x="16230" y="23510"/>
                          <a:pt x="14837" y="21707"/>
                        </a:cubicBezTo>
                        <a:lnTo>
                          <a:pt x="14837" y="21707"/>
                        </a:lnTo>
                        <a:cubicBezTo>
                          <a:pt x="15486" y="21811"/>
                          <a:pt x="16166" y="21856"/>
                          <a:pt x="16806" y="21856"/>
                        </a:cubicBezTo>
                        <a:cubicBezTo>
                          <a:pt x="17721" y="21856"/>
                          <a:pt x="18555" y="21764"/>
                          <a:pt x="19106" y="21616"/>
                        </a:cubicBezTo>
                        <a:cubicBezTo>
                          <a:pt x="17896" y="21433"/>
                          <a:pt x="16595" y="20315"/>
                          <a:pt x="16595" y="20315"/>
                        </a:cubicBezTo>
                        <a:lnTo>
                          <a:pt x="16595" y="20315"/>
                        </a:lnTo>
                        <a:cubicBezTo>
                          <a:pt x="16595" y="20315"/>
                          <a:pt x="17590" y="20485"/>
                          <a:pt x="18696" y="20485"/>
                        </a:cubicBezTo>
                        <a:cubicBezTo>
                          <a:pt x="19572" y="20485"/>
                          <a:pt x="20517" y="20379"/>
                          <a:pt x="21091" y="19995"/>
                        </a:cubicBezTo>
                        <a:cubicBezTo>
                          <a:pt x="18398" y="19767"/>
                          <a:pt x="16504" y="18443"/>
                          <a:pt x="15134" y="16800"/>
                        </a:cubicBezTo>
                        <a:lnTo>
                          <a:pt x="15134" y="16800"/>
                        </a:lnTo>
                        <a:cubicBezTo>
                          <a:pt x="15351" y="16815"/>
                          <a:pt x="15567" y="16822"/>
                          <a:pt x="15778" y="16822"/>
                        </a:cubicBezTo>
                        <a:cubicBezTo>
                          <a:pt x="16521" y="16822"/>
                          <a:pt x="17200" y="16731"/>
                          <a:pt x="17645" y="16571"/>
                        </a:cubicBezTo>
                        <a:cubicBezTo>
                          <a:pt x="16686" y="16389"/>
                          <a:pt x="15659" y="15225"/>
                          <a:pt x="15659" y="15225"/>
                        </a:cubicBezTo>
                        <a:lnTo>
                          <a:pt x="15659" y="15225"/>
                        </a:lnTo>
                        <a:cubicBezTo>
                          <a:pt x="15659" y="15225"/>
                          <a:pt x="16469" y="15414"/>
                          <a:pt x="17362" y="15414"/>
                        </a:cubicBezTo>
                        <a:cubicBezTo>
                          <a:pt x="18049" y="15414"/>
                          <a:pt x="18786" y="15302"/>
                          <a:pt x="19243" y="14905"/>
                        </a:cubicBezTo>
                        <a:cubicBezTo>
                          <a:pt x="17120" y="14677"/>
                          <a:pt x="15613" y="13330"/>
                          <a:pt x="14518" y="11641"/>
                        </a:cubicBezTo>
                        <a:lnTo>
                          <a:pt x="14518" y="11641"/>
                        </a:lnTo>
                        <a:cubicBezTo>
                          <a:pt x="14721" y="11659"/>
                          <a:pt x="14925" y="11668"/>
                          <a:pt x="15124" y="11668"/>
                        </a:cubicBezTo>
                        <a:cubicBezTo>
                          <a:pt x="15687" y="11668"/>
                          <a:pt x="16206" y="11599"/>
                          <a:pt x="16526" y="11481"/>
                        </a:cubicBezTo>
                        <a:cubicBezTo>
                          <a:pt x="15819" y="11344"/>
                          <a:pt x="15066" y="10500"/>
                          <a:pt x="15066" y="10500"/>
                        </a:cubicBezTo>
                        <a:lnTo>
                          <a:pt x="15066" y="10500"/>
                        </a:lnTo>
                        <a:cubicBezTo>
                          <a:pt x="15066" y="10500"/>
                          <a:pt x="15640" y="10626"/>
                          <a:pt x="16280" y="10626"/>
                        </a:cubicBezTo>
                        <a:cubicBezTo>
                          <a:pt x="16796" y="10626"/>
                          <a:pt x="17354" y="10544"/>
                          <a:pt x="17690" y="10249"/>
                        </a:cubicBezTo>
                        <a:cubicBezTo>
                          <a:pt x="16001" y="10066"/>
                          <a:pt x="14837" y="8902"/>
                          <a:pt x="14038" y="7510"/>
                        </a:cubicBezTo>
                        <a:lnTo>
                          <a:pt x="14038" y="7510"/>
                        </a:lnTo>
                        <a:cubicBezTo>
                          <a:pt x="14412" y="7585"/>
                          <a:pt x="14805" y="7617"/>
                          <a:pt x="15176" y="7617"/>
                        </a:cubicBezTo>
                        <a:cubicBezTo>
                          <a:pt x="15712" y="7617"/>
                          <a:pt x="16203" y="7549"/>
                          <a:pt x="16526" y="7441"/>
                        </a:cubicBezTo>
                        <a:cubicBezTo>
                          <a:pt x="15819" y="7304"/>
                          <a:pt x="15066" y="6437"/>
                          <a:pt x="15066" y="6437"/>
                        </a:cubicBezTo>
                        <a:lnTo>
                          <a:pt x="15066" y="6437"/>
                        </a:lnTo>
                        <a:cubicBezTo>
                          <a:pt x="15066" y="6437"/>
                          <a:pt x="15668" y="6577"/>
                          <a:pt x="16326" y="6577"/>
                        </a:cubicBezTo>
                        <a:cubicBezTo>
                          <a:pt x="16829" y="6577"/>
                          <a:pt x="17364" y="6495"/>
                          <a:pt x="17690" y="6209"/>
                        </a:cubicBezTo>
                        <a:cubicBezTo>
                          <a:pt x="14609" y="5866"/>
                          <a:pt x="13308" y="2306"/>
                          <a:pt x="1264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69" name="Google Shape;69;p3"/>
                  <p:cNvSpPr/>
                  <p:nvPr/>
                </p:nvSpPr>
                <p:spPr>
                  <a:xfrm>
                    <a:off x="2462187" y="3350124"/>
                    <a:ext cx="592925" cy="847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17" h="33882" extrusionOk="0">
                        <a:moveTo>
                          <a:pt x="12669" y="0"/>
                        </a:moveTo>
                        <a:cubicBezTo>
                          <a:pt x="11824" y="3972"/>
                          <a:pt x="7419" y="6232"/>
                          <a:pt x="7419" y="6232"/>
                        </a:cubicBezTo>
                        <a:cubicBezTo>
                          <a:pt x="7799" y="6467"/>
                          <a:pt x="8163" y="6608"/>
                          <a:pt x="8576" y="6608"/>
                        </a:cubicBezTo>
                        <a:cubicBezTo>
                          <a:pt x="9004" y="6608"/>
                          <a:pt x="9484" y="6455"/>
                          <a:pt x="10089" y="6095"/>
                        </a:cubicBezTo>
                        <a:lnTo>
                          <a:pt x="10089" y="6095"/>
                        </a:lnTo>
                        <a:cubicBezTo>
                          <a:pt x="9313" y="7122"/>
                          <a:pt x="8377" y="7487"/>
                          <a:pt x="8377" y="7487"/>
                        </a:cubicBezTo>
                        <a:cubicBezTo>
                          <a:pt x="8377" y="7487"/>
                          <a:pt x="8894" y="7601"/>
                          <a:pt x="9574" y="7601"/>
                        </a:cubicBezTo>
                        <a:cubicBezTo>
                          <a:pt x="9992" y="7601"/>
                          <a:pt x="10473" y="7558"/>
                          <a:pt x="10934" y="7418"/>
                        </a:cubicBezTo>
                        <a:lnTo>
                          <a:pt x="10934" y="7418"/>
                        </a:lnTo>
                        <a:cubicBezTo>
                          <a:pt x="9382" y="9267"/>
                          <a:pt x="7419" y="10272"/>
                          <a:pt x="7419" y="10272"/>
                        </a:cubicBezTo>
                        <a:cubicBezTo>
                          <a:pt x="7803" y="10509"/>
                          <a:pt x="8170" y="10651"/>
                          <a:pt x="8588" y="10651"/>
                        </a:cubicBezTo>
                        <a:cubicBezTo>
                          <a:pt x="9013" y="10651"/>
                          <a:pt x="9490" y="10503"/>
                          <a:pt x="10089" y="10157"/>
                        </a:cubicBezTo>
                        <a:lnTo>
                          <a:pt x="10089" y="10157"/>
                        </a:lnTo>
                        <a:cubicBezTo>
                          <a:pt x="9313" y="11162"/>
                          <a:pt x="8377" y="11550"/>
                          <a:pt x="8377" y="11550"/>
                        </a:cubicBezTo>
                        <a:cubicBezTo>
                          <a:pt x="8377" y="11550"/>
                          <a:pt x="8811" y="11644"/>
                          <a:pt x="9405" y="11644"/>
                        </a:cubicBezTo>
                        <a:cubicBezTo>
                          <a:pt x="9464" y="11644"/>
                          <a:pt x="9525" y="11643"/>
                          <a:pt x="9587" y="11641"/>
                        </a:cubicBezTo>
                        <a:lnTo>
                          <a:pt x="9587" y="11641"/>
                        </a:lnTo>
                        <a:cubicBezTo>
                          <a:pt x="7579" y="13764"/>
                          <a:pt x="5342" y="14928"/>
                          <a:pt x="5342" y="14928"/>
                        </a:cubicBezTo>
                        <a:cubicBezTo>
                          <a:pt x="5848" y="15254"/>
                          <a:pt x="6337" y="15447"/>
                          <a:pt x="6895" y="15447"/>
                        </a:cubicBezTo>
                        <a:cubicBezTo>
                          <a:pt x="7469" y="15447"/>
                          <a:pt x="8115" y="15243"/>
                          <a:pt x="8925" y="14768"/>
                        </a:cubicBezTo>
                        <a:lnTo>
                          <a:pt x="8925" y="14768"/>
                        </a:lnTo>
                        <a:cubicBezTo>
                          <a:pt x="7875" y="16138"/>
                          <a:pt x="6643" y="16640"/>
                          <a:pt x="6643" y="16640"/>
                        </a:cubicBezTo>
                        <a:cubicBezTo>
                          <a:pt x="6643" y="16640"/>
                          <a:pt x="7333" y="16795"/>
                          <a:pt x="8260" y="16795"/>
                        </a:cubicBezTo>
                        <a:cubicBezTo>
                          <a:pt x="8513" y="16795"/>
                          <a:pt x="8783" y="16783"/>
                          <a:pt x="9062" y="16754"/>
                        </a:cubicBezTo>
                        <a:lnTo>
                          <a:pt x="9062" y="16754"/>
                        </a:lnTo>
                        <a:cubicBezTo>
                          <a:pt x="6506" y="18877"/>
                          <a:pt x="3561" y="20018"/>
                          <a:pt x="3561" y="20018"/>
                        </a:cubicBezTo>
                        <a:cubicBezTo>
                          <a:pt x="4213" y="20333"/>
                          <a:pt x="4832" y="20520"/>
                          <a:pt x="5535" y="20520"/>
                        </a:cubicBezTo>
                        <a:cubicBezTo>
                          <a:pt x="6260" y="20520"/>
                          <a:pt x="7073" y="20321"/>
                          <a:pt x="8104" y="19858"/>
                        </a:cubicBezTo>
                        <a:lnTo>
                          <a:pt x="8104" y="19858"/>
                        </a:lnTo>
                        <a:cubicBezTo>
                          <a:pt x="6780" y="21182"/>
                          <a:pt x="5228" y="21684"/>
                          <a:pt x="5228" y="21684"/>
                        </a:cubicBezTo>
                        <a:cubicBezTo>
                          <a:pt x="5228" y="21684"/>
                          <a:pt x="6061" y="21827"/>
                          <a:pt x="7185" y="21827"/>
                        </a:cubicBezTo>
                        <a:cubicBezTo>
                          <a:pt x="7913" y="21827"/>
                          <a:pt x="8762" y="21767"/>
                          <a:pt x="9587" y="21570"/>
                        </a:cubicBezTo>
                        <a:lnTo>
                          <a:pt x="9587" y="21570"/>
                        </a:lnTo>
                        <a:cubicBezTo>
                          <a:pt x="6939" y="23990"/>
                          <a:pt x="3561" y="25291"/>
                          <a:pt x="3561" y="25291"/>
                        </a:cubicBezTo>
                        <a:cubicBezTo>
                          <a:pt x="4213" y="25605"/>
                          <a:pt x="4832" y="25793"/>
                          <a:pt x="5535" y="25793"/>
                        </a:cubicBezTo>
                        <a:cubicBezTo>
                          <a:pt x="6260" y="25793"/>
                          <a:pt x="7073" y="25594"/>
                          <a:pt x="8104" y="25131"/>
                        </a:cubicBezTo>
                        <a:lnTo>
                          <a:pt x="8104" y="25131"/>
                        </a:lnTo>
                        <a:cubicBezTo>
                          <a:pt x="6780" y="26478"/>
                          <a:pt x="5228" y="26957"/>
                          <a:pt x="5228" y="26957"/>
                        </a:cubicBezTo>
                        <a:cubicBezTo>
                          <a:pt x="5228" y="26957"/>
                          <a:pt x="5983" y="27096"/>
                          <a:pt x="7012" y="27096"/>
                        </a:cubicBezTo>
                        <a:cubicBezTo>
                          <a:pt x="7085" y="27096"/>
                          <a:pt x="7160" y="27095"/>
                          <a:pt x="7236" y="27094"/>
                        </a:cubicBezTo>
                        <a:lnTo>
                          <a:pt x="7236" y="27094"/>
                        </a:lnTo>
                        <a:cubicBezTo>
                          <a:pt x="3835" y="29879"/>
                          <a:pt x="1" y="31385"/>
                          <a:pt x="1" y="31385"/>
                        </a:cubicBezTo>
                        <a:cubicBezTo>
                          <a:pt x="881" y="31803"/>
                          <a:pt x="1722" y="32053"/>
                          <a:pt x="2679" y="32053"/>
                        </a:cubicBezTo>
                        <a:cubicBezTo>
                          <a:pt x="3657" y="32053"/>
                          <a:pt x="4756" y="31791"/>
                          <a:pt x="6141" y="31180"/>
                        </a:cubicBezTo>
                        <a:lnTo>
                          <a:pt x="6141" y="31180"/>
                        </a:lnTo>
                        <a:cubicBezTo>
                          <a:pt x="4360" y="32960"/>
                          <a:pt x="2237" y="33622"/>
                          <a:pt x="2237" y="33622"/>
                        </a:cubicBezTo>
                        <a:cubicBezTo>
                          <a:pt x="2237" y="33622"/>
                          <a:pt x="3376" y="33818"/>
                          <a:pt x="4903" y="33818"/>
                        </a:cubicBezTo>
                        <a:cubicBezTo>
                          <a:pt x="6987" y="33818"/>
                          <a:pt x="9793" y="33453"/>
                          <a:pt x="11413" y="31727"/>
                        </a:cubicBezTo>
                        <a:cubicBezTo>
                          <a:pt x="12261" y="33330"/>
                          <a:pt x="15302" y="33882"/>
                          <a:pt x="17892" y="33882"/>
                        </a:cubicBezTo>
                        <a:cubicBezTo>
                          <a:pt x="19139" y="33882"/>
                          <a:pt x="20281" y="33754"/>
                          <a:pt x="21023" y="33553"/>
                        </a:cubicBezTo>
                        <a:cubicBezTo>
                          <a:pt x="19379" y="33302"/>
                          <a:pt x="17645" y="31796"/>
                          <a:pt x="17645" y="31796"/>
                        </a:cubicBezTo>
                        <a:lnTo>
                          <a:pt x="17645" y="31796"/>
                        </a:lnTo>
                        <a:cubicBezTo>
                          <a:pt x="17645" y="31796"/>
                          <a:pt x="19010" y="32036"/>
                          <a:pt x="20520" y="32036"/>
                        </a:cubicBezTo>
                        <a:cubicBezTo>
                          <a:pt x="21687" y="32036"/>
                          <a:pt x="22940" y="31892"/>
                          <a:pt x="23716" y="31385"/>
                        </a:cubicBezTo>
                        <a:cubicBezTo>
                          <a:pt x="20110" y="31065"/>
                          <a:pt x="17553" y="29308"/>
                          <a:pt x="15704" y="27094"/>
                        </a:cubicBezTo>
                        <a:lnTo>
                          <a:pt x="15704" y="27094"/>
                        </a:lnTo>
                        <a:cubicBezTo>
                          <a:pt x="16098" y="27128"/>
                          <a:pt x="16492" y="27144"/>
                          <a:pt x="16871" y="27144"/>
                        </a:cubicBezTo>
                        <a:cubicBezTo>
                          <a:pt x="17767" y="27144"/>
                          <a:pt x="18583" y="27056"/>
                          <a:pt x="19128" y="26911"/>
                        </a:cubicBezTo>
                        <a:cubicBezTo>
                          <a:pt x="17896" y="26729"/>
                          <a:pt x="16617" y="25610"/>
                          <a:pt x="16617" y="25610"/>
                        </a:cubicBezTo>
                        <a:lnTo>
                          <a:pt x="16617" y="25610"/>
                        </a:lnTo>
                        <a:cubicBezTo>
                          <a:pt x="16618" y="25610"/>
                          <a:pt x="17606" y="25781"/>
                          <a:pt x="18709" y="25781"/>
                        </a:cubicBezTo>
                        <a:cubicBezTo>
                          <a:pt x="19583" y="25781"/>
                          <a:pt x="20529" y="25674"/>
                          <a:pt x="21114" y="25291"/>
                        </a:cubicBezTo>
                        <a:cubicBezTo>
                          <a:pt x="18215" y="25062"/>
                          <a:pt x="16229" y="23533"/>
                          <a:pt x="14860" y="21730"/>
                        </a:cubicBezTo>
                        <a:lnTo>
                          <a:pt x="14860" y="21730"/>
                        </a:lnTo>
                        <a:cubicBezTo>
                          <a:pt x="15488" y="21832"/>
                          <a:pt x="16154" y="21877"/>
                          <a:pt x="16786" y="21877"/>
                        </a:cubicBezTo>
                        <a:cubicBezTo>
                          <a:pt x="17715" y="21877"/>
                          <a:pt x="18571" y="21779"/>
                          <a:pt x="19128" y="21616"/>
                        </a:cubicBezTo>
                        <a:cubicBezTo>
                          <a:pt x="17896" y="21433"/>
                          <a:pt x="16617" y="20338"/>
                          <a:pt x="16617" y="20338"/>
                        </a:cubicBezTo>
                        <a:lnTo>
                          <a:pt x="16617" y="20338"/>
                        </a:lnTo>
                        <a:cubicBezTo>
                          <a:pt x="16618" y="20338"/>
                          <a:pt x="17606" y="20508"/>
                          <a:pt x="18709" y="20508"/>
                        </a:cubicBezTo>
                        <a:cubicBezTo>
                          <a:pt x="19583" y="20508"/>
                          <a:pt x="20529" y="20401"/>
                          <a:pt x="21114" y="20018"/>
                        </a:cubicBezTo>
                        <a:cubicBezTo>
                          <a:pt x="18421" y="19790"/>
                          <a:pt x="16503" y="18466"/>
                          <a:pt x="15157" y="16822"/>
                        </a:cubicBezTo>
                        <a:lnTo>
                          <a:pt x="15157" y="16822"/>
                        </a:lnTo>
                        <a:cubicBezTo>
                          <a:pt x="15374" y="16838"/>
                          <a:pt x="15590" y="16845"/>
                          <a:pt x="15801" y="16845"/>
                        </a:cubicBezTo>
                        <a:cubicBezTo>
                          <a:pt x="16543" y="16845"/>
                          <a:pt x="17223" y="16754"/>
                          <a:pt x="17667" y="16594"/>
                        </a:cubicBezTo>
                        <a:cubicBezTo>
                          <a:pt x="16709" y="16389"/>
                          <a:pt x="15682" y="15248"/>
                          <a:pt x="15682" y="15248"/>
                        </a:cubicBezTo>
                        <a:lnTo>
                          <a:pt x="15682" y="15248"/>
                        </a:lnTo>
                        <a:cubicBezTo>
                          <a:pt x="15682" y="15248"/>
                          <a:pt x="16474" y="15428"/>
                          <a:pt x="17355" y="15428"/>
                        </a:cubicBezTo>
                        <a:cubicBezTo>
                          <a:pt x="18042" y="15428"/>
                          <a:pt x="18782" y="15318"/>
                          <a:pt x="19242" y="14928"/>
                        </a:cubicBezTo>
                        <a:cubicBezTo>
                          <a:pt x="17120" y="14700"/>
                          <a:pt x="15613" y="13330"/>
                          <a:pt x="14540" y="11641"/>
                        </a:cubicBezTo>
                        <a:lnTo>
                          <a:pt x="14540" y="11641"/>
                        </a:lnTo>
                        <a:cubicBezTo>
                          <a:pt x="14778" y="11669"/>
                          <a:pt x="15015" y="11682"/>
                          <a:pt x="15243" y="11682"/>
                        </a:cubicBezTo>
                        <a:cubicBezTo>
                          <a:pt x="15761" y="11682"/>
                          <a:pt x="16232" y="11615"/>
                          <a:pt x="16549" y="11504"/>
                        </a:cubicBezTo>
                        <a:cubicBezTo>
                          <a:pt x="15841" y="11367"/>
                          <a:pt x="15065" y="10500"/>
                          <a:pt x="15065" y="10500"/>
                        </a:cubicBezTo>
                        <a:lnTo>
                          <a:pt x="15065" y="10500"/>
                        </a:lnTo>
                        <a:cubicBezTo>
                          <a:pt x="15065" y="10500"/>
                          <a:pt x="15667" y="10639"/>
                          <a:pt x="16330" y="10639"/>
                        </a:cubicBezTo>
                        <a:cubicBezTo>
                          <a:pt x="16836" y="10639"/>
                          <a:pt x="17377" y="10558"/>
                          <a:pt x="17713" y="10272"/>
                        </a:cubicBezTo>
                        <a:cubicBezTo>
                          <a:pt x="16024" y="10089"/>
                          <a:pt x="14860" y="8925"/>
                          <a:pt x="14038" y="7533"/>
                        </a:cubicBezTo>
                        <a:lnTo>
                          <a:pt x="14038" y="7533"/>
                        </a:lnTo>
                        <a:cubicBezTo>
                          <a:pt x="14412" y="7607"/>
                          <a:pt x="14809" y="7640"/>
                          <a:pt x="15184" y="7640"/>
                        </a:cubicBezTo>
                        <a:cubicBezTo>
                          <a:pt x="15727" y="7640"/>
                          <a:pt x="16225" y="7572"/>
                          <a:pt x="16549" y="7464"/>
                        </a:cubicBezTo>
                        <a:cubicBezTo>
                          <a:pt x="15841" y="7304"/>
                          <a:pt x="15065" y="6460"/>
                          <a:pt x="15065" y="6460"/>
                        </a:cubicBezTo>
                        <a:lnTo>
                          <a:pt x="15065" y="6460"/>
                        </a:lnTo>
                        <a:cubicBezTo>
                          <a:pt x="15065" y="6460"/>
                          <a:pt x="15667" y="6599"/>
                          <a:pt x="16330" y="6599"/>
                        </a:cubicBezTo>
                        <a:cubicBezTo>
                          <a:pt x="16836" y="6599"/>
                          <a:pt x="17377" y="6518"/>
                          <a:pt x="17713" y="6232"/>
                        </a:cubicBezTo>
                        <a:cubicBezTo>
                          <a:pt x="14632" y="5889"/>
                          <a:pt x="13308" y="2328"/>
                          <a:pt x="1266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0" name="Google Shape;70;p3"/>
                  <p:cNvSpPr/>
                  <p:nvPr/>
                </p:nvSpPr>
                <p:spPr>
                  <a:xfrm>
                    <a:off x="3319069" y="3170249"/>
                    <a:ext cx="592900" cy="84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16" h="33870" extrusionOk="0">
                        <a:moveTo>
                          <a:pt x="12645" y="0"/>
                        </a:moveTo>
                        <a:cubicBezTo>
                          <a:pt x="11824" y="3949"/>
                          <a:pt x="7418" y="6209"/>
                          <a:pt x="7418" y="6209"/>
                        </a:cubicBezTo>
                        <a:cubicBezTo>
                          <a:pt x="7803" y="6446"/>
                          <a:pt x="8164" y="6588"/>
                          <a:pt x="8576" y="6588"/>
                        </a:cubicBezTo>
                        <a:cubicBezTo>
                          <a:pt x="8996" y="6588"/>
                          <a:pt x="9467" y="6440"/>
                          <a:pt x="10066" y="6095"/>
                        </a:cubicBezTo>
                        <a:lnTo>
                          <a:pt x="10066" y="6095"/>
                        </a:lnTo>
                        <a:cubicBezTo>
                          <a:pt x="9290" y="7099"/>
                          <a:pt x="8377" y="7487"/>
                          <a:pt x="8377" y="7487"/>
                        </a:cubicBezTo>
                        <a:cubicBezTo>
                          <a:pt x="8377" y="7487"/>
                          <a:pt x="8869" y="7596"/>
                          <a:pt x="9526" y="7596"/>
                        </a:cubicBezTo>
                        <a:cubicBezTo>
                          <a:pt x="9956" y="7596"/>
                          <a:pt x="10455" y="7549"/>
                          <a:pt x="10934" y="7396"/>
                        </a:cubicBezTo>
                        <a:lnTo>
                          <a:pt x="10934" y="7396"/>
                        </a:lnTo>
                        <a:cubicBezTo>
                          <a:pt x="9381" y="9245"/>
                          <a:pt x="7418" y="10249"/>
                          <a:pt x="7418" y="10249"/>
                        </a:cubicBezTo>
                        <a:cubicBezTo>
                          <a:pt x="7803" y="10486"/>
                          <a:pt x="8164" y="10628"/>
                          <a:pt x="8576" y="10628"/>
                        </a:cubicBezTo>
                        <a:cubicBezTo>
                          <a:pt x="8996" y="10628"/>
                          <a:pt x="9467" y="10480"/>
                          <a:pt x="10066" y="10135"/>
                        </a:cubicBezTo>
                        <a:lnTo>
                          <a:pt x="10066" y="10135"/>
                        </a:lnTo>
                        <a:cubicBezTo>
                          <a:pt x="9290" y="11139"/>
                          <a:pt x="8377" y="11527"/>
                          <a:pt x="8377" y="11527"/>
                        </a:cubicBezTo>
                        <a:cubicBezTo>
                          <a:pt x="8377" y="11527"/>
                          <a:pt x="8902" y="11641"/>
                          <a:pt x="9564" y="11641"/>
                        </a:cubicBezTo>
                        <a:cubicBezTo>
                          <a:pt x="7578" y="13764"/>
                          <a:pt x="5319" y="14905"/>
                          <a:pt x="5319" y="14905"/>
                        </a:cubicBezTo>
                        <a:cubicBezTo>
                          <a:pt x="5836" y="15231"/>
                          <a:pt x="6326" y="15425"/>
                          <a:pt x="6883" y="15425"/>
                        </a:cubicBezTo>
                        <a:cubicBezTo>
                          <a:pt x="7457" y="15425"/>
                          <a:pt x="8103" y="15220"/>
                          <a:pt x="8925" y="14745"/>
                        </a:cubicBezTo>
                        <a:lnTo>
                          <a:pt x="8925" y="14745"/>
                        </a:lnTo>
                        <a:cubicBezTo>
                          <a:pt x="7875" y="16115"/>
                          <a:pt x="6642" y="16640"/>
                          <a:pt x="6642" y="16640"/>
                        </a:cubicBezTo>
                        <a:cubicBezTo>
                          <a:pt x="6642" y="16640"/>
                          <a:pt x="7286" y="16784"/>
                          <a:pt x="8155" y="16784"/>
                        </a:cubicBezTo>
                        <a:cubicBezTo>
                          <a:pt x="8431" y="16784"/>
                          <a:pt x="8730" y="16770"/>
                          <a:pt x="9039" y="16731"/>
                        </a:cubicBezTo>
                        <a:lnTo>
                          <a:pt x="9039" y="16731"/>
                        </a:lnTo>
                        <a:cubicBezTo>
                          <a:pt x="6505" y="18854"/>
                          <a:pt x="3561" y="19995"/>
                          <a:pt x="3561" y="19995"/>
                        </a:cubicBezTo>
                        <a:cubicBezTo>
                          <a:pt x="4213" y="20310"/>
                          <a:pt x="4832" y="20498"/>
                          <a:pt x="5535" y="20498"/>
                        </a:cubicBezTo>
                        <a:cubicBezTo>
                          <a:pt x="6259" y="20498"/>
                          <a:pt x="7072" y="20299"/>
                          <a:pt x="8103" y="19835"/>
                        </a:cubicBezTo>
                        <a:lnTo>
                          <a:pt x="8103" y="19835"/>
                        </a:lnTo>
                        <a:cubicBezTo>
                          <a:pt x="6779" y="21182"/>
                          <a:pt x="5204" y="21662"/>
                          <a:pt x="5204" y="21662"/>
                        </a:cubicBezTo>
                        <a:cubicBezTo>
                          <a:pt x="5204" y="21662"/>
                          <a:pt x="6046" y="21805"/>
                          <a:pt x="7172" y="21805"/>
                        </a:cubicBezTo>
                        <a:cubicBezTo>
                          <a:pt x="7900" y="21805"/>
                          <a:pt x="8748" y="21745"/>
                          <a:pt x="9564" y="21547"/>
                        </a:cubicBezTo>
                        <a:lnTo>
                          <a:pt x="9564" y="21547"/>
                        </a:lnTo>
                        <a:cubicBezTo>
                          <a:pt x="6916" y="23967"/>
                          <a:pt x="3561" y="25268"/>
                          <a:pt x="3561" y="25268"/>
                        </a:cubicBezTo>
                        <a:cubicBezTo>
                          <a:pt x="4218" y="25585"/>
                          <a:pt x="4841" y="25773"/>
                          <a:pt x="5551" y="25773"/>
                        </a:cubicBezTo>
                        <a:cubicBezTo>
                          <a:pt x="6271" y="25773"/>
                          <a:pt x="7080" y="25579"/>
                          <a:pt x="8103" y="25131"/>
                        </a:cubicBezTo>
                        <a:lnTo>
                          <a:pt x="8103" y="25131"/>
                        </a:lnTo>
                        <a:cubicBezTo>
                          <a:pt x="6779" y="26455"/>
                          <a:pt x="5204" y="26934"/>
                          <a:pt x="5204" y="26934"/>
                        </a:cubicBezTo>
                        <a:cubicBezTo>
                          <a:pt x="5204" y="26934"/>
                          <a:pt x="6072" y="27094"/>
                          <a:pt x="7236" y="27094"/>
                        </a:cubicBezTo>
                        <a:cubicBezTo>
                          <a:pt x="3835" y="29856"/>
                          <a:pt x="0" y="31362"/>
                          <a:pt x="0" y="31362"/>
                        </a:cubicBezTo>
                        <a:cubicBezTo>
                          <a:pt x="876" y="31789"/>
                          <a:pt x="1713" y="32039"/>
                          <a:pt x="2663" y="32039"/>
                        </a:cubicBezTo>
                        <a:cubicBezTo>
                          <a:pt x="3645" y="32039"/>
                          <a:pt x="4748" y="31772"/>
                          <a:pt x="6140" y="31157"/>
                        </a:cubicBezTo>
                        <a:lnTo>
                          <a:pt x="6140" y="31157"/>
                        </a:lnTo>
                        <a:cubicBezTo>
                          <a:pt x="4360" y="32937"/>
                          <a:pt x="2237" y="33599"/>
                          <a:pt x="2237" y="33599"/>
                        </a:cubicBezTo>
                        <a:cubicBezTo>
                          <a:pt x="2237" y="33599"/>
                          <a:pt x="3376" y="33795"/>
                          <a:pt x="4903" y="33795"/>
                        </a:cubicBezTo>
                        <a:cubicBezTo>
                          <a:pt x="6987" y="33795"/>
                          <a:pt x="9793" y="33430"/>
                          <a:pt x="11413" y="31705"/>
                        </a:cubicBezTo>
                        <a:cubicBezTo>
                          <a:pt x="12245" y="33307"/>
                          <a:pt x="15291" y="33869"/>
                          <a:pt x="17885" y="33869"/>
                        </a:cubicBezTo>
                        <a:cubicBezTo>
                          <a:pt x="19135" y="33869"/>
                          <a:pt x="20280" y="33738"/>
                          <a:pt x="21022" y="33531"/>
                        </a:cubicBezTo>
                        <a:cubicBezTo>
                          <a:pt x="19379" y="33280"/>
                          <a:pt x="17644" y="31796"/>
                          <a:pt x="17644" y="31796"/>
                        </a:cubicBezTo>
                        <a:lnTo>
                          <a:pt x="17644" y="31796"/>
                        </a:lnTo>
                        <a:cubicBezTo>
                          <a:pt x="17644" y="31796"/>
                          <a:pt x="18987" y="32032"/>
                          <a:pt x="20481" y="32032"/>
                        </a:cubicBezTo>
                        <a:cubicBezTo>
                          <a:pt x="21659" y="32032"/>
                          <a:pt x="22931" y="31885"/>
                          <a:pt x="23716" y="31362"/>
                        </a:cubicBezTo>
                        <a:cubicBezTo>
                          <a:pt x="20109" y="31066"/>
                          <a:pt x="17530" y="29285"/>
                          <a:pt x="15704" y="27094"/>
                        </a:cubicBezTo>
                        <a:lnTo>
                          <a:pt x="15704" y="27094"/>
                        </a:lnTo>
                        <a:cubicBezTo>
                          <a:pt x="16064" y="27125"/>
                          <a:pt x="16425" y="27139"/>
                          <a:pt x="16774" y="27139"/>
                        </a:cubicBezTo>
                        <a:cubicBezTo>
                          <a:pt x="17706" y="27139"/>
                          <a:pt x="18557" y="27038"/>
                          <a:pt x="19105" y="26888"/>
                        </a:cubicBezTo>
                        <a:cubicBezTo>
                          <a:pt x="17895" y="26706"/>
                          <a:pt x="16617" y="25588"/>
                          <a:pt x="16617" y="25587"/>
                        </a:cubicBezTo>
                        <a:lnTo>
                          <a:pt x="16617" y="25587"/>
                        </a:lnTo>
                        <a:cubicBezTo>
                          <a:pt x="16617" y="25587"/>
                          <a:pt x="17618" y="25768"/>
                          <a:pt x="18731" y="25768"/>
                        </a:cubicBezTo>
                        <a:cubicBezTo>
                          <a:pt x="19598" y="25768"/>
                          <a:pt x="20533" y="25658"/>
                          <a:pt x="21114" y="25268"/>
                        </a:cubicBezTo>
                        <a:cubicBezTo>
                          <a:pt x="18215" y="25040"/>
                          <a:pt x="16229" y="23510"/>
                          <a:pt x="14837" y="21707"/>
                        </a:cubicBezTo>
                        <a:lnTo>
                          <a:pt x="14837" y="21707"/>
                        </a:lnTo>
                        <a:cubicBezTo>
                          <a:pt x="15485" y="21811"/>
                          <a:pt x="16169" y="21856"/>
                          <a:pt x="16812" y="21856"/>
                        </a:cubicBezTo>
                        <a:cubicBezTo>
                          <a:pt x="17731" y="21856"/>
                          <a:pt x="18568" y="21764"/>
                          <a:pt x="19105" y="21616"/>
                        </a:cubicBezTo>
                        <a:cubicBezTo>
                          <a:pt x="17895" y="21433"/>
                          <a:pt x="16617" y="20315"/>
                          <a:pt x="16617" y="20315"/>
                        </a:cubicBezTo>
                        <a:lnTo>
                          <a:pt x="16617" y="20315"/>
                        </a:lnTo>
                        <a:cubicBezTo>
                          <a:pt x="16617" y="20315"/>
                          <a:pt x="17605" y="20485"/>
                          <a:pt x="18709" y="20485"/>
                        </a:cubicBezTo>
                        <a:cubicBezTo>
                          <a:pt x="19583" y="20485"/>
                          <a:pt x="20529" y="20379"/>
                          <a:pt x="21114" y="19995"/>
                        </a:cubicBezTo>
                        <a:cubicBezTo>
                          <a:pt x="18397" y="19767"/>
                          <a:pt x="16503" y="18443"/>
                          <a:pt x="15133" y="16800"/>
                        </a:cubicBezTo>
                        <a:lnTo>
                          <a:pt x="15133" y="16800"/>
                        </a:lnTo>
                        <a:cubicBezTo>
                          <a:pt x="15367" y="16821"/>
                          <a:pt x="15600" y="16832"/>
                          <a:pt x="15828" y="16832"/>
                        </a:cubicBezTo>
                        <a:cubicBezTo>
                          <a:pt x="16559" y="16832"/>
                          <a:pt x="17232" y="16728"/>
                          <a:pt x="17667" y="16571"/>
                        </a:cubicBezTo>
                        <a:cubicBezTo>
                          <a:pt x="16686" y="16389"/>
                          <a:pt x="15681" y="15225"/>
                          <a:pt x="15681" y="15225"/>
                        </a:cubicBezTo>
                        <a:lnTo>
                          <a:pt x="15681" y="15225"/>
                        </a:lnTo>
                        <a:cubicBezTo>
                          <a:pt x="15681" y="15225"/>
                          <a:pt x="16483" y="15414"/>
                          <a:pt x="17370" y="15414"/>
                        </a:cubicBezTo>
                        <a:cubicBezTo>
                          <a:pt x="18053" y="15414"/>
                          <a:pt x="18785" y="15302"/>
                          <a:pt x="19242" y="14905"/>
                        </a:cubicBezTo>
                        <a:cubicBezTo>
                          <a:pt x="17119" y="14677"/>
                          <a:pt x="15613" y="13330"/>
                          <a:pt x="14540" y="11641"/>
                        </a:cubicBezTo>
                        <a:lnTo>
                          <a:pt x="14540" y="11641"/>
                        </a:lnTo>
                        <a:cubicBezTo>
                          <a:pt x="14743" y="11659"/>
                          <a:pt x="14946" y="11668"/>
                          <a:pt x="15143" y="11668"/>
                        </a:cubicBezTo>
                        <a:cubicBezTo>
                          <a:pt x="15700" y="11668"/>
                          <a:pt x="16211" y="11599"/>
                          <a:pt x="16549" y="11481"/>
                        </a:cubicBezTo>
                        <a:cubicBezTo>
                          <a:pt x="15818" y="11345"/>
                          <a:pt x="15065" y="10500"/>
                          <a:pt x="15065" y="10500"/>
                        </a:cubicBezTo>
                        <a:lnTo>
                          <a:pt x="15065" y="10500"/>
                        </a:lnTo>
                        <a:cubicBezTo>
                          <a:pt x="15065" y="10500"/>
                          <a:pt x="15639" y="10626"/>
                          <a:pt x="16283" y="10626"/>
                        </a:cubicBezTo>
                        <a:cubicBezTo>
                          <a:pt x="16802" y="10626"/>
                          <a:pt x="17366" y="10544"/>
                          <a:pt x="17713" y="10249"/>
                        </a:cubicBezTo>
                        <a:cubicBezTo>
                          <a:pt x="16001" y="10066"/>
                          <a:pt x="14837" y="8902"/>
                          <a:pt x="14038" y="7510"/>
                        </a:cubicBezTo>
                        <a:lnTo>
                          <a:pt x="14038" y="7510"/>
                        </a:lnTo>
                        <a:cubicBezTo>
                          <a:pt x="14411" y="7585"/>
                          <a:pt x="14808" y="7617"/>
                          <a:pt x="15184" y="7617"/>
                        </a:cubicBezTo>
                        <a:cubicBezTo>
                          <a:pt x="15726" y="7617"/>
                          <a:pt x="16225" y="7549"/>
                          <a:pt x="16549" y="7441"/>
                        </a:cubicBezTo>
                        <a:cubicBezTo>
                          <a:pt x="15818" y="7304"/>
                          <a:pt x="15065" y="6437"/>
                          <a:pt x="15065" y="6437"/>
                        </a:cubicBezTo>
                        <a:lnTo>
                          <a:pt x="15065" y="6437"/>
                        </a:lnTo>
                        <a:cubicBezTo>
                          <a:pt x="15065" y="6437"/>
                          <a:pt x="15667" y="6577"/>
                          <a:pt x="16330" y="6577"/>
                        </a:cubicBezTo>
                        <a:cubicBezTo>
                          <a:pt x="16836" y="6577"/>
                          <a:pt x="17377" y="6495"/>
                          <a:pt x="17713" y="6209"/>
                        </a:cubicBezTo>
                        <a:cubicBezTo>
                          <a:pt x="14608" y="5866"/>
                          <a:pt x="13307" y="2306"/>
                          <a:pt x="126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1" name="Google Shape;71;p3"/>
                  <p:cNvSpPr/>
                  <p:nvPr/>
                </p:nvSpPr>
                <p:spPr>
                  <a:xfrm>
                    <a:off x="2776653" y="3321287"/>
                    <a:ext cx="592900" cy="84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16" h="33877" extrusionOk="0">
                        <a:moveTo>
                          <a:pt x="12646" y="0"/>
                        </a:moveTo>
                        <a:cubicBezTo>
                          <a:pt x="11824" y="3949"/>
                          <a:pt x="7419" y="6209"/>
                          <a:pt x="7419" y="6209"/>
                        </a:cubicBezTo>
                        <a:cubicBezTo>
                          <a:pt x="7799" y="6455"/>
                          <a:pt x="8158" y="6597"/>
                          <a:pt x="8564" y="6597"/>
                        </a:cubicBezTo>
                        <a:cubicBezTo>
                          <a:pt x="8987" y="6597"/>
                          <a:pt x="9462" y="6443"/>
                          <a:pt x="10066" y="6094"/>
                        </a:cubicBezTo>
                        <a:lnTo>
                          <a:pt x="10066" y="6094"/>
                        </a:lnTo>
                        <a:cubicBezTo>
                          <a:pt x="9290" y="7122"/>
                          <a:pt x="8377" y="7487"/>
                          <a:pt x="8377" y="7487"/>
                        </a:cubicBezTo>
                        <a:cubicBezTo>
                          <a:pt x="8377" y="7487"/>
                          <a:pt x="8870" y="7595"/>
                          <a:pt x="9526" y="7595"/>
                        </a:cubicBezTo>
                        <a:cubicBezTo>
                          <a:pt x="9956" y="7595"/>
                          <a:pt x="10456" y="7549"/>
                          <a:pt x="10934" y="7396"/>
                        </a:cubicBezTo>
                        <a:lnTo>
                          <a:pt x="10934" y="7396"/>
                        </a:lnTo>
                        <a:cubicBezTo>
                          <a:pt x="9382" y="9244"/>
                          <a:pt x="7419" y="10249"/>
                          <a:pt x="7419" y="10249"/>
                        </a:cubicBezTo>
                        <a:cubicBezTo>
                          <a:pt x="7803" y="10497"/>
                          <a:pt x="8165" y="10645"/>
                          <a:pt x="8577" y="10645"/>
                        </a:cubicBezTo>
                        <a:cubicBezTo>
                          <a:pt x="8996" y="10645"/>
                          <a:pt x="9467" y="10492"/>
                          <a:pt x="10066" y="10135"/>
                        </a:cubicBezTo>
                        <a:lnTo>
                          <a:pt x="10066" y="10135"/>
                        </a:lnTo>
                        <a:cubicBezTo>
                          <a:pt x="9290" y="11162"/>
                          <a:pt x="8377" y="11527"/>
                          <a:pt x="8377" y="11527"/>
                        </a:cubicBezTo>
                        <a:cubicBezTo>
                          <a:pt x="8377" y="11527"/>
                          <a:pt x="8880" y="11641"/>
                          <a:pt x="9564" y="11641"/>
                        </a:cubicBezTo>
                        <a:cubicBezTo>
                          <a:pt x="7579" y="13764"/>
                          <a:pt x="5319" y="14928"/>
                          <a:pt x="5319" y="14928"/>
                        </a:cubicBezTo>
                        <a:cubicBezTo>
                          <a:pt x="5836" y="15254"/>
                          <a:pt x="6326" y="15447"/>
                          <a:pt x="6884" y="15447"/>
                        </a:cubicBezTo>
                        <a:cubicBezTo>
                          <a:pt x="7458" y="15447"/>
                          <a:pt x="8103" y="15243"/>
                          <a:pt x="8925" y="14768"/>
                        </a:cubicBezTo>
                        <a:lnTo>
                          <a:pt x="8925" y="14768"/>
                        </a:lnTo>
                        <a:cubicBezTo>
                          <a:pt x="7875" y="16138"/>
                          <a:pt x="6643" y="16640"/>
                          <a:pt x="6643" y="16640"/>
                        </a:cubicBezTo>
                        <a:cubicBezTo>
                          <a:pt x="6643" y="16640"/>
                          <a:pt x="7286" y="16784"/>
                          <a:pt x="8155" y="16784"/>
                        </a:cubicBezTo>
                        <a:cubicBezTo>
                          <a:pt x="8432" y="16784"/>
                          <a:pt x="8731" y="16770"/>
                          <a:pt x="9039" y="16731"/>
                        </a:cubicBezTo>
                        <a:lnTo>
                          <a:pt x="9039" y="16731"/>
                        </a:lnTo>
                        <a:cubicBezTo>
                          <a:pt x="6506" y="18854"/>
                          <a:pt x="3561" y="20018"/>
                          <a:pt x="3561" y="20018"/>
                        </a:cubicBezTo>
                        <a:cubicBezTo>
                          <a:pt x="4213" y="20333"/>
                          <a:pt x="4832" y="20520"/>
                          <a:pt x="5535" y="20520"/>
                        </a:cubicBezTo>
                        <a:cubicBezTo>
                          <a:pt x="6259" y="20520"/>
                          <a:pt x="7073" y="20321"/>
                          <a:pt x="8103" y="19858"/>
                        </a:cubicBezTo>
                        <a:lnTo>
                          <a:pt x="8103" y="19858"/>
                        </a:lnTo>
                        <a:cubicBezTo>
                          <a:pt x="6780" y="21182"/>
                          <a:pt x="5205" y="21684"/>
                          <a:pt x="5205" y="21684"/>
                        </a:cubicBezTo>
                        <a:cubicBezTo>
                          <a:pt x="5205" y="21684"/>
                          <a:pt x="6046" y="21827"/>
                          <a:pt x="7172" y="21827"/>
                        </a:cubicBezTo>
                        <a:cubicBezTo>
                          <a:pt x="7901" y="21827"/>
                          <a:pt x="8748" y="21767"/>
                          <a:pt x="9564" y="21570"/>
                        </a:cubicBezTo>
                        <a:lnTo>
                          <a:pt x="9564" y="21570"/>
                        </a:lnTo>
                        <a:cubicBezTo>
                          <a:pt x="6917" y="23967"/>
                          <a:pt x="3561" y="25291"/>
                          <a:pt x="3561" y="25291"/>
                        </a:cubicBezTo>
                        <a:cubicBezTo>
                          <a:pt x="4213" y="25605"/>
                          <a:pt x="4832" y="25793"/>
                          <a:pt x="5535" y="25793"/>
                        </a:cubicBezTo>
                        <a:cubicBezTo>
                          <a:pt x="6259" y="25793"/>
                          <a:pt x="7073" y="25594"/>
                          <a:pt x="8103" y="25131"/>
                        </a:cubicBezTo>
                        <a:lnTo>
                          <a:pt x="8103" y="25131"/>
                        </a:lnTo>
                        <a:cubicBezTo>
                          <a:pt x="6780" y="26455"/>
                          <a:pt x="5205" y="26957"/>
                          <a:pt x="5205" y="26957"/>
                        </a:cubicBezTo>
                        <a:cubicBezTo>
                          <a:pt x="5205" y="26957"/>
                          <a:pt x="6072" y="27094"/>
                          <a:pt x="7236" y="27094"/>
                        </a:cubicBezTo>
                        <a:cubicBezTo>
                          <a:pt x="3835" y="29878"/>
                          <a:pt x="0" y="31362"/>
                          <a:pt x="0" y="31362"/>
                        </a:cubicBezTo>
                        <a:cubicBezTo>
                          <a:pt x="881" y="31791"/>
                          <a:pt x="1722" y="32047"/>
                          <a:pt x="2679" y="32047"/>
                        </a:cubicBezTo>
                        <a:cubicBezTo>
                          <a:pt x="3657" y="32047"/>
                          <a:pt x="4756" y="31780"/>
                          <a:pt x="6141" y="31157"/>
                        </a:cubicBezTo>
                        <a:lnTo>
                          <a:pt x="6141" y="31157"/>
                        </a:lnTo>
                        <a:cubicBezTo>
                          <a:pt x="4360" y="32960"/>
                          <a:pt x="2237" y="33622"/>
                          <a:pt x="2237" y="33622"/>
                        </a:cubicBezTo>
                        <a:cubicBezTo>
                          <a:pt x="2237" y="33622"/>
                          <a:pt x="3376" y="33818"/>
                          <a:pt x="4903" y="33818"/>
                        </a:cubicBezTo>
                        <a:cubicBezTo>
                          <a:pt x="6987" y="33818"/>
                          <a:pt x="9793" y="33453"/>
                          <a:pt x="11413" y="31727"/>
                        </a:cubicBezTo>
                        <a:cubicBezTo>
                          <a:pt x="12249" y="33322"/>
                          <a:pt x="15321" y="33877"/>
                          <a:pt x="17923" y="33877"/>
                        </a:cubicBezTo>
                        <a:cubicBezTo>
                          <a:pt x="19158" y="33877"/>
                          <a:pt x="20288" y="33752"/>
                          <a:pt x="21023" y="33553"/>
                        </a:cubicBezTo>
                        <a:cubicBezTo>
                          <a:pt x="19379" y="33302"/>
                          <a:pt x="17645" y="31796"/>
                          <a:pt x="17644" y="31796"/>
                        </a:cubicBezTo>
                        <a:lnTo>
                          <a:pt x="17644" y="31796"/>
                        </a:lnTo>
                        <a:cubicBezTo>
                          <a:pt x="17645" y="31796"/>
                          <a:pt x="18987" y="32031"/>
                          <a:pt x="20482" y="32031"/>
                        </a:cubicBezTo>
                        <a:cubicBezTo>
                          <a:pt x="21659" y="32031"/>
                          <a:pt x="22931" y="31885"/>
                          <a:pt x="23716" y="31362"/>
                        </a:cubicBezTo>
                        <a:cubicBezTo>
                          <a:pt x="20087" y="31065"/>
                          <a:pt x="17530" y="29308"/>
                          <a:pt x="15704" y="27094"/>
                        </a:cubicBezTo>
                        <a:lnTo>
                          <a:pt x="15704" y="27094"/>
                        </a:lnTo>
                        <a:cubicBezTo>
                          <a:pt x="16098" y="27128"/>
                          <a:pt x="16492" y="27143"/>
                          <a:pt x="16871" y="27143"/>
                        </a:cubicBezTo>
                        <a:cubicBezTo>
                          <a:pt x="17765" y="27143"/>
                          <a:pt x="18576" y="27055"/>
                          <a:pt x="19105" y="26911"/>
                        </a:cubicBezTo>
                        <a:cubicBezTo>
                          <a:pt x="17896" y="26706"/>
                          <a:pt x="16617" y="25610"/>
                          <a:pt x="16617" y="25610"/>
                        </a:cubicBezTo>
                        <a:lnTo>
                          <a:pt x="16617" y="25610"/>
                        </a:lnTo>
                        <a:cubicBezTo>
                          <a:pt x="16617" y="25610"/>
                          <a:pt x="17606" y="25781"/>
                          <a:pt x="18709" y="25781"/>
                        </a:cubicBezTo>
                        <a:cubicBezTo>
                          <a:pt x="19583" y="25781"/>
                          <a:pt x="20529" y="25674"/>
                          <a:pt x="21114" y="25291"/>
                        </a:cubicBezTo>
                        <a:cubicBezTo>
                          <a:pt x="18215" y="25039"/>
                          <a:pt x="16229" y="23533"/>
                          <a:pt x="14837" y="21707"/>
                        </a:cubicBezTo>
                        <a:lnTo>
                          <a:pt x="14837" y="21707"/>
                        </a:lnTo>
                        <a:cubicBezTo>
                          <a:pt x="15486" y="21810"/>
                          <a:pt x="16169" y="21856"/>
                          <a:pt x="16813" y="21856"/>
                        </a:cubicBezTo>
                        <a:cubicBezTo>
                          <a:pt x="17731" y="21856"/>
                          <a:pt x="18568" y="21763"/>
                          <a:pt x="19105" y="21616"/>
                        </a:cubicBezTo>
                        <a:cubicBezTo>
                          <a:pt x="17896" y="21433"/>
                          <a:pt x="16617" y="20338"/>
                          <a:pt x="16617" y="20337"/>
                        </a:cubicBezTo>
                        <a:lnTo>
                          <a:pt x="16617" y="20337"/>
                        </a:lnTo>
                        <a:cubicBezTo>
                          <a:pt x="16617" y="20337"/>
                          <a:pt x="17606" y="20508"/>
                          <a:pt x="18709" y="20508"/>
                        </a:cubicBezTo>
                        <a:cubicBezTo>
                          <a:pt x="19583" y="20508"/>
                          <a:pt x="20529" y="20401"/>
                          <a:pt x="21114" y="20018"/>
                        </a:cubicBezTo>
                        <a:cubicBezTo>
                          <a:pt x="18398" y="19790"/>
                          <a:pt x="16503" y="18466"/>
                          <a:pt x="15134" y="16800"/>
                        </a:cubicBezTo>
                        <a:lnTo>
                          <a:pt x="15134" y="16800"/>
                        </a:lnTo>
                        <a:cubicBezTo>
                          <a:pt x="15371" y="16822"/>
                          <a:pt x="15608" y="16832"/>
                          <a:pt x="15840" y="16832"/>
                        </a:cubicBezTo>
                        <a:cubicBezTo>
                          <a:pt x="16566" y="16832"/>
                          <a:pt x="17235" y="16733"/>
                          <a:pt x="17667" y="16594"/>
                        </a:cubicBezTo>
                        <a:cubicBezTo>
                          <a:pt x="16686" y="16389"/>
                          <a:pt x="15682" y="15247"/>
                          <a:pt x="15681" y="15247"/>
                        </a:cubicBezTo>
                        <a:lnTo>
                          <a:pt x="15681" y="15247"/>
                        </a:lnTo>
                        <a:cubicBezTo>
                          <a:pt x="15682" y="15247"/>
                          <a:pt x="16474" y="15427"/>
                          <a:pt x="17355" y="15427"/>
                        </a:cubicBezTo>
                        <a:cubicBezTo>
                          <a:pt x="18042" y="15427"/>
                          <a:pt x="18782" y="15318"/>
                          <a:pt x="19242" y="14928"/>
                        </a:cubicBezTo>
                        <a:cubicBezTo>
                          <a:pt x="17119" y="14677"/>
                          <a:pt x="15613" y="13330"/>
                          <a:pt x="14540" y="11641"/>
                        </a:cubicBezTo>
                        <a:lnTo>
                          <a:pt x="14540" y="11641"/>
                        </a:lnTo>
                        <a:cubicBezTo>
                          <a:pt x="14752" y="11666"/>
                          <a:pt x="14964" y="11677"/>
                          <a:pt x="15170" y="11677"/>
                        </a:cubicBezTo>
                        <a:cubicBezTo>
                          <a:pt x="15717" y="11677"/>
                          <a:pt x="16217" y="11597"/>
                          <a:pt x="16549" y="11481"/>
                        </a:cubicBezTo>
                        <a:cubicBezTo>
                          <a:pt x="15818" y="11344"/>
                          <a:pt x="15065" y="10500"/>
                          <a:pt x="15065" y="10500"/>
                        </a:cubicBezTo>
                        <a:lnTo>
                          <a:pt x="15065" y="10500"/>
                        </a:lnTo>
                        <a:cubicBezTo>
                          <a:pt x="15065" y="10500"/>
                          <a:pt x="15650" y="10635"/>
                          <a:pt x="16301" y="10635"/>
                        </a:cubicBezTo>
                        <a:cubicBezTo>
                          <a:pt x="16815" y="10635"/>
                          <a:pt x="17371" y="10551"/>
                          <a:pt x="17713" y="10249"/>
                        </a:cubicBezTo>
                        <a:cubicBezTo>
                          <a:pt x="16001" y="10066"/>
                          <a:pt x="14837" y="8902"/>
                          <a:pt x="14038" y="7510"/>
                        </a:cubicBezTo>
                        <a:lnTo>
                          <a:pt x="14038" y="7510"/>
                        </a:lnTo>
                        <a:cubicBezTo>
                          <a:pt x="14420" y="7596"/>
                          <a:pt x="14827" y="7634"/>
                          <a:pt x="15210" y="7634"/>
                        </a:cubicBezTo>
                        <a:cubicBezTo>
                          <a:pt x="15743" y="7634"/>
                          <a:pt x="16230" y="7561"/>
                          <a:pt x="16549" y="7441"/>
                        </a:cubicBezTo>
                        <a:cubicBezTo>
                          <a:pt x="15818" y="7304"/>
                          <a:pt x="15065" y="6460"/>
                          <a:pt x="15065" y="6460"/>
                        </a:cubicBezTo>
                        <a:lnTo>
                          <a:pt x="15065" y="6460"/>
                        </a:lnTo>
                        <a:cubicBezTo>
                          <a:pt x="15065" y="6460"/>
                          <a:pt x="15650" y="6595"/>
                          <a:pt x="16301" y="6595"/>
                        </a:cubicBezTo>
                        <a:cubicBezTo>
                          <a:pt x="16815" y="6595"/>
                          <a:pt x="17371" y="6511"/>
                          <a:pt x="17713" y="6209"/>
                        </a:cubicBezTo>
                        <a:cubicBezTo>
                          <a:pt x="14609" y="5866"/>
                          <a:pt x="13308" y="2328"/>
                          <a:pt x="1264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2" name="Google Shape;72;p3"/>
                  <p:cNvSpPr/>
                  <p:nvPr/>
                </p:nvSpPr>
                <p:spPr>
                  <a:xfrm>
                    <a:off x="3545874" y="3187746"/>
                    <a:ext cx="592925" cy="904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17" h="36186" extrusionOk="0">
                        <a:moveTo>
                          <a:pt x="12669" y="0"/>
                        </a:moveTo>
                        <a:cubicBezTo>
                          <a:pt x="11824" y="4223"/>
                          <a:pt x="7419" y="6642"/>
                          <a:pt x="7419" y="6642"/>
                        </a:cubicBezTo>
                        <a:cubicBezTo>
                          <a:pt x="7800" y="6900"/>
                          <a:pt x="8159" y="7053"/>
                          <a:pt x="8569" y="7053"/>
                        </a:cubicBezTo>
                        <a:cubicBezTo>
                          <a:pt x="8994" y="7053"/>
                          <a:pt x="9474" y="6889"/>
                          <a:pt x="10090" y="6505"/>
                        </a:cubicBezTo>
                        <a:lnTo>
                          <a:pt x="10090" y="6505"/>
                        </a:lnTo>
                        <a:cubicBezTo>
                          <a:pt x="9314" y="7601"/>
                          <a:pt x="8378" y="7989"/>
                          <a:pt x="8378" y="7989"/>
                        </a:cubicBezTo>
                        <a:cubicBezTo>
                          <a:pt x="8378" y="7989"/>
                          <a:pt x="8877" y="8107"/>
                          <a:pt x="9540" y="8107"/>
                        </a:cubicBezTo>
                        <a:cubicBezTo>
                          <a:pt x="9966" y="8107"/>
                          <a:pt x="10461" y="8058"/>
                          <a:pt x="10934" y="7898"/>
                        </a:cubicBezTo>
                        <a:lnTo>
                          <a:pt x="10934" y="7898"/>
                        </a:lnTo>
                        <a:cubicBezTo>
                          <a:pt x="9382" y="9883"/>
                          <a:pt x="7419" y="10956"/>
                          <a:pt x="7419" y="10956"/>
                        </a:cubicBezTo>
                        <a:cubicBezTo>
                          <a:pt x="7800" y="11214"/>
                          <a:pt x="8159" y="11367"/>
                          <a:pt x="8569" y="11367"/>
                        </a:cubicBezTo>
                        <a:cubicBezTo>
                          <a:pt x="8994" y="11367"/>
                          <a:pt x="9474" y="11203"/>
                          <a:pt x="10090" y="10819"/>
                        </a:cubicBezTo>
                        <a:lnTo>
                          <a:pt x="10090" y="10819"/>
                        </a:lnTo>
                        <a:cubicBezTo>
                          <a:pt x="9314" y="11915"/>
                          <a:pt x="8378" y="12326"/>
                          <a:pt x="8378" y="12326"/>
                        </a:cubicBezTo>
                        <a:cubicBezTo>
                          <a:pt x="8378" y="12326"/>
                          <a:pt x="8903" y="12440"/>
                          <a:pt x="9565" y="12440"/>
                        </a:cubicBezTo>
                        <a:cubicBezTo>
                          <a:pt x="7579" y="14700"/>
                          <a:pt x="5319" y="15932"/>
                          <a:pt x="5319" y="15932"/>
                        </a:cubicBezTo>
                        <a:cubicBezTo>
                          <a:pt x="5837" y="16281"/>
                          <a:pt x="6333" y="16486"/>
                          <a:pt x="6894" y="16486"/>
                        </a:cubicBezTo>
                        <a:cubicBezTo>
                          <a:pt x="7470" y="16486"/>
                          <a:pt x="8116" y="16270"/>
                          <a:pt x="8925" y="15772"/>
                        </a:cubicBezTo>
                        <a:lnTo>
                          <a:pt x="8925" y="15772"/>
                        </a:lnTo>
                        <a:cubicBezTo>
                          <a:pt x="7876" y="17233"/>
                          <a:pt x="6643" y="17781"/>
                          <a:pt x="6643" y="17781"/>
                        </a:cubicBezTo>
                        <a:cubicBezTo>
                          <a:pt x="6643" y="17781"/>
                          <a:pt x="7287" y="17925"/>
                          <a:pt x="8155" y="17925"/>
                        </a:cubicBezTo>
                        <a:cubicBezTo>
                          <a:pt x="8432" y="17925"/>
                          <a:pt x="8731" y="17911"/>
                          <a:pt x="9040" y="17872"/>
                        </a:cubicBezTo>
                        <a:lnTo>
                          <a:pt x="9040" y="17872"/>
                        </a:lnTo>
                        <a:cubicBezTo>
                          <a:pt x="6506" y="20155"/>
                          <a:pt x="3562" y="21365"/>
                          <a:pt x="3562" y="21365"/>
                        </a:cubicBezTo>
                        <a:cubicBezTo>
                          <a:pt x="4214" y="21702"/>
                          <a:pt x="4834" y="21901"/>
                          <a:pt x="5537" y="21901"/>
                        </a:cubicBezTo>
                        <a:cubicBezTo>
                          <a:pt x="6261" y="21901"/>
                          <a:pt x="7074" y="21691"/>
                          <a:pt x="8104" y="21205"/>
                        </a:cubicBezTo>
                        <a:lnTo>
                          <a:pt x="8104" y="21205"/>
                        </a:lnTo>
                        <a:cubicBezTo>
                          <a:pt x="6780" y="22620"/>
                          <a:pt x="5205" y="23145"/>
                          <a:pt x="5205" y="23145"/>
                        </a:cubicBezTo>
                        <a:cubicBezTo>
                          <a:pt x="5205" y="23145"/>
                          <a:pt x="6055" y="23298"/>
                          <a:pt x="7194" y="23298"/>
                        </a:cubicBezTo>
                        <a:cubicBezTo>
                          <a:pt x="7922" y="23298"/>
                          <a:pt x="8769" y="23235"/>
                          <a:pt x="9587" y="23031"/>
                        </a:cubicBezTo>
                        <a:lnTo>
                          <a:pt x="9587" y="23031"/>
                        </a:lnTo>
                        <a:cubicBezTo>
                          <a:pt x="6917" y="25610"/>
                          <a:pt x="3562" y="27025"/>
                          <a:pt x="3562" y="27025"/>
                        </a:cubicBezTo>
                        <a:cubicBezTo>
                          <a:pt x="4214" y="27352"/>
                          <a:pt x="4834" y="27550"/>
                          <a:pt x="5537" y="27550"/>
                        </a:cubicBezTo>
                        <a:cubicBezTo>
                          <a:pt x="6261" y="27550"/>
                          <a:pt x="7074" y="27340"/>
                          <a:pt x="8104" y="26843"/>
                        </a:cubicBezTo>
                        <a:lnTo>
                          <a:pt x="8104" y="26843"/>
                        </a:lnTo>
                        <a:cubicBezTo>
                          <a:pt x="6780" y="28258"/>
                          <a:pt x="5205" y="28783"/>
                          <a:pt x="5205" y="28783"/>
                        </a:cubicBezTo>
                        <a:cubicBezTo>
                          <a:pt x="5205" y="28783"/>
                          <a:pt x="6095" y="28943"/>
                          <a:pt x="7236" y="28943"/>
                        </a:cubicBezTo>
                        <a:cubicBezTo>
                          <a:pt x="3835" y="31910"/>
                          <a:pt x="1" y="33508"/>
                          <a:pt x="1" y="33508"/>
                        </a:cubicBezTo>
                        <a:cubicBezTo>
                          <a:pt x="877" y="33968"/>
                          <a:pt x="1715" y="34241"/>
                          <a:pt x="2667" y="34241"/>
                        </a:cubicBezTo>
                        <a:cubicBezTo>
                          <a:pt x="3648" y="34241"/>
                          <a:pt x="4750" y="33951"/>
                          <a:pt x="6141" y="33279"/>
                        </a:cubicBezTo>
                        <a:lnTo>
                          <a:pt x="6141" y="33279"/>
                        </a:lnTo>
                        <a:cubicBezTo>
                          <a:pt x="4360" y="35197"/>
                          <a:pt x="2238" y="35904"/>
                          <a:pt x="2238" y="35904"/>
                        </a:cubicBezTo>
                        <a:cubicBezTo>
                          <a:pt x="2238" y="35904"/>
                          <a:pt x="3378" y="36113"/>
                          <a:pt x="4907" y="36113"/>
                        </a:cubicBezTo>
                        <a:cubicBezTo>
                          <a:pt x="6990" y="36113"/>
                          <a:pt x="9794" y="35726"/>
                          <a:pt x="11413" y="33896"/>
                        </a:cubicBezTo>
                        <a:cubicBezTo>
                          <a:pt x="12247" y="35594"/>
                          <a:pt x="15305" y="36185"/>
                          <a:pt x="17904" y="36185"/>
                        </a:cubicBezTo>
                        <a:cubicBezTo>
                          <a:pt x="19147" y="36185"/>
                          <a:pt x="20284" y="36050"/>
                          <a:pt x="21023" y="35836"/>
                        </a:cubicBezTo>
                        <a:cubicBezTo>
                          <a:pt x="19380" y="35562"/>
                          <a:pt x="17645" y="33964"/>
                          <a:pt x="17645" y="33964"/>
                        </a:cubicBezTo>
                        <a:lnTo>
                          <a:pt x="17645" y="33964"/>
                        </a:lnTo>
                        <a:cubicBezTo>
                          <a:pt x="17645" y="33964"/>
                          <a:pt x="18991" y="34215"/>
                          <a:pt x="20487" y="34215"/>
                        </a:cubicBezTo>
                        <a:cubicBezTo>
                          <a:pt x="21663" y="34215"/>
                          <a:pt x="22933" y="34060"/>
                          <a:pt x="23716" y="33508"/>
                        </a:cubicBezTo>
                        <a:cubicBezTo>
                          <a:pt x="20110" y="33188"/>
                          <a:pt x="17553" y="31294"/>
                          <a:pt x="15705" y="28943"/>
                        </a:cubicBezTo>
                        <a:lnTo>
                          <a:pt x="15705" y="28943"/>
                        </a:lnTo>
                        <a:cubicBezTo>
                          <a:pt x="16091" y="28976"/>
                          <a:pt x="16478" y="28992"/>
                          <a:pt x="16851" y="28992"/>
                        </a:cubicBezTo>
                        <a:cubicBezTo>
                          <a:pt x="17755" y="28992"/>
                          <a:pt x="18579" y="28899"/>
                          <a:pt x="19128" y="28737"/>
                        </a:cubicBezTo>
                        <a:cubicBezTo>
                          <a:pt x="17896" y="28532"/>
                          <a:pt x="16618" y="27345"/>
                          <a:pt x="16618" y="27345"/>
                        </a:cubicBezTo>
                        <a:lnTo>
                          <a:pt x="16618" y="27345"/>
                        </a:lnTo>
                        <a:cubicBezTo>
                          <a:pt x="16618" y="27345"/>
                          <a:pt x="17631" y="27534"/>
                          <a:pt x="18752" y="27534"/>
                        </a:cubicBezTo>
                        <a:cubicBezTo>
                          <a:pt x="19613" y="27534"/>
                          <a:pt x="20539" y="27422"/>
                          <a:pt x="21114" y="27025"/>
                        </a:cubicBezTo>
                        <a:cubicBezTo>
                          <a:pt x="18215" y="26751"/>
                          <a:pt x="16230" y="25131"/>
                          <a:pt x="14860" y="23191"/>
                        </a:cubicBezTo>
                        <a:lnTo>
                          <a:pt x="14860" y="23191"/>
                        </a:lnTo>
                        <a:cubicBezTo>
                          <a:pt x="15510" y="23305"/>
                          <a:pt x="16200" y="23356"/>
                          <a:pt x="16852" y="23356"/>
                        </a:cubicBezTo>
                        <a:cubicBezTo>
                          <a:pt x="17755" y="23356"/>
                          <a:pt x="18585" y="23258"/>
                          <a:pt x="19128" y="23099"/>
                        </a:cubicBezTo>
                        <a:cubicBezTo>
                          <a:pt x="17896" y="22894"/>
                          <a:pt x="16618" y="21707"/>
                          <a:pt x="16618" y="21707"/>
                        </a:cubicBezTo>
                        <a:lnTo>
                          <a:pt x="16618" y="21707"/>
                        </a:lnTo>
                        <a:cubicBezTo>
                          <a:pt x="16618" y="21707"/>
                          <a:pt x="17610" y="21892"/>
                          <a:pt x="18716" y="21892"/>
                        </a:cubicBezTo>
                        <a:cubicBezTo>
                          <a:pt x="19588" y="21892"/>
                          <a:pt x="20531" y="21777"/>
                          <a:pt x="21114" y="21365"/>
                        </a:cubicBezTo>
                        <a:cubicBezTo>
                          <a:pt x="18421" y="21136"/>
                          <a:pt x="16503" y="19721"/>
                          <a:pt x="15157" y="17964"/>
                        </a:cubicBezTo>
                        <a:lnTo>
                          <a:pt x="15157" y="17964"/>
                        </a:lnTo>
                        <a:cubicBezTo>
                          <a:pt x="15370" y="17978"/>
                          <a:pt x="15583" y="17986"/>
                          <a:pt x="15791" y="17986"/>
                        </a:cubicBezTo>
                        <a:cubicBezTo>
                          <a:pt x="16537" y="17986"/>
                          <a:pt x="17221" y="17891"/>
                          <a:pt x="17668" y="17713"/>
                        </a:cubicBezTo>
                        <a:cubicBezTo>
                          <a:pt x="16709" y="17507"/>
                          <a:pt x="15682" y="16275"/>
                          <a:pt x="15682" y="16275"/>
                        </a:cubicBezTo>
                        <a:lnTo>
                          <a:pt x="15682" y="16275"/>
                        </a:lnTo>
                        <a:cubicBezTo>
                          <a:pt x="15682" y="16275"/>
                          <a:pt x="16476" y="16470"/>
                          <a:pt x="17358" y="16470"/>
                        </a:cubicBezTo>
                        <a:cubicBezTo>
                          <a:pt x="18044" y="16470"/>
                          <a:pt x="18783" y="16352"/>
                          <a:pt x="19243" y="15932"/>
                        </a:cubicBezTo>
                        <a:cubicBezTo>
                          <a:pt x="17120" y="15681"/>
                          <a:pt x="15613" y="14243"/>
                          <a:pt x="14540" y="12440"/>
                        </a:cubicBezTo>
                        <a:lnTo>
                          <a:pt x="14540" y="12440"/>
                        </a:lnTo>
                        <a:cubicBezTo>
                          <a:pt x="14753" y="12465"/>
                          <a:pt x="14965" y="12476"/>
                          <a:pt x="15170" y="12476"/>
                        </a:cubicBezTo>
                        <a:cubicBezTo>
                          <a:pt x="15717" y="12476"/>
                          <a:pt x="16217" y="12396"/>
                          <a:pt x="16549" y="12280"/>
                        </a:cubicBezTo>
                        <a:cubicBezTo>
                          <a:pt x="15819" y="12120"/>
                          <a:pt x="15066" y="11207"/>
                          <a:pt x="15065" y="11207"/>
                        </a:cubicBezTo>
                        <a:lnTo>
                          <a:pt x="15065" y="11207"/>
                        </a:lnTo>
                        <a:cubicBezTo>
                          <a:pt x="15066" y="11207"/>
                          <a:pt x="15660" y="11352"/>
                          <a:pt x="16317" y="11352"/>
                        </a:cubicBezTo>
                        <a:cubicBezTo>
                          <a:pt x="16827" y="11352"/>
                          <a:pt x="17374" y="11265"/>
                          <a:pt x="17713" y="10956"/>
                        </a:cubicBezTo>
                        <a:cubicBezTo>
                          <a:pt x="16001" y="10751"/>
                          <a:pt x="14837" y="9518"/>
                          <a:pt x="14038" y="8035"/>
                        </a:cubicBezTo>
                        <a:lnTo>
                          <a:pt x="14038" y="8035"/>
                        </a:lnTo>
                        <a:cubicBezTo>
                          <a:pt x="14413" y="8119"/>
                          <a:pt x="14810" y="8157"/>
                          <a:pt x="15186" y="8157"/>
                        </a:cubicBezTo>
                        <a:cubicBezTo>
                          <a:pt x="15728" y="8157"/>
                          <a:pt x="16226" y="8078"/>
                          <a:pt x="16549" y="7943"/>
                        </a:cubicBezTo>
                        <a:cubicBezTo>
                          <a:pt x="15819" y="7806"/>
                          <a:pt x="15066" y="6893"/>
                          <a:pt x="15065" y="6893"/>
                        </a:cubicBezTo>
                        <a:lnTo>
                          <a:pt x="15065" y="6893"/>
                        </a:lnTo>
                        <a:cubicBezTo>
                          <a:pt x="15066" y="6893"/>
                          <a:pt x="15660" y="7038"/>
                          <a:pt x="16317" y="7038"/>
                        </a:cubicBezTo>
                        <a:cubicBezTo>
                          <a:pt x="16827" y="7038"/>
                          <a:pt x="17374" y="6951"/>
                          <a:pt x="17713" y="6642"/>
                        </a:cubicBezTo>
                        <a:cubicBezTo>
                          <a:pt x="14609" y="6277"/>
                          <a:pt x="13308" y="2488"/>
                          <a:pt x="1266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3" name="Google Shape;73;p3"/>
                  <p:cNvSpPr/>
                  <p:nvPr/>
                </p:nvSpPr>
                <p:spPr>
                  <a:xfrm>
                    <a:off x="3917633" y="3102831"/>
                    <a:ext cx="592925" cy="904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17" h="36185" extrusionOk="0">
                        <a:moveTo>
                          <a:pt x="12669" y="0"/>
                        </a:moveTo>
                        <a:cubicBezTo>
                          <a:pt x="11824" y="4223"/>
                          <a:pt x="7419" y="6642"/>
                          <a:pt x="7419" y="6642"/>
                        </a:cubicBezTo>
                        <a:cubicBezTo>
                          <a:pt x="7800" y="6889"/>
                          <a:pt x="8159" y="7036"/>
                          <a:pt x="8566" y="7036"/>
                        </a:cubicBezTo>
                        <a:cubicBezTo>
                          <a:pt x="8988" y="7036"/>
                          <a:pt x="9462" y="6877"/>
                          <a:pt x="10067" y="6505"/>
                        </a:cubicBezTo>
                        <a:lnTo>
                          <a:pt x="10067" y="6505"/>
                        </a:lnTo>
                        <a:cubicBezTo>
                          <a:pt x="9314" y="7601"/>
                          <a:pt x="8378" y="7989"/>
                          <a:pt x="8378" y="7989"/>
                        </a:cubicBezTo>
                        <a:cubicBezTo>
                          <a:pt x="8378" y="7989"/>
                          <a:pt x="8877" y="8107"/>
                          <a:pt x="9540" y="8107"/>
                        </a:cubicBezTo>
                        <a:cubicBezTo>
                          <a:pt x="9966" y="8107"/>
                          <a:pt x="10461" y="8058"/>
                          <a:pt x="10934" y="7898"/>
                        </a:cubicBezTo>
                        <a:lnTo>
                          <a:pt x="10934" y="7898"/>
                        </a:lnTo>
                        <a:cubicBezTo>
                          <a:pt x="9382" y="9883"/>
                          <a:pt x="7419" y="10956"/>
                          <a:pt x="7419" y="10956"/>
                        </a:cubicBezTo>
                        <a:cubicBezTo>
                          <a:pt x="7800" y="11214"/>
                          <a:pt x="8159" y="11367"/>
                          <a:pt x="8567" y="11367"/>
                        </a:cubicBezTo>
                        <a:cubicBezTo>
                          <a:pt x="8989" y="11367"/>
                          <a:pt x="9463" y="11203"/>
                          <a:pt x="10067" y="10819"/>
                        </a:cubicBezTo>
                        <a:lnTo>
                          <a:pt x="10067" y="10819"/>
                        </a:lnTo>
                        <a:cubicBezTo>
                          <a:pt x="9314" y="11915"/>
                          <a:pt x="8378" y="12303"/>
                          <a:pt x="8378" y="12303"/>
                        </a:cubicBezTo>
                        <a:cubicBezTo>
                          <a:pt x="8378" y="12303"/>
                          <a:pt x="8903" y="12440"/>
                          <a:pt x="9565" y="12440"/>
                        </a:cubicBezTo>
                        <a:cubicBezTo>
                          <a:pt x="7579" y="14700"/>
                          <a:pt x="5319" y="15932"/>
                          <a:pt x="5319" y="15932"/>
                        </a:cubicBezTo>
                        <a:cubicBezTo>
                          <a:pt x="5834" y="16279"/>
                          <a:pt x="6326" y="16483"/>
                          <a:pt x="6883" y="16483"/>
                        </a:cubicBezTo>
                        <a:cubicBezTo>
                          <a:pt x="7462" y="16483"/>
                          <a:pt x="8111" y="16262"/>
                          <a:pt x="8926" y="15750"/>
                        </a:cubicBezTo>
                        <a:lnTo>
                          <a:pt x="8926" y="15750"/>
                        </a:lnTo>
                        <a:cubicBezTo>
                          <a:pt x="7876" y="17233"/>
                          <a:pt x="6643" y="17758"/>
                          <a:pt x="6643" y="17758"/>
                        </a:cubicBezTo>
                        <a:cubicBezTo>
                          <a:pt x="6643" y="17758"/>
                          <a:pt x="7313" y="17922"/>
                          <a:pt x="8209" y="17922"/>
                        </a:cubicBezTo>
                        <a:cubicBezTo>
                          <a:pt x="8471" y="17922"/>
                          <a:pt x="8751" y="17908"/>
                          <a:pt x="9040" y="17872"/>
                        </a:cubicBezTo>
                        <a:lnTo>
                          <a:pt x="9040" y="17872"/>
                        </a:lnTo>
                        <a:cubicBezTo>
                          <a:pt x="6506" y="20132"/>
                          <a:pt x="3562" y="21365"/>
                          <a:pt x="3562" y="21365"/>
                        </a:cubicBezTo>
                        <a:cubicBezTo>
                          <a:pt x="4214" y="21702"/>
                          <a:pt x="4834" y="21901"/>
                          <a:pt x="5538" y="21901"/>
                        </a:cubicBezTo>
                        <a:cubicBezTo>
                          <a:pt x="6261" y="21901"/>
                          <a:pt x="7074" y="21691"/>
                          <a:pt x="8104" y="21205"/>
                        </a:cubicBezTo>
                        <a:lnTo>
                          <a:pt x="8104" y="21205"/>
                        </a:lnTo>
                        <a:cubicBezTo>
                          <a:pt x="6780" y="22620"/>
                          <a:pt x="5205" y="23145"/>
                          <a:pt x="5205" y="23145"/>
                        </a:cubicBezTo>
                        <a:cubicBezTo>
                          <a:pt x="5205" y="23145"/>
                          <a:pt x="6055" y="23298"/>
                          <a:pt x="7189" y="23298"/>
                        </a:cubicBezTo>
                        <a:cubicBezTo>
                          <a:pt x="7914" y="23298"/>
                          <a:pt x="8755" y="23235"/>
                          <a:pt x="9565" y="23031"/>
                        </a:cubicBezTo>
                        <a:lnTo>
                          <a:pt x="9565" y="23031"/>
                        </a:lnTo>
                        <a:cubicBezTo>
                          <a:pt x="6917" y="25610"/>
                          <a:pt x="3562" y="27002"/>
                          <a:pt x="3562" y="27002"/>
                        </a:cubicBezTo>
                        <a:cubicBezTo>
                          <a:pt x="4214" y="27340"/>
                          <a:pt x="4834" y="27539"/>
                          <a:pt x="5538" y="27539"/>
                        </a:cubicBezTo>
                        <a:cubicBezTo>
                          <a:pt x="6261" y="27539"/>
                          <a:pt x="7074" y="27329"/>
                          <a:pt x="8104" y="26843"/>
                        </a:cubicBezTo>
                        <a:lnTo>
                          <a:pt x="8104" y="26843"/>
                        </a:lnTo>
                        <a:cubicBezTo>
                          <a:pt x="6780" y="28258"/>
                          <a:pt x="5205" y="28783"/>
                          <a:pt x="5205" y="28783"/>
                        </a:cubicBezTo>
                        <a:cubicBezTo>
                          <a:pt x="5205" y="28783"/>
                          <a:pt x="6072" y="28943"/>
                          <a:pt x="7237" y="28943"/>
                        </a:cubicBezTo>
                        <a:cubicBezTo>
                          <a:pt x="3836" y="31910"/>
                          <a:pt x="1" y="33508"/>
                          <a:pt x="1" y="33508"/>
                        </a:cubicBezTo>
                        <a:cubicBezTo>
                          <a:pt x="877" y="33957"/>
                          <a:pt x="1715" y="34224"/>
                          <a:pt x="2666" y="34224"/>
                        </a:cubicBezTo>
                        <a:cubicBezTo>
                          <a:pt x="3648" y="34224"/>
                          <a:pt x="4750" y="33940"/>
                          <a:pt x="6141" y="33279"/>
                        </a:cubicBezTo>
                        <a:lnTo>
                          <a:pt x="6141" y="33279"/>
                        </a:lnTo>
                        <a:cubicBezTo>
                          <a:pt x="4361" y="35197"/>
                          <a:pt x="2238" y="35904"/>
                          <a:pt x="2238" y="35904"/>
                        </a:cubicBezTo>
                        <a:cubicBezTo>
                          <a:pt x="2238" y="35904"/>
                          <a:pt x="3369" y="36111"/>
                          <a:pt x="4888" y="36111"/>
                        </a:cubicBezTo>
                        <a:cubicBezTo>
                          <a:pt x="6973" y="36111"/>
                          <a:pt x="9789" y="35721"/>
                          <a:pt x="11414" y="33873"/>
                        </a:cubicBezTo>
                        <a:cubicBezTo>
                          <a:pt x="12248" y="35589"/>
                          <a:pt x="15314" y="36184"/>
                          <a:pt x="17914" y="36184"/>
                        </a:cubicBezTo>
                        <a:cubicBezTo>
                          <a:pt x="19153" y="36184"/>
                          <a:pt x="20286" y="36049"/>
                          <a:pt x="21023" y="35836"/>
                        </a:cubicBezTo>
                        <a:cubicBezTo>
                          <a:pt x="19380" y="35562"/>
                          <a:pt x="17645" y="33964"/>
                          <a:pt x="17645" y="33964"/>
                        </a:cubicBezTo>
                        <a:lnTo>
                          <a:pt x="17645" y="33964"/>
                        </a:lnTo>
                        <a:cubicBezTo>
                          <a:pt x="17645" y="33964"/>
                          <a:pt x="18991" y="34215"/>
                          <a:pt x="20487" y="34215"/>
                        </a:cubicBezTo>
                        <a:cubicBezTo>
                          <a:pt x="21664" y="34215"/>
                          <a:pt x="22933" y="34060"/>
                          <a:pt x="23716" y="33508"/>
                        </a:cubicBezTo>
                        <a:cubicBezTo>
                          <a:pt x="20110" y="33188"/>
                          <a:pt x="17531" y="31294"/>
                          <a:pt x="15705" y="28943"/>
                        </a:cubicBezTo>
                        <a:lnTo>
                          <a:pt x="15705" y="28943"/>
                        </a:lnTo>
                        <a:cubicBezTo>
                          <a:pt x="16065" y="28974"/>
                          <a:pt x="16425" y="28988"/>
                          <a:pt x="16774" y="28988"/>
                        </a:cubicBezTo>
                        <a:cubicBezTo>
                          <a:pt x="17707" y="28988"/>
                          <a:pt x="18557" y="28887"/>
                          <a:pt x="19106" y="28737"/>
                        </a:cubicBezTo>
                        <a:cubicBezTo>
                          <a:pt x="17896" y="28532"/>
                          <a:pt x="16618" y="27345"/>
                          <a:pt x="16618" y="27345"/>
                        </a:cubicBezTo>
                        <a:lnTo>
                          <a:pt x="16618" y="27345"/>
                        </a:lnTo>
                        <a:cubicBezTo>
                          <a:pt x="16618" y="27345"/>
                          <a:pt x="17610" y="27530"/>
                          <a:pt x="18716" y="27530"/>
                        </a:cubicBezTo>
                        <a:cubicBezTo>
                          <a:pt x="19588" y="27530"/>
                          <a:pt x="20531" y="27415"/>
                          <a:pt x="21114" y="27002"/>
                        </a:cubicBezTo>
                        <a:cubicBezTo>
                          <a:pt x="18215" y="26751"/>
                          <a:pt x="16230" y="25131"/>
                          <a:pt x="14860" y="23191"/>
                        </a:cubicBezTo>
                        <a:lnTo>
                          <a:pt x="14860" y="23191"/>
                        </a:lnTo>
                        <a:cubicBezTo>
                          <a:pt x="15491" y="23302"/>
                          <a:pt x="16159" y="23349"/>
                          <a:pt x="16792" y="23349"/>
                        </a:cubicBezTo>
                        <a:cubicBezTo>
                          <a:pt x="17716" y="23349"/>
                          <a:pt x="18564" y="23248"/>
                          <a:pt x="19106" y="23099"/>
                        </a:cubicBezTo>
                        <a:cubicBezTo>
                          <a:pt x="17896" y="22894"/>
                          <a:pt x="16618" y="21707"/>
                          <a:pt x="16618" y="21707"/>
                        </a:cubicBezTo>
                        <a:lnTo>
                          <a:pt x="16618" y="21707"/>
                        </a:lnTo>
                        <a:cubicBezTo>
                          <a:pt x="16618" y="21707"/>
                          <a:pt x="17610" y="21892"/>
                          <a:pt x="18716" y="21892"/>
                        </a:cubicBezTo>
                        <a:cubicBezTo>
                          <a:pt x="19588" y="21892"/>
                          <a:pt x="20531" y="21777"/>
                          <a:pt x="21114" y="21365"/>
                        </a:cubicBezTo>
                        <a:cubicBezTo>
                          <a:pt x="18421" y="21136"/>
                          <a:pt x="16504" y="19698"/>
                          <a:pt x="15134" y="17941"/>
                        </a:cubicBezTo>
                        <a:lnTo>
                          <a:pt x="15134" y="17941"/>
                        </a:lnTo>
                        <a:cubicBezTo>
                          <a:pt x="15373" y="17962"/>
                          <a:pt x="15609" y="17973"/>
                          <a:pt x="15839" y="17973"/>
                        </a:cubicBezTo>
                        <a:cubicBezTo>
                          <a:pt x="16573" y="17973"/>
                          <a:pt x="17233" y="17869"/>
                          <a:pt x="17668" y="17712"/>
                        </a:cubicBezTo>
                        <a:cubicBezTo>
                          <a:pt x="16686" y="17507"/>
                          <a:pt x="15682" y="16275"/>
                          <a:pt x="15682" y="16275"/>
                        </a:cubicBezTo>
                        <a:lnTo>
                          <a:pt x="15682" y="16275"/>
                        </a:lnTo>
                        <a:cubicBezTo>
                          <a:pt x="15682" y="16275"/>
                          <a:pt x="16476" y="16470"/>
                          <a:pt x="17358" y="16470"/>
                        </a:cubicBezTo>
                        <a:cubicBezTo>
                          <a:pt x="18044" y="16470"/>
                          <a:pt x="18783" y="16352"/>
                          <a:pt x="19243" y="15932"/>
                        </a:cubicBezTo>
                        <a:cubicBezTo>
                          <a:pt x="17120" y="15681"/>
                          <a:pt x="15613" y="14243"/>
                          <a:pt x="14541" y="12440"/>
                        </a:cubicBezTo>
                        <a:lnTo>
                          <a:pt x="14541" y="12440"/>
                        </a:lnTo>
                        <a:cubicBezTo>
                          <a:pt x="14753" y="12465"/>
                          <a:pt x="14965" y="12476"/>
                          <a:pt x="15170" y="12476"/>
                        </a:cubicBezTo>
                        <a:cubicBezTo>
                          <a:pt x="15717" y="12476"/>
                          <a:pt x="16218" y="12396"/>
                          <a:pt x="16549" y="12280"/>
                        </a:cubicBezTo>
                        <a:cubicBezTo>
                          <a:pt x="15819" y="12120"/>
                          <a:pt x="15066" y="11207"/>
                          <a:pt x="15066" y="11207"/>
                        </a:cubicBezTo>
                        <a:lnTo>
                          <a:pt x="15066" y="11207"/>
                        </a:lnTo>
                        <a:cubicBezTo>
                          <a:pt x="15066" y="11207"/>
                          <a:pt x="15660" y="11352"/>
                          <a:pt x="16317" y="11352"/>
                        </a:cubicBezTo>
                        <a:cubicBezTo>
                          <a:pt x="16827" y="11352"/>
                          <a:pt x="17374" y="11265"/>
                          <a:pt x="17713" y="10956"/>
                        </a:cubicBezTo>
                        <a:cubicBezTo>
                          <a:pt x="16001" y="10751"/>
                          <a:pt x="14837" y="9518"/>
                          <a:pt x="14038" y="8035"/>
                        </a:cubicBezTo>
                        <a:lnTo>
                          <a:pt x="14038" y="8035"/>
                        </a:lnTo>
                        <a:cubicBezTo>
                          <a:pt x="14398" y="8116"/>
                          <a:pt x="14779" y="8150"/>
                          <a:pt x="15142" y="8150"/>
                        </a:cubicBezTo>
                        <a:cubicBezTo>
                          <a:pt x="15701" y="8150"/>
                          <a:pt x="16217" y="8068"/>
                          <a:pt x="16549" y="7943"/>
                        </a:cubicBezTo>
                        <a:cubicBezTo>
                          <a:pt x="15819" y="7806"/>
                          <a:pt x="15066" y="6893"/>
                          <a:pt x="15066" y="6893"/>
                        </a:cubicBezTo>
                        <a:lnTo>
                          <a:pt x="15066" y="6893"/>
                        </a:lnTo>
                        <a:cubicBezTo>
                          <a:pt x="15066" y="6893"/>
                          <a:pt x="15660" y="7038"/>
                          <a:pt x="16317" y="7038"/>
                        </a:cubicBezTo>
                        <a:cubicBezTo>
                          <a:pt x="16827" y="7038"/>
                          <a:pt x="17374" y="6951"/>
                          <a:pt x="17713" y="6642"/>
                        </a:cubicBezTo>
                        <a:cubicBezTo>
                          <a:pt x="14609" y="6277"/>
                          <a:pt x="13308" y="2465"/>
                          <a:pt x="1266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" name="Google Shape;74;p3"/>
                  <p:cNvSpPr/>
                  <p:nvPr/>
                </p:nvSpPr>
                <p:spPr>
                  <a:xfrm>
                    <a:off x="4360991" y="3078087"/>
                    <a:ext cx="592925" cy="904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17" h="36185" extrusionOk="0">
                        <a:moveTo>
                          <a:pt x="12669" y="0"/>
                        </a:moveTo>
                        <a:cubicBezTo>
                          <a:pt x="11824" y="4223"/>
                          <a:pt x="7419" y="6642"/>
                          <a:pt x="7419" y="6642"/>
                        </a:cubicBezTo>
                        <a:cubicBezTo>
                          <a:pt x="7800" y="6889"/>
                          <a:pt x="8164" y="7036"/>
                          <a:pt x="8577" y="7036"/>
                        </a:cubicBezTo>
                        <a:cubicBezTo>
                          <a:pt x="9005" y="7036"/>
                          <a:pt x="9485" y="6877"/>
                          <a:pt x="10090" y="6505"/>
                        </a:cubicBezTo>
                        <a:lnTo>
                          <a:pt x="10090" y="6505"/>
                        </a:lnTo>
                        <a:cubicBezTo>
                          <a:pt x="9314" y="7601"/>
                          <a:pt x="8378" y="7989"/>
                          <a:pt x="8378" y="7989"/>
                        </a:cubicBezTo>
                        <a:cubicBezTo>
                          <a:pt x="8378" y="7989"/>
                          <a:pt x="8877" y="8107"/>
                          <a:pt x="9540" y="8107"/>
                        </a:cubicBezTo>
                        <a:cubicBezTo>
                          <a:pt x="9967" y="8107"/>
                          <a:pt x="10461" y="8058"/>
                          <a:pt x="10934" y="7898"/>
                        </a:cubicBezTo>
                        <a:lnTo>
                          <a:pt x="10934" y="7898"/>
                        </a:lnTo>
                        <a:cubicBezTo>
                          <a:pt x="9382" y="9883"/>
                          <a:pt x="7419" y="10956"/>
                          <a:pt x="7419" y="10956"/>
                        </a:cubicBezTo>
                        <a:cubicBezTo>
                          <a:pt x="7800" y="11214"/>
                          <a:pt x="8165" y="11367"/>
                          <a:pt x="8578" y="11367"/>
                        </a:cubicBezTo>
                        <a:cubicBezTo>
                          <a:pt x="9006" y="11367"/>
                          <a:pt x="9486" y="11203"/>
                          <a:pt x="10090" y="10819"/>
                        </a:cubicBezTo>
                        <a:lnTo>
                          <a:pt x="10090" y="10819"/>
                        </a:lnTo>
                        <a:cubicBezTo>
                          <a:pt x="9314" y="11915"/>
                          <a:pt x="8378" y="12303"/>
                          <a:pt x="8378" y="12303"/>
                        </a:cubicBezTo>
                        <a:cubicBezTo>
                          <a:pt x="8378" y="12303"/>
                          <a:pt x="8903" y="12440"/>
                          <a:pt x="9588" y="12440"/>
                        </a:cubicBezTo>
                        <a:cubicBezTo>
                          <a:pt x="7579" y="14700"/>
                          <a:pt x="5342" y="15932"/>
                          <a:pt x="5342" y="15932"/>
                        </a:cubicBezTo>
                        <a:cubicBezTo>
                          <a:pt x="5845" y="16279"/>
                          <a:pt x="6332" y="16483"/>
                          <a:pt x="6886" y="16483"/>
                        </a:cubicBezTo>
                        <a:cubicBezTo>
                          <a:pt x="7462" y="16483"/>
                          <a:pt x="8111" y="16262"/>
                          <a:pt x="8926" y="15750"/>
                        </a:cubicBezTo>
                        <a:lnTo>
                          <a:pt x="8926" y="15750"/>
                        </a:lnTo>
                        <a:cubicBezTo>
                          <a:pt x="7876" y="17233"/>
                          <a:pt x="6643" y="17758"/>
                          <a:pt x="6643" y="17758"/>
                        </a:cubicBezTo>
                        <a:cubicBezTo>
                          <a:pt x="6643" y="17758"/>
                          <a:pt x="7313" y="17922"/>
                          <a:pt x="8220" y="17922"/>
                        </a:cubicBezTo>
                        <a:cubicBezTo>
                          <a:pt x="8484" y="17922"/>
                          <a:pt x="8769" y="17908"/>
                          <a:pt x="9063" y="17872"/>
                        </a:cubicBezTo>
                        <a:lnTo>
                          <a:pt x="9063" y="17872"/>
                        </a:lnTo>
                        <a:cubicBezTo>
                          <a:pt x="6506" y="20132"/>
                          <a:pt x="3562" y="21365"/>
                          <a:pt x="3562" y="21365"/>
                        </a:cubicBezTo>
                        <a:cubicBezTo>
                          <a:pt x="4214" y="21702"/>
                          <a:pt x="4834" y="21901"/>
                          <a:pt x="5538" y="21901"/>
                        </a:cubicBezTo>
                        <a:cubicBezTo>
                          <a:pt x="6261" y="21901"/>
                          <a:pt x="7074" y="21691"/>
                          <a:pt x="8104" y="21205"/>
                        </a:cubicBezTo>
                        <a:lnTo>
                          <a:pt x="8104" y="21205"/>
                        </a:lnTo>
                        <a:cubicBezTo>
                          <a:pt x="6780" y="22620"/>
                          <a:pt x="5228" y="23145"/>
                          <a:pt x="5228" y="23145"/>
                        </a:cubicBezTo>
                        <a:cubicBezTo>
                          <a:pt x="5228" y="23145"/>
                          <a:pt x="6069" y="23298"/>
                          <a:pt x="7202" y="23298"/>
                        </a:cubicBezTo>
                        <a:cubicBezTo>
                          <a:pt x="7926" y="23298"/>
                          <a:pt x="8769" y="23235"/>
                          <a:pt x="9588" y="23031"/>
                        </a:cubicBezTo>
                        <a:lnTo>
                          <a:pt x="9588" y="23031"/>
                        </a:lnTo>
                        <a:cubicBezTo>
                          <a:pt x="6940" y="25610"/>
                          <a:pt x="3562" y="27002"/>
                          <a:pt x="3562" y="27002"/>
                        </a:cubicBezTo>
                        <a:cubicBezTo>
                          <a:pt x="4214" y="27340"/>
                          <a:pt x="4834" y="27539"/>
                          <a:pt x="5538" y="27539"/>
                        </a:cubicBezTo>
                        <a:cubicBezTo>
                          <a:pt x="6261" y="27539"/>
                          <a:pt x="7074" y="27329"/>
                          <a:pt x="8104" y="26843"/>
                        </a:cubicBezTo>
                        <a:lnTo>
                          <a:pt x="8104" y="26843"/>
                        </a:lnTo>
                        <a:cubicBezTo>
                          <a:pt x="6780" y="28258"/>
                          <a:pt x="5228" y="28783"/>
                          <a:pt x="5228" y="28783"/>
                        </a:cubicBezTo>
                        <a:cubicBezTo>
                          <a:pt x="5228" y="28783"/>
                          <a:pt x="6095" y="28943"/>
                          <a:pt x="7237" y="28943"/>
                        </a:cubicBezTo>
                        <a:cubicBezTo>
                          <a:pt x="3836" y="31910"/>
                          <a:pt x="1" y="33508"/>
                          <a:pt x="1" y="33508"/>
                        </a:cubicBezTo>
                        <a:cubicBezTo>
                          <a:pt x="877" y="33957"/>
                          <a:pt x="1715" y="34224"/>
                          <a:pt x="2666" y="34224"/>
                        </a:cubicBezTo>
                        <a:cubicBezTo>
                          <a:pt x="3648" y="34224"/>
                          <a:pt x="4750" y="33940"/>
                          <a:pt x="6141" y="33279"/>
                        </a:cubicBezTo>
                        <a:lnTo>
                          <a:pt x="6141" y="33279"/>
                        </a:lnTo>
                        <a:cubicBezTo>
                          <a:pt x="4361" y="35197"/>
                          <a:pt x="2238" y="35904"/>
                          <a:pt x="2238" y="35904"/>
                        </a:cubicBezTo>
                        <a:cubicBezTo>
                          <a:pt x="2238" y="35904"/>
                          <a:pt x="3369" y="36111"/>
                          <a:pt x="4888" y="36111"/>
                        </a:cubicBezTo>
                        <a:cubicBezTo>
                          <a:pt x="6974" y="36111"/>
                          <a:pt x="9789" y="35721"/>
                          <a:pt x="11414" y="33873"/>
                        </a:cubicBezTo>
                        <a:cubicBezTo>
                          <a:pt x="12248" y="35589"/>
                          <a:pt x="15314" y="36184"/>
                          <a:pt x="17914" y="36184"/>
                        </a:cubicBezTo>
                        <a:cubicBezTo>
                          <a:pt x="19153" y="36184"/>
                          <a:pt x="20287" y="36049"/>
                          <a:pt x="21023" y="35836"/>
                        </a:cubicBezTo>
                        <a:cubicBezTo>
                          <a:pt x="19380" y="35562"/>
                          <a:pt x="17645" y="33964"/>
                          <a:pt x="17645" y="33964"/>
                        </a:cubicBezTo>
                        <a:lnTo>
                          <a:pt x="17645" y="33964"/>
                        </a:lnTo>
                        <a:cubicBezTo>
                          <a:pt x="17645" y="33964"/>
                          <a:pt x="18991" y="34215"/>
                          <a:pt x="20487" y="34215"/>
                        </a:cubicBezTo>
                        <a:cubicBezTo>
                          <a:pt x="21664" y="34215"/>
                          <a:pt x="22933" y="34060"/>
                          <a:pt x="23716" y="33508"/>
                        </a:cubicBezTo>
                        <a:cubicBezTo>
                          <a:pt x="20110" y="33188"/>
                          <a:pt x="17554" y="31294"/>
                          <a:pt x="15705" y="28943"/>
                        </a:cubicBezTo>
                        <a:lnTo>
                          <a:pt x="15705" y="28943"/>
                        </a:lnTo>
                        <a:cubicBezTo>
                          <a:pt x="16065" y="28974"/>
                          <a:pt x="16426" y="28988"/>
                          <a:pt x="16775" y="28988"/>
                        </a:cubicBezTo>
                        <a:cubicBezTo>
                          <a:pt x="17709" y="28988"/>
                          <a:pt x="18564" y="28887"/>
                          <a:pt x="19129" y="28737"/>
                        </a:cubicBezTo>
                        <a:cubicBezTo>
                          <a:pt x="17896" y="28532"/>
                          <a:pt x="16618" y="27345"/>
                          <a:pt x="16618" y="27345"/>
                        </a:cubicBezTo>
                        <a:lnTo>
                          <a:pt x="16618" y="27345"/>
                        </a:lnTo>
                        <a:cubicBezTo>
                          <a:pt x="16618" y="27345"/>
                          <a:pt x="17610" y="27530"/>
                          <a:pt x="18716" y="27530"/>
                        </a:cubicBezTo>
                        <a:cubicBezTo>
                          <a:pt x="19588" y="27530"/>
                          <a:pt x="20531" y="27415"/>
                          <a:pt x="21114" y="27002"/>
                        </a:cubicBezTo>
                        <a:cubicBezTo>
                          <a:pt x="18216" y="26751"/>
                          <a:pt x="16230" y="25131"/>
                          <a:pt x="14860" y="23191"/>
                        </a:cubicBezTo>
                        <a:lnTo>
                          <a:pt x="14860" y="23191"/>
                        </a:lnTo>
                        <a:cubicBezTo>
                          <a:pt x="15491" y="23302"/>
                          <a:pt x="16159" y="23349"/>
                          <a:pt x="16793" y="23349"/>
                        </a:cubicBezTo>
                        <a:cubicBezTo>
                          <a:pt x="17720" y="23349"/>
                          <a:pt x="18573" y="23248"/>
                          <a:pt x="19129" y="23099"/>
                        </a:cubicBezTo>
                        <a:cubicBezTo>
                          <a:pt x="17896" y="22894"/>
                          <a:pt x="16618" y="21707"/>
                          <a:pt x="16618" y="21707"/>
                        </a:cubicBezTo>
                        <a:lnTo>
                          <a:pt x="16618" y="21707"/>
                        </a:lnTo>
                        <a:cubicBezTo>
                          <a:pt x="16618" y="21707"/>
                          <a:pt x="17610" y="21892"/>
                          <a:pt x="18716" y="21892"/>
                        </a:cubicBezTo>
                        <a:cubicBezTo>
                          <a:pt x="19588" y="21892"/>
                          <a:pt x="20531" y="21777"/>
                          <a:pt x="21114" y="21365"/>
                        </a:cubicBezTo>
                        <a:cubicBezTo>
                          <a:pt x="18421" y="21136"/>
                          <a:pt x="16504" y="19698"/>
                          <a:pt x="15157" y="17941"/>
                        </a:cubicBezTo>
                        <a:lnTo>
                          <a:pt x="15157" y="17941"/>
                        </a:lnTo>
                        <a:cubicBezTo>
                          <a:pt x="15390" y="17962"/>
                          <a:pt x="15623" y="17973"/>
                          <a:pt x="15849" y="17973"/>
                        </a:cubicBezTo>
                        <a:cubicBezTo>
                          <a:pt x="16573" y="17973"/>
                          <a:pt x="17233" y="17869"/>
                          <a:pt x="17668" y="17712"/>
                        </a:cubicBezTo>
                        <a:cubicBezTo>
                          <a:pt x="16709" y="17507"/>
                          <a:pt x="15682" y="16275"/>
                          <a:pt x="15682" y="16275"/>
                        </a:cubicBezTo>
                        <a:lnTo>
                          <a:pt x="15682" y="16275"/>
                        </a:lnTo>
                        <a:cubicBezTo>
                          <a:pt x="15682" y="16275"/>
                          <a:pt x="16476" y="16470"/>
                          <a:pt x="17358" y="16470"/>
                        </a:cubicBezTo>
                        <a:cubicBezTo>
                          <a:pt x="18044" y="16470"/>
                          <a:pt x="18783" y="16352"/>
                          <a:pt x="19243" y="15932"/>
                        </a:cubicBezTo>
                        <a:cubicBezTo>
                          <a:pt x="17120" y="15681"/>
                          <a:pt x="15613" y="14243"/>
                          <a:pt x="14541" y="12440"/>
                        </a:cubicBezTo>
                        <a:lnTo>
                          <a:pt x="14541" y="12440"/>
                        </a:lnTo>
                        <a:cubicBezTo>
                          <a:pt x="14753" y="12465"/>
                          <a:pt x="14965" y="12476"/>
                          <a:pt x="15171" y="12476"/>
                        </a:cubicBezTo>
                        <a:cubicBezTo>
                          <a:pt x="15717" y="12476"/>
                          <a:pt x="16218" y="12396"/>
                          <a:pt x="16549" y="12280"/>
                        </a:cubicBezTo>
                        <a:cubicBezTo>
                          <a:pt x="15842" y="12120"/>
                          <a:pt x="15066" y="11207"/>
                          <a:pt x="15066" y="11207"/>
                        </a:cubicBezTo>
                        <a:lnTo>
                          <a:pt x="15066" y="11207"/>
                        </a:lnTo>
                        <a:cubicBezTo>
                          <a:pt x="15066" y="11207"/>
                          <a:pt x="15660" y="11352"/>
                          <a:pt x="16317" y="11352"/>
                        </a:cubicBezTo>
                        <a:cubicBezTo>
                          <a:pt x="16827" y="11352"/>
                          <a:pt x="17375" y="11265"/>
                          <a:pt x="17713" y="10956"/>
                        </a:cubicBezTo>
                        <a:cubicBezTo>
                          <a:pt x="16024" y="10751"/>
                          <a:pt x="14860" y="9518"/>
                          <a:pt x="14039" y="8035"/>
                        </a:cubicBezTo>
                        <a:lnTo>
                          <a:pt x="14039" y="8035"/>
                        </a:lnTo>
                        <a:cubicBezTo>
                          <a:pt x="14398" y="8116"/>
                          <a:pt x="14779" y="8150"/>
                          <a:pt x="15142" y="8150"/>
                        </a:cubicBezTo>
                        <a:cubicBezTo>
                          <a:pt x="15701" y="8150"/>
                          <a:pt x="16217" y="8068"/>
                          <a:pt x="16549" y="7943"/>
                        </a:cubicBezTo>
                        <a:cubicBezTo>
                          <a:pt x="15842" y="7806"/>
                          <a:pt x="15066" y="6893"/>
                          <a:pt x="15066" y="6893"/>
                        </a:cubicBezTo>
                        <a:lnTo>
                          <a:pt x="15066" y="6893"/>
                        </a:lnTo>
                        <a:cubicBezTo>
                          <a:pt x="15066" y="6893"/>
                          <a:pt x="15660" y="7038"/>
                          <a:pt x="16317" y="7038"/>
                        </a:cubicBezTo>
                        <a:cubicBezTo>
                          <a:pt x="16827" y="7038"/>
                          <a:pt x="17375" y="6951"/>
                          <a:pt x="17713" y="6642"/>
                        </a:cubicBezTo>
                        <a:cubicBezTo>
                          <a:pt x="14632" y="6277"/>
                          <a:pt x="13308" y="2465"/>
                          <a:pt x="1266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" name="Google Shape;75;p3"/>
                  <p:cNvSpPr/>
                  <p:nvPr/>
                </p:nvSpPr>
                <p:spPr>
                  <a:xfrm>
                    <a:off x="4711657" y="3125688"/>
                    <a:ext cx="592900" cy="904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716" h="36185" extrusionOk="0">
                        <a:moveTo>
                          <a:pt x="12646" y="0"/>
                        </a:moveTo>
                        <a:cubicBezTo>
                          <a:pt x="11824" y="4223"/>
                          <a:pt x="7419" y="6642"/>
                          <a:pt x="7419" y="6642"/>
                        </a:cubicBezTo>
                        <a:cubicBezTo>
                          <a:pt x="7788" y="6889"/>
                          <a:pt x="8147" y="7036"/>
                          <a:pt x="8557" y="7036"/>
                        </a:cubicBezTo>
                        <a:cubicBezTo>
                          <a:pt x="8982" y="7036"/>
                          <a:pt x="9462" y="6877"/>
                          <a:pt x="10066" y="6505"/>
                        </a:cubicBezTo>
                        <a:lnTo>
                          <a:pt x="10066" y="6505"/>
                        </a:lnTo>
                        <a:cubicBezTo>
                          <a:pt x="9290" y="7601"/>
                          <a:pt x="8377" y="7989"/>
                          <a:pt x="8377" y="7989"/>
                        </a:cubicBezTo>
                        <a:cubicBezTo>
                          <a:pt x="8377" y="7989"/>
                          <a:pt x="8876" y="8107"/>
                          <a:pt x="9540" y="8107"/>
                        </a:cubicBezTo>
                        <a:cubicBezTo>
                          <a:pt x="9966" y="8107"/>
                          <a:pt x="10460" y="8058"/>
                          <a:pt x="10934" y="7898"/>
                        </a:cubicBezTo>
                        <a:lnTo>
                          <a:pt x="10934" y="7898"/>
                        </a:lnTo>
                        <a:cubicBezTo>
                          <a:pt x="9382" y="9883"/>
                          <a:pt x="7419" y="10956"/>
                          <a:pt x="7419" y="10956"/>
                        </a:cubicBezTo>
                        <a:cubicBezTo>
                          <a:pt x="7788" y="11214"/>
                          <a:pt x="8147" y="11367"/>
                          <a:pt x="8557" y="11367"/>
                        </a:cubicBezTo>
                        <a:cubicBezTo>
                          <a:pt x="8982" y="11367"/>
                          <a:pt x="9462" y="11203"/>
                          <a:pt x="10066" y="10819"/>
                        </a:cubicBezTo>
                        <a:lnTo>
                          <a:pt x="10066" y="10819"/>
                        </a:lnTo>
                        <a:cubicBezTo>
                          <a:pt x="9290" y="11915"/>
                          <a:pt x="8377" y="12303"/>
                          <a:pt x="8377" y="12303"/>
                        </a:cubicBezTo>
                        <a:cubicBezTo>
                          <a:pt x="8377" y="12303"/>
                          <a:pt x="8879" y="12440"/>
                          <a:pt x="9564" y="12440"/>
                        </a:cubicBezTo>
                        <a:cubicBezTo>
                          <a:pt x="7578" y="14700"/>
                          <a:pt x="5319" y="15932"/>
                          <a:pt x="5319" y="15932"/>
                        </a:cubicBezTo>
                        <a:cubicBezTo>
                          <a:pt x="5833" y="16279"/>
                          <a:pt x="6320" y="16483"/>
                          <a:pt x="6874" y="16483"/>
                        </a:cubicBezTo>
                        <a:cubicBezTo>
                          <a:pt x="7450" y="16483"/>
                          <a:pt x="8099" y="16262"/>
                          <a:pt x="8925" y="15750"/>
                        </a:cubicBezTo>
                        <a:lnTo>
                          <a:pt x="8925" y="15750"/>
                        </a:lnTo>
                        <a:cubicBezTo>
                          <a:pt x="7875" y="17233"/>
                          <a:pt x="6620" y="17758"/>
                          <a:pt x="6620" y="17758"/>
                        </a:cubicBezTo>
                        <a:cubicBezTo>
                          <a:pt x="6620" y="17758"/>
                          <a:pt x="7304" y="17922"/>
                          <a:pt x="8206" y="17922"/>
                        </a:cubicBezTo>
                        <a:cubicBezTo>
                          <a:pt x="8469" y="17922"/>
                          <a:pt x="8751" y="17908"/>
                          <a:pt x="9039" y="17872"/>
                        </a:cubicBezTo>
                        <a:lnTo>
                          <a:pt x="9039" y="17872"/>
                        </a:lnTo>
                        <a:cubicBezTo>
                          <a:pt x="6506" y="20132"/>
                          <a:pt x="3561" y="21365"/>
                          <a:pt x="3561" y="21365"/>
                        </a:cubicBezTo>
                        <a:cubicBezTo>
                          <a:pt x="4214" y="21702"/>
                          <a:pt x="4833" y="21901"/>
                          <a:pt x="5537" y="21901"/>
                        </a:cubicBezTo>
                        <a:cubicBezTo>
                          <a:pt x="6261" y="21901"/>
                          <a:pt x="7073" y="21691"/>
                          <a:pt x="8103" y="21205"/>
                        </a:cubicBezTo>
                        <a:lnTo>
                          <a:pt x="8103" y="21205"/>
                        </a:lnTo>
                        <a:cubicBezTo>
                          <a:pt x="6779" y="22620"/>
                          <a:pt x="5205" y="23145"/>
                          <a:pt x="5205" y="23145"/>
                        </a:cubicBezTo>
                        <a:cubicBezTo>
                          <a:pt x="5205" y="23145"/>
                          <a:pt x="6054" y="23298"/>
                          <a:pt x="7189" y="23298"/>
                        </a:cubicBezTo>
                        <a:cubicBezTo>
                          <a:pt x="7914" y="23298"/>
                          <a:pt x="8754" y="23235"/>
                          <a:pt x="9564" y="23031"/>
                        </a:cubicBezTo>
                        <a:lnTo>
                          <a:pt x="9564" y="23031"/>
                        </a:lnTo>
                        <a:cubicBezTo>
                          <a:pt x="6916" y="25610"/>
                          <a:pt x="3561" y="27002"/>
                          <a:pt x="3561" y="27002"/>
                        </a:cubicBezTo>
                        <a:cubicBezTo>
                          <a:pt x="4214" y="27340"/>
                          <a:pt x="4833" y="27539"/>
                          <a:pt x="5537" y="27539"/>
                        </a:cubicBezTo>
                        <a:cubicBezTo>
                          <a:pt x="6261" y="27539"/>
                          <a:pt x="7073" y="27329"/>
                          <a:pt x="8103" y="26843"/>
                        </a:cubicBezTo>
                        <a:lnTo>
                          <a:pt x="8103" y="26843"/>
                        </a:lnTo>
                        <a:cubicBezTo>
                          <a:pt x="6779" y="28258"/>
                          <a:pt x="5205" y="28783"/>
                          <a:pt x="5205" y="28783"/>
                        </a:cubicBezTo>
                        <a:cubicBezTo>
                          <a:pt x="5205" y="28783"/>
                          <a:pt x="6072" y="28943"/>
                          <a:pt x="7236" y="28943"/>
                        </a:cubicBezTo>
                        <a:cubicBezTo>
                          <a:pt x="3835" y="31910"/>
                          <a:pt x="0" y="33508"/>
                          <a:pt x="0" y="33508"/>
                        </a:cubicBezTo>
                        <a:cubicBezTo>
                          <a:pt x="877" y="33957"/>
                          <a:pt x="1714" y="34224"/>
                          <a:pt x="2666" y="34224"/>
                        </a:cubicBezTo>
                        <a:cubicBezTo>
                          <a:pt x="3647" y="34224"/>
                          <a:pt x="4750" y="33940"/>
                          <a:pt x="6140" y="33279"/>
                        </a:cubicBezTo>
                        <a:lnTo>
                          <a:pt x="6140" y="33279"/>
                        </a:lnTo>
                        <a:cubicBezTo>
                          <a:pt x="4360" y="35197"/>
                          <a:pt x="2237" y="35904"/>
                          <a:pt x="2237" y="35904"/>
                        </a:cubicBezTo>
                        <a:cubicBezTo>
                          <a:pt x="2237" y="35904"/>
                          <a:pt x="3369" y="36111"/>
                          <a:pt x="4888" y="36111"/>
                        </a:cubicBezTo>
                        <a:cubicBezTo>
                          <a:pt x="6973" y="36111"/>
                          <a:pt x="9789" y="35721"/>
                          <a:pt x="11413" y="33873"/>
                        </a:cubicBezTo>
                        <a:cubicBezTo>
                          <a:pt x="12248" y="35589"/>
                          <a:pt x="15313" y="36184"/>
                          <a:pt x="17914" y="36184"/>
                        </a:cubicBezTo>
                        <a:cubicBezTo>
                          <a:pt x="19153" y="36184"/>
                          <a:pt x="20286" y="36049"/>
                          <a:pt x="21022" y="35836"/>
                        </a:cubicBezTo>
                        <a:cubicBezTo>
                          <a:pt x="19379" y="35562"/>
                          <a:pt x="17644" y="33964"/>
                          <a:pt x="17644" y="33964"/>
                        </a:cubicBezTo>
                        <a:lnTo>
                          <a:pt x="17644" y="33964"/>
                        </a:lnTo>
                        <a:cubicBezTo>
                          <a:pt x="17645" y="33964"/>
                          <a:pt x="18990" y="34215"/>
                          <a:pt x="20487" y="34215"/>
                        </a:cubicBezTo>
                        <a:cubicBezTo>
                          <a:pt x="21663" y="34215"/>
                          <a:pt x="22933" y="34060"/>
                          <a:pt x="23716" y="33508"/>
                        </a:cubicBezTo>
                        <a:cubicBezTo>
                          <a:pt x="20087" y="33188"/>
                          <a:pt x="17530" y="31294"/>
                          <a:pt x="15704" y="28943"/>
                        </a:cubicBezTo>
                        <a:lnTo>
                          <a:pt x="15704" y="28943"/>
                        </a:lnTo>
                        <a:cubicBezTo>
                          <a:pt x="16065" y="28974"/>
                          <a:pt x="16425" y="28988"/>
                          <a:pt x="16774" y="28988"/>
                        </a:cubicBezTo>
                        <a:cubicBezTo>
                          <a:pt x="17707" y="28988"/>
                          <a:pt x="18557" y="28887"/>
                          <a:pt x="19105" y="28737"/>
                        </a:cubicBezTo>
                        <a:cubicBezTo>
                          <a:pt x="17895" y="28532"/>
                          <a:pt x="16617" y="27345"/>
                          <a:pt x="16617" y="27345"/>
                        </a:cubicBezTo>
                        <a:lnTo>
                          <a:pt x="16617" y="27345"/>
                        </a:lnTo>
                        <a:cubicBezTo>
                          <a:pt x="16617" y="27345"/>
                          <a:pt x="17609" y="27530"/>
                          <a:pt x="18715" y="27530"/>
                        </a:cubicBezTo>
                        <a:cubicBezTo>
                          <a:pt x="19587" y="27530"/>
                          <a:pt x="20530" y="27415"/>
                          <a:pt x="21114" y="27002"/>
                        </a:cubicBezTo>
                        <a:cubicBezTo>
                          <a:pt x="18215" y="26751"/>
                          <a:pt x="16229" y="25131"/>
                          <a:pt x="14837" y="23191"/>
                        </a:cubicBezTo>
                        <a:lnTo>
                          <a:pt x="14837" y="23191"/>
                        </a:lnTo>
                        <a:cubicBezTo>
                          <a:pt x="15477" y="23302"/>
                          <a:pt x="16151" y="23349"/>
                          <a:pt x="16787" y="23349"/>
                        </a:cubicBezTo>
                        <a:cubicBezTo>
                          <a:pt x="17716" y="23349"/>
                          <a:pt x="18563" y="23248"/>
                          <a:pt x="19105" y="23099"/>
                        </a:cubicBezTo>
                        <a:cubicBezTo>
                          <a:pt x="17895" y="22894"/>
                          <a:pt x="16617" y="21707"/>
                          <a:pt x="16617" y="21707"/>
                        </a:cubicBezTo>
                        <a:lnTo>
                          <a:pt x="16617" y="21707"/>
                        </a:lnTo>
                        <a:cubicBezTo>
                          <a:pt x="16617" y="21707"/>
                          <a:pt x="17609" y="21892"/>
                          <a:pt x="18715" y="21892"/>
                        </a:cubicBezTo>
                        <a:cubicBezTo>
                          <a:pt x="19587" y="21892"/>
                          <a:pt x="20530" y="21777"/>
                          <a:pt x="21114" y="21365"/>
                        </a:cubicBezTo>
                        <a:cubicBezTo>
                          <a:pt x="18398" y="21136"/>
                          <a:pt x="16503" y="19698"/>
                          <a:pt x="15134" y="17941"/>
                        </a:cubicBezTo>
                        <a:lnTo>
                          <a:pt x="15134" y="17941"/>
                        </a:lnTo>
                        <a:cubicBezTo>
                          <a:pt x="15367" y="17962"/>
                          <a:pt x="15601" y="17973"/>
                          <a:pt x="15829" y="17973"/>
                        </a:cubicBezTo>
                        <a:cubicBezTo>
                          <a:pt x="16559" y="17973"/>
                          <a:pt x="17232" y="17869"/>
                          <a:pt x="17667" y="17712"/>
                        </a:cubicBezTo>
                        <a:cubicBezTo>
                          <a:pt x="16686" y="17507"/>
                          <a:pt x="15681" y="16275"/>
                          <a:pt x="15681" y="16275"/>
                        </a:cubicBezTo>
                        <a:lnTo>
                          <a:pt x="15681" y="16275"/>
                        </a:lnTo>
                        <a:cubicBezTo>
                          <a:pt x="15682" y="16275"/>
                          <a:pt x="16476" y="16470"/>
                          <a:pt x="17358" y="16470"/>
                        </a:cubicBezTo>
                        <a:cubicBezTo>
                          <a:pt x="18044" y="16470"/>
                          <a:pt x="18783" y="16352"/>
                          <a:pt x="19242" y="15932"/>
                        </a:cubicBezTo>
                        <a:cubicBezTo>
                          <a:pt x="17119" y="15681"/>
                          <a:pt x="15613" y="14243"/>
                          <a:pt x="14540" y="12440"/>
                        </a:cubicBezTo>
                        <a:lnTo>
                          <a:pt x="14540" y="12440"/>
                        </a:lnTo>
                        <a:cubicBezTo>
                          <a:pt x="14752" y="12465"/>
                          <a:pt x="14964" y="12476"/>
                          <a:pt x="15170" y="12476"/>
                        </a:cubicBezTo>
                        <a:cubicBezTo>
                          <a:pt x="15715" y="12476"/>
                          <a:pt x="16211" y="12396"/>
                          <a:pt x="16526" y="12280"/>
                        </a:cubicBezTo>
                        <a:cubicBezTo>
                          <a:pt x="15818" y="12120"/>
                          <a:pt x="15065" y="11207"/>
                          <a:pt x="15065" y="11207"/>
                        </a:cubicBezTo>
                        <a:lnTo>
                          <a:pt x="15065" y="11207"/>
                        </a:lnTo>
                        <a:cubicBezTo>
                          <a:pt x="15065" y="11207"/>
                          <a:pt x="15659" y="11352"/>
                          <a:pt x="16317" y="11352"/>
                        </a:cubicBezTo>
                        <a:cubicBezTo>
                          <a:pt x="16826" y="11352"/>
                          <a:pt x="17374" y="11265"/>
                          <a:pt x="17713" y="10956"/>
                        </a:cubicBezTo>
                        <a:cubicBezTo>
                          <a:pt x="16001" y="10751"/>
                          <a:pt x="14837" y="9518"/>
                          <a:pt x="14038" y="8035"/>
                        </a:cubicBezTo>
                        <a:lnTo>
                          <a:pt x="14038" y="8035"/>
                        </a:lnTo>
                        <a:cubicBezTo>
                          <a:pt x="14398" y="8116"/>
                          <a:pt x="14778" y="8150"/>
                          <a:pt x="15140" y="8150"/>
                        </a:cubicBezTo>
                        <a:cubicBezTo>
                          <a:pt x="15697" y="8150"/>
                          <a:pt x="16208" y="8068"/>
                          <a:pt x="16526" y="7943"/>
                        </a:cubicBezTo>
                        <a:cubicBezTo>
                          <a:pt x="15818" y="7806"/>
                          <a:pt x="15065" y="6893"/>
                          <a:pt x="15065" y="6893"/>
                        </a:cubicBezTo>
                        <a:lnTo>
                          <a:pt x="15065" y="6893"/>
                        </a:lnTo>
                        <a:cubicBezTo>
                          <a:pt x="15065" y="6893"/>
                          <a:pt x="15659" y="7038"/>
                          <a:pt x="16317" y="7038"/>
                        </a:cubicBezTo>
                        <a:cubicBezTo>
                          <a:pt x="16826" y="7038"/>
                          <a:pt x="17374" y="6951"/>
                          <a:pt x="17713" y="6642"/>
                        </a:cubicBezTo>
                        <a:cubicBezTo>
                          <a:pt x="14609" y="6277"/>
                          <a:pt x="13308" y="2465"/>
                          <a:pt x="1264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76" name="Google Shape;76;p3"/>
                <p:cNvSpPr/>
                <p:nvPr/>
              </p:nvSpPr>
              <p:spPr>
                <a:xfrm>
                  <a:off x="6660977" y="3184736"/>
                  <a:ext cx="579225" cy="77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69" h="30936" extrusionOk="0">
                      <a:moveTo>
                        <a:pt x="12349" y="1"/>
                      </a:moveTo>
                      <a:cubicBezTo>
                        <a:pt x="11550" y="3607"/>
                        <a:pt x="7236" y="5661"/>
                        <a:pt x="7236" y="5661"/>
                      </a:cubicBezTo>
                      <a:cubicBezTo>
                        <a:pt x="7609" y="5887"/>
                        <a:pt x="7965" y="6018"/>
                        <a:pt x="8370" y="6018"/>
                      </a:cubicBezTo>
                      <a:cubicBezTo>
                        <a:pt x="8784" y="6018"/>
                        <a:pt x="9250" y="5881"/>
                        <a:pt x="9839" y="5570"/>
                      </a:cubicBezTo>
                      <a:lnTo>
                        <a:pt x="9839" y="5570"/>
                      </a:lnTo>
                      <a:cubicBezTo>
                        <a:pt x="9062" y="6483"/>
                        <a:pt x="8172" y="6825"/>
                        <a:pt x="8172" y="6825"/>
                      </a:cubicBezTo>
                      <a:cubicBezTo>
                        <a:pt x="8172" y="6825"/>
                        <a:pt x="8665" y="6929"/>
                        <a:pt x="9326" y="6929"/>
                      </a:cubicBezTo>
                      <a:cubicBezTo>
                        <a:pt x="9739" y="6929"/>
                        <a:pt x="10218" y="6889"/>
                        <a:pt x="10683" y="6757"/>
                      </a:cubicBezTo>
                      <a:lnTo>
                        <a:pt x="10683" y="6757"/>
                      </a:lnTo>
                      <a:cubicBezTo>
                        <a:pt x="9154" y="8446"/>
                        <a:pt x="7236" y="9359"/>
                        <a:pt x="7236" y="9359"/>
                      </a:cubicBezTo>
                      <a:cubicBezTo>
                        <a:pt x="7609" y="9585"/>
                        <a:pt x="7965" y="9716"/>
                        <a:pt x="8370" y="9716"/>
                      </a:cubicBezTo>
                      <a:cubicBezTo>
                        <a:pt x="8784" y="9716"/>
                        <a:pt x="9250" y="9579"/>
                        <a:pt x="9839" y="9268"/>
                      </a:cubicBezTo>
                      <a:lnTo>
                        <a:pt x="9839" y="9268"/>
                      </a:lnTo>
                      <a:cubicBezTo>
                        <a:pt x="9062" y="10181"/>
                        <a:pt x="8172" y="10523"/>
                        <a:pt x="8172" y="10523"/>
                      </a:cubicBezTo>
                      <a:cubicBezTo>
                        <a:pt x="8172" y="10523"/>
                        <a:pt x="8674" y="10637"/>
                        <a:pt x="9336" y="10637"/>
                      </a:cubicBezTo>
                      <a:cubicBezTo>
                        <a:pt x="7396" y="12577"/>
                        <a:pt x="5182" y="13627"/>
                        <a:pt x="5182" y="13627"/>
                      </a:cubicBezTo>
                      <a:cubicBezTo>
                        <a:pt x="5688" y="13919"/>
                        <a:pt x="6171" y="14095"/>
                        <a:pt x="6717" y="14095"/>
                      </a:cubicBezTo>
                      <a:cubicBezTo>
                        <a:pt x="7280" y="14095"/>
                        <a:pt x="7909" y="13908"/>
                        <a:pt x="8697" y="13468"/>
                      </a:cubicBezTo>
                      <a:lnTo>
                        <a:pt x="8697" y="13468"/>
                      </a:lnTo>
                      <a:cubicBezTo>
                        <a:pt x="7693" y="14723"/>
                        <a:pt x="6460" y="15202"/>
                        <a:pt x="6460" y="15202"/>
                      </a:cubicBezTo>
                      <a:cubicBezTo>
                        <a:pt x="6460" y="15202"/>
                        <a:pt x="7109" y="15337"/>
                        <a:pt x="7990" y="15337"/>
                      </a:cubicBezTo>
                      <a:cubicBezTo>
                        <a:pt x="8254" y="15337"/>
                        <a:pt x="8539" y="15325"/>
                        <a:pt x="8834" y="15294"/>
                      </a:cubicBezTo>
                      <a:lnTo>
                        <a:pt x="8834" y="15294"/>
                      </a:lnTo>
                      <a:cubicBezTo>
                        <a:pt x="6346" y="17234"/>
                        <a:pt x="3470" y="18284"/>
                        <a:pt x="3470" y="18284"/>
                      </a:cubicBezTo>
                      <a:cubicBezTo>
                        <a:pt x="4099" y="18564"/>
                        <a:pt x="4700" y="18735"/>
                        <a:pt x="5385" y="18735"/>
                      </a:cubicBezTo>
                      <a:cubicBezTo>
                        <a:pt x="6093" y="18735"/>
                        <a:pt x="6889" y="18553"/>
                        <a:pt x="7898" y="18124"/>
                      </a:cubicBezTo>
                      <a:lnTo>
                        <a:pt x="7898" y="18124"/>
                      </a:lnTo>
                      <a:cubicBezTo>
                        <a:pt x="8012" y="19014"/>
                        <a:pt x="7236" y="19630"/>
                        <a:pt x="7236" y="19630"/>
                      </a:cubicBezTo>
                      <a:cubicBezTo>
                        <a:pt x="7236" y="19630"/>
                        <a:pt x="7792" y="19835"/>
                        <a:pt x="8586" y="19835"/>
                      </a:cubicBezTo>
                      <a:cubicBezTo>
                        <a:pt x="8785" y="19835"/>
                        <a:pt x="8998" y="19822"/>
                        <a:pt x="9222" y="19790"/>
                      </a:cubicBezTo>
                      <a:lnTo>
                        <a:pt x="9222" y="19790"/>
                      </a:lnTo>
                      <a:cubicBezTo>
                        <a:pt x="9189" y="19798"/>
                        <a:pt x="7298" y="21035"/>
                        <a:pt x="6477" y="21035"/>
                      </a:cubicBezTo>
                      <a:cubicBezTo>
                        <a:pt x="6430" y="21035"/>
                        <a:pt x="6386" y="21031"/>
                        <a:pt x="6346" y="21023"/>
                      </a:cubicBezTo>
                      <a:lnTo>
                        <a:pt x="6346" y="21023"/>
                      </a:lnTo>
                      <a:cubicBezTo>
                        <a:pt x="6506" y="21182"/>
                        <a:pt x="6780" y="21274"/>
                        <a:pt x="7054" y="21319"/>
                      </a:cubicBezTo>
                      <a:cubicBezTo>
                        <a:pt x="5159" y="22483"/>
                        <a:pt x="3470" y="23100"/>
                        <a:pt x="3470" y="23100"/>
                      </a:cubicBezTo>
                      <a:cubicBezTo>
                        <a:pt x="4104" y="23383"/>
                        <a:pt x="4710" y="23553"/>
                        <a:pt x="5402" y="23553"/>
                      </a:cubicBezTo>
                      <a:cubicBezTo>
                        <a:pt x="6105" y="23553"/>
                        <a:pt x="6897" y="23377"/>
                        <a:pt x="7898" y="22963"/>
                      </a:cubicBezTo>
                      <a:lnTo>
                        <a:pt x="7898" y="22963"/>
                      </a:lnTo>
                      <a:cubicBezTo>
                        <a:pt x="6620" y="24173"/>
                        <a:pt x="5068" y="24606"/>
                        <a:pt x="5068" y="24606"/>
                      </a:cubicBezTo>
                      <a:cubicBezTo>
                        <a:pt x="5068" y="24606"/>
                        <a:pt x="5935" y="24743"/>
                        <a:pt x="7054" y="24743"/>
                      </a:cubicBezTo>
                      <a:cubicBezTo>
                        <a:pt x="6985" y="24789"/>
                        <a:pt x="6940" y="24834"/>
                        <a:pt x="6871" y="24880"/>
                      </a:cubicBezTo>
                      <a:cubicBezTo>
                        <a:pt x="6027" y="25200"/>
                        <a:pt x="4817" y="25611"/>
                        <a:pt x="3653" y="25793"/>
                      </a:cubicBezTo>
                      <a:cubicBezTo>
                        <a:pt x="3858" y="25907"/>
                        <a:pt x="4406" y="26044"/>
                        <a:pt x="5045" y="26113"/>
                      </a:cubicBezTo>
                      <a:cubicBezTo>
                        <a:pt x="2397" y="27779"/>
                        <a:pt x="1" y="28646"/>
                        <a:pt x="1" y="28646"/>
                      </a:cubicBezTo>
                      <a:cubicBezTo>
                        <a:pt x="858" y="29041"/>
                        <a:pt x="1676" y="29274"/>
                        <a:pt x="2606" y="29274"/>
                      </a:cubicBezTo>
                      <a:cubicBezTo>
                        <a:pt x="3559" y="29274"/>
                        <a:pt x="4630" y="29030"/>
                        <a:pt x="5981" y="28464"/>
                      </a:cubicBezTo>
                      <a:lnTo>
                        <a:pt x="5981" y="28464"/>
                      </a:lnTo>
                      <a:cubicBezTo>
                        <a:pt x="4246" y="30107"/>
                        <a:pt x="2169" y="30701"/>
                        <a:pt x="2169" y="30701"/>
                      </a:cubicBezTo>
                      <a:cubicBezTo>
                        <a:pt x="2169" y="30701"/>
                        <a:pt x="3285" y="30880"/>
                        <a:pt x="4779" y="30880"/>
                      </a:cubicBezTo>
                      <a:cubicBezTo>
                        <a:pt x="6817" y="30880"/>
                        <a:pt x="9559" y="30546"/>
                        <a:pt x="11140" y="28966"/>
                      </a:cubicBezTo>
                      <a:cubicBezTo>
                        <a:pt x="11956" y="30429"/>
                        <a:pt x="14932" y="30936"/>
                        <a:pt x="17463" y="30936"/>
                      </a:cubicBezTo>
                      <a:cubicBezTo>
                        <a:pt x="18683" y="30936"/>
                        <a:pt x="19800" y="30818"/>
                        <a:pt x="20521" y="30632"/>
                      </a:cubicBezTo>
                      <a:cubicBezTo>
                        <a:pt x="18923" y="30404"/>
                        <a:pt x="17211" y="29057"/>
                        <a:pt x="17211" y="29057"/>
                      </a:cubicBezTo>
                      <a:lnTo>
                        <a:pt x="17211" y="29057"/>
                      </a:lnTo>
                      <a:cubicBezTo>
                        <a:pt x="17211" y="29057"/>
                        <a:pt x="18507" y="29268"/>
                        <a:pt x="19961" y="29268"/>
                      </a:cubicBezTo>
                      <a:cubicBezTo>
                        <a:pt x="21124" y="29268"/>
                        <a:pt x="22387" y="29133"/>
                        <a:pt x="23168" y="28646"/>
                      </a:cubicBezTo>
                      <a:cubicBezTo>
                        <a:pt x="21114" y="28487"/>
                        <a:pt x="19425" y="27893"/>
                        <a:pt x="18010" y="27026"/>
                      </a:cubicBezTo>
                      <a:cubicBezTo>
                        <a:pt x="18855" y="26957"/>
                        <a:pt x="19516" y="26638"/>
                        <a:pt x="19836" y="26478"/>
                      </a:cubicBezTo>
                      <a:cubicBezTo>
                        <a:pt x="18535" y="26478"/>
                        <a:pt x="15431" y="24857"/>
                        <a:pt x="15431" y="24857"/>
                      </a:cubicBezTo>
                      <a:cubicBezTo>
                        <a:pt x="15385" y="24812"/>
                        <a:pt x="15362" y="24789"/>
                        <a:pt x="15317" y="24743"/>
                      </a:cubicBezTo>
                      <a:lnTo>
                        <a:pt x="15317" y="24743"/>
                      </a:lnTo>
                      <a:cubicBezTo>
                        <a:pt x="15704" y="24777"/>
                        <a:pt x="16091" y="24793"/>
                        <a:pt x="16463" y="24793"/>
                      </a:cubicBezTo>
                      <a:cubicBezTo>
                        <a:pt x="17343" y="24793"/>
                        <a:pt x="18143" y="24705"/>
                        <a:pt x="18672" y="24561"/>
                      </a:cubicBezTo>
                      <a:cubicBezTo>
                        <a:pt x="17462" y="24401"/>
                        <a:pt x="16207" y="23397"/>
                        <a:pt x="16207" y="23396"/>
                      </a:cubicBezTo>
                      <a:lnTo>
                        <a:pt x="16207" y="23396"/>
                      </a:lnTo>
                      <a:cubicBezTo>
                        <a:pt x="16207" y="23397"/>
                        <a:pt x="17177" y="23552"/>
                        <a:pt x="18257" y="23552"/>
                      </a:cubicBezTo>
                      <a:cubicBezTo>
                        <a:pt x="19117" y="23552"/>
                        <a:pt x="20046" y="23454"/>
                        <a:pt x="20612" y="23100"/>
                      </a:cubicBezTo>
                      <a:cubicBezTo>
                        <a:pt x="19128" y="22986"/>
                        <a:pt x="17873" y="22529"/>
                        <a:pt x="16846" y="21913"/>
                      </a:cubicBezTo>
                      <a:cubicBezTo>
                        <a:pt x="17302" y="21799"/>
                        <a:pt x="17690" y="21593"/>
                        <a:pt x="17690" y="21365"/>
                      </a:cubicBezTo>
                      <a:cubicBezTo>
                        <a:pt x="15705" y="21114"/>
                        <a:pt x="14404" y="19722"/>
                        <a:pt x="14335" y="19630"/>
                      </a:cubicBezTo>
                      <a:lnTo>
                        <a:pt x="14335" y="19630"/>
                      </a:lnTo>
                      <a:cubicBezTo>
                        <a:pt x="14611" y="19672"/>
                        <a:pt x="14891" y="19693"/>
                        <a:pt x="15171" y="19693"/>
                      </a:cubicBezTo>
                      <a:cubicBezTo>
                        <a:pt x="15655" y="19693"/>
                        <a:pt x="16141" y="19632"/>
                        <a:pt x="16618" y="19516"/>
                      </a:cubicBezTo>
                      <a:cubicBezTo>
                        <a:pt x="15431" y="19334"/>
                        <a:pt x="15088" y="18192"/>
                        <a:pt x="15088" y="18192"/>
                      </a:cubicBezTo>
                      <a:lnTo>
                        <a:pt x="15088" y="18192"/>
                      </a:lnTo>
                      <a:cubicBezTo>
                        <a:pt x="15089" y="18192"/>
                        <a:pt x="17111" y="18616"/>
                        <a:pt x="18785" y="18616"/>
                      </a:cubicBezTo>
                      <a:cubicBezTo>
                        <a:pt x="19536" y="18616"/>
                        <a:pt x="20216" y="18531"/>
                        <a:pt x="20612" y="18284"/>
                      </a:cubicBezTo>
                      <a:cubicBezTo>
                        <a:pt x="17964" y="18078"/>
                        <a:pt x="16115" y="16846"/>
                        <a:pt x="14792" y="15339"/>
                      </a:cubicBezTo>
                      <a:lnTo>
                        <a:pt x="14792" y="15339"/>
                      </a:lnTo>
                      <a:cubicBezTo>
                        <a:pt x="15044" y="15363"/>
                        <a:pt x="15294" y="15375"/>
                        <a:pt x="15537" y="15375"/>
                      </a:cubicBezTo>
                      <a:cubicBezTo>
                        <a:pt x="16216" y="15375"/>
                        <a:pt x="16830" y="15285"/>
                        <a:pt x="17234" y="15134"/>
                      </a:cubicBezTo>
                      <a:cubicBezTo>
                        <a:pt x="16298" y="14974"/>
                        <a:pt x="15294" y="13924"/>
                        <a:pt x="15294" y="13924"/>
                      </a:cubicBezTo>
                      <a:lnTo>
                        <a:pt x="15294" y="13924"/>
                      </a:lnTo>
                      <a:cubicBezTo>
                        <a:pt x="15294" y="13924"/>
                        <a:pt x="16070" y="14089"/>
                        <a:pt x="16932" y="14089"/>
                      </a:cubicBezTo>
                      <a:cubicBezTo>
                        <a:pt x="17607" y="14089"/>
                        <a:pt x="18335" y="13988"/>
                        <a:pt x="18786" y="13627"/>
                      </a:cubicBezTo>
                      <a:cubicBezTo>
                        <a:pt x="16709" y="13399"/>
                        <a:pt x="15248" y="12166"/>
                        <a:pt x="14198" y="10637"/>
                      </a:cubicBezTo>
                      <a:lnTo>
                        <a:pt x="14198" y="10637"/>
                      </a:lnTo>
                      <a:cubicBezTo>
                        <a:pt x="14400" y="10656"/>
                        <a:pt x="14602" y="10664"/>
                        <a:pt x="14797" y="10664"/>
                      </a:cubicBezTo>
                      <a:cubicBezTo>
                        <a:pt x="15332" y="10664"/>
                        <a:pt x="15821" y="10600"/>
                        <a:pt x="16138" y="10500"/>
                      </a:cubicBezTo>
                      <a:cubicBezTo>
                        <a:pt x="15454" y="10363"/>
                        <a:pt x="14700" y="9587"/>
                        <a:pt x="14700" y="9587"/>
                      </a:cubicBezTo>
                      <a:lnTo>
                        <a:pt x="14700" y="9587"/>
                      </a:lnTo>
                      <a:cubicBezTo>
                        <a:pt x="14700" y="9587"/>
                        <a:pt x="15268" y="9708"/>
                        <a:pt x="15900" y="9708"/>
                      </a:cubicBezTo>
                      <a:cubicBezTo>
                        <a:pt x="16403" y="9708"/>
                        <a:pt x="16946" y="9632"/>
                        <a:pt x="17280" y="9359"/>
                      </a:cubicBezTo>
                      <a:cubicBezTo>
                        <a:pt x="15636" y="9199"/>
                        <a:pt x="14495" y="8126"/>
                        <a:pt x="13696" y="6871"/>
                      </a:cubicBezTo>
                      <a:lnTo>
                        <a:pt x="13696" y="6871"/>
                      </a:lnTo>
                      <a:cubicBezTo>
                        <a:pt x="14068" y="6938"/>
                        <a:pt x="14464" y="6969"/>
                        <a:pt x="14837" y="6969"/>
                      </a:cubicBezTo>
                      <a:cubicBezTo>
                        <a:pt x="15357" y="6969"/>
                        <a:pt x="15833" y="6909"/>
                        <a:pt x="16138" y="6803"/>
                      </a:cubicBezTo>
                      <a:cubicBezTo>
                        <a:pt x="15454" y="6666"/>
                        <a:pt x="14700" y="5890"/>
                        <a:pt x="14700" y="5890"/>
                      </a:cubicBezTo>
                      <a:lnTo>
                        <a:pt x="14700" y="5890"/>
                      </a:lnTo>
                      <a:cubicBezTo>
                        <a:pt x="14700" y="5890"/>
                        <a:pt x="15268" y="6010"/>
                        <a:pt x="15900" y="6010"/>
                      </a:cubicBezTo>
                      <a:cubicBezTo>
                        <a:pt x="16403" y="6010"/>
                        <a:pt x="16946" y="5934"/>
                        <a:pt x="17280" y="5661"/>
                      </a:cubicBezTo>
                      <a:cubicBezTo>
                        <a:pt x="14267" y="5365"/>
                        <a:pt x="12988" y="2123"/>
                        <a:pt x="1234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7" name="Google Shape;77;p3"/>
              <p:cNvGrpSpPr/>
              <p:nvPr/>
            </p:nvGrpSpPr>
            <p:grpSpPr>
              <a:xfrm rot="564136" flipH="1">
                <a:off x="311267" y="1908805"/>
                <a:ext cx="1446671" cy="2310117"/>
                <a:chOff x="4426925" y="2562225"/>
                <a:chExt cx="1060275" cy="1693100"/>
              </a:xfrm>
            </p:grpSpPr>
            <p:sp>
              <p:nvSpPr>
                <p:cNvPr id="78" name="Google Shape;78;p3"/>
                <p:cNvSpPr/>
                <p:nvPr/>
              </p:nvSpPr>
              <p:spPr>
                <a:xfrm>
                  <a:off x="4876575" y="3702350"/>
                  <a:ext cx="128425" cy="5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7" h="22119" extrusionOk="0">
                      <a:moveTo>
                        <a:pt x="4132" y="1"/>
                      </a:moveTo>
                      <a:lnTo>
                        <a:pt x="1" y="137"/>
                      </a:lnTo>
                      <a:lnTo>
                        <a:pt x="982" y="22118"/>
                      </a:lnTo>
                      <a:lnTo>
                        <a:pt x="5137" y="21981"/>
                      </a:lnTo>
                      <a:lnTo>
                        <a:pt x="4132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79;p3"/>
                <p:cNvSpPr/>
                <p:nvPr/>
              </p:nvSpPr>
              <p:spPr>
                <a:xfrm>
                  <a:off x="4876575" y="3702350"/>
                  <a:ext cx="111875" cy="17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5" h="7191" extrusionOk="0">
                      <a:moveTo>
                        <a:pt x="4132" y="1"/>
                      </a:moveTo>
                      <a:lnTo>
                        <a:pt x="1" y="137"/>
                      </a:lnTo>
                      <a:lnTo>
                        <a:pt x="321" y="7190"/>
                      </a:lnTo>
                      <a:cubicBezTo>
                        <a:pt x="1736" y="6300"/>
                        <a:pt x="2306" y="4931"/>
                        <a:pt x="2306" y="4931"/>
                      </a:cubicBezTo>
                      <a:cubicBezTo>
                        <a:pt x="2877" y="5912"/>
                        <a:pt x="3699" y="6620"/>
                        <a:pt x="4475" y="7122"/>
                      </a:cubicBezTo>
                      <a:lnTo>
                        <a:pt x="4132" y="1"/>
                      </a:lnTo>
                      <a:close/>
                    </a:path>
                  </a:pathLst>
                </a:custGeom>
                <a:solidFill>
                  <a:srgbClr val="191919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80;p3"/>
                <p:cNvSpPr/>
                <p:nvPr/>
              </p:nvSpPr>
              <p:spPr>
                <a:xfrm>
                  <a:off x="4954200" y="3703125"/>
                  <a:ext cx="37425" cy="4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7" h="17780" extrusionOk="0">
                      <a:moveTo>
                        <a:pt x="211" y="0"/>
                      </a:moveTo>
                      <a:cubicBezTo>
                        <a:pt x="198" y="0"/>
                        <a:pt x="183" y="11"/>
                        <a:pt x="183" y="38"/>
                      </a:cubicBezTo>
                      <a:cubicBezTo>
                        <a:pt x="297" y="700"/>
                        <a:pt x="206" y="1362"/>
                        <a:pt x="228" y="2024"/>
                      </a:cubicBezTo>
                      <a:cubicBezTo>
                        <a:pt x="228" y="2252"/>
                        <a:pt x="251" y="2503"/>
                        <a:pt x="251" y="2731"/>
                      </a:cubicBezTo>
                      <a:cubicBezTo>
                        <a:pt x="228" y="2891"/>
                        <a:pt x="251" y="3074"/>
                        <a:pt x="274" y="3234"/>
                      </a:cubicBezTo>
                      <a:cubicBezTo>
                        <a:pt x="274" y="3667"/>
                        <a:pt x="274" y="4101"/>
                        <a:pt x="274" y="4535"/>
                      </a:cubicBezTo>
                      <a:cubicBezTo>
                        <a:pt x="228" y="5995"/>
                        <a:pt x="69" y="7456"/>
                        <a:pt x="46" y="8917"/>
                      </a:cubicBezTo>
                      <a:cubicBezTo>
                        <a:pt x="0" y="10446"/>
                        <a:pt x="183" y="11907"/>
                        <a:pt x="411" y="13391"/>
                      </a:cubicBezTo>
                      <a:cubicBezTo>
                        <a:pt x="616" y="14852"/>
                        <a:pt x="1005" y="16267"/>
                        <a:pt x="1301" y="17705"/>
                      </a:cubicBezTo>
                      <a:cubicBezTo>
                        <a:pt x="1312" y="17756"/>
                        <a:pt x="1354" y="17780"/>
                        <a:pt x="1396" y="17780"/>
                      </a:cubicBezTo>
                      <a:cubicBezTo>
                        <a:pt x="1447" y="17780"/>
                        <a:pt x="1496" y="17745"/>
                        <a:pt x="1484" y="17682"/>
                      </a:cubicBezTo>
                      <a:cubicBezTo>
                        <a:pt x="1370" y="16952"/>
                        <a:pt x="1164" y="16267"/>
                        <a:pt x="982" y="15559"/>
                      </a:cubicBezTo>
                      <a:cubicBezTo>
                        <a:pt x="799" y="14829"/>
                        <a:pt x="708" y="14098"/>
                        <a:pt x="594" y="13368"/>
                      </a:cubicBezTo>
                      <a:cubicBezTo>
                        <a:pt x="457" y="12638"/>
                        <a:pt x="274" y="11930"/>
                        <a:pt x="206" y="11177"/>
                      </a:cubicBezTo>
                      <a:cubicBezTo>
                        <a:pt x="137" y="10355"/>
                        <a:pt x="114" y="9533"/>
                        <a:pt x="137" y="8734"/>
                      </a:cubicBezTo>
                      <a:cubicBezTo>
                        <a:pt x="183" y="7182"/>
                        <a:pt x="320" y="5676"/>
                        <a:pt x="343" y="4147"/>
                      </a:cubicBezTo>
                      <a:cubicBezTo>
                        <a:pt x="343" y="4055"/>
                        <a:pt x="343" y="3964"/>
                        <a:pt x="343" y="3895"/>
                      </a:cubicBezTo>
                      <a:cubicBezTo>
                        <a:pt x="365" y="3941"/>
                        <a:pt x="365" y="4010"/>
                        <a:pt x="365" y="4078"/>
                      </a:cubicBezTo>
                      <a:cubicBezTo>
                        <a:pt x="411" y="4649"/>
                        <a:pt x="480" y="5174"/>
                        <a:pt x="548" y="5744"/>
                      </a:cubicBezTo>
                      <a:cubicBezTo>
                        <a:pt x="708" y="6794"/>
                        <a:pt x="822" y="7844"/>
                        <a:pt x="936" y="8917"/>
                      </a:cubicBezTo>
                      <a:cubicBezTo>
                        <a:pt x="1050" y="9944"/>
                        <a:pt x="1050" y="10994"/>
                        <a:pt x="959" y="12021"/>
                      </a:cubicBezTo>
                      <a:cubicBezTo>
                        <a:pt x="890" y="13003"/>
                        <a:pt x="685" y="13916"/>
                        <a:pt x="868" y="14897"/>
                      </a:cubicBezTo>
                      <a:cubicBezTo>
                        <a:pt x="868" y="14926"/>
                        <a:pt x="884" y="14939"/>
                        <a:pt x="902" y="14939"/>
                      </a:cubicBezTo>
                      <a:cubicBezTo>
                        <a:pt x="928" y="14939"/>
                        <a:pt x="959" y="14914"/>
                        <a:pt x="959" y="14874"/>
                      </a:cubicBezTo>
                      <a:cubicBezTo>
                        <a:pt x="913" y="14349"/>
                        <a:pt x="868" y="13893"/>
                        <a:pt x="936" y="13368"/>
                      </a:cubicBezTo>
                      <a:cubicBezTo>
                        <a:pt x="1005" y="12866"/>
                        <a:pt x="1050" y="12364"/>
                        <a:pt x="1073" y="11861"/>
                      </a:cubicBezTo>
                      <a:cubicBezTo>
                        <a:pt x="1141" y="10903"/>
                        <a:pt x="1164" y="9944"/>
                        <a:pt x="1050" y="8986"/>
                      </a:cubicBezTo>
                      <a:cubicBezTo>
                        <a:pt x="936" y="7958"/>
                        <a:pt x="822" y="6954"/>
                        <a:pt x="685" y="5927"/>
                      </a:cubicBezTo>
                      <a:cubicBezTo>
                        <a:pt x="616" y="5402"/>
                        <a:pt x="480" y="4900"/>
                        <a:pt x="457" y="4352"/>
                      </a:cubicBezTo>
                      <a:cubicBezTo>
                        <a:pt x="434" y="4101"/>
                        <a:pt x="388" y="3850"/>
                        <a:pt x="343" y="3599"/>
                      </a:cubicBezTo>
                      <a:cubicBezTo>
                        <a:pt x="343" y="3119"/>
                        <a:pt x="320" y="2617"/>
                        <a:pt x="297" y="2115"/>
                      </a:cubicBezTo>
                      <a:cubicBezTo>
                        <a:pt x="274" y="1430"/>
                        <a:pt x="388" y="700"/>
                        <a:pt x="228" y="15"/>
                      </a:cubicBezTo>
                      <a:cubicBezTo>
                        <a:pt x="228" y="6"/>
                        <a:pt x="221" y="0"/>
                        <a:pt x="2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81;p3"/>
                <p:cNvSpPr/>
                <p:nvPr/>
              </p:nvSpPr>
              <p:spPr>
                <a:xfrm>
                  <a:off x="4925900" y="3767725"/>
                  <a:ext cx="7775" cy="32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12897" extrusionOk="0">
                      <a:moveTo>
                        <a:pt x="31" y="0"/>
                      </a:moveTo>
                      <a:cubicBezTo>
                        <a:pt x="24" y="0"/>
                        <a:pt x="14" y="10"/>
                        <a:pt x="14" y="10"/>
                      </a:cubicBezTo>
                      <a:cubicBezTo>
                        <a:pt x="82" y="1060"/>
                        <a:pt x="37" y="2110"/>
                        <a:pt x="105" y="3137"/>
                      </a:cubicBezTo>
                      <a:cubicBezTo>
                        <a:pt x="196" y="4302"/>
                        <a:pt x="105" y="5443"/>
                        <a:pt x="105" y="6584"/>
                      </a:cubicBezTo>
                      <a:cubicBezTo>
                        <a:pt x="105" y="7680"/>
                        <a:pt x="105" y="8775"/>
                        <a:pt x="128" y="9871"/>
                      </a:cubicBezTo>
                      <a:cubicBezTo>
                        <a:pt x="151" y="10396"/>
                        <a:pt x="82" y="10898"/>
                        <a:pt x="82" y="11400"/>
                      </a:cubicBezTo>
                      <a:cubicBezTo>
                        <a:pt x="82" y="11880"/>
                        <a:pt x="128" y="12336"/>
                        <a:pt x="14" y="12815"/>
                      </a:cubicBezTo>
                      <a:cubicBezTo>
                        <a:pt x="1" y="12867"/>
                        <a:pt x="46" y="12896"/>
                        <a:pt x="91" y="12896"/>
                      </a:cubicBezTo>
                      <a:cubicBezTo>
                        <a:pt x="127" y="12896"/>
                        <a:pt x="164" y="12878"/>
                        <a:pt x="174" y="12838"/>
                      </a:cubicBezTo>
                      <a:cubicBezTo>
                        <a:pt x="265" y="12427"/>
                        <a:pt x="242" y="12039"/>
                        <a:pt x="219" y="11628"/>
                      </a:cubicBezTo>
                      <a:cubicBezTo>
                        <a:pt x="219" y="11172"/>
                        <a:pt x="310" y="10693"/>
                        <a:pt x="288" y="10236"/>
                      </a:cubicBezTo>
                      <a:cubicBezTo>
                        <a:pt x="288" y="9072"/>
                        <a:pt x="242" y="7931"/>
                        <a:pt x="242" y="6767"/>
                      </a:cubicBezTo>
                      <a:cubicBezTo>
                        <a:pt x="219" y="5625"/>
                        <a:pt x="288" y="4484"/>
                        <a:pt x="196" y="3343"/>
                      </a:cubicBezTo>
                      <a:cubicBezTo>
                        <a:pt x="174" y="2795"/>
                        <a:pt x="105" y="2247"/>
                        <a:pt x="105" y="1700"/>
                      </a:cubicBezTo>
                      <a:cubicBezTo>
                        <a:pt x="105" y="1129"/>
                        <a:pt x="105" y="581"/>
                        <a:pt x="37" y="10"/>
                      </a:cubicBezTo>
                      <a:cubicBezTo>
                        <a:pt x="37" y="3"/>
                        <a:pt x="34" y="0"/>
                        <a:pt x="3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82;p3"/>
                <p:cNvSpPr/>
                <p:nvPr/>
              </p:nvSpPr>
              <p:spPr>
                <a:xfrm>
                  <a:off x="4890850" y="3793175"/>
                  <a:ext cx="18850" cy="29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" h="11847" extrusionOk="0">
                      <a:moveTo>
                        <a:pt x="538" y="1"/>
                      </a:moveTo>
                      <a:cubicBezTo>
                        <a:pt x="505" y="1"/>
                        <a:pt x="464" y="33"/>
                        <a:pt x="480" y="65"/>
                      </a:cubicBezTo>
                      <a:cubicBezTo>
                        <a:pt x="663" y="430"/>
                        <a:pt x="526" y="1115"/>
                        <a:pt x="548" y="1526"/>
                      </a:cubicBezTo>
                      <a:cubicBezTo>
                        <a:pt x="571" y="2028"/>
                        <a:pt x="571" y="2530"/>
                        <a:pt x="548" y="3033"/>
                      </a:cubicBezTo>
                      <a:cubicBezTo>
                        <a:pt x="526" y="4014"/>
                        <a:pt x="457" y="4973"/>
                        <a:pt x="457" y="5954"/>
                      </a:cubicBezTo>
                      <a:cubicBezTo>
                        <a:pt x="434" y="6981"/>
                        <a:pt x="252" y="8008"/>
                        <a:pt x="229" y="9036"/>
                      </a:cubicBezTo>
                      <a:cubicBezTo>
                        <a:pt x="206" y="9949"/>
                        <a:pt x="1" y="10862"/>
                        <a:pt x="1" y="11775"/>
                      </a:cubicBezTo>
                      <a:cubicBezTo>
                        <a:pt x="1" y="11824"/>
                        <a:pt x="33" y="11846"/>
                        <a:pt x="64" y="11846"/>
                      </a:cubicBezTo>
                      <a:cubicBezTo>
                        <a:pt x="90" y="11846"/>
                        <a:pt x="115" y="11829"/>
                        <a:pt x="115" y="11797"/>
                      </a:cubicBezTo>
                      <a:cubicBezTo>
                        <a:pt x="160" y="10770"/>
                        <a:pt x="320" y="9766"/>
                        <a:pt x="366" y="8762"/>
                      </a:cubicBezTo>
                      <a:cubicBezTo>
                        <a:pt x="389" y="8237"/>
                        <a:pt x="503" y="7735"/>
                        <a:pt x="526" y="7210"/>
                      </a:cubicBezTo>
                      <a:cubicBezTo>
                        <a:pt x="571" y="6730"/>
                        <a:pt x="571" y="6228"/>
                        <a:pt x="571" y="5749"/>
                      </a:cubicBezTo>
                      <a:cubicBezTo>
                        <a:pt x="594" y="4676"/>
                        <a:pt x="685" y="3603"/>
                        <a:pt x="708" y="2553"/>
                      </a:cubicBezTo>
                      <a:cubicBezTo>
                        <a:pt x="708" y="2051"/>
                        <a:pt x="663" y="1549"/>
                        <a:pt x="663" y="1047"/>
                      </a:cubicBezTo>
                      <a:cubicBezTo>
                        <a:pt x="663" y="704"/>
                        <a:pt x="754" y="339"/>
                        <a:pt x="571" y="20"/>
                      </a:cubicBezTo>
                      <a:cubicBezTo>
                        <a:pt x="565" y="6"/>
                        <a:pt x="552" y="1"/>
                        <a:pt x="5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83;p3"/>
                <p:cNvSpPr/>
                <p:nvPr/>
              </p:nvSpPr>
              <p:spPr>
                <a:xfrm>
                  <a:off x="4426925" y="2562225"/>
                  <a:ext cx="1060275" cy="13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11" h="53286" extrusionOk="0">
                      <a:moveTo>
                        <a:pt x="19699" y="1"/>
                      </a:moveTo>
                      <a:cubicBezTo>
                        <a:pt x="18580" y="6209"/>
                        <a:pt x="10888" y="10181"/>
                        <a:pt x="10888" y="10181"/>
                      </a:cubicBezTo>
                      <a:cubicBezTo>
                        <a:pt x="11523" y="10483"/>
                        <a:pt x="12123" y="10661"/>
                        <a:pt x="12773" y="10661"/>
                      </a:cubicBezTo>
                      <a:cubicBezTo>
                        <a:pt x="13595" y="10661"/>
                        <a:pt x="14499" y="10377"/>
                        <a:pt x="15659" y="9701"/>
                      </a:cubicBezTo>
                      <a:lnTo>
                        <a:pt x="15659" y="9701"/>
                      </a:lnTo>
                      <a:cubicBezTo>
                        <a:pt x="14358" y="11368"/>
                        <a:pt x="12737" y="12052"/>
                        <a:pt x="12737" y="12052"/>
                      </a:cubicBezTo>
                      <a:cubicBezTo>
                        <a:pt x="12737" y="12052"/>
                        <a:pt x="13264" y="12122"/>
                        <a:pt x="14044" y="12122"/>
                      </a:cubicBezTo>
                      <a:cubicBezTo>
                        <a:pt x="14936" y="12122"/>
                        <a:pt x="16158" y="12031"/>
                        <a:pt x="17302" y="11642"/>
                      </a:cubicBezTo>
                      <a:lnTo>
                        <a:pt x="17302" y="11642"/>
                      </a:lnTo>
                      <a:cubicBezTo>
                        <a:pt x="14700" y="14677"/>
                        <a:pt x="11276" y="16458"/>
                        <a:pt x="11276" y="16458"/>
                      </a:cubicBezTo>
                      <a:cubicBezTo>
                        <a:pt x="11899" y="16749"/>
                        <a:pt x="12496" y="16921"/>
                        <a:pt x="13143" y="16921"/>
                      </a:cubicBezTo>
                      <a:cubicBezTo>
                        <a:pt x="13967" y="16921"/>
                        <a:pt x="14874" y="16643"/>
                        <a:pt x="16024" y="15978"/>
                      </a:cubicBezTo>
                      <a:lnTo>
                        <a:pt x="16024" y="15978"/>
                      </a:lnTo>
                      <a:cubicBezTo>
                        <a:pt x="14723" y="17645"/>
                        <a:pt x="13125" y="18307"/>
                        <a:pt x="13125" y="18307"/>
                      </a:cubicBezTo>
                      <a:cubicBezTo>
                        <a:pt x="13125" y="18307"/>
                        <a:pt x="13639" y="18384"/>
                        <a:pt x="14416" y="18384"/>
                      </a:cubicBezTo>
                      <a:cubicBezTo>
                        <a:pt x="14674" y="18384"/>
                        <a:pt x="14963" y="18375"/>
                        <a:pt x="15271" y="18352"/>
                      </a:cubicBezTo>
                      <a:lnTo>
                        <a:pt x="15271" y="18352"/>
                      </a:lnTo>
                      <a:cubicBezTo>
                        <a:pt x="11893" y="21867"/>
                        <a:pt x="7967" y="23899"/>
                        <a:pt x="7967" y="23899"/>
                      </a:cubicBezTo>
                      <a:cubicBezTo>
                        <a:pt x="8825" y="24303"/>
                        <a:pt x="9639" y="24541"/>
                        <a:pt x="10521" y="24541"/>
                      </a:cubicBezTo>
                      <a:cubicBezTo>
                        <a:pt x="11632" y="24541"/>
                        <a:pt x="12851" y="24163"/>
                        <a:pt x="14403" y="23260"/>
                      </a:cubicBezTo>
                      <a:lnTo>
                        <a:pt x="14403" y="23260"/>
                      </a:lnTo>
                      <a:cubicBezTo>
                        <a:pt x="12646" y="25496"/>
                        <a:pt x="10477" y="26409"/>
                        <a:pt x="10477" y="26409"/>
                      </a:cubicBezTo>
                      <a:cubicBezTo>
                        <a:pt x="10477" y="26409"/>
                        <a:pt x="11209" y="26508"/>
                        <a:pt x="12287" y="26508"/>
                      </a:cubicBezTo>
                      <a:cubicBezTo>
                        <a:pt x="13006" y="26508"/>
                        <a:pt x="13878" y="26464"/>
                        <a:pt x="14791" y="26318"/>
                      </a:cubicBezTo>
                      <a:lnTo>
                        <a:pt x="14791" y="26318"/>
                      </a:lnTo>
                      <a:cubicBezTo>
                        <a:pt x="10432" y="29879"/>
                        <a:pt x="5296" y="31979"/>
                        <a:pt x="5296" y="31979"/>
                      </a:cubicBezTo>
                      <a:cubicBezTo>
                        <a:pt x="6333" y="32341"/>
                        <a:pt x="7321" y="32556"/>
                        <a:pt x="8389" y="32556"/>
                      </a:cubicBezTo>
                      <a:cubicBezTo>
                        <a:pt x="9811" y="32556"/>
                        <a:pt x="11378" y="32174"/>
                        <a:pt x="13399" y="31248"/>
                      </a:cubicBezTo>
                      <a:lnTo>
                        <a:pt x="13399" y="31248"/>
                      </a:lnTo>
                      <a:cubicBezTo>
                        <a:pt x="13673" y="32732"/>
                        <a:pt x="12326" y="33873"/>
                        <a:pt x="12326" y="33873"/>
                      </a:cubicBezTo>
                      <a:cubicBezTo>
                        <a:pt x="12326" y="33873"/>
                        <a:pt x="13073" y="34073"/>
                        <a:pt x="14194" y="34073"/>
                      </a:cubicBezTo>
                      <a:cubicBezTo>
                        <a:pt x="14725" y="34073"/>
                        <a:pt x="15341" y="34028"/>
                        <a:pt x="16001" y="33896"/>
                      </a:cubicBezTo>
                      <a:lnTo>
                        <a:pt x="16001" y="33896"/>
                      </a:lnTo>
                      <a:cubicBezTo>
                        <a:pt x="15957" y="33918"/>
                        <a:pt x="12442" y="36325"/>
                        <a:pt x="10989" y="36325"/>
                      </a:cubicBezTo>
                      <a:cubicBezTo>
                        <a:pt x="10938" y="36325"/>
                        <a:pt x="10889" y="36322"/>
                        <a:pt x="10843" y="36316"/>
                      </a:cubicBezTo>
                      <a:lnTo>
                        <a:pt x="10843" y="36316"/>
                      </a:lnTo>
                      <a:cubicBezTo>
                        <a:pt x="11162" y="36590"/>
                        <a:pt x="11664" y="36704"/>
                        <a:pt x="12167" y="36749"/>
                      </a:cubicBezTo>
                      <a:cubicBezTo>
                        <a:pt x="8811" y="38918"/>
                        <a:pt x="5798" y="40150"/>
                        <a:pt x="5798" y="40150"/>
                      </a:cubicBezTo>
                      <a:cubicBezTo>
                        <a:pt x="6826" y="40512"/>
                        <a:pt x="7807" y="40728"/>
                        <a:pt x="8874" y="40728"/>
                      </a:cubicBezTo>
                      <a:cubicBezTo>
                        <a:pt x="10295" y="40728"/>
                        <a:pt x="11867" y="40346"/>
                        <a:pt x="13901" y="39420"/>
                      </a:cubicBezTo>
                      <a:lnTo>
                        <a:pt x="13901" y="39420"/>
                      </a:lnTo>
                      <a:cubicBezTo>
                        <a:pt x="11664" y="41611"/>
                        <a:pt x="8902" y="42547"/>
                        <a:pt x="8902" y="42547"/>
                      </a:cubicBezTo>
                      <a:cubicBezTo>
                        <a:pt x="8902" y="42547"/>
                        <a:pt x="9592" y="42608"/>
                        <a:pt x="10668" y="42608"/>
                      </a:cubicBezTo>
                      <a:cubicBezTo>
                        <a:pt x="11205" y="42608"/>
                        <a:pt x="11839" y="42593"/>
                        <a:pt x="12532" y="42547"/>
                      </a:cubicBezTo>
                      <a:lnTo>
                        <a:pt x="12532" y="42547"/>
                      </a:lnTo>
                      <a:cubicBezTo>
                        <a:pt x="12418" y="42638"/>
                        <a:pt x="12303" y="42730"/>
                        <a:pt x="12212" y="42821"/>
                      </a:cubicBezTo>
                      <a:cubicBezTo>
                        <a:pt x="10683" y="43460"/>
                        <a:pt x="8514" y="44259"/>
                        <a:pt x="6392" y="44693"/>
                      </a:cubicBezTo>
                      <a:cubicBezTo>
                        <a:pt x="6803" y="44875"/>
                        <a:pt x="7807" y="45058"/>
                        <a:pt x="9017" y="45103"/>
                      </a:cubicBezTo>
                      <a:cubicBezTo>
                        <a:pt x="4292" y="48208"/>
                        <a:pt x="1" y="49965"/>
                        <a:pt x="1" y="49965"/>
                      </a:cubicBezTo>
                      <a:cubicBezTo>
                        <a:pt x="1392" y="50452"/>
                        <a:pt x="2717" y="50739"/>
                        <a:pt x="4150" y="50739"/>
                      </a:cubicBezTo>
                      <a:cubicBezTo>
                        <a:pt x="6080" y="50739"/>
                        <a:pt x="8206" y="50218"/>
                        <a:pt x="10957" y="48961"/>
                      </a:cubicBezTo>
                      <a:lnTo>
                        <a:pt x="10957" y="48961"/>
                      </a:lnTo>
                      <a:cubicBezTo>
                        <a:pt x="7921" y="51951"/>
                        <a:pt x="4200" y="53206"/>
                        <a:pt x="4200" y="53206"/>
                      </a:cubicBezTo>
                      <a:cubicBezTo>
                        <a:pt x="4200" y="53206"/>
                        <a:pt x="5133" y="53286"/>
                        <a:pt x="6577" y="53286"/>
                      </a:cubicBezTo>
                      <a:cubicBezTo>
                        <a:pt x="10205" y="53286"/>
                        <a:pt x="17056" y="52784"/>
                        <a:pt x="20452" y="49258"/>
                      </a:cubicBezTo>
                      <a:cubicBezTo>
                        <a:pt x="21833" y="51277"/>
                        <a:pt x="25982" y="51973"/>
                        <a:pt x="30035" y="51973"/>
                      </a:cubicBezTo>
                      <a:cubicBezTo>
                        <a:pt x="33082" y="51973"/>
                        <a:pt x="36075" y="51580"/>
                        <a:pt x="37799" y="51061"/>
                      </a:cubicBezTo>
                      <a:cubicBezTo>
                        <a:pt x="34832" y="50855"/>
                        <a:pt x="31568" y="48710"/>
                        <a:pt x="31568" y="48710"/>
                      </a:cubicBezTo>
                      <a:lnTo>
                        <a:pt x="31568" y="48710"/>
                      </a:lnTo>
                      <a:cubicBezTo>
                        <a:pt x="31568" y="48710"/>
                        <a:pt x="32898" y="48831"/>
                        <a:pt x="34674" y="48831"/>
                      </a:cubicBezTo>
                      <a:cubicBezTo>
                        <a:pt x="37195" y="48831"/>
                        <a:pt x="40616" y="48587"/>
                        <a:pt x="42410" y="47409"/>
                      </a:cubicBezTo>
                      <a:cubicBezTo>
                        <a:pt x="38667" y="47340"/>
                        <a:pt x="35517" y="46519"/>
                        <a:pt x="32823" y="45195"/>
                      </a:cubicBezTo>
                      <a:cubicBezTo>
                        <a:pt x="34353" y="45012"/>
                        <a:pt x="35517" y="44373"/>
                        <a:pt x="36110" y="44053"/>
                      </a:cubicBezTo>
                      <a:lnTo>
                        <a:pt x="36110" y="44053"/>
                      </a:lnTo>
                      <a:cubicBezTo>
                        <a:pt x="36043" y="44057"/>
                        <a:pt x="35973" y="44059"/>
                        <a:pt x="35901" y="44059"/>
                      </a:cubicBezTo>
                      <a:cubicBezTo>
                        <a:pt x="33391" y="44059"/>
                        <a:pt x="27870" y="41817"/>
                        <a:pt x="27847" y="41817"/>
                      </a:cubicBezTo>
                      <a:cubicBezTo>
                        <a:pt x="27802" y="41748"/>
                        <a:pt x="27733" y="41702"/>
                        <a:pt x="27665" y="41634"/>
                      </a:cubicBezTo>
                      <a:lnTo>
                        <a:pt x="27665" y="41634"/>
                      </a:lnTo>
                      <a:cubicBezTo>
                        <a:pt x="27817" y="41637"/>
                        <a:pt x="27970" y="41638"/>
                        <a:pt x="28122" y="41638"/>
                      </a:cubicBezTo>
                      <a:cubicBezTo>
                        <a:pt x="30339" y="41638"/>
                        <a:pt x="32499" y="41335"/>
                        <a:pt x="33759" y="40972"/>
                      </a:cubicBezTo>
                      <a:cubicBezTo>
                        <a:pt x="31568" y="40812"/>
                        <a:pt x="29149" y="39237"/>
                        <a:pt x="29149" y="39237"/>
                      </a:cubicBezTo>
                      <a:lnTo>
                        <a:pt x="29149" y="39237"/>
                      </a:lnTo>
                      <a:cubicBezTo>
                        <a:pt x="29149" y="39237"/>
                        <a:pt x="30119" y="39326"/>
                        <a:pt x="31420" y="39326"/>
                      </a:cubicBezTo>
                      <a:cubicBezTo>
                        <a:pt x="33288" y="39326"/>
                        <a:pt x="35838" y="39144"/>
                        <a:pt x="37183" y="38256"/>
                      </a:cubicBezTo>
                      <a:cubicBezTo>
                        <a:pt x="34444" y="38233"/>
                        <a:pt x="32116" y="37617"/>
                        <a:pt x="30153" y="36658"/>
                      </a:cubicBezTo>
                      <a:cubicBezTo>
                        <a:pt x="30997" y="36430"/>
                        <a:pt x="31682" y="36042"/>
                        <a:pt x="31659" y="35631"/>
                      </a:cubicBezTo>
                      <a:cubicBezTo>
                        <a:pt x="28007" y="35425"/>
                        <a:pt x="25474" y="33211"/>
                        <a:pt x="25337" y="33074"/>
                      </a:cubicBezTo>
                      <a:lnTo>
                        <a:pt x="25337" y="33074"/>
                      </a:lnTo>
                      <a:cubicBezTo>
                        <a:pt x="25629" y="33098"/>
                        <a:pt x="25922" y="33110"/>
                        <a:pt x="26214" y="33110"/>
                      </a:cubicBezTo>
                      <a:cubicBezTo>
                        <a:pt x="27313" y="33110"/>
                        <a:pt x="28409" y="32942"/>
                        <a:pt x="29491" y="32618"/>
                      </a:cubicBezTo>
                      <a:cubicBezTo>
                        <a:pt x="27300" y="32458"/>
                        <a:pt x="26592" y="30541"/>
                        <a:pt x="26592" y="30541"/>
                      </a:cubicBezTo>
                      <a:lnTo>
                        <a:pt x="26592" y="30541"/>
                      </a:lnTo>
                      <a:cubicBezTo>
                        <a:pt x="26592" y="30541"/>
                        <a:pt x="29224" y="30887"/>
                        <a:pt x="31878" y="30887"/>
                      </a:cubicBezTo>
                      <a:cubicBezTo>
                        <a:pt x="33795" y="30887"/>
                        <a:pt x="35724" y="30707"/>
                        <a:pt x="36681" y="30084"/>
                      </a:cubicBezTo>
                      <a:cubicBezTo>
                        <a:pt x="31842" y="30016"/>
                        <a:pt x="28304" y="28167"/>
                        <a:pt x="25725" y="25748"/>
                      </a:cubicBezTo>
                      <a:lnTo>
                        <a:pt x="25725" y="25748"/>
                      </a:lnTo>
                      <a:cubicBezTo>
                        <a:pt x="25799" y="25749"/>
                        <a:pt x="25873" y="25749"/>
                        <a:pt x="25946" y="25749"/>
                      </a:cubicBezTo>
                      <a:cubicBezTo>
                        <a:pt x="27625" y="25749"/>
                        <a:pt x="29236" y="25503"/>
                        <a:pt x="30198" y="25131"/>
                      </a:cubicBezTo>
                      <a:cubicBezTo>
                        <a:pt x="28441" y="24949"/>
                        <a:pt x="26524" y="23283"/>
                        <a:pt x="26524" y="23282"/>
                      </a:cubicBezTo>
                      <a:lnTo>
                        <a:pt x="26524" y="23282"/>
                      </a:lnTo>
                      <a:cubicBezTo>
                        <a:pt x="26524" y="23282"/>
                        <a:pt x="27448" y="23407"/>
                        <a:pt x="28627" y="23407"/>
                      </a:cubicBezTo>
                      <a:cubicBezTo>
                        <a:pt x="30068" y="23407"/>
                        <a:pt x="31890" y="23221"/>
                        <a:pt x="32869" y="22392"/>
                      </a:cubicBezTo>
                      <a:cubicBezTo>
                        <a:pt x="29034" y="22255"/>
                        <a:pt x="26227" y="20315"/>
                        <a:pt x="24150" y="17827"/>
                      </a:cubicBezTo>
                      <a:lnTo>
                        <a:pt x="24150" y="17827"/>
                      </a:lnTo>
                      <a:cubicBezTo>
                        <a:pt x="24280" y="17831"/>
                        <a:pt x="24411" y="17834"/>
                        <a:pt x="24541" y="17834"/>
                      </a:cubicBezTo>
                      <a:cubicBezTo>
                        <a:pt x="25798" y="17834"/>
                        <a:pt x="27007" y="17640"/>
                        <a:pt x="27711" y="17371"/>
                      </a:cubicBezTo>
                      <a:cubicBezTo>
                        <a:pt x="26432" y="17234"/>
                        <a:pt x="24994" y="16001"/>
                        <a:pt x="24994" y="16001"/>
                      </a:cubicBezTo>
                      <a:lnTo>
                        <a:pt x="24994" y="16001"/>
                      </a:lnTo>
                      <a:cubicBezTo>
                        <a:pt x="24994" y="16001"/>
                        <a:pt x="25677" y="16093"/>
                        <a:pt x="26548" y="16093"/>
                      </a:cubicBezTo>
                      <a:cubicBezTo>
                        <a:pt x="27616" y="16093"/>
                        <a:pt x="28967" y="15955"/>
                        <a:pt x="29696" y="15339"/>
                      </a:cubicBezTo>
                      <a:cubicBezTo>
                        <a:pt x="26638" y="15225"/>
                        <a:pt x="24447" y="13559"/>
                        <a:pt x="22872" y="11482"/>
                      </a:cubicBezTo>
                      <a:lnTo>
                        <a:pt x="22872" y="11482"/>
                      </a:lnTo>
                      <a:cubicBezTo>
                        <a:pt x="23302" y="11536"/>
                        <a:pt x="23749" y="11560"/>
                        <a:pt x="24191" y="11560"/>
                      </a:cubicBezTo>
                      <a:cubicBezTo>
                        <a:pt x="25434" y="11560"/>
                        <a:pt x="26638" y="11369"/>
                        <a:pt x="27345" y="11117"/>
                      </a:cubicBezTo>
                      <a:cubicBezTo>
                        <a:pt x="26044" y="10957"/>
                        <a:pt x="24606" y="9724"/>
                        <a:pt x="24606" y="9724"/>
                      </a:cubicBezTo>
                      <a:lnTo>
                        <a:pt x="24606" y="9724"/>
                      </a:lnTo>
                      <a:cubicBezTo>
                        <a:pt x="24606" y="9724"/>
                        <a:pt x="25289" y="9816"/>
                        <a:pt x="26160" y="9816"/>
                      </a:cubicBezTo>
                      <a:cubicBezTo>
                        <a:pt x="27228" y="9816"/>
                        <a:pt x="28579" y="9678"/>
                        <a:pt x="29308" y="9062"/>
                      </a:cubicBezTo>
                      <a:cubicBezTo>
                        <a:pt x="23739" y="8880"/>
                        <a:pt x="21068" y="3516"/>
                        <a:pt x="1969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3"/>
                <p:cNvSpPr/>
                <p:nvPr/>
              </p:nvSpPr>
              <p:spPr>
                <a:xfrm>
                  <a:off x="4699125" y="2776225"/>
                  <a:ext cx="460525" cy="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1" h="3562" extrusionOk="0">
                      <a:moveTo>
                        <a:pt x="12326" y="0"/>
                      </a:moveTo>
                      <a:lnTo>
                        <a:pt x="12326" y="0"/>
                      </a:lnTo>
                      <a:cubicBezTo>
                        <a:pt x="12326" y="0"/>
                        <a:pt x="12531" y="1004"/>
                        <a:pt x="13399" y="1735"/>
                      </a:cubicBezTo>
                      <a:cubicBezTo>
                        <a:pt x="13399" y="1735"/>
                        <a:pt x="13145" y="1783"/>
                        <a:pt x="12741" y="1783"/>
                      </a:cubicBezTo>
                      <a:cubicBezTo>
                        <a:pt x="12035" y="1783"/>
                        <a:pt x="10867" y="1635"/>
                        <a:pt x="9792" y="822"/>
                      </a:cubicBezTo>
                      <a:cubicBezTo>
                        <a:pt x="9792" y="822"/>
                        <a:pt x="8172" y="2077"/>
                        <a:pt x="6665" y="2328"/>
                      </a:cubicBezTo>
                      <a:cubicBezTo>
                        <a:pt x="6665" y="2328"/>
                        <a:pt x="8263" y="1301"/>
                        <a:pt x="8195" y="753"/>
                      </a:cubicBezTo>
                      <a:lnTo>
                        <a:pt x="8195" y="753"/>
                      </a:lnTo>
                      <a:cubicBezTo>
                        <a:pt x="8194" y="754"/>
                        <a:pt x="5980" y="2328"/>
                        <a:pt x="4816" y="2465"/>
                      </a:cubicBezTo>
                      <a:cubicBezTo>
                        <a:pt x="4816" y="2465"/>
                        <a:pt x="6323" y="890"/>
                        <a:pt x="6026" y="69"/>
                      </a:cubicBezTo>
                      <a:lnTo>
                        <a:pt x="6026" y="69"/>
                      </a:lnTo>
                      <a:cubicBezTo>
                        <a:pt x="6026" y="69"/>
                        <a:pt x="3188" y="1801"/>
                        <a:pt x="1048" y="1801"/>
                      </a:cubicBezTo>
                      <a:cubicBezTo>
                        <a:pt x="670" y="1801"/>
                        <a:pt x="315" y="1747"/>
                        <a:pt x="0" y="1621"/>
                      </a:cubicBezTo>
                      <a:lnTo>
                        <a:pt x="0" y="1621"/>
                      </a:lnTo>
                      <a:cubicBezTo>
                        <a:pt x="635" y="1923"/>
                        <a:pt x="1235" y="2101"/>
                        <a:pt x="1885" y="2101"/>
                      </a:cubicBezTo>
                      <a:cubicBezTo>
                        <a:pt x="2707" y="2101"/>
                        <a:pt x="3611" y="1817"/>
                        <a:pt x="4771" y="1141"/>
                      </a:cubicBezTo>
                      <a:lnTo>
                        <a:pt x="4771" y="1141"/>
                      </a:lnTo>
                      <a:cubicBezTo>
                        <a:pt x="3470" y="2808"/>
                        <a:pt x="1849" y="3492"/>
                        <a:pt x="1849" y="3492"/>
                      </a:cubicBezTo>
                      <a:cubicBezTo>
                        <a:pt x="1849" y="3492"/>
                        <a:pt x="2376" y="3562"/>
                        <a:pt x="3156" y="3562"/>
                      </a:cubicBezTo>
                      <a:cubicBezTo>
                        <a:pt x="4048" y="3562"/>
                        <a:pt x="5270" y="3471"/>
                        <a:pt x="6414" y="3082"/>
                      </a:cubicBezTo>
                      <a:cubicBezTo>
                        <a:pt x="6414" y="3082"/>
                        <a:pt x="9039" y="2305"/>
                        <a:pt x="9427" y="2054"/>
                      </a:cubicBezTo>
                      <a:cubicBezTo>
                        <a:pt x="9427" y="2054"/>
                        <a:pt x="10591" y="2671"/>
                        <a:pt x="11984" y="2922"/>
                      </a:cubicBezTo>
                      <a:cubicBezTo>
                        <a:pt x="12414" y="2976"/>
                        <a:pt x="12861" y="3000"/>
                        <a:pt x="13303" y="3000"/>
                      </a:cubicBezTo>
                      <a:cubicBezTo>
                        <a:pt x="14546" y="3000"/>
                        <a:pt x="15750" y="2809"/>
                        <a:pt x="16457" y="2557"/>
                      </a:cubicBezTo>
                      <a:cubicBezTo>
                        <a:pt x="15156" y="2397"/>
                        <a:pt x="13718" y="1164"/>
                        <a:pt x="13718" y="1164"/>
                      </a:cubicBezTo>
                      <a:lnTo>
                        <a:pt x="13718" y="1164"/>
                      </a:lnTo>
                      <a:cubicBezTo>
                        <a:pt x="13718" y="1164"/>
                        <a:pt x="14401" y="1256"/>
                        <a:pt x="15272" y="1256"/>
                      </a:cubicBezTo>
                      <a:cubicBezTo>
                        <a:pt x="16340" y="1256"/>
                        <a:pt x="17691" y="1118"/>
                        <a:pt x="18420" y="502"/>
                      </a:cubicBezTo>
                      <a:lnTo>
                        <a:pt x="18420" y="502"/>
                      </a:lnTo>
                      <a:cubicBezTo>
                        <a:pt x="18420" y="502"/>
                        <a:pt x="17404" y="898"/>
                        <a:pt x="15942" y="898"/>
                      </a:cubicBezTo>
                      <a:cubicBezTo>
                        <a:pt x="14896" y="898"/>
                        <a:pt x="13621" y="695"/>
                        <a:pt x="12326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83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3"/>
                <p:cNvSpPr/>
                <p:nvPr/>
              </p:nvSpPr>
              <p:spPr>
                <a:xfrm>
                  <a:off x="4708825" y="2929150"/>
                  <a:ext cx="460525" cy="9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1" h="3707" extrusionOk="0">
                      <a:moveTo>
                        <a:pt x="6706" y="3411"/>
                      </a:moveTo>
                      <a:cubicBezTo>
                        <a:pt x="6685" y="3416"/>
                        <a:pt x="6664" y="3420"/>
                        <a:pt x="6642" y="3424"/>
                      </a:cubicBezTo>
                      <a:cubicBezTo>
                        <a:pt x="6655" y="3424"/>
                        <a:pt x="6677" y="3421"/>
                        <a:pt x="6706" y="3411"/>
                      </a:cubicBezTo>
                      <a:close/>
                      <a:moveTo>
                        <a:pt x="11322" y="0"/>
                      </a:moveTo>
                      <a:lnTo>
                        <a:pt x="11322" y="0"/>
                      </a:lnTo>
                      <a:cubicBezTo>
                        <a:pt x="11824" y="1187"/>
                        <a:pt x="12486" y="1667"/>
                        <a:pt x="12486" y="1667"/>
                      </a:cubicBezTo>
                      <a:cubicBezTo>
                        <a:pt x="12332" y="1683"/>
                        <a:pt x="12184" y="1690"/>
                        <a:pt x="12041" y="1690"/>
                      </a:cubicBezTo>
                      <a:cubicBezTo>
                        <a:pt x="9943" y="1690"/>
                        <a:pt x="9062" y="69"/>
                        <a:pt x="9062" y="69"/>
                      </a:cubicBezTo>
                      <a:cubicBezTo>
                        <a:pt x="8902" y="868"/>
                        <a:pt x="7784" y="1872"/>
                        <a:pt x="7784" y="1872"/>
                      </a:cubicBezTo>
                      <a:cubicBezTo>
                        <a:pt x="8012" y="1324"/>
                        <a:pt x="7784" y="229"/>
                        <a:pt x="7784" y="229"/>
                      </a:cubicBezTo>
                      <a:cubicBezTo>
                        <a:pt x="6894" y="1301"/>
                        <a:pt x="5090" y="1963"/>
                        <a:pt x="5090" y="1963"/>
                      </a:cubicBezTo>
                      <a:cubicBezTo>
                        <a:pt x="6232" y="1347"/>
                        <a:pt x="5570" y="115"/>
                        <a:pt x="5570" y="114"/>
                      </a:cubicBezTo>
                      <a:lnTo>
                        <a:pt x="5570" y="114"/>
                      </a:lnTo>
                      <a:cubicBezTo>
                        <a:pt x="4378" y="1603"/>
                        <a:pt x="2518" y="1885"/>
                        <a:pt x="1279" y="1885"/>
                      </a:cubicBezTo>
                      <a:cubicBezTo>
                        <a:pt x="524" y="1885"/>
                        <a:pt x="0" y="1781"/>
                        <a:pt x="0" y="1781"/>
                      </a:cubicBezTo>
                      <a:lnTo>
                        <a:pt x="0" y="1781"/>
                      </a:lnTo>
                      <a:cubicBezTo>
                        <a:pt x="623" y="2072"/>
                        <a:pt x="1220" y="2244"/>
                        <a:pt x="1867" y="2244"/>
                      </a:cubicBezTo>
                      <a:cubicBezTo>
                        <a:pt x="2691" y="2244"/>
                        <a:pt x="3598" y="1966"/>
                        <a:pt x="4748" y="1301"/>
                      </a:cubicBezTo>
                      <a:lnTo>
                        <a:pt x="4748" y="1301"/>
                      </a:lnTo>
                      <a:cubicBezTo>
                        <a:pt x="3447" y="2968"/>
                        <a:pt x="1849" y="3630"/>
                        <a:pt x="1849" y="3630"/>
                      </a:cubicBezTo>
                      <a:cubicBezTo>
                        <a:pt x="1849" y="3630"/>
                        <a:pt x="2363" y="3707"/>
                        <a:pt x="3140" y="3707"/>
                      </a:cubicBezTo>
                      <a:cubicBezTo>
                        <a:pt x="3398" y="3707"/>
                        <a:pt x="3687" y="3698"/>
                        <a:pt x="3995" y="3675"/>
                      </a:cubicBezTo>
                      <a:cubicBezTo>
                        <a:pt x="6003" y="3447"/>
                        <a:pt x="7076" y="2694"/>
                        <a:pt x="7076" y="2694"/>
                      </a:cubicBezTo>
                      <a:lnTo>
                        <a:pt x="7076" y="2694"/>
                      </a:lnTo>
                      <a:cubicBezTo>
                        <a:pt x="7114" y="3201"/>
                        <a:pt x="6842" y="3368"/>
                        <a:pt x="6706" y="3411"/>
                      </a:cubicBezTo>
                      <a:lnTo>
                        <a:pt x="6706" y="3411"/>
                      </a:lnTo>
                      <a:cubicBezTo>
                        <a:pt x="8516" y="3045"/>
                        <a:pt x="9564" y="2443"/>
                        <a:pt x="9564" y="2443"/>
                      </a:cubicBezTo>
                      <a:cubicBezTo>
                        <a:pt x="10493" y="3093"/>
                        <a:pt x="12102" y="3153"/>
                        <a:pt x="12669" y="3153"/>
                      </a:cubicBezTo>
                      <a:cubicBezTo>
                        <a:pt x="12799" y="3153"/>
                        <a:pt x="12874" y="3150"/>
                        <a:pt x="12874" y="3150"/>
                      </a:cubicBezTo>
                      <a:cubicBezTo>
                        <a:pt x="13004" y="3154"/>
                        <a:pt x="13135" y="3157"/>
                        <a:pt x="13265" y="3157"/>
                      </a:cubicBezTo>
                      <a:cubicBezTo>
                        <a:pt x="14522" y="3157"/>
                        <a:pt x="15731" y="2963"/>
                        <a:pt x="16435" y="2694"/>
                      </a:cubicBezTo>
                      <a:cubicBezTo>
                        <a:pt x="15156" y="2557"/>
                        <a:pt x="13718" y="1324"/>
                        <a:pt x="13718" y="1324"/>
                      </a:cubicBezTo>
                      <a:lnTo>
                        <a:pt x="13718" y="1324"/>
                      </a:lnTo>
                      <a:cubicBezTo>
                        <a:pt x="13718" y="1324"/>
                        <a:pt x="14401" y="1416"/>
                        <a:pt x="15272" y="1416"/>
                      </a:cubicBezTo>
                      <a:cubicBezTo>
                        <a:pt x="16340" y="1416"/>
                        <a:pt x="17691" y="1278"/>
                        <a:pt x="18420" y="662"/>
                      </a:cubicBezTo>
                      <a:lnTo>
                        <a:pt x="18420" y="662"/>
                      </a:lnTo>
                      <a:cubicBezTo>
                        <a:pt x="17767" y="909"/>
                        <a:pt x="17029" y="1003"/>
                        <a:pt x="16283" y="1003"/>
                      </a:cubicBezTo>
                      <a:cubicBezTo>
                        <a:pt x="13848" y="1003"/>
                        <a:pt x="11322" y="0"/>
                        <a:pt x="11322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83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86;p3"/>
                <p:cNvSpPr/>
                <p:nvPr/>
              </p:nvSpPr>
              <p:spPr>
                <a:xfrm>
                  <a:off x="4626075" y="3084350"/>
                  <a:ext cx="622600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4" h="5624" extrusionOk="0">
                      <a:moveTo>
                        <a:pt x="15659" y="1"/>
                      </a:moveTo>
                      <a:lnTo>
                        <a:pt x="15659" y="1"/>
                      </a:lnTo>
                      <a:cubicBezTo>
                        <a:pt x="16024" y="1781"/>
                        <a:pt x="16914" y="2420"/>
                        <a:pt x="16914" y="2420"/>
                      </a:cubicBezTo>
                      <a:cubicBezTo>
                        <a:pt x="16273" y="2494"/>
                        <a:pt x="15704" y="2526"/>
                        <a:pt x="15201" y="2526"/>
                      </a:cubicBezTo>
                      <a:cubicBezTo>
                        <a:pt x="11637" y="2526"/>
                        <a:pt x="11322" y="914"/>
                        <a:pt x="11322" y="914"/>
                      </a:cubicBezTo>
                      <a:cubicBezTo>
                        <a:pt x="10021" y="3128"/>
                        <a:pt x="7259" y="3242"/>
                        <a:pt x="7259" y="3242"/>
                      </a:cubicBezTo>
                      <a:cubicBezTo>
                        <a:pt x="8104" y="2375"/>
                        <a:pt x="7944" y="777"/>
                        <a:pt x="7944" y="777"/>
                      </a:cubicBezTo>
                      <a:lnTo>
                        <a:pt x="7944" y="777"/>
                      </a:lnTo>
                      <a:cubicBezTo>
                        <a:pt x="5641" y="2766"/>
                        <a:pt x="2946" y="3109"/>
                        <a:pt x="1361" y="3109"/>
                      </a:cubicBezTo>
                      <a:cubicBezTo>
                        <a:pt x="527" y="3109"/>
                        <a:pt x="1" y="3014"/>
                        <a:pt x="1" y="3014"/>
                      </a:cubicBezTo>
                      <a:lnTo>
                        <a:pt x="1" y="3014"/>
                      </a:lnTo>
                      <a:cubicBezTo>
                        <a:pt x="859" y="3418"/>
                        <a:pt x="1673" y="3656"/>
                        <a:pt x="2555" y="3656"/>
                      </a:cubicBezTo>
                      <a:cubicBezTo>
                        <a:pt x="3666" y="3656"/>
                        <a:pt x="4885" y="3278"/>
                        <a:pt x="6437" y="2375"/>
                      </a:cubicBezTo>
                      <a:lnTo>
                        <a:pt x="6437" y="2375"/>
                      </a:lnTo>
                      <a:cubicBezTo>
                        <a:pt x="4680" y="4611"/>
                        <a:pt x="2511" y="5524"/>
                        <a:pt x="2511" y="5524"/>
                      </a:cubicBezTo>
                      <a:cubicBezTo>
                        <a:pt x="2511" y="5524"/>
                        <a:pt x="3243" y="5623"/>
                        <a:pt x="4321" y="5623"/>
                      </a:cubicBezTo>
                      <a:cubicBezTo>
                        <a:pt x="5040" y="5623"/>
                        <a:pt x="5912" y="5579"/>
                        <a:pt x="6825" y="5433"/>
                      </a:cubicBezTo>
                      <a:cubicBezTo>
                        <a:pt x="10386" y="4863"/>
                        <a:pt x="12326" y="3858"/>
                        <a:pt x="12326" y="3858"/>
                      </a:cubicBezTo>
                      <a:cubicBezTo>
                        <a:pt x="13799" y="4779"/>
                        <a:pt x="16429" y="4868"/>
                        <a:pt x="17392" y="4868"/>
                      </a:cubicBezTo>
                      <a:cubicBezTo>
                        <a:pt x="17624" y="4868"/>
                        <a:pt x="17759" y="4863"/>
                        <a:pt x="17759" y="4863"/>
                      </a:cubicBezTo>
                      <a:cubicBezTo>
                        <a:pt x="17833" y="4864"/>
                        <a:pt x="17907" y="4864"/>
                        <a:pt x="17980" y="4864"/>
                      </a:cubicBezTo>
                      <a:cubicBezTo>
                        <a:pt x="19659" y="4864"/>
                        <a:pt x="21270" y="4618"/>
                        <a:pt x="22232" y="4246"/>
                      </a:cubicBezTo>
                      <a:cubicBezTo>
                        <a:pt x="20475" y="4064"/>
                        <a:pt x="18558" y="2398"/>
                        <a:pt x="18558" y="2397"/>
                      </a:cubicBezTo>
                      <a:lnTo>
                        <a:pt x="18558" y="2397"/>
                      </a:lnTo>
                      <a:cubicBezTo>
                        <a:pt x="18558" y="2397"/>
                        <a:pt x="19482" y="2522"/>
                        <a:pt x="20661" y="2522"/>
                      </a:cubicBezTo>
                      <a:cubicBezTo>
                        <a:pt x="22102" y="2522"/>
                        <a:pt x="23924" y="2336"/>
                        <a:pt x="24903" y="1507"/>
                      </a:cubicBezTo>
                      <a:lnTo>
                        <a:pt x="24903" y="1507"/>
                      </a:lnTo>
                      <a:cubicBezTo>
                        <a:pt x="24185" y="1758"/>
                        <a:pt x="23407" y="1860"/>
                        <a:pt x="22617" y="1860"/>
                      </a:cubicBezTo>
                      <a:cubicBezTo>
                        <a:pt x="19242" y="1860"/>
                        <a:pt x="15659" y="1"/>
                        <a:pt x="15659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83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3"/>
                <p:cNvSpPr/>
                <p:nvPr/>
              </p:nvSpPr>
              <p:spPr>
                <a:xfrm>
                  <a:off x="4559325" y="3266400"/>
                  <a:ext cx="784625" cy="1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85" h="5907" extrusionOk="0">
                      <a:moveTo>
                        <a:pt x="20269" y="0"/>
                      </a:moveTo>
                      <a:lnTo>
                        <a:pt x="20269" y="0"/>
                      </a:lnTo>
                      <a:cubicBezTo>
                        <a:pt x="20406" y="1392"/>
                        <a:pt x="20657" y="2488"/>
                        <a:pt x="20657" y="2488"/>
                      </a:cubicBezTo>
                      <a:cubicBezTo>
                        <a:pt x="18945" y="2420"/>
                        <a:pt x="17325" y="480"/>
                        <a:pt x="17324" y="479"/>
                      </a:cubicBezTo>
                      <a:lnTo>
                        <a:pt x="17324" y="479"/>
                      </a:lnTo>
                      <a:cubicBezTo>
                        <a:pt x="16434" y="1758"/>
                        <a:pt x="17416" y="3081"/>
                        <a:pt x="17416" y="3081"/>
                      </a:cubicBezTo>
                      <a:cubicBezTo>
                        <a:pt x="17391" y="3082"/>
                        <a:pt x="17367" y="3082"/>
                        <a:pt x="17343" y="3082"/>
                      </a:cubicBezTo>
                      <a:cubicBezTo>
                        <a:pt x="15208" y="3082"/>
                        <a:pt x="13490" y="1118"/>
                        <a:pt x="13490" y="1118"/>
                      </a:cubicBezTo>
                      <a:cubicBezTo>
                        <a:pt x="12622" y="2625"/>
                        <a:pt x="9769" y="3721"/>
                        <a:pt x="9769" y="3721"/>
                      </a:cubicBezTo>
                      <a:cubicBezTo>
                        <a:pt x="11047" y="2922"/>
                        <a:pt x="10203" y="1210"/>
                        <a:pt x="10203" y="1210"/>
                      </a:cubicBezTo>
                      <a:lnTo>
                        <a:pt x="10203" y="1210"/>
                      </a:lnTo>
                      <a:cubicBezTo>
                        <a:pt x="6820" y="3525"/>
                        <a:pt x="3620" y="3945"/>
                        <a:pt x="1736" y="3945"/>
                      </a:cubicBezTo>
                      <a:cubicBezTo>
                        <a:pt x="963" y="3945"/>
                        <a:pt x="412" y="3874"/>
                        <a:pt x="160" y="3835"/>
                      </a:cubicBezTo>
                      <a:cubicBezTo>
                        <a:pt x="46" y="3812"/>
                        <a:pt x="0" y="3812"/>
                        <a:pt x="0" y="3812"/>
                      </a:cubicBezTo>
                      <a:lnTo>
                        <a:pt x="0" y="3812"/>
                      </a:lnTo>
                      <a:cubicBezTo>
                        <a:pt x="1037" y="4174"/>
                        <a:pt x="2025" y="4389"/>
                        <a:pt x="3093" y="4389"/>
                      </a:cubicBezTo>
                      <a:cubicBezTo>
                        <a:pt x="4515" y="4389"/>
                        <a:pt x="6082" y="4007"/>
                        <a:pt x="8103" y="3081"/>
                      </a:cubicBezTo>
                      <a:lnTo>
                        <a:pt x="8103" y="3081"/>
                      </a:lnTo>
                      <a:cubicBezTo>
                        <a:pt x="8377" y="4565"/>
                        <a:pt x="7030" y="5706"/>
                        <a:pt x="7030" y="5706"/>
                      </a:cubicBezTo>
                      <a:cubicBezTo>
                        <a:pt x="7030" y="5706"/>
                        <a:pt x="7777" y="5906"/>
                        <a:pt x="8898" y="5906"/>
                      </a:cubicBezTo>
                      <a:cubicBezTo>
                        <a:pt x="9429" y="5906"/>
                        <a:pt x="10045" y="5861"/>
                        <a:pt x="10705" y="5729"/>
                      </a:cubicBezTo>
                      <a:cubicBezTo>
                        <a:pt x="12394" y="5318"/>
                        <a:pt x="15407" y="3835"/>
                        <a:pt x="15407" y="3835"/>
                      </a:cubicBezTo>
                      <a:cubicBezTo>
                        <a:pt x="16891" y="4816"/>
                        <a:pt x="20041" y="4907"/>
                        <a:pt x="20041" y="4907"/>
                      </a:cubicBezTo>
                      <a:cubicBezTo>
                        <a:pt x="20333" y="4931"/>
                        <a:pt x="20626" y="4943"/>
                        <a:pt x="20918" y="4943"/>
                      </a:cubicBezTo>
                      <a:cubicBezTo>
                        <a:pt x="22017" y="4943"/>
                        <a:pt x="23113" y="4775"/>
                        <a:pt x="24195" y="4451"/>
                      </a:cubicBezTo>
                      <a:cubicBezTo>
                        <a:pt x="22004" y="4291"/>
                        <a:pt x="21296" y="2374"/>
                        <a:pt x="21296" y="2374"/>
                      </a:cubicBezTo>
                      <a:lnTo>
                        <a:pt x="21296" y="2374"/>
                      </a:lnTo>
                      <a:cubicBezTo>
                        <a:pt x="21296" y="2374"/>
                        <a:pt x="23928" y="2720"/>
                        <a:pt x="26582" y="2720"/>
                      </a:cubicBezTo>
                      <a:cubicBezTo>
                        <a:pt x="28499" y="2720"/>
                        <a:pt x="30428" y="2540"/>
                        <a:pt x="31385" y="1917"/>
                      </a:cubicBezTo>
                      <a:lnTo>
                        <a:pt x="31385" y="1917"/>
                      </a:lnTo>
                      <a:cubicBezTo>
                        <a:pt x="30542" y="2086"/>
                        <a:pt x="29696" y="2157"/>
                        <a:pt x="28866" y="2157"/>
                      </a:cubicBezTo>
                      <a:cubicBezTo>
                        <a:pt x="24306" y="2157"/>
                        <a:pt x="20269" y="0"/>
                        <a:pt x="20269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83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3"/>
                <p:cNvSpPr/>
                <p:nvPr/>
              </p:nvSpPr>
              <p:spPr>
                <a:xfrm>
                  <a:off x="4575875" y="3491225"/>
                  <a:ext cx="780650" cy="1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26" h="5448" extrusionOk="0">
                      <a:moveTo>
                        <a:pt x="12851" y="0"/>
                      </a:moveTo>
                      <a:cubicBezTo>
                        <a:pt x="12303" y="1027"/>
                        <a:pt x="9541" y="1621"/>
                        <a:pt x="9541" y="1621"/>
                      </a:cubicBezTo>
                      <a:cubicBezTo>
                        <a:pt x="10203" y="1210"/>
                        <a:pt x="10112" y="320"/>
                        <a:pt x="10112" y="320"/>
                      </a:cubicBezTo>
                      <a:lnTo>
                        <a:pt x="10112" y="320"/>
                      </a:lnTo>
                      <a:cubicBezTo>
                        <a:pt x="6655" y="2736"/>
                        <a:pt x="3130" y="3111"/>
                        <a:pt x="1293" y="3111"/>
                      </a:cubicBezTo>
                      <a:cubicBezTo>
                        <a:pt x="510" y="3111"/>
                        <a:pt x="34" y="3043"/>
                        <a:pt x="0" y="3036"/>
                      </a:cubicBezTo>
                      <a:lnTo>
                        <a:pt x="0" y="3036"/>
                      </a:lnTo>
                      <a:cubicBezTo>
                        <a:pt x="978" y="3368"/>
                        <a:pt x="1916" y="3562"/>
                        <a:pt x="2929" y="3562"/>
                      </a:cubicBezTo>
                      <a:cubicBezTo>
                        <a:pt x="4350" y="3562"/>
                        <a:pt x="5917" y="3180"/>
                        <a:pt x="7943" y="2260"/>
                      </a:cubicBezTo>
                      <a:lnTo>
                        <a:pt x="7943" y="2260"/>
                      </a:lnTo>
                      <a:cubicBezTo>
                        <a:pt x="5706" y="4451"/>
                        <a:pt x="2944" y="5387"/>
                        <a:pt x="2944" y="5387"/>
                      </a:cubicBezTo>
                      <a:cubicBezTo>
                        <a:pt x="2944" y="5387"/>
                        <a:pt x="3634" y="5448"/>
                        <a:pt x="4710" y="5448"/>
                      </a:cubicBezTo>
                      <a:cubicBezTo>
                        <a:pt x="5247" y="5448"/>
                        <a:pt x="5881" y="5433"/>
                        <a:pt x="6574" y="5387"/>
                      </a:cubicBezTo>
                      <a:cubicBezTo>
                        <a:pt x="8788" y="4976"/>
                        <a:pt x="12257" y="3356"/>
                        <a:pt x="12257" y="3355"/>
                      </a:cubicBezTo>
                      <a:lnTo>
                        <a:pt x="12257" y="3355"/>
                      </a:lnTo>
                      <a:cubicBezTo>
                        <a:pt x="12097" y="3995"/>
                        <a:pt x="11093" y="4976"/>
                        <a:pt x="11093" y="4976"/>
                      </a:cubicBezTo>
                      <a:cubicBezTo>
                        <a:pt x="13102" y="4428"/>
                        <a:pt x="14243" y="2922"/>
                        <a:pt x="14243" y="2922"/>
                      </a:cubicBezTo>
                      <a:cubicBezTo>
                        <a:pt x="15463" y="4006"/>
                        <a:pt x="18014" y="4089"/>
                        <a:pt x="18759" y="4089"/>
                      </a:cubicBezTo>
                      <a:cubicBezTo>
                        <a:pt x="18892" y="4089"/>
                        <a:pt x="18968" y="4086"/>
                        <a:pt x="18968" y="4086"/>
                      </a:cubicBezTo>
                      <a:cubicBezTo>
                        <a:pt x="18466" y="3629"/>
                        <a:pt x="18374" y="2854"/>
                        <a:pt x="18374" y="2853"/>
                      </a:cubicBezTo>
                      <a:lnTo>
                        <a:pt x="18374" y="2853"/>
                      </a:lnTo>
                      <a:cubicBezTo>
                        <a:pt x="19630" y="4337"/>
                        <a:pt x="21707" y="4474"/>
                        <a:pt x="21707" y="4474"/>
                      </a:cubicBezTo>
                      <a:cubicBezTo>
                        <a:pt x="21859" y="4477"/>
                        <a:pt x="22012" y="4478"/>
                        <a:pt x="22164" y="4478"/>
                      </a:cubicBezTo>
                      <a:cubicBezTo>
                        <a:pt x="24381" y="4478"/>
                        <a:pt x="26541" y="4175"/>
                        <a:pt x="27801" y="3812"/>
                      </a:cubicBezTo>
                      <a:cubicBezTo>
                        <a:pt x="25610" y="3652"/>
                        <a:pt x="23191" y="2077"/>
                        <a:pt x="23191" y="2077"/>
                      </a:cubicBezTo>
                      <a:lnTo>
                        <a:pt x="23191" y="2077"/>
                      </a:lnTo>
                      <a:cubicBezTo>
                        <a:pt x="23191" y="2077"/>
                        <a:pt x="24161" y="2166"/>
                        <a:pt x="25462" y="2166"/>
                      </a:cubicBezTo>
                      <a:cubicBezTo>
                        <a:pt x="27330" y="2166"/>
                        <a:pt x="29880" y="1984"/>
                        <a:pt x="31225" y="1096"/>
                      </a:cubicBezTo>
                      <a:lnTo>
                        <a:pt x="31225" y="1096"/>
                      </a:lnTo>
                      <a:cubicBezTo>
                        <a:pt x="29576" y="1635"/>
                        <a:pt x="28070" y="1834"/>
                        <a:pt x="26747" y="1834"/>
                      </a:cubicBezTo>
                      <a:cubicBezTo>
                        <a:pt x="23092" y="1834"/>
                        <a:pt x="20840" y="320"/>
                        <a:pt x="20840" y="320"/>
                      </a:cubicBezTo>
                      <a:lnTo>
                        <a:pt x="20840" y="320"/>
                      </a:lnTo>
                      <a:cubicBezTo>
                        <a:pt x="20976" y="936"/>
                        <a:pt x="21844" y="1415"/>
                        <a:pt x="21844" y="1415"/>
                      </a:cubicBezTo>
                      <a:cubicBezTo>
                        <a:pt x="21674" y="1446"/>
                        <a:pt x="21488" y="1460"/>
                        <a:pt x="21292" y="1460"/>
                      </a:cubicBezTo>
                      <a:cubicBezTo>
                        <a:pt x="19272" y="1460"/>
                        <a:pt x="16069" y="0"/>
                        <a:pt x="16069" y="0"/>
                      </a:cubicBezTo>
                      <a:lnTo>
                        <a:pt x="16069" y="0"/>
                      </a:lnTo>
                      <a:cubicBezTo>
                        <a:pt x="16229" y="776"/>
                        <a:pt x="16845" y="1187"/>
                        <a:pt x="16845" y="1187"/>
                      </a:cubicBezTo>
                      <a:cubicBezTo>
                        <a:pt x="16754" y="1192"/>
                        <a:pt x="16663" y="1194"/>
                        <a:pt x="16574" y="1194"/>
                      </a:cubicBezTo>
                      <a:cubicBezTo>
                        <a:pt x="14526" y="1194"/>
                        <a:pt x="12851" y="0"/>
                        <a:pt x="12851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83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3"/>
                <p:cNvSpPr/>
                <p:nvPr/>
              </p:nvSpPr>
              <p:spPr>
                <a:xfrm>
                  <a:off x="4426925" y="3707475"/>
                  <a:ext cx="1060275" cy="18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11" h="7476" extrusionOk="0">
                      <a:moveTo>
                        <a:pt x="20521" y="1"/>
                      </a:moveTo>
                      <a:cubicBezTo>
                        <a:pt x="20029" y="1394"/>
                        <a:pt x="16964" y="2511"/>
                        <a:pt x="16621" y="2511"/>
                      </a:cubicBezTo>
                      <a:cubicBezTo>
                        <a:pt x="16581" y="2511"/>
                        <a:pt x="16578" y="2497"/>
                        <a:pt x="16617" y="2466"/>
                      </a:cubicBezTo>
                      <a:cubicBezTo>
                        <a:pt x="17005" y="2169"/>
                        <a:pt x="16640" y="869"/>
                        <a:pt x="16640" y="868"/>
                      </a:cubicBezTo>
                      <a:lnTo>
                        <a:pt x="16640" y="868"/>
                      </a:lnTo>
                      <a:cubicBezTo>
                        <a:pt x="15111" y="2535"/>
                        <a:pt x="11527" y="3585"/>
                        <a:pt x="11527" y="3585"/>
                      </a:cubicBezTo>
                      <a:cubicBezTo>
                        <a:pt x="12440" y="3060"/>
                        <a:pt x="13125" y="1325"/>
                        <a:pt x="13125" y="1325"/>
                      </a:cubicBezTo>
                      <a:lnTo>
                        <a:pt x="13125" y="1325"/>
                      </a:lnTo>
                      <a:cubicBezTo>
                        <a:pt x="8341" y="3857"/>
                        <a:pt x="4468" y="4343"/>
                        <a:pt x="2201" y="4343"/>
                      </a:cubicBezTo>
                      <a:cubicBezTo>
                        <a:pt x="790" y="4343"/>
                        <a:pt x="1" y="4155"/>
                        <a:pt x="1" y="4155"/>
                      </a:cubicBezTo>
                      <a:lnTo>
                        <a:pt x="1" y="4155"/>
                      </a:lnTo>
                      <a:cubicBezTo>
                        <a:pt x="1392" y="4642"/>
                        <a:pt x="2717" y="4929"/>
                        <a:pt x="4150" y="4929"/>
                      </a:cubicBezTo>
                      <a:cubicBezTo>
                        <a:pt x="6080" y="4929"/>
                        <a:pt x="8206" y="4408"/>
                        <a:pt x="10957" y="3151"/>
                      </a:cubicBezTo>
                      <a:lnTo>
                        <a:pt x="10957" y="3151"/>
                      </a:lnTo>
                      <a:cubicBezTo>
                        <a:pt x="7921" y="6141"/>
                        <a:pt x="4178" y="7396"/>
                        <a:pt x="4178" y="7396"/>
                      </a:cubicBezTo>
                      <a:cubicBezTo>
                        <a:pt x="4178" y="7396"/>
                        <a:pt x="5112" y="7476"/>
                        <a:pt x="6559" y="7476"/>
                      </a:cubicBezTo>
                      <a:cubicBezTo>
                        <a:pt x="10193" y="7476"/>
                        <a:pt x="17056" y="6974"/>
                        <a:pt x="20452" y="3448"/>
                      </a:cubicBezTo>
                      <a:cubicBezTo>
                        <a:pt x="21833" y="5467"/>
                        <a:pt x="25974" y="6163"/>
                        <a:pt x="30026" y="6163"/>
                      </a:cubicBezTo>
                      <a:cubicBezTo>
                        <a:pt x="33071" y="6163"/>
                        <a:pt x="36066" y="5770"/>
                        <a:pt x="37799" y="5251"/>
                      </a:cubicBezTo>
                      <a:cubicBezTo>
                        <a:pt x="34832" y="5045"/>
                        <a:pt x="31568" y="2900"/>
                        <a:pt x="31568" y="2900"/>
                      </a:cubicBezTo>
                      <a:lnTo>
                        <a:pt x="31568" y="2900"/>
                      </a:lnTo>
                      <a:cubicBezTo>
                        <a:pt x="31568" y="2900"/>
                        <a:pt x="32898" y="3021"/>
                        <a:pt x="34674" y="3021"/>
                      </a:cubicBezTo>
                      <a:cubicBezTo>
                        <a:pt x="37195" y="3021"/>
                        <a:pt x="40616" y="2777"/>
                        <a:pt x="42410" y="1599"/>
                      </a:cubicBezTo>
                      <a:lnTo>
                        <a:pt x="42410" y="1599"/>
                      </a:lnTo>
                      <a:cubicBezTo>
                        <a:pt x="40394" y="2219"/>
                        <a:pt x="38281" y="2445"/>
                        <a:pt x="36271" y="2445"/>
                      </a:cubicBezTo>
                      <a:cubicBezTo>
                        <a:pt x="30886" y="2445"/>
                        <a:pt x="26250" y="823"/>
                        <a:pt x="26250" y="823"/>
                      </a:cubicBezTo>
                      <a:lnTo>
                        <a:pt x="26250" y="823"/>
                      </a:lnTo>
                      <a:cubicBezTo>
                        <a:pt x="26501" y="2238"/>
                        <a:pt x="28007" y="2672"/>
                        <a:pt x="28007" y="2672"/>
                      </a:cubicBezTo>
                      <a:cubicBezTo>
                        <a:pt x="27736" y="2697"/>
                        <a:pt x="27470" y="2709"/>
                        <a:pt x="27209" y="2709"/>
                      </a:cubicBezTo>
                      <a:cubicBezTo>
                        <a:pt x="23289" y="2709"/>
                        <a:pt x="20521" y="1"/>
                        <a:pt x="2052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83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90" name="Google Shape;90;p3"/>
              <p:cNvSpPr/>
              <p:nvPr/>
            </p:nvSpPr>
            <p:spPr>
              <a:xfrm>
                <a:off x="-118725" y="3911000"/>
                <a:ext cx="9467032" cy="957175"/>
              </a:xfrm>
              <a:custGeom>
                <a:avLst/>
                <a:gdLst/>
                <a:ahLst/>
                <a:cxnLst/>
                <a:rect l="l" t="t" r="r" b="b"/>
                <a:pathLst>
                  <a:path w="217708" h="38287" extrusionOk="0">
                    <a:moveTo>
                      <a:pt x="196374" y="0"/>
                    </a:moveTo>
                    <a:cubicBezTo>
                      <a:pt x="186099" y="0"/>
                      <a:pt x="173508" y="715"/>
                      <a:pt x="161626" y="2930"/>
                    </a:cubicBezTo>
                    <a:cubicBezTo>
                      <a:pt x="141544" y="6656"/>
                      <a:pt x="125658" y="12298"/>
                      <a:pt x="95342" y="12298"/>
                    </a:cubicBezTo>
                    <a:cubicBezTo>
                      <a:pt x="88513" y="12298"/>
                      <a:pt x="80953" y="12011"/>
                      <a:pt x="72448" y="11353"/>
                    </a:cubicBezTo>
                    <a:cubicBezTo>
                      <a:pt x="62149" y="10555"/>
                      <a:pt x="52845" y="10245"/>
                      <a:pt x="44602" y="10245"/>
                    </a:cubicBezTo>
                    <a:cubicBezTo>
                      <a:pt x="15832" y="10245"/>
                      <a:pt x="0" y="14023"/>
                      <a:pt x="0" y="14023"/>
                    </a:cubicBezTo>
                    <a:lnTo>
                      <a:pt x="0" y="38287"/>
                    </a:lnTo>
                    <a:lnTo>
                      <a:pt x="217685" y="36415"/>
                    </a:lnTo>
                    <a:lnTo>
                      <a:pt x="217708" y="1492"/>
                    </a:lnTo>
                    <a:cubicBezTo>
                      <a:pt x="215725" y="819"/>
                      <a:pt x="207377" y="0"/>
                      <a:pt x="1963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-118725" y="3962100"/>
                <a:ext cx="9474990" cy="906075"/>
              </a:xfrm>
              <a:custGeom>
                <a:avLst/>
                <a:gdLst/>
                <a:ahLst/>
                <a:cxnLst/>
                <a:rect l="l" t="t" r="r" b="b"/>
                <a:pathLst>
                  <a:path w="217891" h="36243" extrusionOk="0">
                    <a:moveTo>
                      <a:pt x="181204" y="1"/>
                    </a:moveTo>
                    <a:cubicBezTo>
                      <a:pt x="174847" y="1"/>
                      <a:pt x="168136" y="487"/>
                      <a:pt x="161421" y="1639"/>
                    </a:cubicBezTo>
                    <a:cubicBezTo>
                      <a:pt x="142582" y="4890"/>
                      <a:pt x="132909" y="13880"/>
                      <a:pt x="104702" y="13880"/>
                    </a:cubicBezTo>
                    <a:cubicBezTo>
                      <a:pt x="96067" y="13880"/>
                      <a:pt x="85695" y="13037"/>
                      <a:pt x="72790" y="10929"/>
                    </a:cubicBezTo>
                    <a:cubicBezTo>
                      <a:pt x="67461" y="10057"/>
                      <a:pt x="61822" y="9695"/>
                      <a:pt x="56134" y="9695"/>
                    </a:cubicBezTo>
                    <a:cubicBezTo>
                      <a:pt x="28638" y="9695"/>
                      <a:pt x="23" y="18142"/>
                      <a:pt x="23" y="18142"/>
                    </a:cubicBezTo>
                    <a:lnTo>
                      <a:pt x="0" y="36243"/>
                    </a:lnTo>
                    <a:lnTo>
                      <a:pt x="217685" y="34508"/>
                    </a:lnTo>
                    <a:lnTo>
                      <a:pt x="217891" y="6935"/>
                    </a:lnTo>
                    <a:cubicBezTo>
                      <a:pt x="212563" y="3450"/>
                      <a:pt x="198138" y="1"/>
                      <a:pt x="181204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13250" y="4376200"/>
                <a:ext cx="113575" cy="150325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6013" extrusionOk="0">
                    <a:moveTo>
                      <a:pt x="1108" y="1"/>
                    </a:moveTo>
                    <a:cubicBezTo>
                      <a:pt x="1097" y="1"/>
                      <a:pt x="1085" y="1"/>
                      <a:pt x="1073" y="3"/>
                    </a:cubicBezTo>
                    <a:cubicBezTo>
                      <a:pt x="914" y="26"/>
                      <a:pt x="799" y="163"/>
                      <a:pt x="822" y="323"/>
                    </a:cubicBezTo>
                    <a:cubicBezTo>
                      <a:pt x="822" y="528"/>
                      <a:pt x="891" y="734"/>
                      <a:pt x="914" y="939"/>
                    </a:cubicBezTo>
                    <a:cubicBezTo>
                      <a:pt x="1142" y="1943"/>
                      <a:pt x="1347" y="2948"/>
                      <a:pt x="1530" y="3952"/>
                    </a:cubicBezTo>
                    <a:cubicBezTo>
                      <a:pt x="1050" y="4477"/>
                      <a:pt x="571" y="5002"/>
                      <a:pt x="92" y="5527"/>
                    </a:cubicBezTo>
                    <a:cubicBezTo>
                      <a:pt x="1" y="5641"/>
                      <a:pt x="1" y="5824"/>
                      <a:pt x="115" y="5938"/>
                    </a:cubicBezTo>
                    <a:cubicBezTo>
                      <a:pt x="166" y="5989"/>
                      <a:pt x="236" y="6013"/>
                      <a:pt x="306" y="6013"/>
                    </a:cubicBezTo>
                    <a:cubicBezTo>
                      <a:pt x="391" y="6013"/>
                      <a:pt x="475" y="5978"/>
                      <a:pt x="526" y="5915"/>
                    </a:cubicBezTo>
                    <a:cubicBezTo>
                      <a:pt x="1827" y="4500"/>
                      <a:pt x="3128" y="3062"/>
                      <a:pt x="4451" y="1624"/>
                    </a:cubicBezTo>
                    <a:cubicBezTo>
                      <a:pt x="4543" y="1510"/>
                      <a:pt x="4543" y="1327"/>
                      <a:pt x="4429" y="1213"/>
                    </a:cubicBezTo>
                    <a:cubicBezTo>
                      <a:pt x="4375" y="1170"/>
                      <a:pt x="4306" y="1147"/>
                      <a:pt x="4236" y="1147"/>
                    </a:cubicBezTo>
                    <a:cubicBezTo>
                      <a:pt x="4157" y="1147"/>
                      <a:pt x="4078" y="1175"/>
                      <a:pt x="4018" y="1236"/>
                    </a:cubicBezTo>
                    <a:cubicBezTo>
                      <a:pt x="3356" y="1966"/>
                      <a:pt x="2694" y="2697"/>
                      <a:pt x="2009" y="3427"/>
                    </a:cubicBezTo>
                    <a:cubicBezTo>
                      <a:pt x="1849" y="2560"/>
                      <a:pt x="1690" y="1669"/>
                      <a:pt x="1484" y="802"/>
                    </a:cubicBezTo>
                    <a:cubicBezTo>
                      <a:pt x="1439" y="619"/>
                      <a:pt x="1416" y="437"/>
                      <a:pt x="1393" y="277"/>
                    </a:cubicBezTo>
                    <a:cubicBezTo>
                      <a:pt x="1372" y="129"/>
                      <a:pt x="1253" y="1"/>
                      <a:pt x="1108" y="1"/>
                    </a:cubicBezTo>
                    <a:close/>
                  </a:path>
                </a:pathLst>
              </a:custGeom>
              <a:solidFill>
                <a:srgbClr val="355B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3" name="Google Shape;93;p3"/>
              <p:cNvGrpSpPr/>
              <p:nvPr/>
            </p:nvGrpSpPr>
            <p:grpSpPr>
              <a:xfrm flipH="1">
                <a:off x="-677548" y="941560"/>
                <a:ext cx="2134546" cy="3408549"/>
                <a:chOff x="4426925" y="2562225"/>
                <a:chExt cx="1060275" cy="1693100"/>
              </a:xfrm>
            </p:grpSpPr>
            <p:sp>
              <p:nvSpPr>
                <p:cNvPr id="94" name="Google Shape;94;p3"/>
                <p:cNvSpPr/>
                <p:nvPr/>
              </p:nvSpPr>
              <p:spPr>
                <a:xfrm>
                  <a:off x="4876575" y="3702350"/>
                  <a:ext cx="128425" cy="5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7" h="22119" extrusionOk="0">
                      <a:moveTo>
                        <a:pt x="4132" y="1"/>
                      </a:moveTo>
                      <a:lnTo>
                        <a:pt x="1" y="137"/>
                      </a:lnTo>
                      <a:lnTo>
                        <a:pt x="982" y="22118"/>
                      </a:lnTo>
                      <a:lnTo>
                        <a:pt x="5137" y="21981"/>
                      </a:lnTo>
                      <a:lnTo>
                        <a:pt x="4132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5;p3"/>
                <p:cNvSpPr/>
                <p:nvPr/>
              </p:nvSpPr>
              <p:spPr>
                <a:xfrm>
                  <a:off x="4876575" y="3702350"/>
                  <a:ext cx="111875" cy="17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5" h="7191" extrusionOk="0">
                      <a:moveTo>
                        <a:pt x="4132" y="1"/>
                      </a:moveTo>
                      <a:lnTo>
                        <a:pt x="1" y="137"/>
                      </a:lnTo>
                      <a:lnTo>
                        <a:pt x="321" y="7190"/>
                      </a:lnTo>
                      <a:cubicBezTo>
                        <a:pt x="1736" y="6300"/>
                        <a:pt x="2306" y="4931"/>
                        <a:pt x="2306" y="4931"/>
                      </a:cubicBezTo>
                      <a:cubicBezTo>
                        <a:pt x="2877" y="5912"/>
                        <a:pt x="3699" y="6620"/>
                        <a:pt x="4475" y="7122"/>
                      </a:cubicBezTo>
                      <a:lnTo>
                        <a:pt x="4132" y="1"/>
                      </a:lnTo>
                      <a:close/>
                    </a:path>
                  </a:pathLst>
                </a:custGeom>
                <a:solidFill>
                  <a:srgbClr val="191919">
                    <a:alpha val="183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3"/>
                <p:cNvSpPr/>
                <p:nvPr/>
              </p:nvSpPr>
              <p:spPr>
                <a:xfrm>
                  <a:off x="4954200" y="3703125"/>
                  <a:ext cx="37425" cy="4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7" h="17780" extrusionOk="0">
                      <a:moveTo>
                        <a:pt x="211" y="0"/>
                      </a:moveTo>
                      <a:cubicBezTo>
                        <a:pt x="198" y="0"/>
                        <a:pt x="183" y="11"/>
                        <a:pt x="183" y="38"/>
                      </a:cubicBezTo>
                      <a:cubicBezTo>
                        <a:pt x="297" y="700"/>
                        <a:pt x="206" y="1362"/>
                        <a:pt x="228" y="2024"/>
                      </a:cubicBezTo>
                      <a:cubicBezTo>
                        <a:pt x="228" y="2252"/>
                        <a:pt x="251" y="2503"/>
                        <a:pt x="251" y="2731"/>
                      </a:cubicBezTo>
                      <a:cubicBezTo>
                        <a:pt x="228" y="2891"/>
                        <a:pt x="251" y="3074"/>
                        <a:pt x="274" y="3234"/>
                      </a:cubicBezTo>
                      <a:cubicBezTo>
                        <a:pt x="274" y="3667"/>
                        <a:pt x="274" y="4101"/>
                        <a:pt x="274" y="4535"/>
                      </a:cubicBezTo>
                      <a:cubicBezTo>
                        <a:pt x="228" y="5995"/>
                        <a:pt x="69" y="7456"/>
                        <a:pt x="46" y="8917"/>
                      </a:cubicBezTo>
                      <a:cubicBezTo>
                        <a:pt x="0" y="10446"/>
                        <a:pt x="183" y="11907"/>
                        <a:pt x="411" y="13391"/>
                      </a:cubicBezTo>
                      <a:cubicBezTo>
                        <a:pt x="616" y="14852"/>
                        <a:pt x="1005" y="16267"/>
                        <a:pt x="1301" y="17705"/>
                      </a:cubicBezTo>
                      <a:cubicBezTo>
                        <a:pt x="1312" y="17756"/>
                        <a:pt x="1354" y="17780"/>
                        <a:pt x="1396" y="17780"/>
                      </a:cubicBezTo>
                      <a:cubicBezTo>
                        <a:pt x="1447" y="17780"/>
                        <a:pt x="1496" y="17745"/>
                        <a:pt x="1484" y="17682"/>
                      </a:cubicBezTo>
                      <a:cubicBezTo>
                        <a:pt x="1370" y="16952"/>
                        <a:pt x="1164" y="16267"/>
                        <a:pt x="982" y="15559"/>
                      </a:cubicBezTo>
                      <a:cubicBezTo>
                        <a:pt x="799" y="14829"/>
                        <a:pt x="708" y="14098"/>
                        <a:pt x="594" y="13368"/>
                      </a:cubicBezTo>
                      <a:cubicBezTo>
                        <a:pt x="457" y="12638"/>
                        <a:pt x="274" y="11930"/>
                        <a:pt x="206" y="11177"/>
                      </a:cubicBezTo>
                      <a:cubicBezTo>
                        <a:pt x="137" y="10355"/>
                        <a:pt x="114" y="9533"/>
                        <a:pt x="137" y="8734"/>
                      </a:cubicBezTo>
                      <a:cubicBezTo>
                        <a:pt x="183" y="7182"/>
                        <a:pt x="320" y="5676"/>
                        <a:pt x="343" y="4147"/>
                      </a:cubicBezTo>
                      <a:cubicBezTo>
                        <a:pt x="343" y="4055"/>
                        <a:pt x="343" y="3964"/>
                        <a:pt x="343" y="3895"/>
                      </a:cubicBezTo>
                      <a:cubicBezTo>
                        <a:pt x="365" y="3941"/>
                        <a:pt x="365" y="4010"/>
                        <a:pt x="365" y="4078"/>
                      </a:cubicBezTo>
                      <a:cubicBezTo>
                        <a:pt x="411" y="4649"/>
                        <a:pt x="480" y="5174"/>
                        <a:pt x="548" y="5744"/>
                      </a:cubicBezTo>
                      <a:cubicBezTo>
                        <a:pt x="708" y="6794"/>
                        <a:pt x="822" y="7844"/>
                        <a:pt x="936" y="8917"/>
                      </a:cubicBezTo>
                      <a:cubicBezTo>
                        <a:pt x="1050" y="9944"/>
                        <a:pt x="1050" y="10994"/>
                        <a:pt x="959" y="12021"/>
                      </a:cubicBezTo>
                      <a:cubicBezTo>
                        <a:pt x="890" y="13003"/>
                        <a:pt x="685" y="13916"/>
                        <a:pt x="868" y="14897"/>
                      </a:cubicBezTo>
                      <a:cubicBezTo>
                        <a:pt x="868" y="14926"/>
                        <a:pt x="884" y="14939"/>
                        <a:pt x="902" y="14939"/>
                      </a:cubicBezTo>
                      <a:cubicBezTo>
                        <a:pt x="928" y="14939"/>
                        <a:pt x="959" y="14914"/>
                        <a:pt x="959" y="14874"/>
                      </a:cubicBezTo>
                      <a:cubicBezTo>
                        <a:pt x="913" y="14349"/>
                        <a:pt x="868" y="13893"/>
                        <a:pt x="936" y="13368"/>
                      </a:cubicBezTo>
                      <a:cubicBezTo>
                        <a:pt x="1005" y="12866"/>
                        <a:pt x="1050" y="12364"/>
                        <a:pt x="1073" y="11861"/>
                      </a:cubicBezTo>
                      <a:cubicBezTo>
                        <a:pt x="1141" y="10903"/>
                        <a:pt x="1164" y="9944"/>
                        <a:pt x="1050" y="8986"/>
                      </a:cubicBezTo>
                      <a:cubicBezTo>
                        <a:pt x="936" y="7958"/>
                        <a:pt x="822" y="6954"/>
                        <a:pt x="685" y="5927"/>
                      </a:cubicBezTo>
                      <a:cubicBezTo>
                        <a:pt x="616" y="5402"/>
                        <a:pt x="480" y="4900"/>
                        <a:pt x="457" y="4352"/>
                      </a:cubicBezTo>
                      <a:cubicBezTo>
                        <a:pt x="434" y="4101"/>
                        <a:pt x="388" y="3850"/>
                        <a:pt x="343" y="3599"/>
                      </a:cubicBezTo>
                      <a:cubicBezTo>
                        <a:pt x="343" y="3119"/>
                        <a:pt x="320" y="2617"/>
                        <a:pt x="297" y="2115"/>
                      </a:cubicBezTo>
                      <a:cubicBezTo>
                        <a:pt x="274" y="1430"/>
                        <a:pt x="388" y="700"/>
                        <a:pt x="228" y="15"/>
                      </a:cubicBezTo>
                      <a:cubicBezTo>
                        <a:pt x="228" y="6"/>
                        <a:pt x="221" y="0"/>
                        <a:pt x="2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4925900" y="3767725"/>
                  <a:ext cx="7775" cy="32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12897" extrusionOk="0">
                      <a:moveTo>
                        <a:pt x="31" y="0"/>
                      </a:moveTo>
                      <a:cubicBezTo>
                        <a:pt x="24" y="0"/>
                        <a:pt x="14" y="10"/>
                        <a:pt x="14" y="10"/>
                      </a:cubicBezTo>
                      <a:cubicBezTo>
                        <a:pt x="82" y="1060"/>
                        <a:pt x="37" y="2110"/>
                        <a:pt x="105" y="3137"/>
                      </a:cubicBezTo>
                      <a:cubicBezTo>
                        <a:pt x="196" y="4302"/>
                        <a:pt x="105" y="5443"/>
                        <a:pt x="105" y="6584"/>
                      </a:cubicBezTo>
                      <a:cubicBezTo>
                        <a:pt x="105" y="7680"/>
                        <a:pt x="105" y="8775"/>
                        <a:pt x="128" y="9871"/>
                      </a:cubicBezTo>
                      <a:cubicBezTo>
                        <a:pt x="151" y="10396"/>
                        <a:pt x="82" y="10898"/>
                        <a:pt x="82" y="11400"/>
                      </a:cubicBezTo>
                      <a:cubicBezTo>
                        <a:pt x="82" y="11880"/>
                        <a:pt x="128" y="12336"/>
                        <a:pt x="14" y="12815"/>
                      </a:cubicBezTo>
                      <a:cubicBezTo>
                        <a:pt x="1" y="12867"/>
                        <a:pt x="46" y="12896"/>
                        <a:pt x="91" y="12896"/>
                      </a:cubicBezTo>
                      <a:cubicBezTo>
                        <a:pt x="127" y="12896"/>
                        <a:pt x="164" y="12878"/>
                        <a:pt x="174" y="12838"/>
                      </a:cubicBezTo>
                      <a:cubicBezTo>
                        <a:pt x="265" y="12427"/>
                        <a:pt x="242" y="12039"/>
                        <a:pt x="219" y="11628"/>
                      </a:cubicBezTo>
                      <a:cubicBezTo>
                        <a:pt x="219" y="11172"/>
                        <a:pt x="310" y="10693"/>
                        <a:pt x="288" y="10236"/>
                      </a:cubicBezTo>
                      <a:cubicBezTo>
                        <a:pt x="288" y="9072"/>
                        <a:pt x="242" y="7931"/>
                        <a:pt x="242" y="6767"/>
                      </a:cubicBezTo>
                      <a:cubicBezTo>
                        <a:pt x="219" y="5625"/>
                        <a:pt x="288" y="4484"/>
                        <a:pt x="196" y="3343"/>
                      </a:cubicBezTo>
                      <a:cubicBezTo>
                        <a:pt x="174" y="2795"/>
                        <a:pt x="105" y="2247"/>
                        <a:pt x="105" y="1700"/>
                      </a:cubicBezTo>
                      <a:cubicBezTo>
                        <a:pt x="105" y="1129"/>
                        <a:pt x="105" y="581"/>
                        <a:pt x="37" y="10"/>
                      </a:cubicBezTo>
                      <a:cubicBezTo>
                        <a:pt x="37" y="3"/>
                        <a:pt x="34" y="0"/>
                        <a:pt x="3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4890850" y="3793175"/>
                  <a:ext cx="18850" cy="29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" h="11847" extrusionOk="0">
                      <a:moveTo>
                        <a:pt x="538" y="1"/>
                      </a:moveTo>
                      <a:cubicBezTo>
                        <a:pt x="505" y="1"/>
                        <a:pt x="464" y="33"/>
                        <a:pt x="480" y="65"/>
                      </a:cubicBezTo>
                      <a:cubicBezTo>
                        <a:pt x="663" y="430"/>
                        <a:pt x="526" y="1115"/>
                        <a:pt x="548" y="1526"/>
                      </a:cubicBezTo>
                      <a:cubicBezTo>
                        <a:pt x="571" y="2028"/>
                        <a:pt x="571" y="2530"/>
                        <a:pt x="548" y="3033"/>
                      </a:cubicBezTo>
                      <a:cubicBezTo>
                        <a:pt x="526" y="4014"/>
                        <a:pt x="457" y="4973"/>
                        <a:pt x="457" y="5954"/>
                      </a:cubicBezTo>
                      <a:cubicBezTo>
                        <a:pt x="434" y="6981"/>
                        <a:pt x="252" y="8008"/>
                        <a:pt x="229" y="9036"/>
                      </a:cubicBezTo>
                      <a:cubicBezTo>
                        <a:pt x="206" y="9949"/>
                        <a:pt x="1" y="10862"/>
                        <a:pt x="1" y="11775"/>
                      </a:cubicBezTo>
                      <a:cubicBezTo>
                        <a:pt x="1" y="11824"/>
                        <a:pt x="33" y="11846"/>
                        <a:pt x="64" y="11846"/>
                      </a:cubicBezTo>
                      <a:cubicBezTo>
                        <a:pt x="90" y="11846"/>
                        <a:pt x="115" y="11829"/>
                        <a:pt x="115" y="11797"/>
                      </a:cubicBezTo>
                      <a:cubicBezTo>
                        <a:pt x="160" y="10770"/>
                        <a:pt x="320" y="9766"/>
                        <a:pt x="366" y="8762"/>
                      </a:cubicBezTo>
                      <a:cubicBezTo>
                        <a:pt x="389" y="8237"/>
                        <a:pt x="503" y="7735"/>
                        <a:pt x="526" y="7210"/>
                      </a:cubicBezTo>
                      <a:cubicBezTo>
                        <a:pt x="571" y="6730"/>
                        <a:pt x="571" y="6228"/>
                        <a:pt x="571" y="5749"/>
                      </a:cubicBezTo>
                      <a:cubicBezTo>
                        <a:pt x="594" y="4676"/>
                        <a:pt x="685" y="3603"/>
                        <a:pt x="708" y="2553"/>
                      </a:cubicBezTo>
                      <a:cubicBezTo>
                        <a:pt x="708" y="2051"/>
                        <a:pt x="663" y="1549"/>
                        <a:pt x="663" y="1047"/>
                      </a:cubicBezTo>
                      <a:cubicBezTo>
                        <a:pt x="663" y="704"/>
                        <a:pt x="754" y="339"/>
                        <a:pt x="571" y="20"/>
                      </a:cubicBezTo>
                      <a:cubicBezTo>
                        <a:pt x="565" y="6"/>
                        <a:pt x="552" y="1"/>
                        <a:pt x="5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4426925" y="2562225"/>
                  <a:ext cx="1060275" cy="13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11" h="53286" extrusionOk="0">
                      <a:moveTo>
                        <a:pt x="19699" y="1"/>
                      </a:moveTo>
                      <a:cubicBezTo>
                        <a:pt x="18580" y="6209"/>
                        <a:pt x="10888" y="10181"/>
                        <a:pt x="10888" y="10181"/>
                      </a:cubicBezTo>
                      <a:cubicBezTo>
                        <a:pt x="11523" y="10483"/>
                        <a:pt x="12123" y="10661"/>
                        <a:pt x="12773" y="10661"/>
                      </a:cubicBezTo>
                      <a:cubicBezTo>
                        <a:pt x="13595" y="10661"/>
                        <a:pt x="14499" y="10377"/>
                        <a:pt x="15659" y="9701"/>
                      </a:cubicBezTo>
                      <a:lnTo>
                        <a:pt x="15659" y="9701"/>
                      </a:lnTo>
                      <a:cubicBezTo>
                        <a:pt x="14358" y="11368"/>
                        <a:pt x="12737" y="12052"/>
                        <a:pt x="12737" y="12052"/>
                      </a:cubicBezTo>
                      <a:cubicBezTo>
                        <a:pt x="12737" y="12052"/>
                        <a:pt x="13264" y="12122"/>
                        <a:pt x="14044" y="12122"/>
                      </a:cubicBezTo>
                      <a:cubicBezTo>
                        <a:pt x="14936" y="12122"/>
                        <a:pt x="16158" y="12031"/>
                        <a:pt x="17302" y="11642"/>
                      </a:cubicBezTo>
                      <a:lnTo>
                        <a:pt x="17302" y="11642"/>
                      </a:lnTo>
                      <a:cubicBezTo>
                        <a:pt x="14700" y="14677"/>
                        <a:pt x="11276" y="16458"/>
                        <a:pt x="11276" y="16458"/>
                      </a:cubicBezTo>
                      <a:cubicBezTo>
                        <a:pt x="11899" y="16749"/>
                        <a:pt x="12496" y="16921"/>
                        <a:pt x="13143" y="16921"/>
                      </a:cubicBezTo>
                      <a:cubicBezTo>
                        <a:pt x="13967" y="16921"/>
                        <a:pt x="14874" y="16643"/>
                        <a:pt x="16024" y="15978"/>
                      </a:cubicBezTo>
                      <a:lnTo>
                        <a:pt x="16024" y="15978"/>
                      </a:lnTo>
                      <a:cubicBezTo>
                        <a:pt x="14723" y="17645"/>
                        <a:pt x="13125" y="18307"/>
                        <a:pt x="13125" y="18307"/>
                      </a:cubicBezTo>
                      <a:cubicBezTo>
                        <a:pt x="13125" y="18307"/>
                        <a:pt x="13639" y="18384"/>
                        <a:pt x="14416" y="18384"/>
                      </a:cubicBezTo>
                      <a:cubicBezTo>
                        <a:pt x="14674" y="18384"/>
                        <a:pt x="14963" y="18375"/>
                        <a:pt x="15271" y="18352"/>
                      </a:cubicBezTo>
                      <a:lnTo>
                        <a:pt x="15271" y="18352"/>
                      </a:lnTo>
                      <a:cubicBezTo>
                        <a:pt x="11893" y="21867"/>
                        <a:pt x="7967" y="23899"/>
                        <a:pt x="7967" y="23899"/>
                      </a:cubicBezTo>
                      <a:cubicBezTo>
                        <a:pt x="8825" y="24303"/>
                        <a:pt x="9639" y="24541"/>
                        <a:pt x="10521" y="24541"/>
                      </a:cubicBezTo>
                      <a:cubicBezTo>
                        <a:pt x="11632" y="24541"/>
                        <a:pt x="12851" y="24163"/>
                        <a:pt x="14403" y="23260"/>
                      </a:cubicBezTo>
                      <a:lnTo>
                        <a:pt x="14403" y="23260"/>
                      </a:lnTo>
                      <a:cubicBezTo>
                        <a:pt x="12646" y="25496"/>
                        <a:pt x="10477" y="26409"/>
                        <a:pt x="10477" y="26409"/>
                      </a:cubicBezTo>
                      <a:cubicBezTo>
                        <a:pt x="10477" y="26409"/>
                        <a:pt x="11209" y="26508"/>
                        <a:pt x="12287" y="26508"/>
                      </a:cubicBezTo>
                      <a:cubicBezTo>
                        <a:pt x="13006" y="26508"/>
                        <a:pt x="13878" y="26464"/>
                        <a:pt x="14791" y="26318"/>
                      </a:cubicBezTo>
                      <a:lnTo>
                        <a:pt x="14791" y="26318"/>
                      </a:lnTo>
                      <a:cubicBezTo>
                        <a:pt x="10432" y="29879"/>
                        <a:pt x="5296" y="31979"/>
                        <a:pt x="5296" y="31979"/>
                      </a:cubicBezTo>
                      <a:cubicBezTo>
                        <a:pt x="6333" y="32341"/>
                        <a:pt x="7321" y="32556"/>
                        <a:pt x="8389" y="32556"/>
                      </a:cubicBezTo>
                      <a:cubicBezTo>
                        <a:pt x="9811" y="32556"/>
                        <a:pt x="11378" y="32174"/>
                        <a:pt x="13399" y="31248"/>
                      </a:cubicBezTo>
                      <a:lnTo>
                        <a:pt x="13399" y="31248"/>
                      </a:lnTo>
                      <a:cubicBezTo>
                        <a:pt x="13673" y="32732"/>
                        <a:pt x="12326" y="33873"/>
                        <a:pt x="12326" y="33873"/>
                      </a:cubicBezTo>
                      <a:cubicBezTo>
                        <a:pt x="12326" y="33873"/>
                        <a:pt x="13073" y="34073"/>
                        <a:pt x="14194" y="34073"/>
                      </a:cubicBezTo>
                      <a:cubicBezTo>
                        <a:pt x="14725" y="34073"/>
                        <a:pt x="15341" y="34028"/>
                        <a:pt x="16001" y="33896"/>
                      </a:cubicBezTo>
                      <a:lnTo>
                        <a:pt x="16001" y="33896"/>
                      </a:lnTo>
                      <a:cubicBezTo>
                        <a:pt x="15957" y="33918"/>
                        <a:pt x="12442" y="36325"/>
                        <a:pt x="10989" y="36325"/>
                      </a:cubicBezTo>
                      <a:cubicBezTo>
                        <a:pt x="10938" y="36325"/>
                        <a:pt x="10889" y="36322"/>
                        <a:pt x="10843" y="36316"/>
                      </a:cubicBezTo>
                      <a:lnTo>
                        <a:pt x="10843" y="36316"/>
                      </a:lnTo>
                      <a:cubicBezTo>
                        <a:pt x="11162" y="36590"/>
                        <a:pt x="11664" y="36704"/>
                        <a:pt x="12167" y="36749"/>
                      </a:cubicBezTo>
                      <a:cubicBezTo>
                        <a:pt x="8811" y="38918"/>
                        <a:pt x="5798" y="40150"/>
                        <a:pt x="5798" y="40150"/>
                      </a:cubicBezTo>
                      <a:cubicBezTo>
                        <a:pt x="6826" y="40512"/>
                        <a:pt x="7807" y="40728"/>
                        <a:pt x="8874" y="40728"/>
                      </a:cubicBezTo>
                      <a:cubicBezTo>
                        <a:pt x="10295" y="40728"/>
                        <a:pt x="11867" y="40346"/>
                        <a:pt x="13901" y="39420"/>
                      </a:cubicBezTo>
                      <a:lnTo>
                        <a:pt x="13901" y="39420"/>
                      </a:lnTo>
                      <a:cubicBezTo>
                        <a:pt x="11664" y="41611"/>
                        <a:pt x="8902" y="42547"/>
                        <a:pt x="8902" y="42547"/>
                      </a:cubicBezTo>
                      <a:cubicBezTo>
                        <a:pt x="8902" y="42547"/>
                        <a:pt x="9592" y="42608"/>
                        <a:pt x="10668" y="42608"/>
                      </a:cubicBezTo>
                      <a:cubicBezTo>
                        <a:pt x="11205" y="42608"/>
                        <a:pt x="11839" y="42593"/>
                        <a:pt x="12532" y="42547"/>
                      </a:cubicBezTo>
                      <a:lnTo>
                        <a:pt x="12532" y="42547"/>
                      </a:lnTo>
                      <a:cubicBezTo>
                        <a:pt x="12418" y="42638"/>
                        <a:pt x="12303" y="42730"/>
                        <a:pt x="12212" y="42821"/>
                      </a:cubicBezTo>
                      <a:cubicBezTo>
                        <a:pt x="10683" y="43460"/>
                        <a:pt x="8514" y="44259"/>
                        <a:pt x="6392" y="44693"/>
                      </a:cubicBezTo>
                      <a:cubicBezTo>
                        <a:pt x="6803" y="44875"/>
                        <a:pt x="7807" y="45058"/>
                        <a:pt x="9017" y="45103"/>
                      </a:cubicBezTo>
                      <a:cubicBezTo>
                        <a:pt x="4292" y="48208"/>
                        <a:pt x="1" y="49965"/>
                        <a:pt x="1" y="49965"/>
                      </a:cubicBezTo>
                      <a:cubicBezTo>
                        <a:pt x="1392" y="50452"/>
                        <a:pt x="2717" y="50739"/>
                        <a:pt x="4150" y="50739"/>
                      </a:cubicBezTo>
                      <a:cubicBezTo>
                        <a:pt x="6080" y="50739"/>
                        <a:pt x="8206" y="50218"/>
                        <a:pt x="10957" y="48961"/>
                      </a:cubicBezTo>
                      <a:lnTo>
                        <a:pt x="10957" y="48961"/>
                      </a:lnTo>
                      <a:cubicBezTo>
                        <a:pt x="7921" y="51951"/>
                        <a:pt x="4200" y="53206"/>
                        <a:pt x="4200" y="53206"/>
                      </a:cubicBezTo>
                      <a:cubicBezTo>
                        <a:pt x="4200" y="53206"/>
                        <a:pt x="5133" y="53286"/>
                        <a:pt x="6577" y="53286"/>
                      </a:cubicBezTo>
                      <a:cubicBezTo>
                        <a:pt x="10205" y="53286"/>
                        <a:pt x="17056" y="52784"/>
                        <a:pt x="20452" y="49258"/>
                      </a:cubicBezTo>
                      <a:cubicBezTo>
                        <a:pt x="21833" y="51277"/>
                        <a:pt x="25982" y="51973"/>
                        <a:pt x="30035" y="51973"/>
                      </a:cubicBezTo>
                      <a:cubicBezTo>
                        <a:pt x="33082" y="51973"/>
                        <a:pt x="36075" y="51580"/>
                        <a:pt x="37799" y="51061"/>
                      </a:cubicBezTo>
                      <a:cubicBezTo>
                        <a:pt x="34832" y="50855"/>
                        <a:pt x="31568" y="48710"/>
                        <a:pt x="31568" y="48710"/>
                      </a:cubicBezTo>
                      <a:lnTo>
                        <a:pt x="31568" y="48710"/>
                      </a:lnTo>
                      <a:cubicBezTo>
                        <a:pt x="31568" y="48710"/>
                        <a:pt x="32898" y="48831"/>
                        <a:pt x="34674" y="48831"/>
                      </a:cubicBezTo>
                      <a:cubicBezTo>
                        <a:pt x="37195" y="48831"/>
                        <a:pt x="40616" y="48587"/>
                        <a:pt x="42410" y="47409"/>
                      </a:cubicBezTo>
                      <a:cubicBezTo>
                        <a:pt x="38667" y="47340"/>
                        <a:pt x="35517" y="46519"/>
                        <a:pt x="32823" y="45195"/>
                      </a:cubicBezTo>
                      <a:cubicBezTo>
                        <a:pt x="34353" y="45012"/>
                        <a:pt x="35517" y="44373"/>
                        <a:pt x="36110" y="44053"/>
                      </a:cubicBezTo>
                      <a:lnTo>
                        <a:pt x="36110" y="44053"/>
                      </a:lnTo>
                      <a:cubicBezTo>
                        <a:pt x="36043" y="44057"/>
                        <a:pt x="35973" y="44059"/>
                        <a:pt x="35901" y="44059"/>
                      </a:cubicBezTo>
                      <a:cubicBezTo>
                        <a:pt x="33391" y="44059"/>
                        <a:pt x="27870" y="41817"/>
                        <a:pt x="27847" y="41817"/>
                      </a:cubicBezTo>
                      <a:cubicBezTo>
                        <a:pt x="27802" y="41748"/>
                        <a:pt x="27733" y="41702"/>
                        <a:pt x="27665" y="41634"/>
                      </a:cubicBezTo>
                      <a:lnTo>
                        <a:pt x="27665" y="41634"/>
                      </a:lnTo>
                      <a:cubicBezTo>
                        <a:pt x="27817" y="41637"/>
                        <a:pt x="27970" y="41638"/>
                        <a:pt x="28122" y="41638"/>
                      </a:cubicBezTo>
                      <a:cubicBezTo>
                        <a:pt x="30339" y="41638"/>
                        <a:pt x="32499" y="41335"/>
                        <a:pt x="33759" y="40972"/>
                      </a:cubicBezTo>
                      <a:cubicBezTo>
                        <a:pt x="31568" y="40812"/>
                        <a:pt x="29149" y="39237"/>
                        <a:pt x="29149" y="39237"/>
                      </a:cubicBezTo>
                      <a:lnTo>
                        <a:pt x="29149" y="39237"/>
                      </a:lnTo>
                      <a:cubicBezTo>
                        <a:pt x="29149" y="39237"/>
                        <a:pt x="30119" y="39326"/>
                        <a:pt x="31420" y="39326"/>
                      </a:cubicBezTo>
                      <a:cubicBezTo>
                        <a:pt x="33288" y="39326"/>
                        <a:pt x="35838" y="39144"/>
                        <a:pt x="37183" y="38256"/>
                      </a:cubicBezTo>
                      <a:cubicBezTo>
                        <a:pt x="34444" y="38233"/>
                        <a:pt x="32116" y="37617"/>
                        <a:pt x="30153" y="36658"/>
                      </a:cubicBezTo>
                      <a:cubicBezTo>
                        <a:pt x="30997" y="36430"/>
                        <a:pt x="31682" y="36042"/>
                        <a:pt x="31659" y="35631"/>
                      </a:cubicBezTo>
                      <a:cubicBezTo>
                        <a:pt x="28007" y="35425"/>
                        <a:pt x="25474" y="33211"/>
                        <a:pt x="25337" y="33074"/>
                      </a:cubicBezTo>
                      <a:lnTo>
                        <a:pt x="25337" y="33074"/>
                      </a:lnTo>
                      <a:cubicBezTo>
                        <a:pt x="25629" y="33098"/>
                        <a:pt x="25922" y="33110"/>
                        <a:pt x="26214" y="33110"/>
                      </a:cubicBezTo>
                      <a:cubicBezTo>
                        <a:pt x="27313" y="33110"/>
                        <a:pt x="28409" y="32942"/>
                        <a:pt x="29491" y="32618"/>
                      </a:cubicBezTo>
                      <a:cubicBezTo>
                        <a:pt x="27300" y="32458"/>
                        <a:pt x="26592" y="30541"/>
                        <a:pt x="26592" y="30541"/>
                      </a:cubicBezTo>
                      <a:lnTo>
                        <a:pt x="26592" y="30541"/>
                      </a:lnTo>
                      <a:cubicBezTo>
                        <a:pt x="26592" y="30541"/>
                        <a:pt x="29224" y="30887"/>
                        <a:pt x="31878" y="30887"/>
                      </a:cubicBezTo>
                      <a:cubicBezTo>
                        <a:pt x="33795" y="30887"/>
                        <a:pt x="35724" y="30707"/>
                        <a:pt x="36681" y="30084"/>
                      </a:cubicBezTo>
                      <a:cubicBezTo>
                        <a:pt x="31842" y="30016"/>
                        <a:pt x="28304" y="28167"/>
                        <a:pt x="25725" y="25748"/>
                      </a:cubicBezTo>
                      <a:lnTo>
                        <a:pt x="25725" y="25748"/>
                      </a:lnTo>
                      <a:cubicBezTo>
                        <a:pt x="25799" y="25749"/>
                        <a:pt x="25873" y="25749"/>
                        <a:pt x="25946" y="25749"/>
                      </a:cubicBezTo>
                      <a:cubicBezTo>
                        <a:pt x="27625" y="25749"/>
                        <a:pt x="29236" y="25503"/>
                        <a:pt x="30198" y="25131"/>
                      </a:cubicBezTo>
                      <a:cubicBezTo>
                        <a:pt x="28441" y="24949"/>
                        <a:pt x="26524" y="23283"/>
                        <a:pt x="26524" y="23282"/>
                      </a:cubicBezTo>
                      <a:lnTo>
                        <a:pt x="26524" y="23282"/>
                      </a:lnTo>
                      <a:cubicBezTo>
                        <a:pt x="26524" y="23282"/>
                        <a:pt x="27448" y="23407"/>
                        <a:pt x="28627" y="23407"/>
                      </a:cubicBezTo>
                      <a:cubicBezTo>
                        <a:pt x="30068" y="23407"/>
                        <a:pt x="31890" y="23221"/>
                        <a:pt x="32869" y="22392"/>
                      </a:cubicBezTo>
                      <a:cubicBezTo>
                        <a:pt x="29034" y="22255"/>
                        <a:pt x="26227" y="20315"/>
                        <a:pt x="24150" y="17827"/>
                      </a:cubicBezTo>
                      <a:lnTo>
                        <a:pt x="24150" y="17827"/>
                      </a:lnTo>
                      <a:cubicBezTo>
                        <a:pt x="24280" y="17831"/>
                        <a:pt x="24411" y="17834"/>
                        <a:pt x="24541" y="17834"/>
                      </a:cubicBezTo>
                      <a:cubicBezTo>
                        <a:pt x="25798" y="17834"/>
                        <a:pt x="27007" y="17640"/>
                        <a:pt x="27711" y="17371"/>
                      </a:cubicBezTo>
                      <a:cubicBezTo>
                        <a:pt x="26432" y="17234"/>
                        <a:pt x="24994" y="16001"/>
                        <a:pt x="24994" y="16001"/>
                      </a:cubicBezTo>
                      <a:lnTo>
                        <a:pt x="24994" y="16001"/>
                      </a:lnTo>
                      <a:cubicBezTo>
                        <a:pt x="24994" y="16001"/>
                        <a:pt x="25677" y="16093"/>
                        <a:pt x="26548" y="16093"/>
                      </a:cubicBezTo>
                      <a:cubicBezTo>
                        <a:pt x="27616" y="16093"/>
                        <a:pt x="28967" y="15955"/>
                        <a:pt x="29696" y="15339"/>
                      </a:cubicBezTo>
                      <a:cubicBezTo>
                        <a:pt x="26638" y="15225"/>
                        <a:pt x="24447" y="13559"/>
                        <a:pt x="22872" y="11482"/>
                      </a:cubicBezTo>
                      <a:lnTo>
                        <a:pt x="22872" y="11482"/>
                      </a:lnTo>
                      <a:cubicBezTo>
                        <a:pt x="23302" y="11536"/>
                        <a:pt x="23749" y="11560"/>
                        <a:pt x="24191" y="11560"/>
                      </a:cubicBezTo>
                      <a:cubicBezTo>
                        <a:pt x="25434" y="11560"/>
                        <a:pt x="26638" y="11369"/>
                        <a:pt x="27345" y="11117"/>
                      </a:cubicBezTo>
                      <a:cubicBezTo>
                        <a:pt x="26044" y="10957"/>
                        <a:pt x="24606" y="9724"/>
                        <a:pt x="24606" y="9724"/>
                      </a:cubicBezTo>
                      <a:lnTo>
                        <a:pt x="24606" y="9724"/>
                      </a:lnTo>
                      <a:cubicBezTo>
                        <a:pt x="24606" y="9724"/>
                        <a:pt x="25289" y="9816"/>
                        <a:pt x="26160" y="9816"/>
                      </a:cubicBezTo>
                      <a:cubicBezTo>
                        <a:pt x="27228" y="9816"/>
                        <a:pt x="28579" y="9678"/>
                        <a:pt x="29308" y="9062"/>
                      </a:cubicBezTo>
                      <a:cubicBezTo>
                        <a:pt x="23739" y="8880"/>
                        <a:pt x="21068" y="3516"/>
                        <a:pt x="196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4699125" y="2776225"/>
                  <a:ext cx="460525" cy="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1" h="3562" extrusionOk="0">
                      <a:moveTo>
                        <a:pt x="12326" y="0"/>
                      </a:moveTo>
                      <a:lnTo>
                        <a:pt x="12326" y="0"/>
                      </a:lnTo>
                      <a:cubicBezTo>
                        <a:pt x="12326" y="0"/>
                        <a:pt x="12531" y="1004"/>
                        <a:pt x="13399" y="1735"/>
                      </a:cubicBezTo>
                      <a:cubicBezTo>
                        <a:pt x="13399" y="1735"/>
                        <a:pt x="13145" y="1783"/>
                        <a:pt x="12741" y="1783"/>
                      </a:cubicBezTo>
                      <a:cubicBezTo>
                        <a:pt x="12035" y="1783"/>
                        <a:pt x="10867" y="1635"/>
                        <a:pt x="9792" y="822"/>
                      </a:cubicBezTo>
                      <a:cubicBezTo>
                        <a:pt x="9792" y="822"/>
                        <a:pt x="8172" y="2077"/>
                        <a:pt x="6665" y="2328"/>
                      </a:cubicBezTo>
                      <a:cubicBezTo>
                        <a:pt x="6665" y="2328"/>
                        <a:pt x="8263" y="1301"/>
                        <a:pt x="8195" y="753"/>
                      </a:cubicBezTo>
                      <a:lnTo>
                        <a:pt x="8195" y="753"/>
                      </a:lnTo>
                      <a:cubicBezTo>
                        <a:pt x="8194" y="754"/>
                        <a:pt x="5980" y="2328"/>
                        <a:pt x="4816" y="2465"/>
                      </a:cubicBezTo>
                      <a:cubicBezTo>
                        <a:pt x="4816" y="2465"/>
                        <a:pt x="6323" y="890"/>
                        <a:pt x="6026" y="69"/>
                      </a:cubicBezTo>
                      <a:lnTo>
                        <a:pt x="6026" y="69"/>
                      </a:lnTo>
                      <a:cubicBezTo>
                        <a:pt x="6026" y="69"/>
                        <a:pt x="3188" y="1801"/>
                        <a:pt x="1048" y="1801"/>
                      </a:cubicBezTo>
                      <a:cubicBezTo>
                        <a:pt x="670" y="1801"/>
                        <a:pt x="315" y="1747"/>
                        <a:pt x="0" y="1621"/>
                      </a:cubicBezTo>
                      <a:lnTo>
                        <a:pt x="0" y="1621"/>
                      </a:lnTo>
                      <a:cubicBezTo>
                        <a:pt x="635" y="1923"/>
                        <a:pt x="1235" y="2101"/>
                        <a:pt x="1885" y="2101"/>
                      </a:cubicBezTo>
                      <a:cubicBezTo>
                        <a:pt x="2707" y="2101"/>
                        <a:pt x="3611" y="1817"/>
                        <a:pt x="4771" y="1141"/>
                      </a:cubicBezTo>
                      <a:lnTo>
                        <a:pt x="4771" y="1141"/>
                      </a:lnTo>
                      <a:cubicBezTo>
                        <a:pt x="3470" y="2808"/>
                        <a:pt x="1849" y="3492"/>
                        <a:pt x="1849" y="3492"/>
                      </a:cubicBezTo>
                      <a:cubicBezTo>
                        <a:pt x="1849" y="3492"/>
                        <a:pt x="2376" y="3562"/>
                        <a:pt x="3156" y="3562"/>
                      </a:cubicBezTo>
                      <a:cubicBezTo>
                        <a:pt x="4048" y="3562"/>
                        <a:pt x="5270" y="3471"/>
                        <a:pt x="6414" y="3082"/>
                      </a:cubicBezTo>
                      <a:cubicBezTo>
                        <a:pt x="6414" y="3082"/>
                        <a:pt x="9039" y="2305"/>
                        <a:pt x="9427" y="2054"/>
                      </a:cubicBezTo>
                      <a:cubicBezTo>
                        <a:pt x="9427" y="2054"/>
                        <a:pt x="10591" y="2671"/>
                        <a:pt x="11984" y="2922"/>
                      </a:cubicBezTo>
                      <a:cubicBezTo>
                        <a:pt x="12414" y="2976"/>
                        <a:pt x="12861" y="3000"/>
                        <a:pt x="13303" y="3000"/>
                      </a:cubicBezTo>
                      <a:cubicBezTo>
                        <a:pt x="14546" y="3000"/>
                        <a:pt x="15750" y="2809"/>
                        <a:pt x="16457" y="2557"/>
                      </a:cubicBezTo>
                      <a:cubicBezTo>
                        <a:pt x="15156" y="2397"/>
                        <a:pt x="13718" y="1164"/>
                        <a:pt x="13718" y="1164"/>
                      </a:cubicBezTo>
                      <a:lnTo>
                        <a:pt x="13718" y="1164"/>
                      </a:lnTo>
                      <a:cubicBezTo>
                        <a:pt x="13718" y="1164"/>
                        <a:pt x="14401" y="1256"/>
                        <a:pt x="15272" y="1256"/>
                      </a:cubicBezTo>
                      <a:cubicBezTo>
                        <a:pt x="16340" y="1256"/>
                        <a:pt x="17691" y="1118"/>
                        <a:pt x="18420" y="502"/>
                      </a:cubicBezTo>
                      <a:lnTo>
                        <a:pt x="18420" y="502"/>
                      </a:lnTo>
                      <a:cubicBezTo>
                        <a:pt x="18420" y="502"/>
                        <a:pt x="17404" y="898"/>
                        <a:pt x="15942" y="898"/>
                      </a:cubicBezTo>
                      <a:cubicBezTo>
                        <a:pt x="14896" y="898"/>
                        <a:pt x="13621" y="695"/>
                        <a:pt x="12326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83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4708825" y="2929150"/>
                  <a:ext cx="460525" cy="9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1" h="3707" extrusionOk="0">
                      <a:moveTo>
                        <a:pt x="6706" y="3411"/>
                      </a:moveTo>
                      <a:cubicBezTo>
                        <a:pt x="6685" y="3416"/>
                        <a:pt x="6664" y="3420"/>
                        <a:pt x="6642" y="3424"/>
                      </a:cubicBezTo>
                      <a:cubicBezTo>
                        <a:pt x="6655" y="3424"/>
                        <a:pt x="6677" y="3421"/>
                        <a:pt x="6706" y="3411"/>
                      </a:cubicBezTo>
                      <a:close/>
                      <a:moveTo>
                        <a:pt x="11322" y="0"/>
                      </a:moveTo>
                      <a:lnTo>
                        <a:pt x="11322" y="0"/>
                      </a:lnTo>
                      <a:cubicBezTo>
                        <a:pt x="11824" y="1187"/>
                        <a:pt x="12486" y="1667"/>
                        <a:pt x="12486" y="1667"/>
                      </a:cubicBezTo>
                      <a:cubicBezTo>
                        <a:pt x="12332" y="1683"/>
                        <a:pt x="12184" y="1690"/>
                        <a:pt x="12041" y="1690"/>
                      </a:cubicBezTo>
                      <a:cubicBezTo>
                        <a:pt x="9943" y="1690"/>
                        <a:pt x="9062" y="69"/>
                        <a:pt x="9062" y="69"/>
                      </a:cubicBezTo>
                      <a:cubicBezTo>
                        <a:pt x="8902" y="868"/>
                        <a:pt x="7784" y="1872"/>
                        <a:pt x="7784" y="1872"/>
                      </a:cubicBezTo>
                      <a:cubicBezTo>
                        <a:pt x="8012" y="1324"/>
                        <a:pt x="7784" y="229"/>
                        <a:pt x="7784" y="229"/>
                      </a:cubicBezTo>
                      <a:cubicBezTo>
                        <a:pt x="6894" y="1301"/>
                        <a:pt x="5090" y="1963"/>
                        <a:pt x="5090" y="1963"/>
                      </a:cubicBezTo>
                      <a:cubicBezTo>
                        <a:pt x="6232" y="1347"/>
                        <a:pt x="5570" y="115"/>
                        <a:pt x="5570" y="114"/>
                      </a:cubicBezTo>
                      <a:lnTo>
                        <a:pt x="5570" y="114"/>
                      </a:lnTo>
                      <a:cubicBezTo>
                        <a:pt x="4378" y="1603"/>
                        <a:pt x="2518" y="1885"/>
                        <a:pt x="1279" y="1885"/>
                      </a:cubicBezTo>
                      <a:cubicBezTo>
                        <a:pt x="524" y="1885"/>
                        <a:pt x="0" y="1781"/>
                        <a:pt x="0" y="1781"/>
                      </a:cubicBezTo>
                      <a:lnTo>
                        <a:pt x="0" y="1781"/>
                      </a:lnTo>
                      <a:cubicBezTo>
                        <a:pt x="623" y="2072"/>
                        <a:pt x="1220" y="2244"/>
                        <a:pt x="1867" y="2244"/>
                      </a:cubicBezTo>
                      <a:cubicBezTo>
                        <a:pt x="2691" y="2244"/>
                        <a:pt x="3598" y="1966"/>
                        <a:pt x="4748" y="1301"/>
                      </a:cubicBezTo>
                      <a:lnTo>
                        <a:pt x="4748" y="1301"/>
                      </a:lnTo>
                      <a:cubicBezTo>
                        <a:pt x="3447" y="2968"/>
                        <a:pt x="1849" y="3630"/>
                        <a:pt x="1849" y="3630"/>
                      </a:cubicBezTo>
                      <a:cubicBezTo>
                        <a:pt x="1849" y="3630"/>
                        <a:pt x="2363" y="3707"/>
                        <a:pt x="3140" y="3707"/>
                      </a:cubicBezTo>
                      <a:cubicBezTo>
                        <a:pt x="3398" y="3707"/>
                        <a:pt x="3687" y="3698"/>
                        <a:pt x="3995" y="3675"/>
                      </a:cubicBezTo>
                      <a:cubicBezTo>
                        <a:pt x="6003" y="3447"/>
                        <a:pt x="7076" y="2694"/>
                        <a:pt x="7076" y="2694"/>
                      </a:cubicBezTo>
                      <a:lnTo>
                        <a:pt x="7076" y="2694"/>
                      </a:lnTo>
                      <a:cubicBezTo>
                        <a:pt x="7114" y="3201"/>
                        <a:pt x="6842" y="3368"/>
                        <a:pt x="6706" y="3411"/>
                      </a:cubicBezTo>
                      <a:lnTo>
                        <a:pt x="6706" y="3411"/>
                      </a:lnTo>
                      <a:cubicBezTo>
                        <a:pt x="8516" y="3045"/>
                        <a:pt x="9564" y="2443"/>
                        <a:pt x="9564" y="2443"/>
                      </a:cubicBezTo>
                      <a:cubicBezTo>
                        <a:pt x="10493" y="3093"/>
                        <a:pt x="12102" y="3153"/>
                        <a:pt x="12669" y="3153"/>
                      </a:cubicBezTo>
                      <a:cubicBezTo>
                        <a:pt x="12799" y="3153"/>
                        <a:pt x="12874" y="3150"/>
                        <a:pt x="12874" y="3150"/>
                      </a:cubicBezTo>
                      <a:cubicBezTo>
                        <a:pt x="13004" y="3154"/>
                        <a:pt x="13135" y="3157"/>
                        <a:pt x="13265" y="3157"/>
                      </a:cubicBezTo>
                      <a:cubicBezTo>
                        <a:pt x="14522" y="3157"/>
                        <a:pt x="15731" y="2963"/>
                        <a:pt x="16435" y="2694"/>
                      </a:cubicBezTo>
                      <a:cubicBezTo>
                        <a:pt x="15156" y="2557"/>
                        <a:pt x="13718" y="1324"/>
                        <a:pt x="13718" y="1324"/>
                      </a:cubicBezTo>
                      <a:lnTo>
                        <a:pt x="13718" y="1324"/>
                      </a:lnTo>
                      <a:cubicBezTo>
                        <a:pt x="13718" y="1324"/>
                        <a:pt x="14401" y="1416"/>
                        <a:pt x="15272" y="1416"/>
                      </a:cubicBezTo>
                      <a:cubicBezTo>
                        <a:pt x="16340" y="1416"/>
                        <a:pt x="17691" y="1278"/>
                        <a:pt x="18420" y="662"/>
                      </a:cubicBezTo>
                      <a:lnTo>
                        <a:pt x="18420" y="662"/>
                      </a:lnTo>
                      <a:cubicBezTo>
                        <a:pt x="17767" y="909"/>
                        <a:pt x="17029" y="1003"/>
                        <a:pt x="16283" y="1003"/>
                      </a:cubicBezTo>
                      <a:cubicBezTo>
                        <a:pt x="13848" y="1003"/>
                        <a:pt x="11322" y="0"/>
                        <a:pt x="11322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83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4626075" y="3084350"/>
                  <a:ext cx="622600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4" h="5624" extrusionOk="0">
                      <a:moveTo>
                        <a:pt x="15659" y="1"/>
                      </a:moveTo>
                      <a:lnTo>
                        <a:pt x="15659" y="1"/>
                      </a:lnTo>
                      <a:cubicBezTo>
                        <a:pt x="16024" y="1781"/>
                        <a:pt x="16914" y="2420"/>
                        <a:pt x="16914" y="2420"/>
                      </a:cubicBezTo>
                      <a:cubicBezTo>
                        <a:pt x="16273" y="2494"/>
                        <a:pt x="15704" y="2526"/>
                        <a:pt x="15201" y="2526"/>
                      </a:cubicBezTo>
                      <a:cubicBezTo>
                        <a:pt x="11637" y="2526"/>
                        <a:pt x="11322" y="914"/>
                        <a:pt x="11322" y="914"/>
                      </a:cubicBezTo>
                      <a:cubicBezTo>
                        <a:pt x="10021" y="3128"/>
                        <a:pt x="7259" y="3242"/>
                        <a:pt x="7259" y="3242"/>
                      </a:cubicBezTo>
                      <a:cubicBezTo>
                        <a:pt x="8104" y="2375"/>
                        <a:pt x="7944" y="777"/>
                        <a:pt x="7944" y="777"/>
                      </a:cubicBezTo>
                      <a:lnTo>
                        <a:pt x="7944" y="777"/>
                      </a:lnTo>
                      <a:cubicBezTo>
                        <a:pt x="5641" y="2766"/>
                        <a:pt x="2946" y="3109"/>
                        <a:pt x="1361" y="3109"/>
                      </a:cubicBezTo>
                      <a:cubicBezTo>
                        <a:pt x="527" y="3109"/>
                        <a:pt x="1" y="3014"/>
                        <a:pt x="1" y="3014"/>
                      </a:cubicBezTo>
                      <a:lnTo>
                        <a:pt x="1" y="3014"/>
                      </a:lnTo>
                      <a:cubicBezTo>
                        <a:pt x="859" y="3418"/>
                        <a:pt x="1673" y="3656"/>
                        <a:pt x="2555" y="3656"/>
                      </a:cubicBezTo>
                      <a:cubicBezTo>
                        <a:pt x="3666" y="3656"/>
                        <a:pt x="4885" y="3278"/>
                        <a:pt x="6437" y="2375"/>
                      </a:cubicBezTo>
                      <a:lnTo>
                        <a:pt x="6437" y="2375"/>
                      </a:lnTo>
                      <a:cubicBezTo>
                        <a:pt x="4680" y="4611"/>
                        <a:pt x="2511" y="5524"/>
                        <a:pt x="2511" y="5524"/>
                      </a:cubicBezTo>
                      <a:cubicBezTo>
                        <a:pt x="2511" y="5524"/>
                        <a:pt x="3243" y="5623"/>
                        <a:pt x="4321" y="5623"/>
                      </a:cubicBezTo>
                      <a:cubicBezTo>
                        <a:pt x="5040" y="5623"/>
                        <a:pt x="5912" y="5579"/>
                        <a:pt x="6825" y="5433"/>
                      </a:cubicBezTo>
                      <a:cubicBezTo>
                        <a:pt x="10386" y="4863"/>
                        <a:pt x="12326" y="3858"/>
                        <a:pt x="12326" y="3858"/>
                      </a:cubicBezTo>
                      <a:cubicBezTo>
                        <a:pt x="13799" y="4779"/>
                        <a:pt x="16429" y="4868"/>
                        <a:pt x="17392" y="4868"/>
                      </a:cubicBezTo>
                      <a:cubicBezTo>
                        <a:pt x="17624" y="4868"/>
                        <a:pt x="17759" y="4863"/>
                        <a:pt x="17759" y="4863"/>
                      </a:cubicBezTo>
                      <a:cubicBezTo>
                        <a:pt x="17833" y="4864"/>
                        <a:pt x="17907" y="4864"/>
                        <a:pt x="17980" y="4864"/>
                      </a:cubicBezTo>
                      <a:cubicBezTo>
                        <a:pt x="19659" y="4864"/>
                        <a:pt x="21270" y="4618"/>
                        <a:pt x="22232" y="4246"/>
                      </a:cubicBezTo>
                      <a:cubicBezTo>
                        <a:pt x="20475" y="4064"/>
                        <a:pt x="18558" y="2398"/>
                        <a:pt x="18558" y="2397"/>
                      </a:cubicBezTo>
                      <a:lnTo>
                        <a:pt x="18558" y="2397"/>
                      </a:lnTo>
                      <a:cubicBezTo>
                        <a:pt x="18558" y="2397"/>
                        <a:pt x="19482" y="2522"/>
                        <a:pt x="20661" y="2522"/>
                      </a:cubicBezTo>
                      <a:cubicBezTo>
                        <a:pt x="22102" y="2522"/>
                        <a:pt x="23924" y="2336"/>
                        <a:pt x="24903" y="1507"/>
                      </a:cubicBezTo>
                      <a:lnTo>
                        <a:pt x="24903" y="1507"/>
                      </a:lnTo>
                      <a:cubicBezTo>
                        <a:pt x="24185" y="1758"/>
                        <a:pt x="23407" y="1860"/>
                        <a:pt x="22617" y="1860"/>
                      </a:cubicBezTo>
                      <a:cubicBezTo>
                        <a:pt x="19242" y="1860"/>
                        <a:pt x="15659" y="1"/>
                        <a:pt x="15659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83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4559325" y="3266400"/>
                  <a:ext cx="784625" cy="1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85" h="5907" extrusionOk="0">
                      <a:moveTo>
                        <a:pt x="20269" y="0"/>
                      </a:moveTo>
                      <a:lnTo>
                        <a:pt x="20269" y="0"/>
                      </a:lnTo>
                      <a:cubicBezTo>
                        <a:pt x="20406" y="1392"/>
                        <a:pt x="20657" y="2488"/>
                        <a:pt x="20657" y="2488"/>
                      </a:cubicBezTo>
                      <a:cubicBezTo>
                        <a:pt x="18945" y="2420"/>
                        <a:pt x="17325" y="480"/>
                        <a:pt x="17324" y="479"/>
                      </a:cubicBezTo>
                      <a:lnTo>
                        <a:pt x="17324" y="479"/>
                      </a:lnTo>
                      <a:cubicBezTo>
                        <a:pt x="16434" y="1758"/>
                        <a:pt x="17416" y="3081"/>
                        <a:pt x="17416" y="3081"/>
                      </a:cubicBezTo>
                      <a:cubicBezTo>
                        <a:pt x="17391" y="3082"/>
                        <a:pt x="17367" y="3082"/>
                        <a:pt x="17343" y="3082"/>
                      </a:cubicBezTo>
                      <a:cubicBezTo>
                        <a:pt x="15208" y="3082"/>
                        <a:pt x="13490" y="1118"/>
                        <a:pt x="13490" y="1118"/>
                      </a:cubicBezTo>
                      <a:cubicBezTo>
                        <a:pt x="12622" y="2625"/>
                        <a:pt x="9769" y="3721"/>
                        <a:pt x="9769" y="3721"/>
                      </a:cubicBezTo>
                      <a:cubicBezTo>
                        <a:pt x="11047" y="2922"/>
                        <a:pt x="10203" y="1210"/>
                        <a:pt x="10203" y="1210"/>
                      </a:cubicBezTo>
                      <a:lnTo>
                        <a:pt x="10203" y="1210"/>
                      </a:lnTo>
                      <a:cubicBezTo>
                        <a:pt x="6820" y="3525"/>
                        <a:pt x="3620" y="3945"/>
                        <a:pt x="1736" y="3945"/>
                      </a:cubicBezTo>
                      <a:cubicBezTo>
                        <a:pt x="963" y="3945"/>
                        <a:pt x="412" y="3874"/>
                        <a:pt x="160" y="3835"/>
                      </a:cubicBezTo>
                      <a:cubicBezTo>
                        <a:pt x="46" y="3812"/>
                        <a:pt x="0" y="3812"/>
                        <a:pt x="0" y="3812"/>
                      </a:cubicBezTo>
                      <a:lnTo>
                        <a:pt x="0" y="3812"/>
                      </a:lnTo>
                      <a:cubicBezTo>
                        <a:pt x="1037" y="4174"/>
                        <a:pt x="2025" y="4389"/>
                        <a:pt x="3093" y="4389"/>
                      </a:cubicBezTo>
                      <a:cubicBezTo>
                        <a:pt x="4515" y="4389"/>
                        <a:pt x="6082" y="4007"/>
                        <a:pt x="8103" y="3081"/>
                      </a:cubicBezTo>
                      <a:lnTo>
                        <a:pt x="8103" y="3081"/>
                      </a:lnTo>
                      <a:cubicBezTo>
                        <a:pt x="8377" y="4565"/>
                        <a:pt x="7030" y="5706"/>
                        <a:pt x="7030" y="5706"/>
                      </a:cubicBezTo>
                      <a:cubicBezTo>
                        <a:pt x="7030" y="5706"/>
                        <a:pt x="7777" y="5906"/>
                        <a:pt x="8898" y="5906"/>
                      </a:cubicBezTo>
                      <a:cubicBezTo>
                        <a:pt x="9429" y="5906"/>
                        <a:pt x="10045" y="5861"/>
                        <a:pt x="10705" y="5729"/>
                      </a:cubicBezTo>
                      <a:cubicBezTo>
                        <a:pt x="12394" y="5318"/>
                        <a:pt x="15407" y="3835"/>
                        <a:pt x="15407" y="3835"/>
                      </a:cubicBezTo>
                      <a:cubicBezTo>
                        <a:pt x="16891" y="4816"/>
                        <a:pt x="20041" y="4907"/>
                        <a:pt x="20041" y="4907"/>
                      </a:cubicBezTo>
                      <a:cubicBezTo>
                        <a:pt x="20333" y="4931"/>
                        <a:pt x="20626" y="4943"/>
                        <a:pt x="20918" y="4943"/>
                      </a:cubicBezTo>
                      <a:cubicBezTo>
                        <a:pt x="22017" y="4943"/>
                        <a:pt x="23113" y="4775"/>
                        <a:pt x="24195" y="4451"/>
                      </a:cubicBezTo>
                      <a:cubicBezTo>
                        <a:pt x="22004" y="4291"/>
                        <a:pt x="21296" y="2374"/>
                        <a:pt x="21296" y="2374"/>
                      </a:cubicBezTo>
                      <a:lnTo>
                        <a:pt x="21296" y="2374"/>
                      </a:lnTo>
                      <a:cubicBezTo>
                        <a:pt x="21296" y="2374"/>
                        <a:pt x="23928" y="2720"/>
                        <a:pt x="26582" y="2720"/>
                      </a:cubicBezTo>
                      <a:cubicBezTo>
                        <a:pt x="28499" y="2720"/>
                        <a:pt x="30428" y="2540"/>
                        <a:pt x="31385" y="1917"/>
                      </a:cubicBezTo>
                      <a:lnTo>
                        <a:pt x="31385" y="1917"/>
                      </a:lnTo>
                      <a:cubicBezTo>
                        <a:pt x="30542" y="2086"/>
                        <a:pt x="29696" y="2157"/>
                        <a:pt x="28866" y="2157"/>
                      </a:cubicBezTo>
                      <a:cubicBezTo>
                        <a:pt x="24306" y="2157"/>
                        <a:pt x="20269" y="0"/>
                        <a:pt x="20269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83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4575875" y="3491225"/>
                  <a:ext cx="780650" cy="1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26" h="5448" extrusionOk="0">
                      <a:moveTo>
                        <a:pt x="12851" y="0"/>
                      </a:moveTo>
                      <a:cubicBezTo>
                        <a:pt x="12303" y="1027"/>
                        <a:pt x="9541" y="1621"/>
                        <a:pt x="9541" y="1621"/>
                      </a:cubicBezTo>
                      <a:cubicBezTo>
                        <a:pt x="10203" y="1210"/>
                        <a:pt x="10112" y="320"/>
                        <a:pt x="10112" y="320"/>
                      </a:cubicBezTo>
                      <a:lnTo>
                        <a:pt x="10112" y="320"/>
                      </a:lnTo>
                      <a:cubicBezTo>
                        <a:pt x="6655" y="2736"/>
                        <a:pt x="3130" y="3111"/>
                        <a:pt x="1293" y="3111"/>
                      </a:cubicBezTo>
                      <a:cubicBezTo>
                        <a:pt x="510" y="3111"/>
                        <a:pt x="34" y="3043"/>
                        <a:pt x="0" y="3036"/>
                      </a:cubicBezTo>
                      <a:lnTo>
                        <a:pt x="0" y="3036"/>
                      </a:lnTo>
                      <a:cubicBezTo>
                        <a:pt x="978" y="3368"/>
                        <a:pt x="1916" y="3562"/>
                        <a:pt x="2929" y="3562"/>
                      </a:cubicBezTo>
                      <a:cubicBezTo>
                        <a:pt x="4350" y="3562"/>
                        <a:pt x="5917" y="3180"/>
                        <a:pt x="7943" y="2260"/>
                      </a:cubicBezTo>
                      <a:lnTo>
                        <a:pt x="7943" y="2260"/>
                      </a:lnTo>
                      <a:cubicBezTo>
                        <a:pt x="5706" y="4451"/>
                        <a:pt x="2944" y="5387"/>
                        <a:pt x="2944" y="5387"/>
                      </a:cubicBezTo>
                      <a:cubicBezTo>
                        <a:pt x="2944" y="5387"/>
                        <a:pt x="3634" y="5448"/>
                        <a:pt x="4710" y="5448"/>
                      </a:cubicBezTo>
                      <a:cubicBezTo>
                        <a:pt x="5247" y="5448"/>
                        <a:pt x="5881" y="5433"/>
                        <a:pt x="6574" y="5387"/>
                      </a:cubicBezTo>
                      <a:cubicBezTo>
                        <a:pt x="8788" y="4976"/>
                        <a:pt x="12257" y="3356"/>
                        <a:pt x="12257" y="3355"/>
                      </a:cubicBezTo>
                      <a:lnTo>
                        <a:pt x="12257" y="3355"/>
                      </a:lnTo>
                      <a:cubicBezTo>
                        <a:pt x="12097" y="3995"/>
                        <a:pt x="11093" y="4976"/>
                        <a:pt x="11093" y="4976"/>
                      </a:cubicBezTo>
                      <a:cubicBezTo>
                        <a:pt x="13102" y="4428"/>
                        <a:pt x="14243" y="2922"/>
                        <a:pt x="14243" y="2922"/>
                      </a:cubicBezTo>
                      <a:cubicBezTo>
                        <a:pt x="15463" y="4006"/>
                        <a:pt x="18014" y="4089"/>
                        <a:pt x="18759" y="4089"/>
                      </a:cubicBezTo>
                      <a:cubicBezTo>
                        <a:pt x="18892" y="4089"/>
                        <a:pt x="18968" y="4086"/>
                        <a:pt x="18968" y="4086"/>
                      </a:cubicBezTo>
                      <a:cubicBezTo>
                        <a:pt x="18466" y="3629"/>
                        <a:pt x="18374" y="2854"/>
                        <a:pt x="18374" y="2853"/>
                      </a:cubicBezTo>
                      <a:lnTo>
                        <a:pt x="18374" y="2853"/>
                      </a:lnTo>
                      <a:cubicBezTo>
                        <a:pt x="19630" y="4337"/>
                        <a:pt x="21707" y="4474"/>
                        <a:pt x="21707" y="4474"/>
                      </a:cubicBezTo>
                      <a:cubicBezTo>
                        <a:pt x="21859" y="4477"/>
                        <a:pt x="22012" y="4478"/>
                        <a:pt x="22164" y="4478"/>
                      </a:cubicBezTo>
                      <a:cubicBezTo>
                        <a:pt x="24381" y="4478"/>
                        <a:pt x="26541" y="4175"/>
                        <a:pt x="27801" y="3812"/>
                      </a:cubicBezTo>
                      <a:cubicBezTo>
                        <a:pt x="25610" y="3652"/>
                        <a:pt x="23191" y="2077"/>
                        <a:pt x="23191" y="2077"/>
                      </a:cubicBezTo>
                      <a:lnTo>
                        <a:pt x="23191" y="2077"/>
                      </a:lnTo>
                      <a:cubicBezTo>
                        <a:pt x="23191" y="2077"/>
                        <a:pt x="24161" y="2166"/>
                        <a:pt x="25462" y="2166"/>
                      </a:cubicBezTo>
                      <a:cubicBezTo>
                        <a:pt x="27330" y="2166"/>
                        <a:pt x="29880" y="1984"/>
                        <a:pt x="31225" y="1096"/>
                      </a:cubicBezTo>
                      <a:lnTo>
                        <a:pt x="31225" y="1096"/>
                      </a:lnTo>
                      <a:cubicBezTo>
                        <a:pt x="29576" y="1635"/>
                        <a:pt x="28070" y="1834"/>
                        <a:pt x="26747" y="1834"/>
                      </a:cubicBezTo>
                      <a:cubicBezTo>
                        <a:pt x="23092" y="1834"/>
                        <a:pt x="20840" y="320"/>
                        <a:pt x="20840" y="320"/>
                      </a:cubicBezTo>
                      <a:lnTo>
                        <a:pt x="20840" y="320"/>
                      </a:lnTo>
                      <a:cubicBezTo>
                        <a:pt x="20976" y="936"/>
                        <a:pt x="21844" y="1415"/>
                        <a:pt x="21844" y="1415"/>
                      </a:cubicBezTo>
                      <a:cubicBezTo>
                        <a:pt x="21674" y="1446"/>
                        <a:pt x="21488" y="1460"/>
                        <a:pt x="21292" y="1460"/>
                      </a:cubicBezTo>
                      <a:cubicBezTo>
                        <a:pt x="19272" y="1460"/>
                        <a:pt x="16069" y="0"/>
                        <a:pt x="16069" y="0"/>
                      </a:cubicBezTo>
                      <a:lnTo>
                        <a:pt x="16069" y="0"/>
                      </a:lnTo>
                      <a:cubicBezTo>
                        <a:pt x="16229" y="776"/>
                        <a:pt x="16845" y="1187"/>
                        <a:pt x="16845" y="1187"/>
                      </a:cubicBezTo>
                      <a:cubicBezTo>
                        <a:pt x="16754" y="1192"/>
                        <a:pt x="16663" y="1194"/>
                        <a:pt x="16574" y="1194"/>
                      </a:cubicBezTo>
                      <a:cubicBezTo>
                        <a:pt x="14526" y="1194"/>
                        <a:pt x="12851" y="0"/>
                        <a:pt x="12851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83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4426925" y="3707475"/>
                  <a:ext cx="1060275" cy="18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11" h="7476" extrusionOk="0">
                      <a:moveTo>
                        <a:pt x="20521" y="1"/>
                      </a:moveTo>
                      <a:cubicBezTo>
                        <a:pt x="20029" y="1394"/>
                        <a:pt x="16964" y="2511"/>
                        <a:pt x="16621" y="2511"/>
                      </a:cubicBezTo>
                      <a:cubicBezTo>
                        <a:pt x="16581" y="2511"/>
                        <a:pt x="16578" y="2497"/>
                        <a:pt x="16617" y="2466"/>
                      </a:cubicBezTo>
                      <a:cubicBezTo>
                        <a:pt x="17005" y="2169"/>
                        <a:pt x="16640" y="869"/>
                        <a:pt x="16640" y="868"/>
                      </a:cubicBezTo>
                      <a:lnTo>
                        <a:pt x="16640" y="868"/>
                      </a:lnTo>
                      <a:cubicBezTo>
                        <a:pt x="15111" y="2535"/>
                        <a:pt x="11527" y="3585"/>
                        <a:pt x="11527" y="3585"/>
                      </a:cubicBezTo>
                      <a:cubicBezTo>
                        <a:pt x="12440" y="3060"/>
                        <a:pt x="13125" y="1325"/>
                        <a:pt x="13125" y="1325"/>
                      </a:cubicBezTo>
                      <a:lnTo>
                        <a:pt x="13125" y="1325"/>
                      </a:lnTo>
                      <a:cubicBezTo>
                        <a:pt x="8341" y="3857"/>
                        <a:pt x="4468" y="4343"/>
                        <a:pt x="2201" y="4343"/>
                      </a:cubicBezTo>
                      <a:cubicBezTo>
                        <a:pt x="790" y="4343"/>
                        <a:pt x="1" y="4155"/>
                        <a:pt x="1" y="4155"/>
                      </a:cubicBezTo>
                      <a:lnTo>
                        <a:pt x="1" y="4155"/>
                      </a:lnTo>
                      <a:cubicBezTo>
                        <a:pt x="1392" y="4642"/>
                        <a:pt x="2717" y="4929"/>
                        <a:pt x="4150" y="4929"/>
                      </a:cubicBezTo>
                      <a:cubicBezTo>
                        <a:pt x="6080" y="4929"/>
                        <a:pt x="8206" y="4408"/>
                        <a:pt x="10957" y="3151"/>
                      </a:cubicBezTo>
                      <a:lnTo>
                        <a:pt x="10957" y="3151"/>
                      </a:lnTo>
                      <a:cubicBezTo>
                        <a:pt x="7921" y="6141"/>
                        <a:pt x="4178" y="7396"/>
                        <a:pt x="4178" y="7396"/>
                      </a:cubicBezTo>
                      <a:cubicBezTo>
                        <a:pt x="4178" y="7396"/>
                        <a:pt x="5112" y="7476"/>
                        <a:pt x="6559" y="7476"/>
                      </a:cubicBezTo>
                      <a:cubicBezTo>
                        <a:pt x="10193" y="7476"/>
                        <a:pt x="17056" y="6974"/>
                        <a:pt x="20452" y="3448"/>
                      </a:cubicBezTo>
                      <a:cubicBezTo>
                        <a:pt x="21833" y="5467"/>
                        <a:pt x="25974" y="6163"/>
                        <a:pt x="30026" y="6163"/>
                      </a:cubicBezTo>
                      <a:cubicBezTo>
                        <a:pt x="33071" y="6163"/>
                        <a:pt x="36066" y="5770"/>
                        <a:pt x="37799" y="5251"/>
                      </a:cubicBezTo>
                      <a:cubicBezTo>
                        <a:pt x="34832" y="5045"/>
                        <a:pt x="31568" y="2900"/>
                        <a:pt x="31568" y="2900"/>
                      </a:cubicBezTo>
                      <a:lnTo>
                        <a:pt x="31568" y="2900"/>
                      </a:lnTo>
                      <a:cubicBezTo>
                        <a:pt x="31568" y="2900"/>
                        <a:pt x="32898" y="3021"/>
                        <a:pt x="34674" y="3021"/>
                      </a:cubicBezTo>
                      <a:cubicBezTo>
                        <a:pt x="37195" y="3021"/>
                        <a:pt x="40616" y="2777"/>
                        <a:pt x="42410" y="1599"/>
                      </a:cubicBezTo>
                      <a:lnTo>
                        <a:pt x="42410" y="1599"/>
                      </a:lnTo>
                      <a:cubicBezTo>
                        <a:pt x="40394" y="2219"/>
                        <a:pt x="38281" y="2445"/>
                        <a:pt x="36271" y="2445"/>
                      </a:cubicBezTo>
                      <a:cubicBezTo>
                        <a:pt x="30886" y="2445"/>
                        <a:pt x="26250" y="823"/>
                        <a:pt x="26250" y="823"/>
                      </a:cubicBezTo>
                      <a:lnTo>
                        <a:pt x="26250" y="823"/>
                      </a:lnTo>
                      <a:cubicBezTo>
                        <a:pt x="26501" y="2238"/>
                        <a:pt x="28007" y="2672"/>
                        <a:pt x="28007" y="2672"/>
                      </a:cubicBezTo>
                      <a:cubicBezTo>
                        <a:pt x="27736" y="2697"/>
                        <a:pt x="27470" y="2709"/>
                        <a:pt x="27209" y="2709"/>
                      </a:cubicBezTo>
                      <a:cubicBezTo>
                        <a:pt x="23289" y="2709"/>
                        <a:pt x="20521" y="1"/>
                        <a:pt x="2052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83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106;p3"/>
              <p:cNvGrpSpPr/>
              <p:nvPr/>
            </p:nvGrpSpPr>
            <p:grpSpPr>
              <a:xfrm>
                <a:off x="-218075" y="4038188"/>
                <a:ext cx="1787250" cy="701525"/>
                <a:chOff x="-252825" y="4108450"/>
                <a:chExt cx="1787250" cy="701525"/>
              </a:xfrm>
            </p:grpSpPr>
            <p:sp>
              <p:nvSpPr>
                <p:cNvPr id="107" name="Google Shape;107;p3"/>
                <p:cNvSpPr/>
                <p:nvPr/>
              </p:nvSpPr>
              <p:spPr>
                <a:xfrm>
                  <a:off x="110100" y="4153250"/>
                  <a:ext cx="858825" cy="49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53" h="19672" extrusionOk="0">
                      <a:moveTo>
                        <a:pt x="20111" y="0"/>
                      </a:moveTo>
                      <a:cubicBezTo>
                        <a:pt x="18579" y="0"/>
                        <a:pt x="17009" y="688"/>
                        <a:pt x="16366" y="2051"/>
                      </a:cubicBezTo>
                      <a:cubicBezTo>
                        <a:pt x="16160" y="2462"/>
                        <a:pt x="16046" y="2895"/>
                        <a:pt x="15841" y="3306"/>
                      </a:cubicBezTo>
                      <a:cubicBezTo>
                        <a:pt x="15372" y="4202"/>
                        <a:pt x="14384" y="4799"/>
                        <a:pt x="13382" y="4799"/>
                      </a:cubicBezTo>
                      <a:cubicBezTo>
                        <a:pt x="13311" y="4799"/>
                        <a:pt x="13241" y="4796"/>
                        <a:pt x="13170" y="4790"/>
                      </a:cubicBezTo>
                      <a:cubicBezTo>
                        <a:pt x="12158" y="4689"/>
                        <a:pt x="11200" y="4049"/>
                        <a:pt x="10200" y="4049"/>
                      </a:cubicBezTo>
                      <a:cubicBezTo>
                        <a:pt x="10072" y="4049"/>
                        <a:pt x="9944" y="4059"/>
                        <a:pt x="9815" y="4082"/>
                      </a:cubicBezTo>
                      <a:cubicBezTo>
                        <a:pt x="9222" y="4196"/>
                        <a:pt x="8719" y="4562"/>
                        <a:pt x="8103" y="4653"/>
                      </a:cubicBezTo>
                      <a:cubicBezTo>
                        <a:pt x="8021" y="4664"/>
                        <a:pt x="7939" y="4669"/>
                        <a:pt x="7858" y="4669"/>
                      </a:cubicBezTo>
                      <a:cubicBezTo>
                        <a:pt x="6926" y="4669"/>
                        <a:pt x="6060" y="3992"/>
                        <a:pt x="5136" y="3740"/>
                      </a:cubicBezTo>
                      <a:cubicBezTo>
                        <a:pt x="4869" y="3670"/>
                        <a:pt x="4598" y="3637"/>
                        <a:pt x="4328" y="3637"/>
                      </a:cubicBezTo>
                      <a:cubicBezTo>
                        <a:pt x="3005" y="3637"/>
                        <a:pt x="1702" y="4428"/>
                        <a:pt x="982" y="5566"/>
                      </a:cubicBezTo>
                      <a:cubicBezTo>
                        <a:pt x="114" y="6935"/>
                        <a:pt x="0" y="8647"/>
                        <a:pt x="297" y="10245"/>
                      </a:cubicBezTo>
                      <a:cubicBezTo>
                        <a:pt x="616" y="11820"/>
                        <a:pt x="1301" y="13304"/>
                        <a:pt x="2009" y="14764"/>
                      </a:cubicBezTo>
                      <a:lnTo>
                        <a:pt x="31682" y="19672"/>
                      </a:lnTo>
                      <a:cubicBezTo>
                        <a:pt x="33097" y="19329"/>
                        <a:pt x="34215" y="17983"/>
                        <a:pt x="34284" y="16522"/>
                      </a:cubicBezTo>
                      <a:cubicBezTo>
                        <a:pt x="34352" y="15061"/>
                        <a:pt x="33371" y="13623"/>
                        <a:pt x="31978" y="13144"/>
                      </a:cubicBezTo>
                      <a:cubicBezTo>
                        <a:pt x="31682" y="13053"/>
                        <a:pt x="31385" y="12984"/>
                        <a:pt x="31134" y="12824"/>
                      </a:cubicBezTo>
                      <a:cubicBezTo>
                        <a:pt x="29650" y="11934"/>
                        <a:pt x="30860" y="9218"/>
                        <a:pt x="29536" y="8145"/>
                      </a:cubicBezTo>
                      <a:cubicBezTo>
                        <a:pt x="28829" y="7574"/>
                        <a:pt x="27756" y="7780"/>
                        <a:pt x="26980" y="7323"/>
                      </a:cubicBezTo>
                      <a:cubicBezTo>
                        <a:pt x="25998" y="6730"/>
                        <a:pt x="25907" y="5383"/>
                        <a:pt x="25587" y="4265"/>
                      </a:cubicBezTo>
                      <a:cubicBezTo>
                        <a:pt x="24994" y="2188"/>
                        <a:pt x="23168" y="499"/>
                        <a:pt x="21045" y="88"/>
                      </a:cubicBezTo>
                      <a:cubicBezTo>
                        <a:pt x="20741" y="29"/>
                        <a:pt x="20427" y="0"/>
                        <a:pt x="201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108" name="Google Shape;108;p3"/>
                <p:cNvGrpSpPr/>
                <p:nvPr/>
              </p:nvGrpSpPr>
              <p:grpSpPr>
                <a:xfrm>
                  <a:off x="-252825" y="4108450"/>
                  <a:ext cx="1787250" cy="701525"/>
                  <a:chOff x="-252825" y="4108450"/>
                  <a:chExt cx="1787250" cy="701525"/>
                </a:xfrm>
              </p:grpSpPr>
              <p:sp>
                <p:nvSpPr>
                  <p:cNvPr id="109" name="Google Shape;109;p3"/>
                  <p:cNvSpPr/>
                  <p:nvPr/>
                </p:nvSpPr>
                <p:spPr>
                  <a:xfrm>
                    <a:off x="502125" y="4207675"/>
                    <a:ext cx="235700" cy="303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28" h="12135" extrusionOk="0">
                        <a:moveTo>
                          <a:pt x="4728" y="1"/>
                        </a:moveTo>
                        <a:cubicBezTo>
                          <a:pt x="4705" y="1"/>
                          <a:pt x="4681" y="4"/>
                          <a:pt x="4657" y="11"/>
                        </a:cubicBezTo>
                        <a:cubicBezTo>
                          <a:pt x="4497" y="34"/>
                          <a:pt x="4405" y="193"/>
                          <a:pt x="4428" y="330"/>
                        </a:cubicBezTo>
                        <a:cubicBezTo>
                          <a:pt x="4725" y="1905"/>
                          <a:pt x="4862" y="3503"/>
                          <a:pt x="4862" y="5101"/>
                        </a:cubicBezTo>
                        <a:cubicBezTo>
                          <a:pt x="4862" y="6105"/>
                          <a:pt x="4816" y="7109"/>
                          <a:pt x="4702" y="8114"/>
                        </a:cubicBezTo>
                        <a:cubicBezTo>
                          <a:pt x="3995" y="7520"/>
                          <a:pt x="3355" y="6858"/>
                          <a:pt x="2739" y="6174"/>
                        </a:cubicBezTo>
                        <a:cubicBezTo>
                          <a:pt x="2990" y="5261"/>
                          <a:pt x="3127" y="4325"/>
                          <a:pt x="3127" y="3366"/>
                        </a:cubicBezTo>
                        <a:cubicBezTo>
                          <a:pt x="3127" y="3252"/>
                          <a:pt x="3127" y="3161"/>
                          <a:pt x="3127" y="3046"/>
                        </a:cubicBezTo>
                        <a:cubicBezTo>
                          <a:pt x="3127" y="2887"/>
                          <a:pt x="2990" y="2773"/>
                          <a:pt x="2831" y="2773"/>
                        </a:cubicBezTo>
                        <a:cubicBezTo>
                          <a:pt x="2671" y="2773"/>
                          <a:pt x="2534" y="2910"/>
                          <a:pt x="2557" y="3069"/>
                        </a:cubicBezTo>
                        <a:cubicBezTo>
                          <a:pt x="2557" y="3161"/>
                          <a:pt x="2557" y="3275"/>
                          <a:pt x="2557" y="3366"/>
                        </a:cubicBezTo>
                        <a:cubicBezTo>
                          <a:pt x="2557" y="4142"/>
                          <a:pt x="2442" y="4918"/>
                          <a:pt x="2260" y="5671"/>
                        </a:cubicBezTo>
                        <a:cubicBezTo>
                          <a:pt x="1666" y="5032"/>
                          <a:pt x="1096" y="4370"/>
                          <a:pt x="548" y="3708"/>
                        </a:cubicBezTo>
                        <a:cubicBezTo>
                          <a:pt x="485" y="3646"/>
                          <a:pt x="402" y="3611"/>
                          <a:pt x="321" y="3611"/>
                        </a:cubicBezTo>
                        <a:cubicBezTo>
                          <a:pt x="254" y="3611"/>
                          <a:pt x="189" y="3634"/>
                          <a:pt x="137" y="3686"/>
                        </a:cubicBezTo>
                        <a:cubicBezTo>
                          <a:pt x="0" y="3777"/>
                          <a:pt x="0" y="3959"/>
                          <a:pt x="91" y="4074"/>
                        </a:cubicBezTo>
                        <a:cubicBezTo>
                          <a:pt x="753" y="4872"/>
                          <a:pt x="1438" y="5626"/>
                          <a:pt x="2123" y="6402"/>
                        </a:cubicBezTo>
                        <a:cubicBezTo>
                          <a:pt x="2899" y="7223"/>
                          <a:pt x="3698" y="8068"/>
                          <a:pt x="4611" y="8798"/>
                        </a:cubicBezTo>
                        <a:cubicBezTo>
                          <a:pt x="4474" y="9803"/>
                          <a:pt x="4268" y="10784"/>
                          <a:pt x="4017" y="11766"/>
                        </a:cubicBezTo>
                        <a:cubicBezTo>
                          <a:pt x="3972" y="11925"/>
                          <a:pt x="4063" y="12085"/>
                          <a:pt x="4223" y="12131"/>
                        </a:cubicBezTo>
                        <a:cubicBezTo>
                          <a:pt x="4239" y="12133"/>
                          <a:pt x="4255" y="12134"/>
                          <a:pt x="4272" y="12134"/>
                        </a:cubicBezTo>
                        <a:cubicBezTo>
                          <a:pt x="4414" y="12134"/>
                          <a:pt x="4547" y="12046"/>
                          <a:pt x="4588" y="11903"/>
                        </a:cubicBezTo>
                        <a:cubicBezTo>
                          <a:pt x="4839" y="10876"/>
                          <a:pt x="5045" y="9848"/>
                          <a:pt x="5204" y="8798"/>
                        </a:cubicBezTo>
                        <a:cubicBezTo>
                          <a:pt x="5204" y="8753"/>
                          <a:pt x="5204" y="8730"/>
                          <a:pt x="5204" y="8684"/>
                        </a:cubicBezTo>
                        <a:cubicBezTo>
                          <a:pt x="5273" y="8205"/>
                          <a:pt x="5318" y="7748"/>
                          <a:pt x="5364" y="7269"/>
                        </a:cubicBezTo>
                        <a:cubicBezTo>
                          <a:pt x="6802" y="6288"/>
                          <a:pt x="8126" y="5146"/>
                          <a:pt x="9313" y="3868"/>
                        </a:cubicBezTo>
                        <a:cubicBezTo>
                          <a:pt x="9427" y="3754"/>
                          <a:pt x="9404" y="3571"/>
                          <a:pt x="9290" y="3457"/>
                        </a:cubicBezTo>
                        <a:cubicBezTo>
                          <a:pt x="9239" y="3406"/>
                          <a:pt x="9173" y="3382"/>
                          <a:pt x="9107" y="3382"/>
                        </a:cubicBezTo>
                        <a:cubicBezTo>
                          <a:pt x="9025" y="3382"/>
                          <a:pt x="8942" y="3417"/>
                          <a:pt x="8879" y="3480"/>
                        </a:cubicBezTo>
                        <a:cubicBezTo>
                          <a:pt x="7829" y="4621"/>
                          <a:pt x="6665" y="5626"/>
                          <a:pt x="5410" y="6516"/>
                        </a:cubicBezTo>
                        <a:cubicBezTo>
                          <a:pt x="5433" y="6037"/>
                          <a:pt x="5455" y="5580"/>
                          <a:pt x="5455" y="5101"/>
                        </a:cubicBezTo>
                        <a:cubicBezTo>
                          <a:pt x="5455" y="3480"/>
                          <a:pt x="5296" y="1837"/>
                          <a:pt x="4999" y="239"/>
                        </a:cubicBezTo>
                        <a:cubicBezTo>
                          <a:pt x="4980" y="103"/>
                          <a:pt x="4861" y="1"/>
                          <a:pt x="4728" y="1"/>
                        </a:cubicBezTo>
                        <a:close/>
                      </a:path>
                    </a:pathLst>
                  </a:custGeom>
                  <a:solidFill>
                    <a:srgbClr val="355B68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0" name="Google Shape;110;p3"/>
                  <p:cNvSpPr/>
                  <p:nvPr/>
                </p:nvSpPr>
                <p:spPr>
                  <a:xfrm>
                    <a:off x="807400" y="4235150"/>
                    <a:ext cx="727025" cy="574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81" h="22993" extrusionOk="0">
                        <a:moveTo>
                          <a:pt x="10939" y="1"/>
                        </a:moveTo>
                        <a:cubicBezTo>
                          <a:pt x="10292" y="1"/>
                          <a:pt x="9645" y="108"/>
                          <a:pt x="9040" y="327"/>
                        </a:cubicBezTo>
                        <a:cubicBezTo>
                          <a:pt x="7396" y="920"/>
                          <a:pt x="6049" y="2313"/>
                          <a:pt x="5524" y="3979"/>
                        </a:cubicBezTo>
                        <a:cubicBezTo>
                          <a:pt x="5319" y="4709"/>
                          <a:pt x="5205" y="5485"/>
                          <a:pt x="4748" y="6056"/>
                        </a:cubicBezTo>
                        <a:cubicBezTo>
                          <a:pt x="3927" y="7060"/>
                          <a:pt x="2352" y="7015"/>
                          <a:pt x="1302" y="7791"/>
                        </a:cubicBezTo>
                        <a:cubicBezTo>
                          <a:pt x="343" y="8521"/>
                          <a:pt x="1" y="9799"/>
                          <a:pt x="138" y="10986"/>
                        </a:cubicBezTo>
                        <a:cubicBezTo>
                          <a:pt x="275" y="12150"/>
                          <a:pt x="800" y="13246"/>
                          <a:pt x="1325" y="14319"/>
                        </a:cubicBezTo>
                        <a:lnTo>
                          <a:pt x="28510" y="22992"/>
                        </a:lnTo>
                        <a:cubicBezTo>
                          <a:pt x="28806" y="21144"/>
                          <a:pt x="29080" y="19249"/>
                          <a:pt x="28783" y="17377"/>
                        </a:cubicBezTo>
                        <a:cubicBezTo>
                          <a:pt x="28487" y="15529"/>
                          <a:pt x="27482" y="13680"/>
                          <a:pt x="25793" y="12835"/>
                        </a:cubicBezTo>
                        <a:cubicBezTo>
                          <a:pt x="25428" y="12653"/>
                          <a:pt x="24994" y="12516"/>
                          <a:pt x="24698" y="12219"/>
                        </a:cubicBezTo>
                        <a:cubicBezTo>
                          <a:pt x="23944" y="11488"/>
                          <a:pt x="24173" y="10279"/>
                          <a:pt x="24401" y="9252"/>
                        </a:cubicBezTo>
                        <a:cubicBezTo>
                          <a:pt x="24766" y="7403"/>
                          <a:pt x="24835" y="5394"/>
                          <a:pt x="24036" y="3682"/>
                        </a:cubicBezTo>
                        <a:cubicBezTo>
                          <a:pt x="23307" y="2120"/>
                          <a:pt x="21703" y="862"/>
                          <a:pt x="20006" y="862"/>
                        </a:cubicBezTo>
                        <a:cubicBezTo>
                          <a:pt x="19844" y="862"/>
                          <a:pt x="19680" y="874"/>
                          <a:pt x="19516" y="898"/>
                        </a:cubicBezTo>
                        <a:cubicBezTo>
                          <a:pt x="18347" y="1046"/>
                          <a:pt x="17192" y="1783"/>
                          <a:pt x="16065" y="1783"/>
                        </a:cubicBezTo>
                        <a:cubicBezTo>
                          <a:pt x="15807" y="1783"/>
                          <a:pt x="15549" y="1744"/>
                          <a:pt x="15294" y="1651"/>
                        </a:cubicBezTo>
                        <a:cubicBezTo>
                          <a:pt x="14860" y="1491"/>
                          <a:pt x="14472" y="1171"/>
                          <a:pt x="14084" y="920"/>
                        </a:cubicBezTo>
                        <a:cubicBezTo>
                          <a:pt x="13162" y="315"/>
                          <a:pt x="12048" y="1"/>
                          <a:pt x="10939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1" name="Google Shape;111;p3"/>
                  <p:cNvSpPr/>
                  <p:nvPr/>
                </p:nvSpPr>
                <p:spPr>
                  <a:xfrm>
                    <a:off x="1003700" y="4263200"/>
                    <a:ext cx="267075" cy="355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83" h="14202" extrusionOk="0">
                        <a:moveTo>
                          <a:pt x="3762" y="1"/>
                        </a:moveTo>
                        <a:cubicBezTo>
                          <a:pt x="3748" y="1"/>
                          <a:pt x="3735" y="2"/>
                          <a:pt x="3721" y="4"/>
                        </a:cubicBezTo>
                        <a:cubicBezTo>
                          <a:pt x="3561" y="27"/>
                          <a:pt x="3447" y="164"/>
                          <a:pt x="3470" y="323"/>
                        </a:cubicBezTo>
                        <a:cubicBezTo>
                          <a:pt x="3607" y="1738"/>
                          <a:pt x="3721" y="3176"/>
                          <a:pt x="3812" y="4614"/>
                        </a:cubicBezTo>
                        <a:cubicBezTo>
                          <a:pt x="3675" y="4455"/>
                          <a:pt x="3539" y="4341"/>
                          <a:pt x="3402" y="4204"/>
                        </a:cubicBezTo>
                        <a:cubicBezTo>
                          <a:pt x="2443" y="3291"/>
                          <a:pt x="1484" y="2378"/>
                          <a:pt x="503" y="1487"/>
                        </a:cubicBezTo>
                        <a:cubicBezTo>
                          <a:pt x="446" y="1430"/>
                          <a:pt x="372" y="1402"/>
                          <a:pt x="300" y="1402"/>
                        </a:cubicBezTo>
                        <a:cubicBezTo>
                          <a:pt x="229" y="1402"/>
                          <a:pt x="160" y="1430"/>
                          <a:pt x="115" y="1487"/>
                        </a:cubicBezTo>
                        <a:cubicBezTo>
                          <a:pt x="1" y="1602"/>
                          <a:pt x="1" y="1784"/>
                          <a:pt x="115" y="1898"/>
                        </a:cubicBezTo>
                        <a:cubicBezTo>
                          <a:pt x="1073" y="2811"/>
                          <a:pt x="2032" y="3724"/>
                          <a:pt x="3014" y="4637"/>
                        </a:cubicBezTo>
                        <a:cubicBezTo>
                          <a:pt x="3310" y="4911"/>
                          <a:pt x="3584" y="5185"/>
                          <a:pt x="3744" y="5505"/>
                        </a:cubicBezTo>
                        <a:cubicBezTo>
                          <a:pt x="3767" y="5550"/>
                          <a:pt x="3812" y="5596"/>
                          <a:pt x="3858" y="5619"/>
                        </a:cubicBezTo>
                        <a:cubicBezTo>
                          <a:pt x="3949" y="7262"/>
                          <a:pt x="4018" y="8906"/>
                          <a:pt x="4041" y="10549"/>
                        </a:cubicBezTo>
                        <a:cubicBezTo>
                          <a:pt x="4018" y="10595"/>
                          <a:pt x="3995" y="10618"/>
                          <a:pt x="3995" y="10663"/>
                        </a:cubicBezTo>
                        <a:cubicBezTo>
                          <a:pt x="3927" y="10777"/>
                          <a:pt x="3972" y="10891"/>
                          <a:pt x="4041" y="10983"/>
                        </a:cubicBezTo>
                        <a:cubicBezTo>
                          <a:pt x="4064" y="11485"/>
                          <a:pt x="4064" y="11987"/>
                          <a:pt x="4064" y="12489"/>
                        </a:cubicBezTo>
                        <a:cubicBezTo>
                          <a:pt x="4064" y="12969"/>
                          <a:pt x="4064" y="13425"/>
                          <a:pt x="4041" y="13904"/>
                        </a:cubicBezTo>
                        <a:cubicBezTo>
                          <a:pt x="4041" y="14064"/>
                          <a:pt x="4155" y="14178"/>
                          <a:pt x="4315" y="14201"/>
                        </a:cubicBezTo>
                        <a:cubicBezTo>
                          <a:pt x="4474" y="14201"/>
                          <a:pt x="4611" y="14110"/>
                          <a:pt x="4634" y="13950"/>
                        </a:cubicBezTo>
                        <a:cubicBezTo>
                          <a:pt x="4657" y="13790"/>
                          <a:pt x="4680" y="13608"/>
                          <a:pt x="4703" y="13448"/>
                        </a:cubicBezTo>
                        <a:cubicBezTo>
                          <a:pt x="4725" y="13357"/>
                          <a:pt x="4680" y="13265"/>
                          <a:pt x="4634" y="13220"/>
                        </a:cubicBezTo>
                        <a:cubicBezTo>
                          <a:pt x="4634" y="12969"/>
                          <a:pt x="4634" y="12740"/>
                          <a:pt x="4634" y="12489"/>
                        </a:cubicBezTo>
                        <a:cubicBezTo>
                          <a:pt x="4634" y="11896"/>
                          <a:pt x="4634" y="11279"/>
                          <a:pt x="4611" y="10686"/>
                        </a:cubicBezTo>
                        <a:cubicBezTo>
                          <a:pt x="5022" y="9841"/>
                          <a:pt x="5479" y="9043"/>
                          <a:pt x="6004" y="8289"/>
                        </a:cubicBezTo>
                        <a:cubicBezTo>
                          <a:pt x="6711" y="7285"/>
                          <a:pt x="7556" y="6349"/>
                          <a:pt x="8400" y="5413"/>
                        </a:cubicBezTo>
                        <a:cubicBezTo>
                          <a:pt x="9108" y="4614"/>
                          <a:pt x="9838" y="3816"/>
                          <a:pt x="10569" y="2994"/>
                        </a:cubicBezTo>
                        <a:cubicBezTo>
                          <a:pt x="10683" y="2880"/>
                          <a:pt x="10683" y="2697"/>
                          <a:pt x="10546" y="2583"/>
                        </a:cubicBezTo>
                        <a:cubicBezTo>
                          <a:pt x="10492" y="2540"/>
                          <a:pt x="10423" y="2517"/>
                          <a:pt x="10353" y="2517"/>
                        </a:cubicBezTo>
                        <a:cubicBezTo>
                          <a:pt x="10275" y="2517"/>
                          <a:pt x="10195" y="2546"/>
                          <a:pt x="10135" y="2606"/>
                        </a:cubicBezTo>
                        <a:lnTo>
                          <a:pt x="7967" y="5025"/>
                        </a:lnTo>
                        <a:cubicBezTo>
                          <a:pt x="7122" y="5961"/>
                          <a:pt x="6278" y="6897"/>
                          <a:pt x="5547" y="7947"/>
                        </a:cubicBezTo>
                        <a:cubicBezTo>
                          <a:pt x="5205" y="8449"/>
                          <a:pt x="4885" y="8951"/>
                          <a:pt x="4611" y="9476"/>
                        </a:cubicBezTo>
                        <a:cubicBezTo>
                          <a:pt x="4520" y="6395"/>
                          <a:pt x="4337" y="3336"/>
                          <a:pt x="4041" y="255"/>
                        </a:cubicBezTo>
                        <a:cubicBezTo>
                          <a:pt x="4020" y="109"/>
                          <a:pt x="3904" y="1"/>
                          <a:pt x="3762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2" name="Google Shape;112;p3"/>
                  <p:cNvSpPr/>
                  <p:nvPr/>
                </p:nvSpPr>
                <p:spPr>
                  <a:xfrm>
                    <a:off x="-252825" y="4108450"/>
                    <a:ext cx="538125" cy="283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25" h="11353" extrusionOk="0">
                        <a:moveTo>
                          <a:pt x="7055" y="0"/>
                        </a:moveTo>
                        <a:cubicBezTo>
                          <a:pt x="5984" y="0"/>
                          <a:pt x="4934" y="230"/>
                          <a:pt x="3972" y="761"/>
                        </a:cubicBezTo>
                        <a:cubicBezTo>
                          <a:pt x="1005" y="2382"/>
                          <a:pt x="0" y="6422"/>
                          <a:pt x="1096" y="9595"/>
                        </a:cubicBezTo>
                        <a:lnTo>
                          <a:pt x="20634" y="11352"/>
                        </a:lnTo>
                        <a:cubicBezTo>
                          <a:pt x="21525" y="9595"/>
                          <a:pt x="21342" y="7449"/>
                          <a:pt x="20612" y="5623"/>
                        </a:cubicBezTo>
                        <a:cubicBezTo>
                          <a:pt x="20269" y="4756"/>
                          <a:pt x="19767" y="3888"/>
                          <a:pt x="18900" y="3523"/>
                        </a:cubicBezTo>
                        <a:cubicBezTo>
                          <a:pt x="18527" y="3363"/>
                          <a:pt x="18134" y="3318"/>
                          <a:pt x="17731" y="3318"/>
                        </a:cubicBezTo>
                        <a:cubicBezTo>
                          <a:pt x="17195" y="3318"/>
                          <a:pt x="16642" y="3399"/>
                          <a:pt x="16098" y="3399"/>
                        </a:cubicBezTo>
                        <a:cubicBezTo>
                          <a:pt x="15826" y="3399"/>
                          <a:pt x="15557" y="3379"/>
                          <a:pt x="15293" y="3318"/>
                        </a:cubicBezTo>
                        <a:cubicBezTo>
                          <a:pt x="14472" y="3135"/>
                          <a:pt x="13810" y="2610"/>
                          <a:pt x="13125" y="2131"/>
                        </a:cubicBezTo>
                        <a:cubicBezTo>
                          <a:pt x="11354" y="890"/>
                          <a:pt x="9163" y="0"/>
                          <a:pt x="7055" y="0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13" name="Google Shape;113;p3"/>
                  <p:cNvSpPr/>
                  <p:nvPr/>
                </p:nvSpPr>
                <p:spPr>
                  <a:xfrm>
                    <a:off x="-106750" y="4153100"/>
                    <a:ext cx="228850" cy="262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54" h="10494" extrusionOk="0">
                        <a:moveTo>
                          <a:pt x="317" y="1"/>
                        </a:moveTo>
                        <a:cubicBezTo>
                          <a:pt x="263" y="1"/>
                          <a:pt x="209" y="16"/>
                          <a:pt x="160" y="48"/>
                        </a:cubicBezTo>
                        <a:cubicBezTo>
                          <a:pt x="46" y="139"/>
                          <a:pt x="1" y="299"/>
                          <a:pt x="69" y="436"/>
                        </a:cubicBezTo>
                        <a:cubicBezTo>
                          <a:pt x="2009" y="3540"/>
                          <a:pt x="3607" y="6850"/>
                          <a:pt x="4840" y="10297"/>
                        </a:cubicBezTo>
                        <a:cubicBezTo>
                          <a:pt x="4876" y="10424"/>
                          <a:pt x="4999" y="10493"/>
                          <a:pt x="5117" y="10493"/>
                        </a:cubicBezTo>
                        <a:cubicBezTo>
                          <a:pt x="5147" y="10493"/>
                          <a:pt x="5177" y="10489"/>
                          <a:pt x="5205" y="10479"/>
                        </a:cubicBezTo>
                        <a:cubicBezTo>
                          <a:pt x="5228" y="10456"/>
                          <a:pt x="5250" y="10456"/>
                          <a:pt x="5273" y="10434"/>
                        </a:cubicBezTo>
                        <a:cubicBezTo>
                          <a:pt x="5316" y="10455"/>
                          <a:pt x="5362" y="10465"/>
                          <a:pt x="5409" y="10465"/>
                        </a:cubicBezTo>
                        <a:cubicBezTo>
                          <a:pt x="5512" y="10465"/>
                          <a:pt x="5614" y="10414"/>
                          <a:pt x="5661" y="10320"/>
                        </a:cubicBezTo>
                        <a:cubicBezTo>
                          <a:pt x="6894" y="7900"/>
                          <a:pt x="8035" y="5435"/>
                          <a:pt x="9085" y="2947"/>
                        </a:cubicBezTo>
                        <a:cubicBezTo>
                          <a:pt x="9154" y="2787"/>
                          <a:pt x="9085" y="2627"/>
                          <a:pt x="8925" y="2559"/>
                        </a:cubicBezTo>
                        <a:cubicBezTo>
                          <a:pt x="8889" y="2541"/>
                          <a:pt x="8851" y="2532"/>
                          <a:pt x="8812" y="2532"/>
                        </a:cubicBezTo>
                        <a:cubicBezTo>
                          <a:pt x="8702" y="2532"/>
                          <a:pt x="8594" y="2601"/>
                          <a:pt x="8560" y="2719"/>
                        </a:cubicBezTo>
                        <a:cubicBezTo>
                          <a:pt x="7533" y="5115"/>
                          <a:pt x="6437" y="7466"/>
                          <a:pt x="5273" y="9795"/>
                        </a:cubicBezTo>
                        <a:cubicBezTo>
                          <a:pt x="5091" y="9315"/>
                          <a:pt x="4908" y="8836"/>
                          <a:pt x="4725" y="8379"/>
                        </a:cubicBezTo>
                        <a:cubicBezTo>
                          <a:pt x="4725" y="8357"/>
                          <a:pt x="4748" y="8334"/>
                          <a:pt x="4748" y="8311"/>
                        </a:cubicBezTo>
                        <a:cubicBezTo>
                          <a:pt x="4794" y="7124"/>
                          <a:pt x="4817" y="5960"/>
                          <a:pt x="4817" y="4773"/>
                        </a:cubicBezTo>
                        <a:cubicBezTo>
                          <a:pt x="4817" y="3449"/>
                          <a:pt x="4794" y="2148"/>
                          <a:pt x="4725" y="847"/>
                        </a:cubicBezTo>
                        <a:cubicBezTo>
                          <a:pt x="4704" y="699"/>
                          <a:pt x="4585" y="571"/>
                          <a:pt x="4441" y="571"/>
                        </a:cubicBezTo>
                        <a:cubicBezTo>
                          <a:pt x="4429" y="571"/>
                          <a:pt x="4418" y="571"/>
                          <a:pt x="4406" y="573"/>
                        </a:cubicBezTo>
                        <a:cubicBezTo>
                          <a:pt x="4246" y="573"/>
                          <a:pt x="4132" y="710"/>
                          <a:pt x="4132" y="870"/>
                        </a:cubicBezTo>
                        <a:cubicBezTo>
                          <a:pt x="4200" y="2171"/>
                          <a:pt x="4246" y="3472"/>
                          <a:pt x="4246" y="4773"/>
                        </a:cubicBezTo>
                        <a:cubicBezTo>
                          <a:pt x="4246" y="5549"/>
                          <a:pt x="4223" y="6325"/>
                          <a:pt x="4200" y="7101"/>
                        </a:cubicBezTo>
                        <a:cubicBezTo>
                          <a:pt x="3173" y="4704"/>
                          <a:pt x="1964" y="2376"/>
                          <a:pt x="571" y="139"/>
                        </a:cubicBezTo>
                        <a:cubicBezTo>
                          <a:pt x="512" y="51"/>
                          <a:pt x="415" y="1"/>
                          <a:pt x="317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114" name="Google Shape;114;p3"/>
              <p:cNvGrpSpPr/>
              <p:nvPr/>
            </p:nvGrpSpPr>
            <p:grpSpPr>
              <a:xfrm rot="-156016">
                <a:off x="7462019" y="1832636"/>
                <a:ext cx="1446644" cy="2310074"/>
                <a:chOff x="4426925" y="2562225"/>
                <a:chExt cx="1060275" cy="1693100"/>
              </a:xfrm>
            </p:grpSpPr>
            <p:sp>
              <p:nvSpPr>
                <p:cNvPr id="115" name="Google Shape;115;p3"/>
                <p:cNvSpPr/>
                <p:nvPr/>
              </p:nvSpPr>
              <p:spPr>
                <a:xfrm>
                  <a:off x="4876575" y="3702350"/>
                  <a:ext cx="128425" cy="5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7" h="22119" extrusionOk="0">
                      <a:moveTo>
                        <a:pt x="4132" y="1"/>
                      </a:moveTo>
                      <a:lnTo>
                        <a:pt x="1" y="137"/>
                      </a:lnTo>
                      <a:lnTo>
                        <a:pt x="982" y="22118"/>
                      </a:lnTo>
                      <a:lnTo>
                        <a:pt x="5137" y="21981"/>
                      </a:lnTo>
                      <a:lnTo>
                        <a:pt x="4132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116;p3"/>
                <p:cNvSpPr/>
                <p:nvPr/>
              </p:nvSpPr>
              <p:spPr>
                <a:xfrm>
                  <a:off x="4876575" y="3702350"/>
                  <a:ext cx="111875" cy="17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5" h="7191" extrusionOk="0">
                      <a:moveTo>
                        <a:pt x="4132" y="1"/>
                      </a:moveTo>
                      <a:lnTo>
                        <a:pt x="1" y="137"/>
                      </a:lnTo>
                      <a:lnTo>
                        <a:pt x="321" y="7190"/>
                      </a:lnTo>
                      <a:cubicBezTo>
                        <a:pt x="1736" y="6300"/>
                        <a:pt x="2306" y="4931"/>
                        <a:pt x="2306" y="4931"/>
                      </a:cubicBezTo>
                      <a:cubicBezTo>
                        <a:pt x="2877" y="5912"/>
                        <a:pt x="3699" y="6620"/>
                        <a:pt x="4475" y="7122"/>
                      </a:cubicBezTo>
                      <a:lnTo>
                        <a:pt x="4132" y="1"/>
                      </a:lnTo>
                      <a:close/>
                    </a:path>
                  </a:pathLst>
                </a:custGeom>
                <a:solidFill>
                  <a:srgbClr val="191919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117;p3"/>
                <p:cNvSpPr/>
                <p:nvPr/>
              </p:nvSpPr>
              <p:spPr>
                <a:xfrm>
                  <a:off x="4954200" y="3703125"/>
                  <a:ext cx="37425" cy="4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7" h="17780" extrusionOk="0">
                      <a:moveTo>
                        <a:pt x="211" y="0"/>
                      </a:moveTo>
                      <a:cubicBezTo>
                        <a:pt x="198" y="0"/>
                        <a:pt x="183" y="11"/>
                        <a:pt x="183" y="38"/>
                      </a:cubicBezTo>
                      <a:cubicBezTo>
                        <a:pt x="297" y="700"/>
                        <a:pt x="206" y="1362"/>
                        <a:pt x="228" y="2024"/>
                      </a:cubicBezTo>
                      <a:cubicBezTo>
                        <a:pt x="228" y="2252"/>
                        <a:pt x="251" y="2503"/>
                        <a:pt x="251" y="2731"/>
                      </a:cubicBezTo>
                      <a:cubicBezTo>
                        <a:pt x="228" y="2891"/>
                        <a:pt x="251" y="3074"/>
                        <a:pt x="274" y="3234"/>
                      </a:cubicBezTo>
                      <a:cubicBezTo>
                        <a:pt x="274" y="3667"/>
                        <a:pt x="274" y="4101"/>
                        <a:pt x="274" y="4535"/>
                      </a:cubicBezTo>
                      <a:cubicBezTo>
                        <a:pt x="228" y="5995"/>
                        <a:pt x="69" y="7456"/>
                        <a:pt x="46" y="8917"/>
                      </a:cubicBezTo>
                      <a:cubicBezTo>
                        <a:pt x="0" y="10446"/>
                        <a:pt x="183" y="11907"/>
                        <a:pt x="411" y="13391"/>
                      </a:cubicBezTo>
                      <a:cubicBezTo>
                        <a:pt x="616" y="14852"/>
                        <a:pt x="1005" y="16267"/>
                        <a:pt x="1301" y="17705"/>
                      </a:cubicBezTo>
                      <a:cubicBezTo>
                        <a:pt x="1312" y="17756"/>
                        <a:pt x="1354" y="17780"/>
                        <a:pt x="1396" y="17780"/>
                      </a:cubicBezTo>
                      <a:cubicBezTo>
                        <a:pt x="1447" y="17780"/>
                        <a:pt x="1496" y="17745"/>
                        <a:pt x="1484" y="17682"/>
                      </a:cubicBezTo>
                      <a:cubicBezTo>
                        <a:pt x="1370" y="16952"/>
                        <a:pt x="1164" y="16267"/>
                        <a:pt x="982" y="15559"/>
                      </a:cubicBezTo>
                      <a:cubicBezTo>
                        <a:pt x="799" y="14829"/>
                        <a:pt x="708" y="14098"/>
                        <a:pt x="594" y="13368"/>
                      </a:cubicBezTo>
                      <a:cubicBezTo>
                        <a:pt x="457" y="12638"/>
                        <a:pt x="274" y="11930"/>
                        <a:pt x="206" y="11177"/>
                      </a:cubicBezTo>
                      <a:cubicBezTo>
                        <a:pt x="137" y="10355"/>
                        <a:pt x="114" y="9533"/>
                        <a:pt x="137" y="8734"/>
                      </a:cubicBezTo>
                      <a:cubicBezTo>
                        <a:pt x="183" y="7182"/>
                        <a:pt x="320" y="5676"/>
                        <a:pt x="343" y="4147"/>
                      </a:cubicBezTo>
                      <a:cubicBezTo>
                        <a:pt x="343" y="4055"/>
                        <a:pt x="343" y="3964"/>
                        <a:pt x="343" y="3895"/>
                      </a:cubicBezTo>
                      <a:cubicBezTo>
                        <a:pt x="365" y="3941"/>
                        <a:pt x="365" y="4010"/>
                        <a:pt x="365" y="4078"/>
                      </a:cubicBezTo>
                      <a:cubicBezTo>
                        <a:pt x="411" y="4649"/>
                        <a:pt x="480" y="5174"/>
                        <a:pt x="548" y="5744"/>
                      </a:cubicBezTo>
                      <a:cubicBezTo>
                        <a:pt x="708" y="6794"/>
                        <a:pt x="822" y="7844"/>
                        <a:pt x="936" y="8917"/>
                      </a:cubicBezTo>
                      <a:cubicBezTo>
                        <a:pt x="1050" y="9944"/>
                        <a:pt x="1050" y="10994"/>
                        <a:pt x="959" y="12021"/>
                      </a:cubicBezTo>
                      <a:cubicBezTo>
                        <a:pt x="890" y="13003"/>
                        <a:pt x="685" y="13916"/>
                        <a:pt x="868" y="14897"/>
                      </a:cubicBezTo>
                      <a:cubicBezTo>
                        <a:pt x="868" y="14926"/>
                        <a:pt x="884" y="14939"/>
                        <a:pt x="902" y="14939"/>
                      </a:cubicBezTo>
                      <a:cubicBezTo>
                        <a:pt x="928" y="14939"/>
                        <a:pt x="959" y="14914"/>
                        <a:pt x="959" y="14874"/>
                      </a:cubicBezTo>
                      <a:cubicBezTo>
                        <a:pt x="913" y="14349"/>
                        <a:pt x="868" y="13893"/>
                        <a:pt x="936" y="13368"/>
                      </a:cubicBezTo>
                      <a:cubicBezTo>
                        <a:pt x="1005" y="12866"/>
                        <a:pt x="1050" y="12364"/>
                        <a:pt x="1073" y="11861"/>
                      </a:cubicBezTo>
                      <a:cubicBezTo>
                        <a:pt x="1141" y="10903"/>
                        <a:pt x="1164" y="9944"/>
                        <a:pt x="1050" y="8986"/>
                      </a:cubicBezTo>
                      <a:cubicBezTo>
                        <a:pt x="936" y="7958"/>
                        <a:pt x="822" y="6954"/>
                        <a:pt x="685" y="5927"/>
                      </a:cubicBezTo>
                      <a:cubicBezTo>
                        <a:pt x="616" y="5402"/>
                        <a:pt x="480" y="4900"/>
                        <a:pt x="457" y="4352"/>
                      </a:cubicBezTo>
                      <a:cubicBezTo>
                        <a:pt x="434" y="4101"/>
                        <a:pt x="388" y="3850"/>
                        <a:pt x="343" y="3599"/>
                      </a:cubicBezTo>
                      <a:cubicBezTo>
                        <a:pt x="343" y="3119"/>
                        <a:pt x="320" y="2617"/>
                        <a:pt x="297" y="2115"/>
                      </a:cubicBezTo>
                      <a:cubicBezTo>
                        <a:pt x="274" y="1430"/>
                        <a:pt x="388" y="700"/>
                        <a:pt x="228" y="15"/>
                      </a:cubicBezTo>
                      <a:cubicBezTo>
                        <a:pt x="228" y="6"/>
                        <a:pt x="221" y="0"/>
                        <a:pt x="2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118;p3"/>
                <p:cNvSpPr/>
                <p:nvPr/>
              </p:nvSpPr>
              <p:spPr>
                <a:xfrm>
                  <a:off x="4925900" y="3767725"/>
                  <a:ext cx="7775" cy="32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12897" extrusionOk="0">
                      <a:moveTo>
                        <a:pt x="31" y="0"/>
                      </a:moveTo>
                      <a:cubicBezTo>
                        <a:pt x="24" y="0"/>
                        <a:pt x="14" y="10"/>
                        <a:pt x="14" y="10"/>
                      </a:cubicBezTo>
                      <a:cubicBezTo>
                        <a:pt x="82" y="1060"/>
                        <a:pt x="37" y="2110"/>
                        <a:pt x="105" y="3137"/>
                      </a:cubicBezTo>
                      <a:cubicBezTo>
                        <a:pt x="196" y="4302"/>
                        <a:pt x="105" y="5443"/>
                        <a:pt x="105" y="6584"/>
                      </a:cubicBezTo>
                      <a:cubicBezTo>
                        <a:pt x="105" y="7680"/>
                        <a:pt x="105" y="8775"/>
                        <a:pt x="128" y="9871"/>
                      </a:cubicBezTo>
                      <a:cubicBezTo>
                        <a:pt x="151" y="10396"/>
                        <a:pt x="82" y="10898"/>
                        <a:pt x="82" y="11400"/>
                      </a:cubicBezTo>
                      <a:cubicBezTo>
                        <a:pt x="82" y="11880"/>
                        <a:pt x="128" y="12336"/>
                        <a:pt x="14" y="12815"/>
                      </a:cubicBezTo>
                      <a:cubicBezTo>
                        <a:pt x="1" y="12867"/>
                        <a:pt x="46" y="12896"/>
                        <a:pt x="91" y="12896"/>
                      </a:cubicBezTo>
                      <a:cubicBezTo>
                        <a:pt x="127" y="12896"/>
                        <a:pt x="164" y="12878"/>
                        <a:pt x="174" y="12838"/>
                      </a:cubicBezTo>
                      <a:cubicBezTo>
                        <a:pt x="265" y="12427"/>
                        <a:pt x="242" y="12039"/>
                        <a:pt x="219" y="11628"/>
                      </a:cubicBezTo>
                      <a:cubicBezTo>
                        <a:pt x="219" y="11172"/>
                        <a:pt x="310" y="10693"/>
                        <a:pt x="288" y="10236"/>
                      </a:cubicBezTo>
                      <a:cubicBezTo>
                        <a:pt x="288" y="9072"/>
                        <a:pt x="242" y="7931"/>
                        <a:pt x="242" y="6767"/>
                      </a:cubicBezTo>
                      <a:cubicBezTo>
                        <a:pt x="219" y="5625"/>
                        <a:pt x="288" y="4484"/>
                        <a:pt x="196" y="3343"/>
                      </a:cubicBezTo>
                      <a:cubicBezTo>
                        <a:pt x="174" y="2795"/>
                        <a:pt x="105" y="2247"/>
                        <a:pt x="105" y="1700"/>
                      </a:cubicBezTo>
                      <a:cubicBezTo>
                        <a:pt x="105" y="1129"/>
                        <a:pt x="105" y="581"/>
                        <a:pt x="37" y="10"/>
                      </a:cubicBezTo>
                      <a:cubicBezTo>
                        <a:pt x="37" y="3"/>
                        <a:pt x="34" y="0"/>
                        <a:pt x="3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119;p3"/>
                <p:cNvSpPr/>
                <p:nvPr/>
              </p:nvSpPr>
              <p:spPr>
                <a:xfrm>
                  <a:off x="4890850" y="3793175"/>
                  <a:ext cx="18850" cy="29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" h="11847" extrusionOk="0">
                      <a:moveTo>
                        <a:pt x="538" y="1"/>
                      </a:moveTo>
                      <a:cubicBezTo>
                        <a:pt x="505" y="1"/>
                        <a:pt x="464" y="33"/>
                        <a:pt x="480" y="65"/>
                      </a:cubicBezTo>
                      <a:cubicBezTo>
                        <a:pt x="663" y="430"/>
                        <a:pt x="526" y="1115"/>
                        <a:pt x="548" y="1526"/>
                      </a:cubicBezTo>
                      <a:cubicBezTo>
                        <a:pt x="571" y="2028"/>
                        <a:pt x="571" y="2530"/>
                        <a:pt x="548" y="3033"/>
                      </a:cubicBezTo>
                      <a:cubicBezTo>
                        <a:pt x="526" y="4014"/>
                        <a:pt x="457" y="4973"/>
                        <a:pt x="457" y="5954"/>
                      </a:cubicBezTo>
                      <a:cubicBezTo>
                        <a:pt x="434" y="6981"/>
                        <a:pt x="252" y="8008"/>
                        <a:pt x="229" y="9036"/>
                      </a:cubicBezTo>
                      <a:cubicBezTo>
                        <a:pt x="206" y="9949"/>
                        <a:pt x="1" y="10862"/>
                        <a:pt x="1" y="11775"/>
                      </a:cubicBezTo>
                      <a:cubicBezTo>
                        <a:pt x="1" y="11824"/>
                        <a:pt x="33" y="11846"/>
                        <a:pt x="64" y="11846"/>
                      </a:cubicBezTo>
                      <a:cubicBezTo>
                        <a:pt x="90" y="11846"/>
                        <a:pt x="115" y="11829"/>
                        <a:pt x="115" y="11797"/>
                      </a:cubicBezTo>
                      <a:cubicBezTo>
                        <a:pt x="160" y="10770"/>
                        <a:pt x="320" y="9766"/>
                        <a:pt x="366" y="8762"/>
                      </a:cubicBezTo>
                      <a:cubicBezTo>
                        <a:pt x="389" y="8237"/>
                        <a:pt x="503" y="7735"/>
                        <a:pt x="526" y="7210"/>
                      </a:cubicBezTo>
                      <a:cubicBezTo>
                        <a:pt x="571" y="6730"/>
                        <a:pt x="571" y="6228"/>
                        <a:pt x="571" y="5749"/>
                      </a:cubicBezTo>
                      <a:cubicBezTo>
                        <a:pt x="594" y="4676"/>
                        <a:pt x="685" y="3603"/>
                        <a:pt x="708" y="2553"/>
                      </a:cubicBezTo>
                      <a:cubicBezTo>
                        <a:pt x="708" y="2051"/>
                        <a:pt x="663" y="1549"/>
                        <a:pt x="663" y="1047"/>
                      </a:cubicBezTo>
                      <a:cubicBezTo>
                        <a:pt x="663" y="704"/>
                        <a:pt x="754" y="339"/>
                        <a:pt x="571" y="20"/>
                      </a:cubicBezTo>
                      <a:cubicBezTo>
                        <a:pt x="565" y="6"/>
                        <a:pt x="552" y="1"/>
                        <a:pt x="5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120;p3"/>
                <p:cNvSpPr/>
                <p:nvPr/>
              </p:nvSpPr>
              <p:spPr>
                <a:xfrm>
                  <a:off x="4426925" y="2562225"/>
                  <a:ext cx="1060275" cy="13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11" h="53286" extrusionOk="0">
                      <a:moveTo>
                        <a:pt x="19699" y="1"/>
                      </a:moveTo>
                      <a:cubicBezTo>
                        <a:pt x="18580" y="6209"/>
                        <a:pt x="10888" y="10181"/>
                        <a:pt x="10888" y="10181"/>
                      </a:cubicBezTo>
                      <a:cubicBezTo>
                        <a:pt x="11523" y="10483"/>
                        <a:pt x="12123" y="10661"/>
                        <a:pt x="12773" y="10661"/>
                      </a:cubicBezTo>
                      <a:cubicBezTo>
                        <a:pt x="13595" y="10661"/>
                        <a:pt x="14499" y="10377"/>
                        <a:pt x="15659" y="9701"/>
                      </a:cubicBezTo>
                      <a:lnTo>
                        <a:pt x="15659" y="9701"/>
                      </a:lnTo>
                      <a:cubicBezTo>
                        <a:pt x="14358" y="11368"/>
                        <a:pt x="12737" y="12052"/>
                        <a:pt x="12737" y="12052"/>
                      </a:cubicBezTo>
                      <a:cubicBezTo>
                        <a:pt x="12737" y="12052"/>
                        <a:pt x="13264" y="12122"/>
                        <a:pt x="14044" y="12122"/>
                      </a:cubicBezTo>
                      <a:cubicBezTo>
                        <a:pt x="14936" y="12122"/>
                        <a:pt x="16158" y="12031"/>
                        <a:pt x="17302" y="11642"/>
                      </a:cubicBezTo>
                      <a:lnTo>
                        <a:pt x="17302" y="11642"/>
                      </a:lnTo>
                      <a:cubicBezTo>
                        <a:pt x="14700" y="14677"/>
                        <a:pt x="11276" y="16458"/>
                        <a:pt x="11276" y="16458"/>
                      </a:cubicBezTo>
                      <a:cubicBezTo>
                        <a:pt x="11899" y="16749"/>
                        <a:pt x="12496" y="16921"/>
                        <a:pt x="13143" y="16921"/>
                      </a:cubicBezTo>
                      <a:cubicBezTo>
                        <a:pt x="13967" y="16921"/>
                        <a:pt x="14874" y="16643"/>
                        <a:pt x="16024" y="15978"/>
                      </a:cubicBezTo>
                      <a:lnTo>
                        <a:pt x="16024" y="15978"/>
                      </a:lnTo>
                      <a:cubicBezTo>
                        <a:pt x="14723" y="17645"/>
                        <a:pt x="13125" y="18307"/>
                        <a:pt x="13125" y="18307"/>
                      </a:cubicBezTo>
                      <a:cubicBezTo>
                        <a:pt x="13125" y="18307"/>
                        <a:pt x="13639" y="18384"/>
                        <a:pt x="14416" y="18384"/>
                      </a:cubicBezTo>
                      <a:cubicBezTo>
                        <a:pt x="14674" y="18384"/>
                        <a:pt x="14963" y="18375"/>
                        <a:pt x="15271" y="18352"/>
                      </a:cubicBezTo>
                      <a:lnTo>
                        <a:pt x="15271" y="18352"/>
                      </a:lnTo>
                      <a:cubicBezTo>
                        <a:pt x="11893" y="21867"/>
                        <a:pt x="7967" y="23899"/>
                        <a:pt x="7967" y="23899"/>
                      </a:cubicBezTo>
                      <a:cubicBezTo>
                        <a:pt x="8825" y="24303"/>
                        <a:pt x="9639" y="24541"/>
                        <a:pt x="10521" y="24541"/>
                      </a:cubicBezTo>
                      <a:cubicBezTo>
                        <a:pt x="11632" y="24541"/>
                        <a:pt x="12851" y="24163"/>
                        <a:pt x="14403" y="23260"/>
                      </a:cubicBezTo>
                      <a:lnTo>
                        <a:pt x="14403" y="23260"/>
                      </a:lnTo>
                      <a:cubicBezTo>
                        <a:pt x="12646" y="25496"/>
                        <a:pt x="10477" y="26409"/>
                        <a:pt x="10477" y="26409"/>
                      </a:cubicBezTo>
                      <a:cubicBezTo>
                        <a:pt x="10477" y="26409"/>
                        <a:pt x="11209" y="26508"/>
                        <a:pt x="12287" y="26508"/>
                      </a:cubicBezTo>
                      <a:cubicBezTo>
                        <a:pt x="13006" y="26508"/>
                        <a:pt x="13878" y="26464"/>
                        <a:pt x="14791" y="26318"/>
                      </a:cubicBezTo>
                      <a:lnTo>
                        <a:pt x="14791" y="26318"/>
                      </a:lnTo>
                      <a:cubicBezTo>
                        <a:pt x="10432" y="29879"/>
                        <a:pt x="5296" y="31979"/>
                        <a:pt x="5296" y="31979"/>
                      </a:cubicBezTo>
                      <a:cubicBezTo>
                        <a:pt x="6333" y="32341"/>
                        <a:pt x="7321" y="32556"/>
                        <a:pt x="8389" y="32556"/>
                      </a:cubicBezTo>
                      <a:cubicBezTo>
                        <a:pt x="9811" y="32556"/>
                        <a:pt x="11378" y="32174"/>
                        <a:pt x="13399" y="31248"/>
                      </a:cubicBezTo>
                      <a:lnTo>
                        <a:pt x="13399" y="31248"/>
                      </a:lnTo>
                      <a:cubicBezTo>
                        <a:pt x="13673" y="32732"/>
                        <a:pt x="12326" y="33873"/>
                        <a:pt x="12326" y="33873"/>
                      </a:cubicBezTo>
                      <a:cubicBezTo>
                        <a:pt x="12326" y="33873"/>
                        <a:pt x="13073" y="34073"/>
                        <a:pt x="14194" y="34073"/>
                      </a:cubicBezTo>
                      <a:cubicBezTo>
                        <a:pt x="14725" y="34073"/>
                        <a:pt x="15341" y="34028"/>
                        <a:pt x="16001" y="33896"/>
                      </a:cubicBezTo>
                      <a:lnTo>
                        <a:pt x="16001" y="33896"/>
                      </a:lnTo>
                      <a:cubicBezTo>
                        <a:pt x="15957" y="33918"/>
                        <a:pt x="12442" y="36325"/>
                        <a:pt x="10989" y="36325"/>
                      </a:cubicBezTo>
                      <a:cubicBezTo>
                        <a:pt x="10938" y="36325"/>
                        <a:pt x="10889" y="36322"/>
                        <a:pt x="10843" y="36316"/>
                      </a:cubicBezTo>
                      <a:lnTo>
                        <a:pt x="10843" y="36316"/>
                      </a:lnTo>
                      <a:cubicBezTo>
                        <a:pt x="11162" y="36590"/>
                        <a:pt x="11664" y="36704"/>
                        <a:pt x="12167" y="36749"/>
                      </a:cubicBezTo>
                      <a:cubicBezTo>
                        <a:pt x="8811" y="38918"/>
                        <a:pt x="5798" y="40150"/>
                        <a:pt x="5798" y="40150"/>
                      </a:cubicBezTo>
                      <a:cubicBezTo>
                        <a:pt x="6826" y="40512"/>
                        <a:pt x="7807" y="40728"/>
                        <a:pt x="8874" y="40728"/>
                      </a:cubicBezTo>
                      <a:cubicBezTo>
                        <a:pt x="10295" y="40728"/>
                        <a:pt x="11867" y="40346"/>
                        <a:pt x="13901" y="39420"/>
                      </a:cubicBezTo>
                      <a:lnTo>
                        <a:pt x="13901" y="39420"/>
                      </a:lnTo>
                      <a:cubicBezTo>
                        <a:pt x="11664" y="41611"/>
                        <a:pt x="8902" y="42547"/>
                        <a:pt x="8902" y="42547"/>
                      </a:cubicBezTo>
                      <a:cubicBezTo>
                        <a:pt x="8902" y="42547"/>
                        <a:pt x="9592" y="42608"/>
                        <a:pt x="10668" y="42608"/>
                      </a:cubicBezTo>
                      <a:cubicBezTo>
                        <a:pt x="11205" y="42608"/>
                        <a:pt x="11839" y="42593"/>
                        <a:pt x="12532" y="42547"/>
                      </a:cubicBezTo>
                      <a:lnTo>
                        <a:pt x="12532" y="42547"/>
                      </a:lnTo>
                      <a:cubicBezTo>
                        <a:pt x="12418" y="42638"/>
                        <a:pt x="12303" y="42730"/>
                        <a:pt x="12212" y="42821"/>
                      </a:cubicBezTo>
                      <a:cubicBezTo>
                        <a:pt x="10683" y="43460"/>
                        <a:pt x="8514" y="44259"/>
                        <a:pt x="6392" y="44693"/>
                      </a:cubicBezTo>
                      <a:cubicBezTo>
                        <a:pt x="6803" y="44875"/>
                        <a:pt x="7807" y="45058"/>
                        <a:pt x="9017" y="45103"/>
                      </a:cubicBezTo>
                      <a:cubicBezTo>
                        <a:pt x="4292" y="48208"/>
                        <a:pt x="1" y="49965"/>
                        <a:pt x="1" y="49965"/>
                      </a:cubicBezTo>
                      <a:cubicBezTo>
                        <a:pt x="1392" y="50452"/>
                        <a:pt x="2717" y="50739"/>
                        <a:pt x="4150" y="50739"/>
                      </a:cubicBezTo>
                      <a:cubicBezTo>
                        <a:pt x="6080" y="50739"/>
                        <a:pt x="8206" y="50218"/>
                        <a:pt x="10957" y="48961"/>
                      </a:cubicBezTo>
                      <a:lnTo>
                        <a:pt x="10957" y="48961"/>
                      </a:lnTo>
                      <a:cubicBezTo>
                        <a:pt x="7921" y="51951"/>
                        <a:pt x="4200" y="53206"/>
                        <a:pt x="4200" y="53206"/>
                      </a:cubicBezTo>
                      <a:cubicBezTo>
                        <a:pt x="4200" y="53206"/>
                        <a:pt x="5133" y="53286"/>
                        <a:pt x="6577" y="53286"/>
                      </a:cubicBezTo>
                      <a:cubicBezTo>
                        <a:pt x="10205" y="53286"/>
                        <a:pt x="17056" y="52784"/>
                        <a:pt x="20452" y="49258"/>
                      </a:cubicBezTo>
                      <a:cubicBezTo>
                        <a:pt x="21833" y="51277"/>
                        <a:pt x="25982" y="51973"/>
                        <a:pt x="30035" y="51973"/>
                      </a:cubicBezTo>
                      <a:cubicBezTo>
                        <a:pt x="33082" y="51973"/>
                        <a:pt x="36075" y="51580"/>
                        <a:pt x="37799" y="51061"/>
                      </a:cubicBezTo>
                      <a:cubicBezTo>
                        <a:pt x="34832" y="50855"/>
                        <a:pt x="31568" y="48710"/>
                        <a:pt x="31568" y="48710"/>
                      </a:cubicBezTo>
                      <a:lnTo>
                        <a:pt x="31568" y="48710"/>
                      </a:lnTo>
                      <a:cubicBezTo>
                        <a:pt x="31568" y="48710"/>
                        <a:pt x="32898" y="48831"/>
                        <a:pt x="34674" y="48831"/>
                      </a:cubicBezTo>
                      <a:cubicBezTo>
                        <a:pt x="37195" y="48831"/>
                        <a:pt x="40616" y="48587"/>
                        <a:pt x="42410" y="47409"/>
                      </a:cubicBezTo>
                      <a:cubicBezTo>
                        <a:pt x="38667" y="47340"/>
                        <a:pt x="35517" y="46519"/>
                        <a:pt x="32823" y="45195"/>
                      </a:cubicBezTo>
                      <a:cubicBezTo>
                        <a:pt x="34353" y="45012"/>
                        <a:pt x="35517" y="44373"/>
                        <a:pt x="36110" y="44053"/>
                      </a:cubicBezTo>
                      <a:lnTo>
                        <a:pt x="36110" y="44053"/>
                      </a:lnTo>
                      <a:cubicBezTo>
                        <a:pt x="36043" y="44057"/>
                        <a:pt x="35973" y="44059"/>
                        <a:pt x="35901" y="44059"/>
                      </a:cubicBezTo>
                      <a:cubicBezTo>
                        <a:pt x="33391" y="44059"/>
                        <a:pt x="27870" y="41817"/>
                        <a:pt x="27847" y="41817"/>
                      </a:cubicBezTo>
                      <a:cubicBezTo>
                        <a:pt x="27802" y="41748"/>
                        <a:pt x="27733" y="41702"/>
                        <a:pt x="27665" y="41634"/>
                      </a:cubicBezTo>
                      <a:lnTo>
                        <a:pt x="27665" y="41634"/>
                      </a:lnTo>
                      <a:cubicBezTo>
                        <a:pt x="27817" y="41637"/>
                        <a:pt x="27970" y="41638"/>
                        <a:pt x="28122" y="41638"/>
                      </a:cubicBezTo>
                      <a:cubicBezTo>
                        <a:pt x="30339" y="41638"/>
                        <a:pt x="32499" y="41335"/>
                        <a:pt x="33759" y="40972"/>
                      </a:cubicBezTo>
                      <a:cubicBezTo>
                        <a:pt x="31568" y="40812"/>
                        <a:pt x="29149" y="39237"/>
                        <a:pt x="29149" y="39237"/>
                      </a:cubicBezTo>
                      <a:lnTo>
                        <a:pt x="29149" y="39237"/>
                      </a:lnTo>
                      <a:cubicBezTo>
                        <a:pt x="29149" y="39237"/>
                        <a:pt x="30119" y="39326"/>
                        <a:pt x="31420" y="39326"/>
                      </a:cubicBezTo>
                      <a:cubicBezTo>
                        <a:pt x="33288" y="39326"/>
                        <a:pt x="35838" y="39144"/>
                        <a:pt x="37183" y="38256"/>
                      </a:cubicBezTo>
                      <a:cubicBezTo>
                        <a:pt x="34444" y="38233"/>
                        <a:pt x="32116" y="37617"/>
                        <a:pt x="30153" y="36658"/>
                      </a:cubicBezTo>
                      <a:cubicBezTo>
                        <a:pt x="30997" y="36430"/>
                        <a:pt x="31682" y="36042"/>
                        <a:pt x="31659" y="35631"/>
                      </a:cubicBezTo>
                      <a:cubicBezTo>
                        <a:pt x="28007" y="35425"/>
                        <a:pt x="25474" y="33211"/>
                        <a:pt x="25337" y="33074"/>
                      </a:cubicBezTo>
                      <a:lnTo>
                        <a:pt x="25337" y="33074"/>
                      </a:lnTo>
                      <a:cubicBezTo>
                        <a:pt x="25629" y="33098"/>
                        <a:pt x="25922" y="33110"/>
                        <a:pt x="26214" y="33110"/>
                      </a:cubicBezTo>
                      <a:cubicBezTo>
                        <a:pt x="27313" y="33110"/>
                        <a:pt x="28409" y="32942"/>
                        <a:pt x="29491" y="32618"/>
                      </a:cubicBezTo>
                      <a:cubicBezTo>
                        <a:pt x="27300" y="32458"/>
                        <a:pt x="26592" y="30541"/>
                        <a:pt x="26592" y="30541"/>
                      </a:cubicBezTo>
                      <a:lnTo>
                        <a:pt x="26592" y="30541"/>
                      </a:lnTo>
                      <a:cubicBezTo>
                        <a:pt x="26592" y="30541"/>
                        <a:pt x="29224" y="30887"/>
                        <a:pt x="31878" y="30887"/>
                      </a:cubicBezTo>
                      <a:cubicBezTo>
                        <a:pt x="33795" y="30887"/>
                        <a:pt x="35724" y="30707"/>
                        <a:pt x="36681" y="30084"/>
                      </a:cubicBezTo>
                      <a:cubicBezTo>
                        <a:pt x="31842" y="30016"/>
                        <a:pt x="28304" y="28167"/>
                        <a:pt x="25725" y="25748"/>
                      </a:cubicBezTo>
                      <a:lnTo>
                        <a:pt x="25725" y="25748"/>
                      </a:lnTo>
                      <a:cubicBezTo>
                        <a:pt x="25799" y="25749"/>
                        <a:pt x="25873" y="25749"/>
                        <a:pt x="25946" y="25749"/>
                      </a:cubicBezTo>
                      <a:cubicBezTo>
                        <a:pt x="27625" y="25749"/>
                        <a:pt x="29236" y="25503"/>
                        <a:pt x="30198" y="25131"/>
                      </a:cubicBezTo>
                      <a:cubicBezTo>
                        <a:pt x="28441" y="24949"/>
                        <a:pt x="26524" y="23283"/>
                        <a:pt x="26524" y="23282"/>
                      </a:cubicBezTo>
                      <a:lnTo>
                        <a:pt x="26524" y="23282"/>
                      </a:lnTo>
                      <a:cubicBezTo>
                        <a:pt x="26524" y="23282"/>
                        <a:pt x="27448" y="23407"/>
                        <a:pt x="28627" y="23407"/>
                      </a:cubicBezTo>
                      <a:cubicBezTo>
                        <a:pt x="30068" y="23407"/>
                        <a:pt x="31890" y="23221"/>
                        <a:pt x="32869" y="22392"/>
                      </a:cubicBezTo>
                      <a:cubicBezTo>
                        <a:pt x="29034" y="22255"/>
                        <a:pt x="26227" y="20315"/>
                        <a:pt x="24150" y="17827"/>
                      </a:cubicBezTo>
                      <a:lnTo>
                        <a:pt x="24150" y="17827"/>
                      </a:lnTo>
                      <a:cubicBezTo>
                        <a:pt x="24280" y="17831"/>
                        <a:pt x="24411" y="17834"/>
                        <a:pt x="24541" y="17834"/>
                      </a:cubicBezTo>
                      <a:cubicBezTo>
                        <a:pt x="25798" y="17834"/>
                        <a:pt x="27007" y="17640"/>
                        <a:pt x="27711" y="17371"/>
                      </a:cubicBezTo>
                      <a:cubicBezTo>
                        <a:pt x="26432" y="17234"/>
                        <a:pt x="24994" y="16001"/>
                        <a:pt x="24994" y="16001"/>
                      </a:cubicBezTo>
                      <a:lnTo>
                        <a:pt x="24994" y="16001"/>
                      </a:lnTo>
                      <a:cubicBezTo>
                        <a:pt x="24994" y="16001"/>
                        <a:pt x="25677" y="16093"/>
                        <a:pt x="26548" y="16093"/>
                      </a:cubicBezTo>
                      <a:cubicBezTo>
                        <a:pt x="27616" y="16093"/>
                        <a:pt x="28967" y="15955"/>
                        <a:pt x="29696" y="15339"/>
                      </a:cubicBezTo>
                      <a:cubicBezTo>
                        <a:pt x="26638" y="15225"/>
                        <a:pt x="24447" y="13559"/>
                        <a:pt x="22872" y="11482"/>
                      </a:cubicBezTo>
                      <a:lnTo>
                        <a:pt x="22872" y="11482"/>
                      </a:lnTo>
                      <a:cubicBezTo>
                        <a:pt x="23302" y="11536"/>
                        <a:pt x="23749" y="11560"/>
                        <a:pt x="24191" y="11560"/>
                      </a:cubicBezTo>
                      <a:cubicBezTo>
                        <a:pt x="25434" y="11560"/>
                        <a:pt x="26638" y="11369"/>
                        <a:pt x="27345" y="11117"/>
                      </a:cubicBezTo>
                      <a:cubicBezTo>
                        <a:pt x="26044" y="10957"/>
                        <a:pt x="24606" y="9724"/>
                        <a:pt x="24606" y="9724"/>
                      </a:cubicBezTo>
                      <a:lnTo>
                        <a:pt x="24606" y="9724"/>
                      </a:lnTo>
                      <a:cubicBezTo>
                        <a:pt x="24606" y="9724"/>
                        <a:pt x="25289" y="9816"/>
                        <a:pt x="26160" y="9816"/>
                      </a:cubicBezTo>
                      <a:cubicBezTo>
                        <a:pt x="27228" y="9816"/>
                        <a:pt x="28579" y="9678"/>
                        <a:pt x="29308" y="9062"/>
                      </a:cubicBezTo>
                      <a:cubicBezTo>
                        <a:pt x="23739" y="8880"/>
                        <a:pt x="21068" y="3516"/>
                        <a:pt x="1969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>
                  <a:off x="4699125" y="2776225"/>
                  <a:ext cx="460525" cy="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1" h="3562" extrusionOk="0">
                      <a:moveTo>
                        <a:pt x="12326" y="0"/>
                      </a:moveTo>
                      <a:lnTo>
                        <a:pt x="12326" y="0"/>
                      </a:lnTo>
                      <a:cubicBezTo>
                        <a:pt x="12326" y="0"/>
                        <a:pt x="12531" y="1004"/>
                        <a:pt x="13399" y="1735"/>
                      </a:cubicBezTo>
                      <a:cubicBezTo>
                        <a:pt x="13399" y="1735"/>
                        <a:pt x="13145" y="1783"/>
                        <a:pt x="12741" y="1783"/>
                      </a:cubicBezTo>
                      <a:cubicBezTo>
                        <a:pt x="12035" y="1783"/>
                        <a:pt x="10867" y="1635"/>
                        <a:pt x="9792" y="822"/>
                      </a:cubicBezTo>
                      <a:cubicBezTo>
                        <a:pt x="9792" y="822"/>
                        <a:pt x="8172" y="2077"/>
                        <a:pt x="6665" y="2328"/>
                      </a:cubicBezTo>
                      <a:cubicBezTo>
                        <a:pt x="6665" y="2328"/>
                        <a:pt x="8263" y="1301"/>
                        <a:pt x="8195" y="753"/>
                      </a:cubicBezTo>
                      <a:lnTo>
                        <a:pt x="8195" y="753"/>
                      </a:lnTo>
                      <a:cubicBezTo>
                        <a:pt x="8194" y="754"/>
                        <a:pt x="5980" y="2328"/>
                        <a:pt x="4816" y="2465"/>
                      </a:cubicBezTo>
                      <a:cubicBezTo>
                        <a:pt x="4816" y="2465"/>
                        <a:pt x="6323" y="890"/>
                        <a:pt x="6026" y="69"/>
                      </a:cubicBezTo>
                      <a:lnTo>
                        <a:pt x="6026" y="69"/>
                      </a:lnTo>
                      <a:cubicBezTo>
                        <a:pt x="6026" y="69"/>
                        <a:pt x="3188" y="1801"/>
                        <a:pt x="1048" y="1801"/>
                      </a:cubicBezTo>
                      <a:cubicBezTo>
                        <a:pt x="670" y="1801"/>
                        <a:pt x="315" y="1747"/>
                        <a:pt x="0" y="1621"/>
                      </a:cubicBezTo>
                      <a:lnTo>
                        <a:pt x="0" y="1621"/>
                      </a:lnTo>
                      <a:cubicBezTo>
                        <a:pt x="635" y="1923"/>
                        <a:pt x="1235" y="2101"/>
                        <a:pt x="1885" y="2101"/>
                      </a:cubicBezTo>
                      <a:cubicBezTo>
                        <a:pt x="2707" y="2101"/>
                        <a:pt x="3611" y="1817"/>
                        <a:pt x="4771" y="1141"/>
                      </a:cubicBezTo>
                      <a:lnTo>
                        <a:pt x="4771" y="1141"/>
                      </a:lnTo>
                      <a:cubicBezTo>
                        <a:pt x="3470" y="2808"/>
                        <a:pt x="1849" y="3492"/>
                        <a:pt x="1849" y="3492"/>
                      </a:cubicBezTo>
                      <a:cubicBezTo>
                        <a:pt x="1849" y="3492"/>
                        <a:pt x="2376" y="3562"/>
                        <a:pt x="3156" y="3562"/>
                      </a:cubicBezTo>
                      <a:cubicBezTo>
                        <a:pt x="4048" y="3562"/>
                        <a:pt x="5270" y="3471"/>
                        <a:pt x="6414" y="3082"/>
                      </a:cubicBezTo>
                      <a:cubicBezTo>
                        <a:pt x="6414" y="3082"/>
                        <a:pt x="9039" y="2305"/>
                        <a:pt x="9427" y="2054"/>
                      </a:cubicBezTo>
                      <a:cubicBezTo>
                        <a:pt x="9427" y="2054"/>
                        <a:pt x="10591" y="2671"/>
                        <a:pt x="11984" y="2922"/>
                      </a:cubicBezTo>
                      <a:cubicBezTo>
                        <a:pt x="12414" y="2976"/>
                        <a:pt x="12861" y="3000"/>
                        <a:pt x="13303" y="3000"/>
                      </a:cubicBezTo>
                      <a:cubicBezTo>
                        <a:pt x="14546" y="3000"/>
                        <a:pt x="15750" y="2809"/>
                        <a:pt x="16457" y="2557"/>
                      </a:cubicBezTo>
                      <a:cubicBezTo>
                        <a:pt x="15156" y="2397"/>
                        <a:pt x="13718" y="1164"/>
                        <a:pt x="13718" y="1164"/>
                      </a:cubicBezTo>
                      <a:lnTo>
                        <a:pt x="13718" y="1164"/>
                      </a:lnTo>
                      <a:cubicBezTo>
                        <a:pt x="13718" y="1164"/>
                        <a:pt x="14401" y="1256"/>
                        <a:pt x="15272" y="1256"/>
                      </a:cubicBezTo>
                      <a:cubicBezTo>
                        <a:pt x="16340" y="1256"/>
                        <a:pt x="17691" y="1118"/>
                        <a:pt x="18420" y="502"/>
                      </a:cubicBezTo>
                      <a:lnTo>
                        <a:pt x="18420" y="502"/>
                      </a:lnTo>
                      <a:cubicBezTo>
                        <a:pt x="18420" y="502"/>
                        <a:pt x="17404" y="898"/>
                        <a:pt x="15942" y="898"/>
                      </a:cubicBezTo>
                      <a:cubicBezTo>
                        <a:pt x="14896" y="898"/>
                        <a:pt x="13621" y="695"/>
                        <a:pt x="12326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83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122;p3"/>
                <p:cNvSpPr/>
                <p:nvPr/>
              </p:nvSpPr>
              <p:spPr>
                <a:xfrm>
                  <a:off x="4708825" y="2929150"/>
                  <a:ext cx="460525" cy="9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1" h="3707" extrusionOk="0">
                      <a:moveTo>
                        <a:pt x="6706" y="3411"/>
                      </a:moveTo>
                      <a:cubicBezTo>
                        <a:pt x="6685" y="3416"/>
                        <a:pt x="6664" y="3420"/>
                        <a:pt x="6642" y="3424"/>
                      </a:cubicBezTo>
                      <a:cubicBezTo>
                        <a:pt x="6655" y="3424"/>
                        <a:pt x="6677" y="3421"/>
                        <a:pt x="6706" y="3411"/>
                      </a:cubicBezTo>
                      <a:close/>
                      <a:moveTo>
                        <a:pt x="11322" y="0"/>
                      </a:moveTo>
                      <a:lnTo>
                        <a:pt x="11322" y="0"/>
                      </a:lnTo>
                      <a:cubicBezTo>
                        <a:pt x="11824" y="1187"/>
                        <a:pt x="12486" y="1667"/>
                        <a:pt x="12486" y="1667"/>
                      </a:cubicBezTo>
                      <a:cubicBezTo>
                        <a:pt x="12332" y="1683"/>
                        <a:pt x="12184" y="1690"/>
                        <a:pt x="12041" y="1690"/>
                      </a:cubicBezTo>
                      <a:cubicBezTo>
                        <a:pt x="9943" y="1690"/>
                        <a:pt x="9062" y="69"/>
                        <a:pt x="9062" y="69"/>
                      </a:cubicBezTo>
                      <a:cubicBezTo>
                        <a:pt x="8902" y="868"/>
                        <a:pt x="7784" y="1872"/>
                        <a:pt x="7784" y="1872"/>
                      </a:cubicBezTo>
                      <a:cubicBezTo>
                        <a:pt x="8012" y="1324"/>
                        <a:pt x="7784" y="229"/>
                        <a:pt x="7784" y="229"/>
                      </a:cubicBezTo>
                      <a:cubicBezTo>
                        <a:pt x="6894" y="1301"/>
                        <a:pt x="5090" y="1963"/>
                        <a:pt x="5090" y="1963"/>
                      </a:cubicBezTo>
                      <a:cubicBezTo>
                        <a:pt x="6232" y="1347"/>
                        <a:pt x="5570" y="115"/>
                        <a:pt x="5570" y="114"/>
                      </a:cubicBezTo>
                      <a:lnTo>
                        <a:pt x="5570" y="114"/>
                      </a:lnTo>
                      <a:cubicBezTo>
                        <a:pt x="4378" y="1603"/>
                        <a:pt x="2518" y="1885"/>
                        <a:pt x="1279" y="1885"/>
                      </a:cubicBezTo>
                      <a:cubicBezTo>
                        <a:pt x="524" y="1885"/>
                        <a:pt x="0" y="1781"/>
                        <a:pt x="0" y="1781"/>
                      </a:cubicBezTo>
                      <a:lnTo>
                        <a:pt x="0" y="1781"/>
                      </a:lnTo>
                      <a:cubicBezTo>
                        <a:pt x="623" y="2072"/>
                        <a:pt x="1220" y="2244"/>
                        <a:pt x="1867" y="2244"/>
                      </a:cubicBezTo>
                      <a:cubicBezTo>
                        <a:pt x="2691" y="2244"/>
                        <a:pt x="3598" y="1966"/>
                        <a:pt x="4748" y="1301"/>
                      </a:cubicBezTo>
                      <a:lnTo>
                        <a:pt x="4748" y="1301"/>
                      </a:lnTo>
                      <a:cubicBezTo>
                        <a:pt x="3447" y="2968"/>
                        <a:pt x="1849" y="3630"/>
                        <a:pt x="1849" y="3630"/>
                      </a:cubicBezTo>
                      <a:cubicBezTo>
                        <a:pt x="1849" y="3630"/>
                        <a:pt x="2363" y="3707"/>
                        <a:pt x="3140" y="3707"/>
                      </a:cubicBezTo>
                      <a:cubicBezTo>
                        <a:pt x="3398" y="3707"/>
                        <a:pt x="3687" y="3698"/>
                        <a:pt x="3995" y="3675"/>
                      </a:cubicBezTo>
                      <a:cubicBezTo>
                        <a:pt x="6003" y="3447"/>
                        <a:pt x="7076" y="2694"/>
                        <a:pt x="7076" y="2694"/>
                      </a:cubicBezTo>
                      <a:lnTo>
                        <a:pt x="7076" y="2694"/>
                      </a:lnTo>
                      <a:cubicBezTo>
                        <a:pt x="7114" y="3201"/>
                        <a:pt x="6842" y="3368"/>
                        <a:pt x="6706" y="3411"/>
                      </a:cubicBezTo>
                      <a:lnTo>
                        <a:pt x="6706" y="3411"/>
                      </a:lnTo>
                      <a:cubicBezTo>
                        <a:pt x="8516" y="3045"/>
                        <a:pt x="9564" y="2443"/>
                        <a:pt x="9564" y="2443"/>
                      </a:cubicBezTo>
                      <a:cubicBezTo>
                        <a:pt x="10493" y="3093"/>
                        <a:pt x="12102" y="3153"/>
                        <a:pt x="12669" y="3153"/>
                      </a:cubicBezTo>
                      <a:cubicBezTo>
                        <a:pt x="12799" y="3153"/>
                        <a:pt x="12874" y="3150"/>
                        <a:pt x="12874" y="3150"/>
                      </a:cubicBezTo>
                      <a:cubicBezTo>
                        <a:pt x="13004" y="3154"/>
                        <a:pt x="13135" y="3157"/>
                        <a:pt x="13265" y="3157"/>
                      </a:cubicBezTo>
                      <a:cubicBezTo>
                        <a:pt x="14522" y="3157"/>
                        <a:pt x="15731" y="2963"/>
                        <a:pt x="16435" y="2694"/>
                      </a:cubicBezTo>
                      <a:cubicBezTo>
                        <a:pt x="15156" y="2557"/>
                        <a:pt x="13718" y="1324"/>
                        <a:pt x="13718" y="1324"/>
                      </a:cubicBezTo>
                      <a:lnTo>
                        <a:pt x="13718" y="1324"/>
                      </a:lnTo>
                      <a:cubicBezTo>
                        <a:pt x="13718" y="1324"/>
                        <a:pt x="14401" y="1416"/>
                        <a:pt x="15272" y="1416"/>
                      </a:cubicBezTo>
                      <a:cubicBezTo>
                        <a:pt x="16340" y="1416"/>
                        <a:pt x="17691" y="1278"/>
                        <a:pt x="18420" y="662"/>
                      </a:cubicBezTo>
                      <a:lnTo>
                        <a:pt x="18420" y="662"/>
                      </a:lnTo>
                      <a:cubicBezTo>
                        <a:pt x="17767" y="909"/>
                        <a:pt x="17029" y="1003"/>
                        <a:pt x="16283" y="1003"/>
                      </a:cubicBezTo>
                      <a:cubicBezTo>
                        <a:pt x="13848" y="1003"/>
                        <a:pt x="11322" y="0"/>
                        <a:pt x="11322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83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123;p3"/>
                <p:cNvSpPr/>
                <p:nvPr/>
              </p:nvSpPr>
              <p:spPr>
                <a:xfrm>
                  <a:off x="4626075" y="3084350"/>
                  <a:ext cx="622600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4" h="5624" extrusionOk="0">
                      <a:moveTo>
                        <a:pt x="15659" y="1"/>
                      </a:moveTo>
                      <a:lnTo>
                        <a:pt x="15659" y="1"/>
                      </a:lnTo>
                      <a:cubicBezTo>
                        <a:pt x="16024" y="1781"/>
                        <a:pt x="16914" y="2420"/>
                        <a:pt x="16914" y="2420"/>
                      </a:cubicBezTo>
                      <a:cubicBezTo>
                        <a:pt x="16273" y="2494"/>
                        <a:pt x="15704" y="2526"/>
                        <a:pt x="15201" y="2526"/>
                      </a:cubicBezTo>
                      <a:cubicBezTo>
                        <a:pt x="11637" y="2526"/>
                        <a:pt x="11322" y="914"/>
                        <a:pt x="11322" y="914"/>
                      </a:cubicBezTo>
                      <a:cubicBezTo>
                        <a:pt x="10021" y="3128"/>
                        <a:pt x="7259" y="3242"/>
                        <a:pt x="7259" y="3242"/>
                      </a:cubicBezTo>
                      <a:cubicBezTo>
                        <a:pt x="8104" y="2375"/>
                        <a:pt x="7944" y="777"/>
                        <a:pt x="7944" y="777"/>
                      </a:cubicBezTo>
                      <a:lnTo>
                        <a:pt x="7944" y="777"/>
                      </a:lnTo>
                      <a:cubicBezTo>
                        <a:pt x="5641" y="2766"/>
                        <a:pt x="2946" y="3109"/>
                        <a:pt x="1361" y="3109"/>
                      </a:cubicBezTo>
                      <a:cubicBezTo>
                        <a:pt x="527" y="3109"/>
                        <a:pt x="1" y="3014"/>
                        <a:pt x="1" y="3014"/>
                      </a:cubicBezTo>
                      <a:lnTo>
                        <a:pt x="1" y="3014"/>
                      </a:lnTo>
                      <a:cubicBezTo>
                        <a:pt x="859" y="3418"/>
                        <a:pt x="1673" y="3656"/>
                        <a:pt x="2555" y="3656"/>
                      </a:cubicBezTo>
                      <a:cubicBezTo>
                        <a:pt x="3666" y="3656"/>
                        <a:pt x="4885" y="3278"/>
                        <a:pt x="6437" y="2375"/>
                      </a:cubicBezTo>
                      <a:lnTo>
                        <a:pt x="6437" y="2375"/>
                      </a:lnTo>
                      <a:cubicBezTo>
                        <a:pt x="4680" y="4611"/>
                        <a:pt x="2511" y="5524"/>
                        <a:pt x="2511" y="5524"/>
                      </a:cubicBezTo>
                      <a:cubicBezTo>
                        <a:pt x="2511" y="5524"/>
                        <a:pt x="3243" y="5623"/>
                        <a:pt x="4321" y="5623"/>
                      </a:cubicBezTo>
                      <a:cubicBezTo>
                        <a:pt x="5040" y="5623"/>
                        <a:pt x="5912" y="5579"/>
                        <a:pt x="6825" y="5433"/>
                      </a:cubicBezTo>
                      <a:cubicBezTo>
                        <a:pt x="10386" y="4863"/>
                        <a:pt x="12326" y="3858"/>
                        <a:pt x="12326" y="3858"/>
                      </a:cubicBezTo>
                      <a:cubicBezTo>
                        <a:pt x="13799" y="4779"/>
                        <a:pt x="16429" y="4868"/>
                        <a:pt x="17392" y="4868"/>
                      </a:cubicBezTo>
                      <a:cubicBezTo>
                        <a:pt x="17624" y="4868"/>
                        <a:pt x="17759" y="4863"/>
                        <a:pt x="17759" y="4863"/>
                      </a:cubicBezTo>
                      <a:cubicBezTo>
                        <a:pt x="17833" y="4864"/>
                        <a:pt x="17907" y="4864"/>
                        <a:pt x="17980" y="4864"/>
                      </a:cubicBezTo>
                      <a:cubicBezTo>
                        <a:pt x="19659" y="4864"/>
                        <a:pt x="21270" y="4618"/>
                        <a:pt x="22232" y="4246"/>
                      </a:cubicBezTo>
                      <a:cubicBezTo>
                        <a:pt x="20475" y="4064"/>
                        <a:pt x="18558" y="2398"/>
                        <a:pt x="18558" y="2397"/>
                      </a:cubicBezTo>
                      <a:lnTo>
                        <a:pt x="18558" y="2397"/>
                      </a:lnTo>
                      <a:cubicBezTo>
                        <a:pt x="18558" y="2397"/>
                        <a:pt x="19482" y="2522"/>
                        <a:pt x="20661" y="2522"/>
                      </a:cubicBezTo>
                      <a:cubicBezTo>
                        <a:pt x="22102" y="2522"/>
                        <a:pt x="23924" y="2336"/>
                        <a:pt x="24903" y="1507"/>
                      </a:cubicBezTo>
                      <a:lnTo>
                        <a:pt x="24903" y="1507"/>
                      </a:lnTo>
                      <a:cubicBezTo>
                        <a:pt x="24185" y="1758"/>
                        <a:pt x="23407" y="1860"/>
                        <a:pt x="22617" y="1860"/>
                      </a:cubicBezTo>
                      <a:cubicBezTo>
                        <a:pt x="19242" y="1860"/>
                        <a:pt x="15659" y="1"/>
                        <a:pt x="15659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83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124;p3"/>
                <p:cNvSpPr/>
                <p:nvPr/>
              </p:nvSpPr>
              <p:spPr>
                <a:xfrm>
                  <a:off x="4559325" y="3266400"/>
                  <a:ext cx="784625" cy="1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85" h="5907" extrusionOk="0">
                      <a:moveTo>
                        <a:pt x="20269" y="0"/>
                      </a:moveTo>
                      <a:lnTo>
                        <a:pt x="20269" y="0"/>
                      </a:lnTo>
                      <a:cubicBezTo>
                        <a:pt x="20406" y="1392"/>
                        <a:pt x="20657" y="2488"/>
                        <a:pt x="20657" y="2488"/>
                      </a:cubicBezTo>
                      <a:cubicBezTo>
                        <a:pt x="18945" y="2420"/>
                        <a:pt x="17325" y="480"/>
                        <a:pt x="17324" y="479"/>
                      </a:cubicBezTo>
                      <a:lnTo>
                        <a:pt x="17324" y="479"/>
                      </a:lnTo>
                      <a:cubicBezTo>
                        <a:pt x="16434" y="1758"/>
                        <a:pt x="17416" y="3081"/>
                        <a:pt x="17416" y="3081"/>
                      </a:cubicBezTo>
                      <a:cubicBezTo>
                        <a:pt x="17391" y="3082"/>
                        <a:pt x="17367" y="3082"/>
                        <a:pt x="17343" y="3082"/>
                      </a:cubicBezTo>
                      <a:cubicBezTo>
                        <a:pt x="15208" y="3082"/>
                        <a:pt x="13490" y="1118"/>
                        <a:pt x="13490" y="1118"/>
                      </a:cubicBezTo>
                      <a:cubicBezTo>
                        <a:pt x="12622" y="2625"/>
                        <a:pt x="9769" y="3721"/>
                        <a:pt x="9769" y="3721"/>
                      </a:cubicBezTo>
                      <a:cubicBezTo>
                        <a:pt x="11047" y="2922"/>
                        <a:pt x="10203" y="1210"/>
                        <a:pt x="10203" y="1210"/>
                      </a:cubicBezTo>
                      <a:lnTo>
                        <a:pt x="10203" y="1210"/>
                      </a:lnTo>
                      <a:cubicBezTo>
                        <a:pt x="6820" y="3525"/>
                        <a:pt x="3620" y="3945"/>
                        <a:pt x="1736" y="3945"/>
                      </a:cubicBezTo>
                      <a:cubicBezTo>
                        <a:pt x="963" y="3945"/>
                        <a:pt x="412" y="3874"/>
                        <a:pt x="160" y="3835"/>
                      </a:cubicBezTo>
                      <a:cubicBezTo>
                        <a:pt x="46" y="3812"/>
                        <a:pt x="0" y="3812"/>
                        <a:pt x="0" y="3812"/>
                      </a:cubicBezTo>
                      <a:lnTo>
                        <a:pt x="0" y="3812"/>
                      </a:lnTo>
                      <a:cubicBezTo>
                        <a:pt x="1037" y="4174"/>
                        <a:pt x="2025" y="4389"/>
                        <a:pt x="3093" y="4389"/>
                      </a:cubicBezTo>
                      <a:cubicBezTo>
                        <a:pt x="4515" y="4389"/>
                        <a:pt x="6082" y="4007"/>
                        <a:pt x="8103" y="3081"/>
                      </a:cubicBezTo>
                      <a:lnTo>
                        <a:pt x="8103" y="3081"/>
                      </a:lnTo>
                      <a:cubicBezTo>
                        <a:pt x="8377" y="4565"/>
                        <a:pt x="7030" y="5706"/>
                        <a:pt x="7030" y="5706"/>
                      </a:cubicBezTo>
                      <a:cubicBezTo>
                        <a:pt x="7030" y="5706"/>
                        <a:pt x="7777" y="5906"/>
                        <a:pt x="8898" y="5906"/>
                      </a:cubicBezTo>
                      <a:cubicBezTo>
                        <a:pt x="9429" y="5906"/>
                        <a:pt x="10045" y="5861"/>
                        <a:pt x="10705" y="5729"/>
                      </a:cubicBezTo>
                      <a:cubicBezTo>
                        <a:pt x="12394" y="5318"/>
                        <a:pt x="15407" y="3835"/>
                        <a:pt x="15407" y="3835"/>
                      </a:cubicBezTo>
                      <a:cubicBezTo>
                        <a:pt x="16891" y="4816"/>
                        <a:pt x="20041" y="4907"/>
                        <a:pt x="20041" y="4907"/>
                      </a:cubicBezTo>
                      <a:cubicBezTo>
                        <a:pt x="20333" y="4931"/>
                        <a:pt x="20626" y="4943"/>
                        <a:pt x="20918" y="4943"/>
                      </a:cubicBezTo>
                      <a:cubicBezTo>
                        <a:pt x="22017" y="4943"/>
                        <a:pt x="23113" y="4775"/>
                        <a:pt x="24195" y="4451"/>
                      </a:cubicBezTo>
                      <a:cubicBezTo>
                        <a:pt x="22004" y="4291"/>
                        <a:pt x="21296" y="2374"/>
                        <a:pt x="21296" y="2374"/>
                      </a:cubicBezTo>
                      <a:lnTo>
                        <a:pt x="21296" y="2374"/>
                      </a:lnTo>
                      <a:cubicBezTo>
                        <a:pt x="21296" y="2374"/>
                        <a:pt x="23928" y="2720"/>
                        <a:pt x="26582" y="2720"/>
                      </a:cubicBezTo>
                      <a:cubicBezTo>
                        <a:pt x="28499" y="2720"/>
                        <a:pt x="30428" y="2540"/>
                        <a:pt x="31385" y="1917"/>
                      </a:cubicBezTo>
                      <a:lnTo>
                        <a:pt x="31385" y="1917"/>
                      </a:lnTo>
                      <a:cubicBezTo>
                        <a:pt x="30542" y="2086"/>
                        <a:pt x="29696" y="2157"/>
                        <a:pt x="28866" y="2157"/>
                      </a:cubicBezTo>
                      <a:cubicBezTo>
                        <a:pt x="24306" y="2157"/>
                        <a:pt x="20269" y="0"/>
                        <a:pt x="20269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83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125;p3"/>
                <p:cNvSpPr/>
                <p:nvPr/>
              </p:nvSpPr>
              <p:spPr>
                <a:xfrm>
                  <a:off x="4575875" y="3491225"/>
                  <a:ext cx="780650" cy="1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26" h="5448" extrusionOk="0">
                      <a:moveTo>
                        <a:pt x="12851" y="0"/>
                      </a:moveTo>
                      <a:cubicBezTo>
                        <a:pt x="12303" y="1027"/>
                        <a:pt x="9541" y="1621"/>
                        <a:pt x="9541" y="1621"/>
                      </a:cubicBezTo>
                      <a:cubicBezTo>
                        <a:pt x="10203" y="1210"/>
                        <a:pt x="10112" y="320"/>
                        <a:pt x="10112" y="320"/>
                      </a:cubicBezTo>
                      <a:lnTo>
                        <a:pt x="10112" y="320"/>
                      </a:lnTo>
                      <a:cubicBezTo>
                        <a:pt x="6655" y="2736"/>
                        <a:pt x="3130" y="3111"/>
                        <a:pt x="1293" y="3111"/>
                      </a:cubicBezTo>
                      <a:cubicBezTo>
                        <a:pt x="510" y="3111"/>
                        <a:pt x="34" y="3043"/>
                        <a:pt x="0" y="3036"/>
                      </a:cubicBezTo>
                      <a:lnTo>
                        <a:pt x="0" y="3036"/>
                      </a:lnTo>
                      <a:cubicBezTo>
                        <a:pt x="978" y="3368"/>
                        <a:pt x="1916" y="3562"/>
                        <a:pt x="2929" y="3562"/>
                      </a:cubicBezTo>
                      <a:cubicBezTo>
                        <a:pt x="4350" y="3562"/>
                        <a:pt x="5917" y="3180"/>
                        <a:pt x="7943" y="2260"/>
                      </a:cubicBezTo>
                      <a:lnTo>
                        <a:pt x="7943" y="2260"/>
                      </a:lnTo>
                      <a:cubicBezTo>
                        <a:pt x="5706" y="4451"/>
                        <a:pt x="2944" y="5387"/>
                        <a:pt x="2944" y="5387"/>
                      </a:cubicBezTo>
                      <a:cubicBezTo>
                        <a:pt x="2944" y="5387"/>
                        <a:pt x="3634" y="5448"/>
                        <a:pt x="4710" y="5448"/>
                      </a:cubicBezTo>
                      <a:cubicBezTo>
                        <a:pt x="5247" y="5448"/>
                        <a:pt x="5881" y="5433"/>
                        <a:pt x="6574" y="5387"/>
                      </a:cubicBezTo>
                      <a:cubicBezTo>
                        <a:pt x="8788" y="4976"/>
                        <a:pt x="12257" y="3356"/>
                        <a:pt x="12257" y="3355"/>
                      </a:cubicBezTo>
                      <a:lnTo>
                        <a:pt x="12257" y="3355"/>
                      </a:lnTo>
                      <a:cubicBezTo>
                        <a:pt x="12097" y="3995"/>
                        <a:pt x="11093" y="4976"/>
                        <a:pt x="11093" y="4976"/>
                      </a:cubicBezTo>
                      <a:cubicBezTo>
                        <a:pt x="13102" y="4428"/>
                        <a:pt x="14243" y="2922"/>
                        <a:pt x="14243" y="2922"/>
                      </a:cubicBezTo>
                      <a:cubicBezTo>
                        <a:pt x="15463" y="4006"/>
                        <a:pt x="18014" y="4089"/>
                        <a:pt x="18759" y="4089"/>
                      </a:cubicBezTo>
                      <a:cubicBezTo>
                        <a:pt x="18892" y="4089"/>
                        <a:pt x="18968" y="4086"/>
                        <a:pt x="18968" y="4086"/>
                      </a:cubicBezTo>
                      <a:cubicBezTo>
                        <a:pt x="18466" y="3629"/>
                        <a:pt x="18374" y="2854"/>
                        <a:pt x="18374" y="2853"/>
                      </a:cubicBezTo>
                      <a:lnTo>
                        <a:pt x="18374" y="2853"/>
                      </a:lnTo>
                      <a:cubicBezTo>
                        <a:pt x="19630" y="4337"/>
                        <a:pt x="21707" y="4474"/>
                        <a:pt x="21707" y="4474"/>
                      </a:cubicBezTo>
                      <a:cubicBezTo>
                        <a:pt x="21859" y="4477"/>
                        <a:pt x="22012" y="4478"/>
                        <a:pt x="22164" y="4478"/>
                      </a:cubicBezTo>
                      <a:cubicBezTo>
                        <a:pt x="24381" y="4478"/>
                        <a:pt x="26541" y="4175"/>
                        <a:pt x="27801" y="3812"/>
                      </a:cubicBezTo>
                      <a:cubicBezTo>
                        <a:pt x="25610" y="3652"/>
                        <a:pt x="23191" y="2077"/>
                        <a:pt x="23191" y="2077"/>
                      </a:cubicBezTo>
                      <a:lnTo>
                        <a:pt x="23191" y="2077"/>
                      </a:lnTo>
                      <a:cubicBezTo>
                        <a:pt x="23191" y="2077"/>
                        <a:pt x="24161" y="2166"/>
                        <a:pt x="25462" y="2166"/>
                      </a:cubicBezTo>
                      <a:cubicBezTo>
                        <a:pt x="27330" y="2166"/>
                        <a:pt x="29880" y="1984"/>
                        <a:pt x="31225" y="1096"/>
                      </a:cubicBezTo>
                      <a:lnTo>
                        <a:pt x="31225" y="1096"/>
                      </a:lnTo>
                      <a:cubicBezTo>
                        <a:pt x="29576" y="1635"/>
                        <a:pt x="28070" y="1834"/>
                        <a:pt x="26747" y="1834"/>
                      </a:cubicBezTo>
                      <a:cubicBezTo>
                        <a:pt x="23092" y="1834"/>
                        <a:pt x="20840" y="320"/>
                        <a:pt x="20840" y="320"/>
                      </a:cubicBezTo>
                      <a:lnTo>
                        <a:pt x="20840" y="320"/>
                      </a:lnTo>
                      <a:cubicBezTo>
                        <a:pt x="20976" y="936"/>
                        <a:pt x="21844" y="1415"/>
                        <a:pt x="21844" y="1415"/>
                      </a:cubicBezTo>
                      <a:cubicBezTo>
                        <a:pt x="21674" y="1446"/>
                        <a:pt x="21488" y="1460"/>
                        <a:pt x="21292" y="1460"/>
                      </a:cubicBezTo>
                      <a:cubicBezTo>
                        <a:pt x="19272" y="1460"/>
                        <a:pt x="16069" y="0"/>
                        <a:pt x="16069" y="0"/>
                      </a:cubicBezTo>
                      <a:lnTo>
                        <a:pt x="16069" y="0"/>
                      </a:lnTo>
                      <a:cubicBezTo>
                        <a:pt x="16229" y="776"/>
                        <a:pt x="16845" y="1187"/>
                        <a:pt x="16845" y="1187"/>
                      </a:cubicBezTo>
                      <a:cubicBezTo>
                        <a:pt x="16754" y="1192"/>
                        <a:pt x="16663" y="1194"/>
                        <a:pt x="16574" y="1194"/>
                      </a:cubicBezTo>
                      <a:cubicBezTo>
                        <a:pt x="14526" y="1194"/>
                        <a:pt x="12851" y="0"/>
                        <a:pt x="12851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83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126;p3"/>
                <p:cNvSpPr/>
                <p:nvPr/>
              </p:nvSpPr>
              <p:spPr>
                <a:xfrm>
                  <a:off x="4426925" y="3707475"/>
                  <a:ext cx="1060275" cy="18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11" h="7476" extrusionOk="0">
                      <a:moveTo>
                        <a:pt x="20521" y="1"/>
                      </a:moveTo>
                      <a:cubicBezTo>
                        <a:pt x="20029" y="1394"/>
                        <a:pt x="16964" y="2511"/>
                        <a:pt x="16621" y="2511"/>
                      </a:cubicBezTo>
                      <a:cubicBezTo>
                        <a:pt x="16581" y="2511"/>
                        <a:pt x="16578" y="2497"/>
                        <a:pt x="16617" y="2466"/>
                      </a:cubicBezTo>
                      <a:cubicBezTo>
                        <a:pt x="17005" y="2169"/>
                        <a:pt x="16640" y="869"/>
                        <a:pt x="16640" y="868"/>
                      </a:cubicBezTo>
                      <a:lnTo>
                        <a:pt x="16640" y="868"/>
                      </a:lnTo>
                      <a:cubicBezTo>
                        <a:pt x="15111" y="2535"/>
                        <a:pt x="11527" y="3585"/>
                        <a:pt x="11527" y="3585"/>
                      </a:cubicBezTo>
                      <a:cubicBezTo>
                        <a:pt x="12440" y="3060"/>
                        <a:pt x="13125" y="1325"/>
                        <a:pt x="13125" y="1325"/>
                      </a:cubicBezTo>
                      <a:lnTo>
                        <a:pt x="13125" y="1325"/>
                      </a:lnTo>
                      <a:cubicBezTo>
                        <a:pt x="8341" y="3857"/>
                        <a:pt x="4468" y="4343"/>
                        <a:pt x="2201" y="4343"/>
                      </a:cubicBezTo>
                      <a:cubicBezTo>
                        <a:pt x="790" y="4343"/>
                        <a:pt x="1" y="4155"/>
                        <a:pt x="1" y="4155"/>
                      </a:cubicBezTo>
                      <a:lnTo>
                        <a:pt x="1" y="4155"/>
                      </a:lnTo>
                      <a:cubicBezTo>
                        <a:pt x="1392" y="4642"/>
                        <a:pt x="2717" y="4929"/>
                        <a:pt x="4150" y="4929"/>
                      </a:cubicBezTo>
                      <a:cubicBezTo>
                        <a:pt x="6080" y="4929"/>
                        <a:pt x="8206" y="4408"/>
                        <a:pt x="10957" y="3151"/>
                      </a:cubicBezTo>
                      <a:lnTo>
                        <a:pt x="10957" y="3151"/>
                      </a:lnTo>
                      <a:cubicBezTo>
                        <a:pt x="7921" y="6141"/>
                        <a:pt x="4178" y="7396"/>
                        <a:pt x="4178" y="7396"/>
                      </a:cubicBezTo>
                      <a:cubicBezTo>
                        <a:pt x="4178" y="7396"/>
                        <a:pt x="5112" y="7476"/>
                        <a:pt x="6559" y="7476"/>
                      </a:cubicBezTo>
                      <a:cubicBezTo>
                        <a:pt x="10193" y="7476"/>
                        <a:pt x="17056" y="6974"/>
                        <a:pt x="20452" y="3448"/>
                      </a:cubicBezTo>
                      <a:cubicBezTo>
                        <a:pt x="21833" y="5467"/>
                        <a:pt x="25974" y="6163"/>
                        <a:pt x="30026" y="6163"/>
                      </a:cubicBezTo>
                      <a:cubicBezTo>
                        <a:pt x="33071" y="6163"/>
                        <a:pt x="36066" y="5770"/>
                        <a:pt x="37799" y="5251"/>
                      </a:cubicBezTo>
                      <a:cubicBezTo>
                        <a:pt x="34832" y="5045"/>
                        <a:pt x="31568" y="2900"/>
                        <a:pt x="31568" y="2900"/>
                      </a:cubicBezTo>
                      <a:lnTo>
                        <a:pt x="31568" y="2900"/>
                      </a:lnTo>
                      <a:cubicBezTo>
                        <a:pt x="31568" y="2900"/>
                        <a:pt x="32898" y="3021"/>
                        <a:pt x="34674" y="3021"/>
                      </a:cubicBezTo>
                      <a:cubicBezTo>
                        <a:pt x="37195" y="3021"/>
                        <a:pt x="40616" y="2777"/>
                        <a:pt x="42410" y="1599"/>
                      </a:cubicBezTo>
                      <a:lnTo>
                        <a:pt x="42410" y="1599"/>
                      </a:lnTo>
                      <a:cubicBezTo>
                        <a:pt x="40394" y="2219"/>
                        <a:pt x="38281" y="2445"/>
                        <a:pt x="36271" y="2445"/>
                      </a:cubicBezTo>
                      <a:cubicBezTo>
                        <a:pt x="30886" y="2445"/>
                        <a:pt x="26250" y="823"/>
                        <a:pt x="26250" y="823"/>
                      </a:cubicBezTo>
                      <a:lnTo>
                        <a:pt x="26250" y="823"/>
                      </a:lnTo>
                      <a:cubicBezTo>
                        <a:pt x="26501" y="2238"/>
                        <a:pt x="28007" y="2672"/>
                        <a:pt x="28007" y="2672"/>
                      </a:cubicBezTo>
                      <a:cubicBezTo>
                        <a:pt x="27736" y="2697"/>
                        <a:pt x="27470" y="2709"/>
                        <a:pt x="27209" y="2709"/>
                      </a:cubicBezTo>
                      <a:cubicBezTo>
                        <a:pt x="23289" y="2709"/>
                        <a:pt x="20521" y="1"/>
                        <a:pt x="2052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83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27" name="Google Shape;127;p3"/>
              <p:cNvGrpSpPr/>
              <p:nvPr/>
            </p:nvGrpSpPr>
            <p:grpSpPr>
              <a:xfrm>
                <a:off x="1793450" y="4460850"/>
                <a:ext cx="797200" cy="257825"/>
                <a:chOff x="1793450" y="4460850"/>
                <a:chExt cx="797200" cy="257825"/>
              </a:xfrm>
            </p:grpSpPr>
            <p:sp>
              <p:nvSpPr>
                <p:cNvPr id="128" name="Google Shape;128;p3"/>
                <p:cNvSpPr/>
                <p:nvPr/>
              </p:nvSpPr>
              <p:spPr>
                <a:xfrm>
                  <a:off x="1793450" y="4460850"/>
                  <a:ext cx="538150" cy="25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26" h="10313" extrusionOk="0">
                      <a:moveTo>
                        <a:pt x="14650" y="1"/>
                      </a:moveTo>
                      <a:cubicBezTo>
                        <a:pt x="14226" y="1"/>
                        <a:pt x="13798" y="59"/>
                        <a:pt x="13376" y="155"/>
                      </a:cubicBezTo>
                      <a:cubicBezTo>
                        <a:pt x="12897" y="246"/>
                        <a:pt x="12395" y="406"/>
                        <a:pt x="12007" y="726"/>
                      </a:cubicBezTo>
                      <a:cubicBezTo>
                        <a:pt x="11391" y="1228"/>
                        <a:pt x="11048" y="2118"/>
                        <a:pt x="10318" y="2369"/>
                      </a:cubicBezTo>
                      <a:cubicBezTo>
                        <a:pt x="10177" y="2414"/>
                        <a:pt x="10037" y="2432"/>
                        <a:pt x="9895" y="2432"/>
                      </a:cubicBezTo>
                      <a:cubicBezTo>
                        <a:pt x="9119" y="2432"/>
                        <a:pt x="8327" y="1865"/>
                        <a:pt x="7520" y="1865"/>
                      </a:cubicBezTo>
                      <a:cubicBezTo>
                        <a:pt x="7494" y="1865"/>
                        <a:pt x="7468" y="1866"/>
                        <a:pt x="7442" y="1867"/>
                      </a:cubicBezTo>
                      <a:cubicBezTo>
                        <a:pt x="7031" y="1890"/>
                        <a:pt x="6643" y="2072"/>
                        <a:pt x="6278" y="2232"/>
                      </a:cubicBezTo>
                      <a:cubicBezTo>
                        <a:pt x="5022" y="2803"/>
                        <a:pt x="3653" y="3488"/>
                        <a:pt x="3196" y="4789"/>
                      </a:cubicBezTo>
                      <a:cubicBezTo>
                        <a:pt x="3037" y="5268"/>
                        <a:pt x="2991" y="5839"/>
                        <a:pt x="2603" y="6181"/>
                      </a:cubicBezTo>
                      <a:cubicBezTo>
                        <a:pt x="2124" y="6592"/>
                        <a:pt x="1348" y="6455"/>
                        <a:pt x="800" y="6774"/>
                      </a:cubicBezTo>
                      <a:cubicBezTo>
                        <a:pt x="92" y="7162"/>
                        <a:pt x="1" y="8190"/>
                        <a:pt x="389" y="8874"/>
                      </a:cubicBezTo>
                      <a:cubicBezTo>
                        <a:pt x="777" y="9582"/>
                        <a:pt x="1530" y="9993"/>
                        <a:pt x="2261" y="10312"/>
                      </a:cubicBezTo>
                      <a:lnTo>
                        <a:pt x="21183" y="7893"/>
                      </a:lnTo>
                      <a:cubicBezTo>
                        <a:pt x="21411" y="7277"/>
                        <a:pt x="21525" y="6637"/>
                        <a:pt x="21525" y="5976"/>
                      </a:cubicBezTo>
                      <a:cubicBezTo>
                        <a:pt x="21525" y="5063"/>
                        <a:pt x="21206" y="4035"/>
                        <a:pt x="20338" y="3716"/>
                      </a:cubicBezTo>
                      <a:cubicBezTo>
                        <a:pt x="19722" y="3465"/>
                        <a:pt x="18946" y="3693"/>
                        <a:pt x="18398" y="3282"/>
                      </a:cubicBezTo>
                      <a:cubicBezTo>
                        <a:pt x="17896" y="2917"/>
                        <a:pt x="17850" y="2187"/>
                        <a:pt x="17599" y="1616"/>
                      </a:cubicBezTo>
                      <a:cubicBezTo>
                        <a:pt x="17257" y="885"/>
                        <a:pt x="16549" y="361"/>
                        <a:pt x="15773" y="155"/>
                      </a:cubicBezTo>
                      <a:cubicBezTo>
                        <a:pt x="15406" y="47"/>
                        <a:pt x="15030" y="1"/>
                        <a:pt x="1465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2096475" y="4502375"/>
                  <a:ext cx="109000" cy="1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0" h="7514" extrusionOk="0">
                      <a:moveTo>
                        <a:pt x="2762" y="1"/>
                      </a:moveTo>
                      <a:cubicBezTo>
                        <a:pt x="2602" y="1"/>
                        <a:pt x="2465" y="115"/>
                        <a:pt x="2465" y="274"/>
                      </a:cubicBezTo>
                      <a:cubicBezTo>
                        <a:pt x="2374" y="1598"/>
                        <a:pt x="2260" y="2922"/>
                        <a:pt x="2100" y="4223"/>
                      </a:cubicBezTo>
                      <a:cubicBezTo>
                        <a:pt x="1643" y="3493"/>
                        <a:pt x="1119" y="2785"/>
                        <a:pt x="525" y="2123"/>
                      </a:cubicBezTo>
                      <a:cubicBezTo>
                        <a:pt x="465" y="2063"/>
                        <a:pt x="385" y="2035"/>
                        <a:pt x="307" y="2035"/>
                      </a:cubicBezTo>
                      <a:cubicBezTo>
                        <a:pt x="237" y="2035"/>
                        <a:pt x="168" y="2057"/>
                        <a:pt x="114" y="2100"/>
                      </a:cubicBezTo>
                      <a:cubicBezTo>
                        <a:pt x="0" y="2215"/>
                        <a:pt x="0" y="2397"/>
                        <a:pt x="91" y="2511"/>
                      </a:cubicBezTo>
                      <a:cubicBezTo>
                        <a:pt x="822" y="3333"/>
                        <a:pt x="1461" y="4246"/>
                        <a:pt x="1986" y="5205"/>
                      </a:cubicBezTo>
                      <a:cubicBezTo>
                        <a:pt x="1917" y="5867"/>
                        <a:pt x="1826" y="6529"/>
                        <a:pt x="1735" y="7191"/>
                      </a:cubicBezTo>
                      <a:cubicBezTo>
                        <a:pt x="1712" y="7350"/>
                        <a:pt x="1826" y="7487"/>
                        <a:pt x="1963" y="7510"/>
                      </a:cubicBezTo>
                      <a:cubicBezTo>
                        <a:pt x="1979" y="7512"/>
                        <a:pt x="1996" y="7514"/>
                        <a:pt x="2012" y="7514"/>
                      </a:cubicBezTo>
                      <a:cubicBezTo>
                        <a:pt x="2154" y="7514"/>
                        <a:pt x="2285" y="7425"/>
                        <a:pt x="2305" y="7282"/>
                      </a:cubicBezTo>
                      <a:cubicBezTo>
                        <a:pt x="2397" y="6666"/>
                        <a:pt x="2465" y="6049"/>
                        <a:pt x="2557" y="5433"/>
                      </a:cubicBezTo>
                      <a:cubicBezTo>
                        <a:pt x="2625" y="5342"/>
                        <a:pt x="2671" y="5205"/>
                        <a:pt x="2602" y="5091"/>
                      </a:cubicBezTo>
                      <a:lnTo>
                        <a:pt x="2579" y="5091"/>
                      </a:lnTo>
                      <a:cubicBezTo>
                        <a:pt x="2648" y="4566"/>
                        <a:pt x="2716" y="4041"/>
                        <a:pt x="2762" y="3516"/>
                      </a:cubicBezTo>
                      <a:cubicBezTo>
                        <a:pt x="3264" y="3013"/>
                        <a:pt x="3743" y="2534"/>
                        <a:pt x="4246" y="2032"/>
                      </a:cubicBezTo>
                      <a:cubicBezTo>
                        <a:pt x="4360" y="1918"/>
                        <a:pt x="4360" y="1735"/>
                        <a:pt x="4246" y="1621"/>
                      </a:cubicBezTo>
                      <a:cubicBezTo>
                        <a:pt x="4189" y="1564"/>
                        <a:pt x="4114" y="1536"/>
                        <a:pt x="4040" y="1536"/>
                      </a:cubicBezTo>
                      <a:cubicBezTo>
                        <a:pt x="3966" y="1536"/>
                        <a:pt x="3892" y="1564"/>
                        <a:pt x="3835" y="1621"/>
                      </a:cubicBezTo>
                      <a:cubicBezTo>
                        <a:pt x="3492" y="1941"/>
                        <a:pt x="3173" y="2283"/>
                        <a:pt x="2853" y="2603"/>
                      </a:cubicBezTo>
                      <a:cubicBezTo>
                        <a:pt x="2922" y="1849"/>
                        <a:pt x="2990" y="1073"/>
                        <a:pt x="3036" y="320"/>
                      </a:cubicBezTo>
                      <a:cubicBezTo>
                        <a:pt x="3059" y="160"/>
                        <a:pt x="2945" y="23"/>
                        <a:pt x="276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1919000" y="4539475"/>
                  <a:ext cx="130700" cy="15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8" h="6330" extrusionOk="0">
                      <a:moveTo>
                        <a:pt x="2922" y="0"/>
                      </a:moveTo>
                      <a:cubicBezTo>
                        <a:pt x="2762" y="23"/>
                        <a:pt x="2648" y="160"/>
                        <a:pt x="2648" y="320"/>
                      </a:cubicBezTo>
                      <a:cubicBezTo>
                        <a:pt x="2694" y="685"/>
                        <a:pt x="2694" y="1050"/>
                        <a:pt x="2694" y="1415"/>
                      </a:cubicBezTo>
                      <a:cubicBezTo>
                        <a:pt x="2694" y="2123"/>
                        <a:pt x="2648" y="2853"/>
                        <a:pt x="2534" y="3561"/>
                      </a:cubicBezTo>
                      <a:cubicBezTo>
                        <a:pt x="1872" y="2831"/>
                        <a:pt x="1210" y="2123"/>
                        <a:pt x="548" y="1393"/>
                      </a:cubicBezTo>
                      <a:cubicBezTo>
                        <a:pt x="485" y="1330"/>
                        <a:pt x="402" y="1295"/>
                        <a:pt x="321" y="1295"/>
                      </a:cubicBezTo>
                      <a:cubicBezTo>
                        <a:pt x="254" y="1295"/>
                        <a:pt x="189" y="1318"/>
                        <a:pt x="137" y="1370"/>
                      </a:cubicBezTo>
                      <a:cubicBezTo>
                        <a:pt x="0" y="1484"/>
                        <a:pt x="0" y="1666"/>
                        <a:pt x="115" y="1781"/>
                      </a:cubicBezTo>
                      <a:cubicBezTo>
                        <a:pt x="1484" y="3264"/>
                        <a:pt x="2854" y="4748"/>
                        <a:pt x="4200" y="6231"/>
                      </a:cubicBezTo>
                      <a:cubicBezTo>
                        <a:pt x="4263" y="6294"/>
                        <a:pt x="4346" y="6329"/>
                        <a:pt x="4428" y="6329"/>
                      </a:cubicBezTo>
                      <a:cubicBezTo>
                        <a:pt x="4494" y="6329"/>
                        <a:pt x="4560" y="6306"/>
                        <a:pt x="4611" y="6254"/>
                      </a:cubicBezTo>
                      <a:cubicBezTo>
                        <a:pt x="4748" y="6140"/>
                        <a:pt x="4748" y="5958"/>
                        <a:pt x="4634" y="5843"/>
                      </a:cubicBezTo>
                      <a:cubicBezTo>
                        <a:pt x="4086" y="5250"/>
                        <a:pt x="3561" y="4657"/>
                        <a:pt x="3013" y="4086"/>
                      </a:cubicBezTo>
                      <a:cubicBezTo>
                        <a:pt x="3013" y="4063"/>
                        <a:pt x="3036" y="4040"/>
                        <a:pt x="3036" y="4017"/>
                      </a:cubicBezTo>
                      <a:cubicBezTo>
                        <a:pt x="3105" y="3652"/>
                        <a:pt x="3150" y="3287"/>
                        <a:pt x="3196" y="2922"/>
                      </a:cubicBezTo>
                      <a:cubicBezTo>
                        <a:pt x="3219" y="2922"/>
                        <a:pt x="3264" y="2899"/>
                        <a:pt x="3287" y="2876"/>
                      </a:cubicBezTo>
                      <a:cubicBezTo>
                        <a:pt x="3812" y="2465"/>
                        <a:pt x="4383" y="2123"/>
                        <a:pt x="5022" y="1872"/>
                      </a:cubicBezTo>
                      <a:cubicBezTo>
                        <a:pt x="5159" y="1803"/>
                        <a:pt x="5227" y="1644"/>
                        <a:pt x="5159" y="1484"/>
                      </a:cubicBezTo>
                      <a:cubicBezTo>
                        <a:pt x="5123" y="1375"/>
                        <a:pt x="5001" y="1310"/>
                        <a:pt x="4884" y="1310"/>
                      </a:cubicBezTo>
                      <a:cubicBezTo>
                        <a:pt x="4853" y="1310"/>
                        <a:pt x="4822" y="1315"/>
                        <a:pt x="4794" y="1324"/>
                      </a:cubicBezTo>
                      <a:cubicBezTo>
                        <a:pt x="4246" y="1552"/>
                        <a:pt x="3744" y="1849"/>
                        <a:pt x="3264" y="2169"/>
                      </a:cubicBezTo>
                      <a:cubicBezTo>
                        <a:pt x="3264" y="1918"/>
                        <a:pt x="3287" y="1666"/>
                        <a:pt x="3287" y="1415"/>
                      </a:cubicBezTo>
                      <a:cubicBezTo>
                        <a:pt x="3287" y="1027"/>
                        <a:pt x="3264" y="662"/>
                        <a:pt x="3242" y="274"/>
                      </a:cubicBezTo>
                      <a:cubicBezTo>
                        <a:pt x="3219" y="114"/>
                        <a:pt x="3082" y="0"/>
                        <a:pt x="292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2200325" y="4464525"/>
                  <a:ext cx="390325" cy="18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3" h="7495" extrusionOk="0">
                      <a:moveTo>
                        <a:pt x="9561" y="1"/>
                      </a:moveTo>
                      <a:cubicBezTo>
                        <a:pt x="8818" y="1"/>
                        <a:pt x="8083" y="162"/>
                        <a:pt x="7419" y="510"/>
                      </a:cubicBezTo>
                      <a:cubicBezTo>
                        <a:pt x="6528" y="944"/>
                        <a:pt x="5775" y="1697"/>
                        <a:pt x="4794" y="1811"/>
                      </a:cubicBezTo>
                      <a:cubicBezTo>
                        <a:pt x="4690" y="1824"/>
                        <a:pt x="4588" y="1829"/>
                        <a:pt x="4485" y="1829"/>
                      </a:cubicBezTo>
                      <a:cubicBezTo>
                        <a:pt x="4096" y="1829"/>
                        <a:pt x="3714" y="1757"/>
                        <a:pt x="3324" y="1757"/>
                      </a:cubicBezTo>
                      <a:cubicBezTo>
                        <a:pt x="3251" y="1757"/>
                        <a:pt x="3178" y="1760"/>
                        <a:pt x="3105" y="1766"/>
                      </a:cubicBezTo>
                      <a:cubicBezTo>
                        <a:pt x="1918" y="1834"/>
                        <a:pt x="890" y="2747"/>
                        <a:pt x="457" y="3866"/>
                      </a:cubicBezTo>
                      <a:cubicBezTo>
                        <a:pt x="0" y="4961"/>
                        <a:pt x="69" y="6217"/>
                        <a:pt x="365" y="7381"/>
                      </a:cubicBezTo>
                      <a:lnTo>
                        <a:pt x="15385" y="7495"/>
                      </a:lnTo>
                      <a:cubicBezTo>
                        <a:pt x="15613" y="5349"/>
                        <a:pt x="14951" y="3067"/>
                        <a:pt x="13399" y="1560"/>
                      </a:cubicBezTo>
                      <a:cubicBezTo>
                        <a:pt x="12384" y="576"/>
                        <a:pt x="10961" y="1"/>
                        <a:pt x="956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2253400" y="4532550"/>
                  <a:ext cx="81050" cy="13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5529" extrusionOk="0">
                      <a:moveTo>
                        <a:pt x="2887" y="1"/>
                      </a:moveTo>
                      <a:cubicBezTo>
                        <a:pt x="2742" y="1"/>
                        <a:pt x="2625" y="129"/>
                        <a:pt x="2625" y="277"/>
                      </a:cubicBezTo>
                      <a:cubicBezTo>
                        <a:pt x="2511" y="1350"/>
                        <a:pt x="2374" y="2423"/>
                        <a:pt x="2191" y="3518"/>
                      </a:cubicBezTo>
                      <a:cubicBezTo>
                        <a:pt x="1643" y="2560"/>
                        <a:pt x="1096" y="1578"/>
                        <a:pt x="593" y="574"/>
                      </a:cubicBezTo>
                      <a:cubicBezTo>
                        <a:pt x="546" y="479"/>
                        <a:pt x="445" y="428"/>
                        <a:pt x="341" y="428"/>
                      </a:cubicBezTo>
                      <a:cubicBezTo>
                        <a:pt x="295" y="428"/>
                        <a:pt x="248" y="439"/>
                        <a:pt x="205" y="460"/>
                      </a:cubicBezTo>
                      <a:cubicBezTo>
                        <a:pt x="69" y="528"/>
                        <a:pt x="0" y="711"/>
                        <a:pt x="91" y="848"/>
                      </a:cubicBezTo>
                      <a:cubicBezTo>
                        <a:pt x="867" y="2400"/>
                        <a:pt x="1735" y="3929"/>
                        <a:pt x="2671" y="5390"/>
                      </a:cubicBezTo>
                      <a:cubicBezTo>
                        <a:pt x="2715" y="5478"/>
                        <a:pt x="2807" y="5529"/>
                        <a:pt x="2903" y="5529"/>
                      </a:cubicBezTo>
                      <a:cubicBezTo>
                        <a:pt x="2956" y="5529"/>
                        <a:pt x="3010" y="5514"/>
                        <a:pt x="3059" y="5481"/>
                      </a:cubicBezTo>
                      <a:cubicBezTo>
                        <a:pt x="3196" y="5413"/>
                        <a:pt x="3241" y="5230"/>
                        <a:pt x="3150" y="5093"/>
                      </a:cubicBezTo>
                      <a:cubicBezTo>
                        <a:pt x="2990" y="4819"/>
                        <a:pt x="2808" y="4546"/>
                        <a:pt x="2648" y="4249"/>
                      </a:cubicBezTo>
                      <a:cubicBezTo>
                        <a:pt x="2671" y="4226"/>
                        <a:pt x="2693" y="4180"/>
                        <a:pt x="2693" y="4135"/>
                      </a:cubicBezTo>
                      <a:cubicBezTo>
                        <a:pt x="2899" y="2879"/>
                        <a:pt x="3059" y="1601"/>
                        <a:pt x="3196" y="323"/>
                      </a:cubicBezTo>
                      <a:cubicBezTo>
                        <a:pt x="3218" y="163"/>
                        <a:pt x="3081" y="26"/>
                        <a:pt x="2922" y="3"/>
                      </a:cubicBezTo>
                      <a:cubicBezTo>
                        <a:pt x="2910" y="2"/>
                        <a:pt x="2898" y="1"/>
                        <a:pt x="288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>
                  <a:off x="2387475" y="4492475"/>
                  <a:ext cx="127850" cy="16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4" h="6769" extrusionOk="0">
                      <a:moveTo>
                        <a:pt x="2997" y="1"/>
                      </a:moveTo>
                      <a:cubicBezTo>
                        <a:pt x="2892" y="1"/>
                        <a:pt x="2788" y="56"/>
                        <a:pt x="2740" y="168"/>
                      </a:cubicBezTo>
                      <a:cubicBezTo>
                        <a:pt x="2284" y="1104"/>
                        <a:pt x="1827" y="2040"/>
                        <a:pt x="1416" y="2999"/>
                      </a:cubicBezTo>
                      <a:cubicBezTo>
                        <a:pt x="1234" y="2360"/>
                        <a:pt x="1074" y="1698"/>
                        <a:pt x="891" y="1058"/>
                      </a:cubicBezTo>
                      <a:cubicBezTo>
                        <a:pt x="872" y="927"/>
                        <a:pt x="760" y="841"/>
                        <a:pt x="632" y="841"/>
                      </a:cubicBezTo>
                      <a:cubicBezTo>
                        <a:pt x="604" y="841"/>
                        <a:pt x="577" y="845"/>
                        <a:pt x="549" y="853"/>
                      </a:cubicBezTo>
                      <a:cubicBezTo>
                        <a:pt x="389" y="876"/>
                        <a:pt x="298" y="1036"/>
                        <a:pt x="343" y="1195"/>
                      </a:cubicBezTo>
                      <a:cubicBezTo>
                        <a:pt x="572" y="2086"/>
                        <a:pt x="800" y="2976"/>
                        <a:pt x="1028" y="3889"/>
                      </a:cubicBezTo>
                      <a:cubicBezTo>
                        <a:pt x="686" y="4711"/>
                        <a:pt x="366" y="5532"/>
                        <a:pt x="47" y="6377"/>
                      </a:cubicBezTo>
                      <a:cubicBezTo>
                        <a:pt x="1" y="6537"/>
                        <a:pt x="69" y="6696"/>
                        <a:pt x="229" y="6742"/>
                      </a:cubicBezTo>
                      <a:cubicBezTo>
                        <a:pt x="265" y="6760"/>
                        <a:pt x="304" y="6768"/>
                        <a:pt x="343" y="6768"/>
                      </a:cubicBezTo>
                      <a:cubicBezTo>
                        <a:pt x="452" y="6768"/>
                        <a:pt x="561" y="6700"/>
                        <a:pt x="594" y="6582"/>
                      </a:cubicBezTo>
                      <a:cubicBezTo>
                        <a:pt x="709" y="6240"/>
                        <a:pt x="846" y="5897"/>
                        <a:pt x="982" y="5578"/>
                      </a:cubicBezTo>
                      <a:cubicBezTo>
                        <a:pt x="1119" y="5555"/>
                        <a:pt x="1234" y="5509"/>
                        <a:pt x="1325" y="5487"/>
                      </a:cubicBezTo>
                      <a:cubicBezTo>
                        <a:pt x="2512" y="5030"/>
                        <a:pt x="3676" y="4596"/>
                        <a:pt x="4863" y="4140"/>
                      </a:cubicBezTo>
                      <a:lnTo>
                        <a:pt x="4886" y="4117"/>
                      </a:lnTo>
                      <a:cubicBezTo>
                        <a:pt x="5045" y="4071"/>
                        <a:pt x="5114" y="3912"/>
                        <a:pt x="5068" y="3752"/>
                      </a:cubicBezTo>
                      <a:cubicBezTo>
                        <a:pt x="5018" y="3634"/>
                        <a:pt x="4917" y="3566"/>
                        <a:pt x="4804" y="3566"/>
                      </a:cubicBezTo>
                      <a:cubicBezTo>
                        <a:pt x="4764" y="3566"/>
                        <a:pt x="4722" y="3574"/>
                        <a:pt x="4680" y="3592"/>
                      </a:cubicBezTo>
                      <a:lnTo>
                        <a:pt x="4657" y="3592"/>
                      </a:lnTo>
                      <a:cubicBezTo>
                        <a:pt x="3516" y="4026"/>
                        <a:pt x="2375" y="4459"/>
                        <a:pt x="1256" y="4893"/>
                      </a:cubicBezTo>
                      <a:cubicBezTo>
                        <a:pt x="1850" y="3364"/>
                        <a:pt x="2535" y="1880"/>
                        <a:pt x="3265" y="419"/>
                      </a:cubicBezTo>
                      <a:cubicBezTo>
                        <a:pt x="3333" y="282"/>
                        <a:pt x="3288" y="100"/>
                        <a:pt x="3128" y="31"/>
                      </a:cubicBezTo>
                      <a:cubicBezTo>
                        <a:pt x="3087" y="11"/>
                        <a:pt x="3042" y="1"/>
                        <a:pt x="299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4" name="Google Shape;134;p3"/>
              <p:cNvGrpSpPr/>
              <p:nvPr/>
            </p:nvGrpSpPr>
            <p:grpSpPr>
              <a:xfrm>
                <a:off x="7050950" y="4034625"/>
                <a:ext cx="797200" cy="257625"/>
                <a:chOff x="4607250" y="3887000"/>
                <a:chExt cx="797200" cy="257625"/>
              </a:xfrm>
            </p:grpSpPr>
            <p:sp>
              <p:nvSpPr>
                <p:cNvPr id="135" name="Google Shape;135;p3"/>
                <p:cNvSpPr/>
                <p:nvPr/>
              </p:nvSpPr>
              <p:spPr>
                <a:xfrm>
                  <a:off x="4607250" y="3887000"/>
                  <a:ext cx="538700" cy="25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48" h="10305" extrusionOk="0">
                      <a:moveTo>
                        <a:pt x="14702" y="0"/>
                      </a:moveTo>
                      <a:cubicBezTo>
                        <a:pt x="14262" y="0"/>
                        <a:pt x="13820" y="60"/>
                        <a:pt x="13399" y="147"/>
                      </a:cubicBezTo>
                      <a:cubicBezTo>
                        <a:pt x="12897" y="261"/>
                        <a:pt x="12417" y="421"/>
                        <a:pt x="12029" y="740"/>
                      </a:cubicBezTo>
                      <a:cubicBezTo>
                        <a:pt x="11413" y="1242"/>
                        <a:pt x="11071" y="2110"/>
                        <a:pt x="10317" y="2361"/>
                      </a:cubicBezTo>
                      <a:cubicBezTo>
                        <a:pt x="10168" y="2412"/>
                        <a:pt x="10018" y="2433"/>
                        <a:pt x="9867" y="2433"/>
                      </a:cubicBezTo>
                      <a:cubicBezTo>
                        <a:pt x="9100" y="2433"/>
                        <a:pt x="8317" y="1880"/>
                        <a:pt x="7519" y="1880"/>
                      </a:cubicBezTo>
                      <a:cubicBezTo>
                        <a:pt x="7493" y="1880"/>
                        <a:pt x="7467" y="1880"/>
                        <a:pt x="7441" y="1882"/>
                      </a:cubicBezTo>
                      <a:cubicBezTo>
                        <a:pt x="7031" y="1904"/>
                        <a:pt x="6665" y="2064"/>
                        <a:pt x="6277" y="2247"/>
                      </a:cubicBezTo>
                      <a:cubicBezTo>
                        <a:pt x="5045" y="2795"/>
                        <a:pt x="3675" y="3502"/>
                        <a:pt x="3219" y="4780"/>
                      </a:cubicBezTo>
                      <a:cubicBezTo>
                        <a:pt x="3059" y="5260"/>
                        <a:pt x="3013" y="5830"/>
                        <a:pt x="2625" y="6173"/>
                      </a:cubicBezTo>
                      <a:cubicBezTo>
                        <a:pt x="2146" y="6606"/>
                        <a:pt x="1370" y="6447"/>
                        <a:pt x="799" y="6766"/>
                      </a:cubicBezTo>
                      <a:cubicBezTo>
                        <a:pt x="115" y="7177"/>
                        <a:pt x="0" y="8204"/>
                        <a:pt x="411" y="8889"/>
                      </a:cubicBezTo>
                      <a:cubicBezTo>
                        <a:pt x="799" y="9574"/>
                        <a:pt x="1553" y="10007"/>
                        <a:pt x="2283" y="10304"/>
                      </a:cubicBezTo>
                      <a:lnTo>
                        <a:pt x="21205" y="7885"/>
                      </a:lnTo>
                      <a:cubicBezTo>
                        <a:pt x="21433" y="7268"/>
                        <a:pt x="21548" y="6629"/>
                        <a:pt x="21548" y="5990"/>
                      </a:cubicBezTo>
                      <a:cubicBezTo>
                        <a:pt x="21548" y="5077"/>
                        <a:pt x="21205" y="4027"/>
                        <a:pt x="20361" y="3708"/>
                      </a:cubicBezTo>
                      <a:cubicBezTo>
                        <a:pt x="19744" y="3479"/>
                        <a:pt x="18968" y="3685"/>
                        <a:pt x="18420" y="3297"/>
                      </a:cubicBezTo>
                      <a:cubicBezTo>
                        <a:pt x="17918" y="2909"/>
                        <a:pt x="17873" y="2178"/>
                        <a:pt x="17599" y="1608"/>
                      </a:cubicBezTo>
                      <a:cubicBezTo>
                        <a:pt x="17279" y="877"/>
                        <a:pt x="16572" y="375"/>
                        <a:pt x="15796" y="147"/>
                      </a:cubicBezTo>
                      <a:cubicBezTo>
                        <a:pt x="15441" y="43"/>
                        <a:pt x="15072" y="0"/>
                        <a:pt x="1470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>
                  <a:off x="4733350" y="3965900"/>
                  <a:ext cx="130700" cy="15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8" h="6319" extrusionOk="0">
                      <a:moveTo>
                        <a:pt x="2963" y="1"/>
                      </a:moveTo>
                      <a:cubicBezTo>
                        <a:pt x="2950" y="1"/>
                        <a:pt x="2936" y="2"/>
                        <a:pt x="2922" y="4"/>
                      </a:cubicBezTo>
                      <a:cubicBezTo>
                        <a:pt x="2763" y="4"/>
                        <a:pt x="2626" y="141"/>
                        <a:pt x="2649" y="301"/>
                      </a:cubicBezTo>
                      <a:cubicBezTo>
                        <a:pt x="2671" y="666"/>
                        <a:pt x="2694" y="1031"/>
                        <a:pt x="2694" y="1419"/>
                      </a:cubicBezTo>
                      <a:cubicBezTo>
                        <a:pt x="2694" y="2127"/>
                        <a:pt x="2626" y="2834"/>
                        <a:pt x="2512" y="3542"/>
                      </a:cubicBezTo>
                      <a:cubicBezTo>
                        <a:pt x="1850" y="2811"/>
                        <a:pt x="1188" y="2104"/>
                        <a:pt x="526" y="1373"/>
                      </a:cubicBezTo>
                      <a:cubicBezTo>
                        <a:pt x="469" y="1316"/>
                        <a:pt x="395" y="1288"/>
                        <a:pt x="320" y="1288"/>
                      </a:cubicBezTo>
                      <a:cubicBezTo>
                        <a:pt x="246" y="1288"/>
                        <a:pt x="172" y="1316"/>
                        <a:pt x="115" y="1373"/>
                      </a:cubicBezTo>
                      <a:cubicBezTo>
                        <a:pt x="1" y="1465"/>
                        <a:pt x="1" y="1647"/>
                        <a:pt x="115" y="1784"/>
                      </a:cubicBezTo>
                      <a:cubicBezTo>
                        <a:pt x="1462" y="3268"/>
                        <a:pt x="2831" y="4751"/>
                        <a:pt x="4201" y="6212"/>
                      </a:cubicBezTo>
                      <a:cubicBezTo>
                        <a:pt x="4260" y="6284"/>
                        <a:pt x="4339" y="6318"/>
                        <a:pt x="4416" y="6318"/>
                      </a:cubicBezTo>
                      <a:cubicBezTo>
                        <a:pt x="4487" y="6318"/>
                        <a:pt x="4557" y="6290"/>
                        <a:pt x="4612" y="6235"/>
                      </a:cubicBezTo>
                      <a:cubicBezTo>
                        <a:pt x="4726" y="6121"/>
                        <a:pt x="4748" y="5938"/>
                        <a:pt x="4634" y="5824"/>
                      </a:cubicBezTo>
                      <a:lnTo>
                        <a:pt x="3014" y="4067"/>
                      </a:lnTo>
                      <a:cubicBezTo>
                        <a:pt x="3014" y="4044"/>
                        <a:pt x="3037" y="4044"/>
                        <a:pt x="3037" y="4021"/>
                      </a:cubicBezTo>
                      <a:cubicBezTo>
                        <a:pt x="3105" y="3656"/>
                        <a:pt x="3151" y="3291"/>
                        <a:pt x="3196" y="2925"/>
                      </a:cubicBezTo>
                      <a:cubicBezTo>
                        <a:pt x="3219" y="2903"/>
                        <a:pt x="3242" y="2903"/>
                        <a:pt x="3265" y="2880"/>
                      </a:cubicBezTo>
                      <a:cubicBezTo>
                        <a:pt x="3790" y="2446"/>
                        <a:pt x="4383" y="2104"/>
                        <a:pt x="5000" y="1853"/>
                      </a:cubicBezTo>
                      <a:cubicBezTo>
                        <a:pt x="5159" y="1784"/>
                        <a:pt x="5228" y="1624"/>
                        <a:pt x="5159" y="1487"/>
                      </a:cubicBezTo>
                      <a:cubicBezTo>
                        <a:pt x="5109" y="1369"/>
                        <a:pt x="5008" y="1301"/>
                        <a:pt x="4904" y="1301"/>
                      </a:cubicBezTo>
                      <a:cubicBezTo>
                        <a:pt x="4867" y="1301"/>
                        <a:pt x="4830" y="1310"/>
                        <a:pt x="4794" y="1328"/>
                      </a:cubicBezTo>
                      <a:cubicBezTo>
                        <a:pt x="4246" y="1533"/>
                        <a:pt x="3721" y="1830"/>
                        <a:pt x="3242" y="2172"/>
                      </a:cubicBezTo>
                      <a:cubicBezTo>
                        <a:pt x="3265" y="1921"/>
                        <a:pt x="3265" y="1670"/>
                        <a:pt x="3265" y="1419"/>
                      </a:cubicBezTo>
                      <a:cubicBezTo>
                        <a:pt x="3265" y="1031"/>
                        <a:pt x="3265" y="643"/>
                        <a:pt x="3219" y="255"/>
                      </a:cubicBezTo>
                      <a:cubicBezTo>
                        <a:pt x="3219" y="109"/>
                        <a:pt x="3105" y="1"/>
                        <a:pt x="29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5014675" y="3890475"/>
                  <a:ext cx="389775" cy="1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91" h="7518" extrusionOk="0">
                      <a:moveTo>
                        <a:pt x="9549" y="0"/>
                      </a:moveTo>
                      <a:cubicBezTo>
                        <a:pt x="8806" y="0"/>
                        <a:pt x="8068" y="162"/>
                        <a:pt x="7396" y="510"/>
                      </a:cubicBezTo>
                      <a:cubicBezTo>
                        <a:pt x="6529" y="967"/>
                        <a:pt x="5775" y="1720"/>
                        <a:pt x="4794" y="1834"/>
                      </a:cubicBezTo>
                      <a:cubicBezTo>
                        <a:pt x="4692" y="1846"/>
                        <a:pt x="4590" y="1851"/>
                        <a:pt x="4488" y="1851"/>
                      </a:cubicBezTo>
                      <a:cubicBezTo>
                        <a:pt x="4059" y="1851"/>
                        <a:pt x="3631" y="1763"/>
                        <a:pt x="3216" y="1763"/>
                      </a:cubicBezTo>
                      <a:cubicBezTo>
                        <a:pt x="3179" y="1763"/>
                        <a:pt x="3142" y="1764"/>
                        <a:pt x="3105" y="1765"/>
                      </a:cubicBezTo>
                      <a:cubicBezTo>
                        <a:pt x="1918" y="1834"/>
                        <a:pt x="891" y="2770"/>
                        <a:pt x="434" y="3865"/>
                      </a:cubicBezTo>
                      <a:cubicBezTo>
                        <a:pt x="1" y="4984"/>
                        <a:pt x="69" y="6239"/>
                        <a:pt x="366" y="7380"/>
                      </a:cubicBezTo>
                      <a:lnTo>
                        <a:pt x="15385" y="7517"/>
                      </a:lnTo>
                      <a:cubicBezTo>
                        <a:pt x="15590" y="5349"/>
                        <a:pt x="14951" y="3066"/>
                        <a:pt x="13399" y="1560"/>
                      </a:cubicBezTo>
                      <a:cubicBezTo>
                        <a:pt x="12370" y="575"/>
                        <a:pt x="10951" y="0"/>
                        <a:pt x="954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5067750" y="3959050"/>
                  <a:ext cx="81050" cy="13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5530" extrusionOk="0">
                      <a:moveTo>
                        <a:pt x="2882" y="1"/>
                      </a:moveTo>
                      <a:cubicBezTo>
                        <a:pt x="2740" y="1"/>
                        <a:pt x="2623" y="109"/>
                        <a:pt x="2603" y="255"/>
                      </a:cubicBezTo>
                      <a:cubicBezTo>
                        <a:pt x="2511" y="1328"/>
                        <a:pt x="2351" y="2423"/>
                        <a:pt x="2192" y="3496"/>
                      </a:cubicBezTo>
                      <a:cubicBezTo>
                        <a:pt x="1621" y="2537"/>
                        <a:pt x="1096" y="1556"/>
                        <a:pt x="594" y="575"/>
                      </a:cubicBezTo>
                      <a:cubicBezTo>
                        <a:pt x="546" y="463"/>
                        <a:pt x="442" y="407"/>
                        <a:pt x="337" y="407"/>
                      </a:cubicBezTo>
                      <a:cubicBezTo>
                        <a:pt x="292" y="407"/>
                        <a:pt x="247" y="417"/>
                        <a:pt x="206" y="438"/>
                      </a:cubicBezTo>
                      <a:cubicBezTo>
                        <a:pt x="69" y="506"/>
                        <a:pt x="0" y="689"/>
                        <a:pt x="69" y="826"/>
                      </a:cubicBezTo>
                      <a:cubicBezTo>
                        <a:pt x="868" y="2378"/>
                        <a:pt x="1735" y="3907"/>
                        <a:pt x="2648" y="5391"/>
                      </a:cubicBezTo>
                      <a:cubicBezTo>
                        <a:pt x="2707" y="5479"/>
                        <a:pt x="2804" y="5529"/>
                        <a:pt x="2902" y="5529"/>
                      </a:cubicBezTo>
                      <a:cubicBezTo>
                        <a:pt x="2956" y="5529"/>
                        <a:pt x="3011" y="5514"/>
                        <a:pt x="3059" y="5482"/>
                      </a:cubicBezTo>
                      <a:cubicBezTo>
                        <a:pt x="3196" y="5391"/>
                        <a:pt x="3242" y="5208"/>
                        <a:pt x="3150" y="5071"/>
                      </a:cubicBezTo>
                      <a:cubicBezTo>
                        <a:pt x="2968" y="4797"/>
                        <a:pt x="2808" y="4523"/>
                        <a:pt x="2625" y="4249"/>
                      </a:cubicBezTo>
                      <a:cubicBezTo>
                        <a:pt x="2648" y="4204"/>
                        <a:pt x="2671" y="4181"/>
                        <a:pt x="2694" y="4135"/>
                      </a:cubicBezTo>
                      <a:cubicBezTo>
                        <a:pt x="2899" y="2857"/>
                        <a:pt x="3059" y="1579"/>
                        <a:pt x="3173" y="301"/>
                      </a:cubicBezTo>
                      <a:cubicBezTo>
                        <a:pt x="3196" y="141"/>
                        <a:pt x="3082" y="4"/>
                        <a:pt x="2922" y="4"/>
                      </a:cubicBezTo>
                      <a:cubicBezTo>
                        <a:pt x="2908" y="2"/>
                        <a:pt x="2895" y="1"/>
                        <a:pt x="288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5201275" y="3918725"/>
                  <a:ext cx="128425" cy="1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7" h="6767" extrusionOk="0">
                      <a:moveTo>
                        <a:pt x="3013" y="0"/>
                      </a:moveTo>
                      <a:cubicBezTo>
                        <a:pt x="2910" y="0"/>
                        <a:pt x="2809" y="62"/>
                        <a:pt x="2762" y="156"/>
                      </a:cubicBezTo>
                      <a:cubicBezTo>
                        <a:pt x="2283" y="1092"/>
                        <a:pt x="1849" y="2051"/>
                        <a:pt x="1416" y="3009"/>
                      </a:cubicBezTo>
                      <a:lnTo>
                        <a:pt x="914" y="1046"/>
                      </a:lnTo>
                      <a:cubicBezTo>
                        <a:pt x="876" y="914"/>
                        <a:pt x="760" y="829"/>
                        <a:pt x="644" y="829"/>
                      </a:cubicBezTo>
                      <a:cubicBezTo>
                        <a:pt x="620" y="829"/>
                        <a:pt x="595" y="833"/>
                        <a:pt x="571" y="841"/>
                      </a:cubicBezTo>
                      <a:cubicBezTo>
                        <a:pt x="411" y="886"/>
                        <a:pt x="320" y="1046"/>
                        <a:pt x="343" y="1206"/>
                      </a:cubicBezTo>
                      <a:cubicBezTo>
                        <a:pt x="594" y="2096"/>
                        <a:pt x="822" y="2986"/>
                        <a:pt x="1051" y="3877"/>
                      </a:cubicBezTo>
                      <a:cubicBezTo>
                        <a:pt x="708" y="4698"/>
                        <a:pt x="366" y="5543"/>
                        <a:pt x="69" y="6387"/>
                      </a:cubicBezTo>
                      <a:cubicBezTo>
                        <a:pt x="1" y="6524"/>
                        <a:pt x="92" y="6684"/>
                        <a:pt x="229" y="6753"/>
                      </a:cubicBezTo>
                      <a:cubicBezTo>
                        <a:pt x="261" y="6762"/>
                        <a:pt x="294" y="6766"/>
                        <a:pt x="326" y="6766"/>
                      </a:cubicBezTo>
                      <a:cubicBezTo>
                        <a:pt x="450" y="6766"/>
                        <a:pt x="562" y="6697"/>
                        <a:pt x="617" y="6570"/>
                      </a:cubicBezTo>
                      <a:cubicBezTo>
                        <a:pt x="731" y="6228"/>
                        <a:pt x="868" y="5908"/>
                        <a:pt x="1005" y="5566"/>
                      </a:cubicBezTo>
                      <a:cubicBezTo>
                        <a:pt x="1142" y="5543"/>
                        <a:pt x="1256" y="5497"/>
                        <a:pt x="1347" y="5474"/>
                      </a:cubicBezTo>
                      <a:lnTo>
                        <a:pt x="4885" y="4128"/>
                      </a:lnTo>
                      <a:lnTo>
                        <a:pt x="4908" y="4128"/>
                      </a:lnTo>
                      <a:cubicBezTo>
                        <a:pt x="5068" y="4059"/>
                        <a:pt x="5136" y="3899"/>
                        <a:pt x="5068" y="3740"/>
                      </a:cubicBezTo>
                      <a:cubicBezTo>
                        <a:pt x="5032" y="3631"/>
                        <a:pt x="4924" y="3566"/>
                        <a:pt x="4802" y="3566"/>
                      </a:cubicBezTo>
                      <a:cubicBezTo>
                        <a:pt x="4769" y="3566"/>
                        <a:pt x="4736" y="3570"/>
                        <a:pt x="4703" y="3580"/>
                      </a:cubicBezTo>
                      <a:lnTo>
                        <a:pt x="4657" y="3603"/>
                      </a:lnTo>
                      <a:cubicBezTo>
                        <a:pt x="3538" y="4014"/>
                        <a:pt x="2397" y="4447"/>
                        <a:pt x="1256" y="4881"/>
                      </a:cubicBezTo>
                      <a:cubicBezTo>
                        <a:pt x="1872" y="3374"/>
                        <a:pt x="2534" y="1891"/>
                        <a:pt x="3287" y="430"/>
                      </a:cubicBezTo>
                      <a:cubicBezTo>
                        <a:pt x="3356" y="270"/>
                        <a:pt x="3287" y="110"/>
                        <a:pt x="3150" y="42"/>
                      </a:cubicBezTo>
                      <a:cubicBezTo>
                        <a:pt x="3107" y="13"/>
                        <a:pt x="3060" y="0"/>
                        <a:pt x="301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0" name="Google Shape;140;p3"/>
              <p:cNvGrpSpPr/>
              <p:nvPr/>
            </p:nvGrpSpPr>
            <p:grpSpPr>
              <a:xfrm>
                <a:off x="7812861" y="684500"/>
                <a:ext cx="2236226" cy="3570917"/>
                <a:chOff x="4426925" y="2562225"/>
                <a:chExt cx="1060275" cy="1693100"/>
              </a:xfrm>
            </p:grpSpPr>
            <p:sp>
              <p:nvSpPr>
                <p:cNvPr id="141" name="Google Shape;141;p3"/>
                <p:cNvSpPr/>
                <p:nvPr/>
              </p:nvSpPr>
              <p:spPr>
                <a:xfrm>
                  <a:off x="4876575" y="3702350"/>
                  <a:ext cx="128425" cy="5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7" h="22119" extrusionOk="0">
                      <a:moveTo>
                        <a:pt x="4132" y="1"/>
                      </a:moveTo>
                      <a:lnTo>
                        <a:pt x="1" y="137"/>
                      </a:lnTo>
                      <a:lnTo>
                        <a:pt x="982" y="22118"/>
                      </a:lnTo>
                      <a:lnTo>
                        <a:pt x="5137" y="21981"/>
                      </a:lnTo>
                      <a:lnTo>
                        <a:pt x="4132" y="1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4876575" y="3702350"/>
                  <a:ext cx="111875" cy="17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5" h="7191" extrusionOk="0">
                      <a:moveTo>
                        <a:pt x="4132" y="1"/>
                      </a:moveTo>
                      <a:lnTo>
                        <a:pt x="1" y="137"/>
                      </a:lnTo>
                      <a:lnTo>
                        <a:pt x="321" y="7190"/>
                      </a:lnTo>
                      <a:cubicBezTo>
                        <a:pt x="1736" y="6300"/>
                        <a:pt x="2306" y="4931"/>
                        <a:pt x="2306" y="4931"/>
                      </a:cubicBezTo>
                      <a:cubicBezTo>
                        <a:pt x="2877" y="5912"/>
                        <a:pt x="3699" y="6620"/>
                        <a:pt x="4475" y="7122"/>
                      </a:cubicBezTo>
                      <a:lnTo>
                        <a:pt x="4132" y="1"/>
                      </a:lnTo>
                      <a:close/>
                    </a:path>
                  </a:pathLst>
                </a:custGeom>
                <a:solidFill>
                  <a:srgbClr val="191919">
                    <a:alpha val="312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4954200" y="3703125"/>
                  <a:ext cx="37425" cy="4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7" h="17780" extrusionOk="0">
                      <a:moveTo>
                        <a:pt x="211" y="0"/>
                      </a:moveTo>
                      <a:cubicBezTo>
                        <a:pt x="198" y="0"/>
                        <a:pt x="183" y="11"/>
                        <a:pt x="183" y="38"/>
                      </a:cubicBezTo>
                      <a:cubicBezTo>
                        <a:pt x="297" y="700"/>
                        <a:pt x="206" y="1362"/>
                        <a:pt x="228" y="2024"/>
                      </a:cubicBezTo>
                      <a:cubicBezTo>
                        <a:pt x="228" y="2252"/>
                        <a:pt x="251" y="2503"/>
                        <a:pt x="251" y="2731"/>
                      </a:cubicBezTo>
                      <a:cubicBezTo>
                        <a:pt x="228" y="2891"/>
                        <a:pt x="251" y="3074"/>
                        <a:pt x="274" y="3234"/>
                      </a:cubicBezTo>
                      <a:cubicBezTo>
                        <a:pt x="274" y="3667"/>
                        <a:pt x="274" y="4101"/>
                        <a:pt x="274" y="4535"/>
                      </a:cubicBezTo>
                      <a:cubicBezTo>
                        <a:pt x="228" y="5995"/>
                        <a:pt x="69" y="7456"/>
                        <a:pt x="46" y="8917"/>
                      </a:cubicBezTo>
                      <a:cubicBezTo>
                        <a:pt x="0" y="10446"/>
                        <a:pt x="183" y="11907"/>
                        <a:pt x="411" y="13391"/>
                      </a:cubicBezTo>
                      <a:cubicBezTo>
                        <a:pt x="616" y="14852"/>
                        <a:pt x="1005" y="16267"/>
                        <a:pt x="1301" y="17705"/>
                      </a:cubicBezTo>
                      <a:cubicBezTo>
                        <a:pt x="1312" y="17756"/>
                        <a:pt x="1354" y="17780"/>
                        <a:pt x="1396" y="17780"/>
                      </a:cubicBezTo>
                      <a:cubicBezTo>
                        <a:pt x="1447" y="17780"/>
                        <a:pt x="1496" y="17745"/>
                        <a:pt x="1484" y="17682"/>
                      </a:cubicBezTo>
                      <a:cubicBezTo>
                        <a:pt x="1370" y="16952"/>
                        <a:pt x="1164" y="16267"/>
                        <a:pt x="982" y="15559"/>
                      </a:cubicBezTo>
                      <a:cubicBezTo>
                        <a:pt x="799" y="14829"/>
                        <a:pt x="708" y="14098"/>
                        <a:pt x="594" y="13368"/>
                      </a:cubicBezTo>
                      <a:cubicBezTo>
                        <a:pt x="457" y="12638"/>
                        <a:pt x="274" y="11930"/>
                        <a:pt x="206" y="11177"/>
                      </a:cubicBezTo>
                      <a:cubicBezTo>
                        <a:pt x="137" y="10355"/>
                        <a:pt x="114" y="9533"/>
                        <a:pt x="137" y="8734"/>
                      </a:cubicBezTo>
                      <a:cubicBezTo>
                        <a:pt x="183" y="7182"/>
                        <a:pt x="320" y="5676"/>
                        <a:pt x="343" y="4147"/>
                      </a:cubicBezTo>
                      <a:cubicBezTo>
                        <a:pt x="343" y="4055"/>
                        <a:pt x="343" y="3964"/>
                        <a:pt x="343" y="3895"/>
                      </a:cubicBezTo>
                      <a:cubicBezTo>
                        <a:pt x="365" y="3941"/>
                        <a:pt x="365" y="4010"/>
                        <a:pt x="365" y="4078"/>
                      </a:cubicBezTo>
                      <a:cubicBezTo>
                        <a:pt x="411" y="4649"/>
                        <a:pt x="480" y="5174"/>
                        <a:pt x="548" y="5744"/>
                      </a:cubicBezTo>
                      <a:cubicBezTo>
                        <a:pt x="708" y="6794"/>
                        <a:pt x="822" y="7844"/>
                        <a:pt x="936" y="8917"/>
                      </a:cubicBezTo>
                      <a:cubicBezTo>
                        <a:pt x="1050" y="9944"/>
                        <a:pt x="1050" y="10994"/>
                        <a:pt x="959" y="12021"/>
                      </a:cubicBezTo>
                      <a:cubicBezTo>
                        <a:pt x="890" y="13003"/>
                        <a:pt x="685" y="13916"/>
                        <a:pt x="868" y="14897"/>
                      </a:cubicBezTo>
                      <a:cubicBezTo>
                        <a:pt x="868" y="14926"/>
                        <a:pt x="884" y="14939"/>
                        <a:pt x="902" y="14939"/>
                      </a:cubicBezTo>
                      <a:cubicBezTo>
                        <a:pt x="928" y="14939"/>
                        <a:pt x="959" y="14914"/>
                        <a:pt x="959" y="14874"/>
                      </a:cubicBezTo>
                      <a:cubicBezTo>
                        <a:pt x="913" y="14349"/>
                        <a:pt x="868" y="13893"/>
                        <a:pt x="936" y="13368"/>
                      </a:cubicBezTo>
                      <a:cubicBezTo>
                        <a:pt x="1005" y="12866"/>
                        <a:pt x="1050" y="12364"/>
                        <a:pt x="1073" y="11861"/>
                      </a:cubicBezTo>
                      <a:cubicBezTo>
                        <a:pt x="1141" y="10903"/>
                        <a:pt x="1164" y="9944"/>
                        <a:pt x="1050" y="8986"/>
                      </a:cubicBezTo>
                      <a:cubicBezTo>
                        <a:pt x="936" y="7958"/>
                        <a:pt x="822" y="6954"/>
                        <a:pt x="685" y="5927"/>
                      </a:cubicBezTo>
                      <a:cubicBezTo>
                        <a:pt x="616" y="5402"/>
                        <a:pt x="480" y="4900"/>
                        <a:pt x="457" y="4352"/>
                      </a:cubicBezTo>
                      <a:cubicBezTo>
                        <a:pt x="434" y="4101"/>
                        <a:pt x="388" y="3850"/>
                        <a:pt x="343" y="3599"/>
                      </a:cubicBezTo>
                      <a:cubicBezTo>
                        <a:pt x="343" y="3119"/>
                        <a:pt x="320" y="2617"/>
                        <a:pt x="297" y="2115"/>
                      </a:cubicBezTo>
                      <a:cubicBezTo>
                        <a:pt x="274" y="1430"/>
                        <a:pt x="388" y="700"/>
                        <a:pt x="228" y="15"/>
                      </a:cubicBezTo>
                      <a:cubicBezTo>
                        <a:pt x="228" y="6"/>
                        <a:pt x="221" y="0"/>
                        <a:pt x="2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144;p3"/>
                <p:cNvSpPr/>
                <p:nvPr/>
              </p:nvSpPr>
              <p:spPr>
                <a:xfrm>
                  <a:off x="4925900" y="3767725"/>
                  <a:ext cx="7775" cy="32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" h="12897" extrusionOk="0">
                      <a:moveTo>
                        <a:pt x="31" y="0"/>
                      </a:moveTo>
                      <a:cubicBezTo>
                        <a:pt x="24" y="0"/>
                        <a:pt x="14" y="10"/>
                        <a:pt x="14" y="10"/>
                      </a:cubicBezTo>
                      <a:cubicBezTo>
                        <a:pt x="82" y="1060"/>
                        <a:pt x="37" y="2110"/>
                        <a:pt x="105" y="3137"/>
                      </a:cubicBezTo>
                      <a:cubicBezTo>
                        <a:pt x="196" y="4302"/>
                        <a:pt x="105" y="5443"/>
                        <a:pt x="105" y="6584"/>
                      </a:cubicBezTo>
                      <a:cubicBezTo>
                        <a:pt x="105" y="7680"/>
                        <a:pt x="105" y="8775"/>
                        <a:pt x="128" y="9871"/>
                      </a:cubicBezTo>
                      <a:cubicBezTo>
                        <a:pt x="151" y="10396"/>
                        <a:pt x="82" y="10898"/>
                        <a:pt x="82" y="11400"/>
                      </a:cubicBezTo>
                      <a:cubicBezTo>
                        <a:pt x="82" y="11880"/>
                        <a:pt x="128" y="12336"/>
                        <a:pt x="14" y="12815"/>
                      </a:cubicBezTo>
                      <a:cubicBezTo>
                        <a:pt x="1" y="12867"/>
                        <a:pt x="46" y="12896"/>
                        <a:pt x="91" y="12896"/>
                      </a:cubicBezTo>
                      <a:cubicBezTo>
                        <a:pt x="127" y="12896"/>
                        <a:pt x="164" y="12878"/>
                        <a:pt x="174" y="12838"/>
                      </a:cubicBezTo>
                      <a:cubicBezTo>
                        <a:pt x="265" y="12427"/>
                        <a:pt x="242" y="12039"/>
                        <a:pt x="219" y="11628"/>
                      </a:cubicBezTo>
                      <a:cubicBezTo>
                        <a:pt x="219" y="11172"/>
                        <a:pt x="310" y="10693"/>
                        <a:pt x="288" y="10236"/>
                      </a:cubicBezTo>
                      <a:cubicBezTo>
                        <a:pt x="288" y="9072"/>
                        <a:pt x="242" y="7931"/>
                        <a:pt x="242" y="6767"/>
                      </a:cubicBezTo>
                      <a:cubicBezTo>
                        <a:pt x="219" y="5625"/>
                        <a:pt x="288" y="4484"/>
                        <a:pt x="196" y="3343"/>
                      </a:cubicBezTo>
                      <a:cubicBezTo>
                        <a:pt x="174" y="2795"/>
                        <a:pt x="105" y="2247"/>
                        <a:pt x="105" y="1700"/>
                      </a:cubicBezTo>
                      <a:cubicBezTo>
                        <a:pt x="105" y="1129"/>
                        <a:pt x="105" y="581"/>
                        <a:pt x="37" y="10"/>
                      </a:cubicBezTo>
                      <a:cubicBezTo>
                        <a:pt x="37" y="3"/>
                        <a:pt x="34" y="0"/>
                        <a:pt x="3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4890850" y="3793175"/>
                  <a:ext cx="18850" cy="29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" h="11847" extrusionOk="0">
                      <a:moveTo>
                        <a:pt x="538" y="1"/>
                      </a:moveTo>
                      <a:cubicBezTo>
                        <a:pt x="505" y="1"/>
                        <a:pt x="464" y="33"/>
                        <a:pt x="480" y="65"/>
                      </a:cubicBezTo>
                      <a:cubicBezTo>
                        <a:pt x="663" y="430"/>
                        <a:pt x="526" y="1115"/>
                        <a:pt x="548" y="1526"/>
                      </a:cubicBezTo>
                      <a:cubicBezTo>
                        <a:pt x="571" y="2028"/>
                        <a:pt x="571" y="2530"/>
                        <a:pt x="548" y="3033"/>
                      </a:cubicBezTo>
                      <a:cubicBezTo>
                        <a:pt x="526" y="4014"/>
                        <a:pt x="457" y="4973"/>
                        <a:pt x="457" y="5954"/>
                      </a:cubicBezTo>
                      <a:cubicBezTo>
                        <a:pt x="434" y="6981"/>
                        <a:pt x="252" y="8008"/>
                        <a:pt x="229" y="9036"/>
                      </a:cubicBezTo>
                      <a:cubicBezTo>
                        <a:pt x="206" y="9949"/>
                        <a:pt x="1" y="10862"/>
                        <a:pt x="1" y="11775"/>
                      </a:cubicBezTo>
                      <a:cubicBezTo>
                        <a:pt x="1" y="11824"/>
                        <a:pt x="33" y="11846"/>
                        <a:pt x="64" y="11846"/>
                      </a:cubicBezTo>
                      <a:cubicBezTo>
                        <a:pt x="90" y="11846"/>
                        <a:pt x="115" y="11829"/>
                        <a:pt x="115" y="11797"/>
                      </a:cubicBezTo>
                      <a:cubicBezTo>
                        <a:pt x="160" y="10770"/>
                        <a:pt x="320" y="9766"/>
                        <a:pt x="366" y="8762"/>
                      </a:cubicBezTo>
                      <a:cubicBezTo>
                        <a:pt x="389" y="8237"/>
                        <a:pt x="503" y="7735"/>
                        <a:pt x="526" y="7210"/>
                      </a:cubicBezTo>
                      <a:cubicBezTo>
                        <a:pt x="571" y="6730"/>
                        <a:pt x="571" y="6228"/>
                        <a:pt x="571" y="5749"/>
                      </a:cubicBezTo>
                      <a:cubicBezTo>
                        <a:pt x="594" y="4676"/>
                        <a:pt x="685" y="3603"/>
                        <a:pt x="708" y="2553"/>
                      </a:cubicBezTo>
                      <a:cubicBezTo>
                        <a:pt x="708" y="2051"/>
                        <a:pt x="663" y="1549"/>
                        <a:pt x="663" y="1047"/>
                      </a:cubicBezTo>
                      <a:cubicBezTo>
                        <a:pt x="663" y="704"/>
                        <a:pt x="754" y="339"/>
                        <a:pt x="571" y="20"/>
                      </a:cubicBezTo>
                      <a:cubicBezTo>
                        <a:pt x="565" y="6"/>
                        <a:pt x="552" y="1"/>
                        <a:pt x="5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46;p3"/>
                <p:cNvSpPr/>
                <p:nvPr/>
              </p:nvSpPr>
              <p:spPr>
                <a:xfrm>
                  <a:off x="4426925" y="2562225"/>
                  <a:ext cx="1060275" cy="133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11" h="53286" extrusionOk="0">
                      <a:moveTo>
                        <a:pt x="19699" y="1"/>
                      </a:moveTo>
                      <a:cubicBezTo>
                        <a:pt x="18580" y="6209"/>
                        <a:pt x="10888" y="10181"/>
                        <a:pt x="10888" y="10181"/>
                      </a:cubicBezTo>
                      <a:cubicBezTo>
                        <a:pt x="11523" y="10483"/>
                        <a:pt x="12123" y="10661"/>
                        <a:pt x="12773" y="10661"/>
                      </a:cubicBezTo>
                      <a:cubicBezTo>
                        <a:pt x="13595" y="10661"/>
                        <a:pt x="14499" y="10377"/>
                        <a:pt x="15659" y="9701"/>
                      </a:cubicBezTo>
                      <a:lnTo>
                        <a:pt x="15659" y="9701"/>
                      </a:lnTo>
                      <a:cubicBezTo>
                        <a:pt x="14358" y="11368"/>
                        <a:pt x="12737" y="12052"/>
                        <a:pt x="12737" y="12052"/>
                      </a:cubicBezTo>
                      <a:cubicBezTo>
                        <a:pt x="12737" y="12052"/>
                        <a:pt x="13264" y="12122"/>
                        <a:pt x="14044" y="12122"/>
                      </a:cubicBezTo>
                      <a:cubicBezTo>
                        <a:pt x="14936" y="12122"/>
                        <a:pt x="16158" y="12031"/>
                        <a:pt x="17302" y="11642"/>
                      </a:cubicBezTo>
                      <a:lnTo>
                        <a:pt x="17302" y="11642"/>
                      </a:lnTo>
                      <a:cubicBezTo>
                        <a:pt x="14700" y="14677"/>
                        <a:pt x="11276" y="16458"/>
                        <a:pt x="11276" y="16458"/>
                      </a:cubicBezTo>
                      <a:cubicBezTo>
                        <a:pt x="11899" y="16749"/>
                        <a:pt x="12496" y="16921"/>
                        <a:pt x="13143" y="16921"/>
                      </a:cubicBezTo>
                      <a:cubicBezTo>
                        <a:pt x="13967" y="16921"/>
                        <a:pt x="14874" y="16643"/>
                        <a:pt x="16024" y="15978"/>
                      </a:cubicBezTo>
                      <a:lnTo>
                        <a:pt x="16024" y="15978"/>
                      </a:lnTo>
                      <a:cubicBezTo>
                        <a:pt x="14723" y="17645"/>
                        <a:pt x="13125" y="18307"/>
                        <a:pt x="13125" y="18307"/>
                      </a:cubicBezTo>
                      <a:cubicBezTo>
                        <a:pt x="13125" y="18307"/>
                        <a:pt x="13639" y="18384"/>
                        <a:pt x="14416" y="18384"/>
                      </a:cubicBezTo>
                      <a:cubicBezTo>
                        <a:pt x="14674" y="18384"/>
                        <a:pt x="14963" y="18375"/>
                        <a:pt x="15271" y="18352"/>
                      </a:cubicBezTo>
                      <a:lnTo>
                        <a:pt x="15271" y="18352"/>
                      </a:lnTo>
                      <a:cubicBezTo>
                        <a:pt x="11893" y="21867"/>
                        <a:pt x="7967" y="23899"/>
                        <a:pt x="7967" y="23899"/>
                      </a:cubicBezTo>
                      <a:cubicBezTo>
                        <a:pt x="8825" y="24303"/>
                        <a:pt x="9639" y="24541"/>
                        <a:pt x="10521" y="24541"/>
                      </a:cubicBezTo>
                      <a:cubicBezTo>
                        <a:pt x="11632" y="24541"/>
                        <a:pt x="12851" y="24163"/>
                        <a:pt x="14403" y="23260"/>
                      </a:cubicBezTo>
                      <a:lnTo>
                        <a:pt x="14403" y="23260"/>
                      </a:lnTo>
                      <a:cubicBezTo>
                        <a:pt x="12646" y="25496"/>
                        <a:pt x="10477" y="26409"/>
                        <a:pt x="10477" y="26409"/>
                      </a:cubicBezTo>
                      <a:cubicBezTo>
                        <a:pt x="10477" y="26409"/>
                        <a:pt x="11209" y="26508"/>
                        <a:pt x="12287" y="26508"/>
                      </a:cubicBezTo>
                      <a:cubicBezTo>
                        <a:pt x="13006" y="26508"/>
                        <a:pt x="13878" y="26464"/>
                        <a:pt x="14791" y="26318"/>
                      </a:cubicBezTo>
                      <a:lnTo>
                        <a:pt x="14791" y="26318"/>
                      </a:lnTo>
                      <a:cubicBezTo>
                        <a:pt x="10432" y="29879"/>
                        <a:pt x="5296" y="31979"/>
                        <a:pt x="5296" y="31979"/>
                      </a:cubicBezTo>
                      <a:cubicBezTo>
                        <a:pt x="6333" y="32341"/>
                        <a:pt x="7321" y="32556"/>
                        <a:pt x="8389" y="32556"/>
                      </a:cubicBezTo>
                      <a:cubicBezTo>
                        <a:pt x="9811" y="32556"/>
                        <a:pt x="11378" y="32174"/>
                        <a:pt x="13399" y="31248"/>
                      </a:cubicBezTo>
                      <a:lnTo>
                        <a:pt x="13399" y="31248"/>
                      </a:lnTo>
                      <a:cubicBezTo>
                        <a:pt x="13673" y="32732"/>
                        <a:pt x="12326" y="33873"/>
                        <a:pt x="12326" y="33873"/>
                      </a:cubicBezTo>
                      <a:cubicBezTo>
                        <a:pt x="12326" y="33873"/>
                        <a:pt x="13073" y="34073"/>
                        <a:pt x="14194" y="34073"/>
                      </a:cubicBezTo>
                      <a:cubicBezTo>
                        <a:pt x="14725" y="34073"/>
                        <a:pt x="15341" y="34028"/>
                        <a:pt x="16001" y="33896"/>
                      </a:cubicBezTo>
                      <a:lnTo>
                        <a:pt x="16001" y="33896"/>
                      </a:lnTo>
                      <a:cubicBezTo>
                        <a:pt x="15957" y="33918"/>
                        <a:pt x="12442" y="36325"/>
                        <a:pt x="10989" y="36325"/>
                      </a:cubicBezTo>
                      <a:cubicBezTo>
                        <a:pt x="10938" y="36325"/>
                        <a:pt x="10889" y="36322"/>
                        <a:pt x="10843" y="36316"/>
                      </a:cubicBezTo>
                      <a:lnTo>
                        <a:pt x="10843" y="36316"/>
                      </a:lnTo>
                      <a:cubicBezTo>
                        <a:pt x="11162" y="36590"/>
                        <a:pt x="11664" y="36704"/>
                        <a:pt x="12167" y="36749"/>
                      </a:cubicBezTo>
                      <a:cubicBezTo>
                        <a:pt x="8811" y="38918"/>
                        <a:pt x="5798" y="40150"/>
                        <a:pt x="5798" y="40150"/>
                      </a:cubicBezTo>
                      <a:cubicBezTo>
                        <a:pt x="6826" y="40512"/>
                        <a:pt x="7807" y="40728"/>
                        <a:pt x="8874" y="40728"/>
                      </a:cubicBezTo>
                      <a:cubicBezTo>
                        <a:pt x="10295" y="40728"/>
                        <a:pt x="11867" y="40346"/>
                        <a:pt x="13901" y="39420"/>
                      </a:cubicBezTo>
                      <a:lnTo>
                        <a:pt x="13901" y="39420"/>
                      </a:lnTo>
                      <a:cubicBezTo>
                        <a:pt x="11664" y="41611"/>
                        <a:pt x="8902" y="42547"/>
                        <a:pt x="8902" y="42547"/>
                      </a:cubicBezTo>
                      <a:cubicBezTo>
                        <a:pt x="8902" y="42547"/>
                        <a:pt x="9592" y="42608"/>
                        <a:pt x="10668" y="42608"/>
                      </a:cubicBezTo>
                      <a:cubicBezTo>
                        <a:pt x="11205" y="42608"/>
                        <a:pt x="11839" y="42593"/>
                        <a:pt x="12532" y="42547"/>
                      </a:cubicBezTo>
                      <a:lnTo>
                        <a:pt x="12532" y="42547"/>
                      </a:lnTo>
                      <a:cubicBezTo>
                        <a:pt x="12418" y="42638"/>
                        <a:pt x="12303" y="42730"/>
                        <a:pt x="12212" y="42821"/>
                      </a:cubicBezTo>
                      <a:cubicBezTo>
                        <a:pt x="10683" y="43460"/>
                        <a:pt x="8514" y="44259"/>
                        <a:pt x="6392" y="44693"/>
                      </a:cubicBezTo>
                      <a:cubicBezTo>
                        <a:pt x="6803" y="44875"/>
                        <a:pt x="7807" y="45058"/>
                        <a:pt x="9017" y="45103"/>
                      </a:cubicBezTo>
                      <a:cubicBezTo>
                        <a:pt x="4292" y="48208"/>
                        <a:pt x="1" y="49965"/>
                        <a:pt x="1" y="49965"/>
                      </a:cubicBezTo>
                      <a:cubicBezTo>
                        <a:pt x="1392" y="50452"/>
                        <a:pt x="2717" y="50739"/>
                        <a:pt x="4150" y="50739"/>
                      </a:cubicBezTo>
                      <a:cubicBezTo>
                        <a:pt x="6080" y="50739"/>
                        <a:pt x="8206" y="50218"/>
                        <a:pt x="10957" y="48961"/>
                      </a:cubicBezTo>
                      <a:lnTo>
                        <a:pt x="10957" y="48961"/>
                      </a:lnTo>
                      <a:cubicBezTo>
                        <a:pt x="7921" y="51951"/>
                        <a:pt x="4200" y="53206"/>
                        <a:pt x="4200" y="53206"/>
                      </a:cubicBezTo>
                      <a:cubicBezTo>
                        <a:pt x="4200" y="53206"/>
                        <a:pt x="5133" y="53286"/>
                        <a:pt x="6577" y="53286"/>
                      </a:cubicBezTo>
                      <a:cubicBezTo>
                        <a:pt x="10205" y="53286"/>
                        <a:pt x="17056" y="52784"/>
                        <a:pt x="20452" y="49258"/>
                      </a:cubicBezTo>
                      <a:cubicBezTo>
                        <a:pt x="21833" y="51277"/>
                        <a:pt x="25982" y="51973"/>
                        <a:pt x="30035" y="51973"/>
                      </a:cubicBezTo>
                      <a:cubicBezTo>
                        <a:pt x="33082" y="51973"/>
                        <a:pt x="36075" y="51580"/>
                        <a:pt x="37799" y="51061"/>
                      </a:cubicBezTo>
                      <a:cubicBezTo>
                        <a:pt x="34832" y="50855"/>
                        <a:pt x="31568" y="48710"/>
                        <a:pt x="31568" y="48710"/>
                      </a:cubicBezTo>
                      <a:lnTo>
                        <a:pt x="31568" y="48710"/>
                      </a:lnTo>
                      <a:cubicBezTo>
                        <a:pt x="31568" y="48710"/>
                        <a:pt x="32898" y="48831"/>
                        <a:pt x="34674" y="48831"/>
                      </a:cubicBezTo>
                      <a:cubicBezTo>
                        <a:pt x="37195" y="48831"/>
                        <a:pt x="40616" y="48587"/>
                        <a:pt x="42410" y="47409"/>
                      </a:cubicBezTo>
                      <a:cubicBezTo>
                        <a:pt x="38667" y="47340"/>
                        <a:pt x="35517" y="46519"/>
                        <a:pt x="32823" y="45195"/>
                      </a:cubicBezTo>
                      <a:cubicBezTo>
                        <a:pt x="34353" y="45012"/>
                        <a:pt x="35517" y="44373"/>
                        <a:pt x="36110" y="44053"/>
                      </a:cubicBezTo>
                      <a:lnTo>
                        <a:pt x="36110" y="44053"/>
                      </a:lnTo>
                      <a:cubicBezTo>
                        <a:pt x="36043" y="44057"/>
                        <a:pt x="35973" y="44059"/>
                        <a:pt x="35901" y="44059"/>
                      </a:cubicBezTo>
                      <a:cubicBezTo>
                        <a:pt x="33391" y="44059"/>
                        <a:pt x="27870" y="41817"/>
                        <a:pt x="27847" y="41817"/>
                      </a:cubicBezTo>
                      <a:cubicBezTo>
                        <a:pt x="27802" y="41748"/>
                        <a:pt x="27733" y="41702"/>
                        <a:pt x="27665" y="41634"/>
                      </a:cubicBezTo>
                      <a:lnTo>
                        <a:pt x="27665" y="41634"/>
                      </a:lnTo>
                      <a:cubicBezTo>
                        <a:pt x="27817" y="41637"/>
                        <a:pt x="27970" y="41638"/>
                        <a:pt x="28122" y="41638"/>
                      </a:cubicBezTo>
                      <a:cubicBezTo>
                        <a:pt x="30339" y="41638"/>
                        <a:pt x="32499" y="41335"/>
                        <a:pt x="33759" y="40972"/>
                      </a:cubicBezTo>
                      <a:cubicBezTo>
                        <a:pt x="31568" y="40812"/>
                        <a:pt x="29149" y="39237"/>
                        <a:pt x="29149" y="39237"/>
                      </a:cubicBezTo>
                      <a:lnTo>
                        <a:pt x="29149" y="39237"/>
                      </a:lnTo>
                      <a:cubicBezTo>
                        <a:pt x="29149" y="39237"/>
                        <a:pt x="30119" y="39326"/>
                        <a:pt x="31420" y="39326"/>
                      </a:cubicBezTo>
                      <a:cubicBezTo>
                        <a:pt x="33288" y="39326"/>
                        <a:pt x="35838" y="39144"/>
                        <a:pt x="37183" y="38256"/>
                      </a:cubicBezTo>
                      <a:cubicBezTo>
                        <a:pt x="34444" y="38233"/>
                        <a:pt x="32116" y="37617"/>
                        <a:pt x="30153" y="36658"/>
                      </a:cubicBezTo>
                      <a:cubicBezTo>
                        <a:pt x="30997" y="36430"/>
                        <a:pt x="31682" y="36042"/>
                        <a:pt x="31659" y="35631"/>
                      </a:cubicBezTo>
                      <a:cubicBezTo>
                        <a:pt x="28007" y="35425"/>
                        <a:pt x="25474" y="33211"/>
                        <a:pt x="25337" y="33074"/>
                      </a:cubicBezTo>
                      <a:lnTo>
                        <a:pt x="25337" y="33074"/>
                      </a:lnTo>
                      <a:cubicBezTo>
                        <a:pt x="25629" y="33098"/>
                        <a:pt x="25922" y="33110"/>
                        <a:pt x="26214" y="33110"/>
                      </a:cubicBezTo>
                      <a:cubicBezTo>
                        <a:pt x="27313" y="33110"/>
                        <a:pt x="28409" y="32942"/>
                        <a:pt x="29491" y="32618"/>
                      </a:cubicBezTo>
                      <a:cubicBezTo>
                        <a:pt x="27300" y="32458"/>
                        <a:pt x="26592" y="30541"/>
                        <a:pt x="26592" y="30541"/>
                      </a:cubicBezTo>
                      <a:lnTo>
                        <a:pt x="26592" y="30541"/>
                      </a:lnTo>
                      <a:cubicBezTo>
                        <a:pt x="26592" y="30541"/>
                        <a:pt x="29224" y="30887"/>
                        <a:pt x="31878" y="30887"/>
                      </a:cubicBezTo>
                      <a:cubicBezTo>
                        <a:pt x="33795" y="30887"/>
                        <a:pt x="35724" y="30707"/>
                        <a:pt x="36681" y="30084"/>
                      </a:cubicBezTo>
                      <a:cubicBezTo>
                        <a:pt x="31842" y="30016"/>
                        <a:pt x="28304" y="28167"/>
                        <a:pt x="25725" y="25748"/>
                      </a:cubicBezTo>
                      <a:lnTo>
                        <a:pt x="25725" y="25748"/>
                      </a:lnTo>
                      <a:cubicBezTo>
                        <a:pt x="25799" y="25749"/>
                        <a:pt x="25873" y="25749"/>
                        <a:pt x="25946" y="25749"/>
                      </a:cubicBezTo>
                      <a:cubicBezTo>
                        <a:pt x="27625" y="25749"/>
                        <a:pt x="29236" y="25503"/>
                        <a:pt x="30198" y="25131"/>
                      </a:cubicBezTo>
                      <a:cubicBezTo>
                        <a:pt x="28441" y="24949"/>
                        <a:pt x="26524" y="23283"/>
                        <a:pt x="26524" y="23282"/>
                      </a:cubicBezTo>
                      <a:lnTo>
                        <a:pt x="26524" y="23282"/>
                      </a:lnTo>
                      <a:cubicBezTo>
                        <a:pt x="26524" y="23282"/>
                        <a:pt x="27448" y="23407"/>
                        <a:pt x="28627" y="23407"/>
                      </a:cubicBezTo>
                      <a:cubicBezTo>
                        <a:pt x="30068" y="23407"/>
                        <a:pt x="31890" y="23221"/>
                        <a:pt x="32869" y="22392"/>
                      </a:cubicBezTo>
                      <a:cubicBezTo>
                        <a:pt x="29034" y="22255"/>
                        <a:pt x="26227" y="20315"/>
                        <a:pt x="24150" y="17827"/>
                      </a:cubicBezTo>
                      <a:lnTo>
                        <a:pt x="24150" y="17827"/>
                      </a:lnTo>
                      <a:cubicBezTo>
                        <a:pt x="24280" y="17831"/>
                        <a:pt x="24411" y="17834"/>
                        <a:pt x="24541" y="17834"/>
                      </a:cubicBezTo>
                      <a:cubicBezTo>
                        <a:pt x="25798" y="17834"/>
                        <a:pt x="27007" y="17640"/>
                        <a:pt x="27711" y="17371"/>
                      </a:cubicBezTo>
                      <a:cubicBezTo>
                        <a:pt x="26432" y="17234"/>
                        <a:pt x="24994" y="16001"/>
                        <a:pt x="24994" y="16001"/>
                      </a:cubicBezTo>
                      <a:lnTo>
                        <a:pt x="24994" y="16001"/>
                      </a:lnTo>
                      <a:cubicBezTo>
                        <a:pt x="24994" y="16001"/>
                        <a:pt x="25677" y="16093"/>
                        <a:pt x="26548" y="16093"/>
                      </a:cubicBezTo>
                      <a:cubicBezTo>
                        <a:pt x="27616" y="16093"/>
                        <a:pt x="28967" y="15955"/>
                        <a:pt x="29696" y="15339"/>
                      </a:cubicBezTo>
                      <a:cubicBezTo>
                        <a:pt x="26638" y="15225"/>
                        <a:pt x="24447" y="13559"/>
                        <a:pt x="22872" y="11482"/>
                      </a:cubicBezTo>
                      <a:lnTo>
                        <a:pt x="22872" y="11482"/>
                      </a:lnTo>
                      <a:cubicBezTo>
                        <a:pt x="23302" y="11536"/>
                        <a:pt x="23749" y="11560"/>
                        <a:pt x="24191" y="11560"/>
                      </a:cubicBezTo>
                      <a:cubicBezTo>
                        <a:pt x="25434" y="11560"/>
                        <a:pt x="26638" y="11369"/>
                        <a:pt x="27345" y="11117"/>
                      </a:cubicBezTo>
                      <a:cubicBezTo>
                        <a:pt x="26044" y="10957"/>
                        <a:pt x="24606" y="9724"/>
                        <a:pt x="24606" y="9724"/>
                      </a:cubicBezTo>
                      <a:lnTo>
                        <a:pt x="24606" y="9724"/>
                      </a:lnTo>
                      <a:cubicBezTo>
                        <a:pt x="24606" y="9724"/>
                        <a:pt x="25289" y="9816"/>
                        <a:pt x="26160" y="9816"/>
                      </a:cubicBezTo>
                      <a:cubicBezTo>
                        <a:pt x="27228" y="9816"/>
                        <a:pt x="28579" y="9678"/>
                        <a:pt x="29308" y="9062"/>
                      </a:cubicBezTo>
                      <a:cubicBezTo>
                        <a:pt x="23739" y="8880"/>
                        <a:pt x="21068" y="3516"/>
                        <a:pt x="196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47;p3"/>
                <p:cNvSpPr/>
                <p:nvPr/>
              </p:nvSpPr>
              <p:spPr>
                <a:xfrm>
                  <a:off x="4699125" y="2776225"/>
                  <a:ext cx="460525" cy="8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1" h="3562" extrusionOk="0">
                      <a:moveTo>
                        <a:pt x="12326" y="0"/>
                      </a:moveTo>
                      <a:lnTo>
                        <a:pt x="12326" y="0"/>
                      </a:lnTo>
                      <a:cubicBezTo>
                        <a:pt x="12326" y="0"/>
                        <a:pt x="12531" y="1004"/>
                        <a:pt x="13399" y="1735"/>
                      </a:cubicBezTo>
                      <a:cubicBezTo>
                        <a:pt x="13399" y="1735"/>
                        <a:pt x="13145" y="1783"/>
                        <a:pt x="12741" y="1783"/>
                      </a:cubicBezTo>
                      <a:cubicBezTo>
                        <a:pt x="12035" y="1783"/>
                        <a:pt x="10867" y="1635"/>
                        <a:pt x="9792" y="822"/>
                      </a:cubicBezTo>
                      <a:cubicBezTo>
                        <a:pt x="9792" y="822"/>
                        <a:pt x="8172" y="2077"/>
                        <a:pt x="6665" y="2328"/>
                      </a:cubicBezTo>
                      <a:cubicBezTo>
                        <a:pt x="6665" y="2328"/>
                        <a:pt x="8263" y="1301"/>
                        <a:pt x="8195" y="753"/>
                      </a:cubicBezTo>
                      <a:lnTo>
                        <a:pt x="8195" y="753"/>
                      </a:lnTo>
                      <a:cubicBezTo>
                        <a:pt x="8194" y="754"/>
                        <a:pt x="5980" y="2328"/>
                        <a:pt x="4816" y="2465"/>
                      </a:cubicBezTo>
                      <a:cubicBezTo>
                        <a:pt x="4816" y="2465"/>
                        <a:pt x="6323" y="890"/>
                        <a:pt x="6026" y="69"/>
                      </a:cubicBezTo>
                      <a:lnTo>
                        <a:pt x="6026" y="69"/>
                      </a:lnTo>
                      <a:cubicBezTo>
                        <a:pt x="6026" y="69"/>
                        <a:pt x="3188" y="1801"/>
                        <a:pt x="1048" y="1801"/>
                      </a:cubicBezTo>
                      <a:cubicBezTo>
                        <a:pt x="670" y="1801"/>
                        <a:pt x="315" y="1747"/>
                        <a:pt x="0" y="1621"/>
                      </a:cubicBezTo>
                      <a:lnTo>
                        <a:pt x="0" y="1621"/>
                      </a:lnTo>
                      <a:cubicBezTo>
                        <a:pt x="635" y="1923"/>
                        <a:pt x="1235" y="2101"/>
                        <a:pt x="1885" y="2101"/>
                      </a:cubicBezTo>
                      <a:cubicBezTo>
                        <a:pt x="2707" y="2101"/>
                        <a:pt x="3611" y="1817"/>
                        <a:pt x="4771" y="1141"/>
                      </a:cubicBezTo>
                      <a:lnTo>
                        <a:pt x="4771" y="1141"/>
                      </a:lnTo>
                      <a:cubicBezTo>
                        <a:pt x="3470" y="2808"/>
                        <a:pt x="1849" y="3492"/>
                        <a:pt x="1849" y="3492"/>
                      </a:cubicBezTo>
                      <a:cubicBezTo>
                        <a:pt x="1849" y="3492"/>
                        <a:pt x="2376" y="3562"/>
                        <a:pt x="3156" y="3562"/>
                      </a:cubicBezTo>
                      <a:cubicBezTo>
                        <a:pt x="4048" y="3562"/>
                        <a:pt x="5270" y="3471"/>
                        <a:pt x="6414" y="3082"/>
                      </a:cubicBezTo>
                      <a:cubicBezTo>
                        <a:pt x="6414" y="3082"/>
                        <a:pt x="9039" y="2305"/>
                        <a:pt x="9427" y="2054"/>
                      </a:cubicBezTo>
                      <a:cubicBezTo>
                        <a:pt x="9427" y="2054"/>
                        <a:pt x="10591" y="2671"/>
                        <a:pt x="11984" y="2922"/>
                      </a:cubicBezTo>
                      <a:cubicBezTo>
                        <a:pt x="12414" y="2976"/>
                        <a:pt x="12861" y="3000"/>
                        <a:pt x="13303" y="3000"/>
                      </a:cubicBezTo>
                      <a:cubicBezTo>
                        <a:pt x="14546" y="3000"/>
                        <a:pt x="15750" y="2809"/>
                        <a:pt x="16457" y="2557"/>
                      </a:cubicBezTo>
                      <a:cubicBezTo>
                        <a:pt x="15156" y="2397"/>
                        <a:pt x="13718" y="1164"/>
                        <a:pt x="13718" y="1164"/>
                      </a:cubicBezTo>
                      <a:lnTo>
                        <a:pt x="13718" y="1164"/>
                      </a:lnTo>
                      <a:cubicBezTo>
                        <a:pt x="13718" y="1164"/>
                        <a:pt x="14401" y="1256"/>
                        <a:pt x="15272" y="1256"/>
                      </a:cubicBezTo>
                      <a:cubicBezTo>
                        <a:pt x="16340" y="1256"/>
                        <a:pt x="17691" y="1118"/>
                        <a:pt x="18420" y="502"/>
                      </a:cubicBezTo>
                      <a:lnTo>
                        <a:pt x="18420" y="502"/>
                      </a:lnTo>
                      <a:cubicBezTo>
                        <a:pt x="18420" y="502"/>
                        <a:pt x="17404" y="898"/>
                        <a:pt x="15942" y="898"/>
                      </a:cubicBezTo>
                      <a:cubicBezTo>
                        <a:pt x="14896" y="898"/>
                        <a:pt x="13621" y="695"/>
                        <a:pt x="12326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83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4708825" y="2929150"/>
                  <a:ext cx="460525" cy="9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21" h="3707" extrusionOk="0">
                      <a:moveTo>
                        <a:pt x="6706" y="3411"/>
                      </a:moveTo>
                      <a:cubicBezTo>
                        <a:pt x="6685" y="3416"/>
                        <a:pt x="6664" y="3420"/>
                        <a:pt x="6642" y="3424"/>
                      </a:cubicBezTo>
                      <a:cubicBezTo>
                        <a:pt x="6655" y="3424"/>
                        <a:pt x="6677" y="3421"/>
                        <a:pt x="6706" y="3411"/>
                      </a:cubicBezTo>
                      <a:close/>
                      <a:moveTo>
                        <a:pt x="11322" y="0"/>
                      </a:moveTo>
                      <a:lnTo>
                        <a:pt x="11322" y="0"/>
                      </a:lnTo>
                      <a:cubicBezTo>
                        <a:pt x="11824" y="1187"/>
                        <a:pt x="12486" y="1667"/>
                        <a:pt x="12486" y="1667"/>
                      </a:cubicBezTo>
                      <a:cubicBezTo>
                        <a:pt x="12332" y="1683"/>
                        <a:pt x="12184" y="1690"/>
                        <a:pt x="12041" y="1690"/>
                      </a:cubicBezTo>
                      <a:cubicBezTo>
                        <a:pt x="9943" y="1690"/>
                        <a:pt x="9062" y="69"/>
                        <a:pt x="9062" y="69"/>
                      </a:cubicBezTo>
                      <a:cubicBezTo>
                        <a:pt x="8902" y="868"/>
                        <a:pt x="7784" y="1872"/>
                        <a:pt x="7784" y="1872"/>
                      </a:cubicBezTo>
                      <a:cubicBezTo>
                        <a:pt x="8012" y="1324"/>
                        <a:pt x="7784" y="229"/>
                        <a:pt x="7784" y="229"/>
                      </a:cubicBezTo>
                      <a:cubicBezTo>
                        <a:pt x="6894" y="1301"/>
                        <a:pt x="5090" y="1963"/>
                        <a:pt x="5090" y="1963"/>
                      </a:cubicBezTo>
                      <a:cubicBezTo>
                        <a:pt x="6232" y="1347"/>
                        <a:pt x="5570" y="115"/>
                        <a:pt x="5570" y="114"/>
                      </a:cubicBezTo>
                      <a:lnTo>
                        <a:pt x="5570" y="114"/>
                      </a:lnTo>
                      <a:cubicBezTo>
                        <a:pt x="4378" y="1603"/>
                        <a:pt x="2518" y="1885"/>
                        <a:pt x="1279" y="1885"/>
                      </a:cubicBezTo>
                      <a:cubicBezTo>
                        <a:pt x="524" y="1885"/>
                        <a:pt x="0" y="1781"/>
                        <a:pt x="0" y="1781"/>
                      </a:cubicBezTo>
                      <a:lnTo>
                        <a:pt x="0" y="1781"/>
                      </a:lnTo>
                      <a:cubicBezTo>
                        <a:pt x="623" y="2072"/>
                        <a:pt x="1220" y="2244"/>
                        <a:pt x="1867" y="2244"/>
                      </a:cubicBezTo>
                      <a:cubicBezTo>
                        <a:pt x="2691" y="2244"/>
                        <a:pt x="3598" y="1966"/>
                        <a:pt x="4748" y="1301"/>
                      </a:cubicBezTo>
                      <a:lnTo>
                        <a:pt x="4748" y="1301"/>
                      </a:lnTo>
                      <a:cubicBezTo>
                        <a:pt x="3447" y="2968"/>
                        <a:pt x="1849" y="3630"/>
                        <a:pt x="1849" y="3630"/>
                      </a:cubicBezTo>
                      <a:cubicBezTo>
                        <a:pt x="1849" y="3630"/>
                        <a:pt x="2363" y="3707"/>
                        <a:pt x="3140" y="3707"/>
                      </a:cubicBezTo>
                      <a:cubicBezTo>
                        <a:pt x="3398" y="3707"/>
                        <a:pt x="3687" y="3698"/>
                        <a:pt x="3995" y="3675"/>
                      </a:cubicBezTo>
                      <a:cubicBezTo>
                        <a:pt x="6003" y="3447"/>
                        <a:pt x="7076" y="2694"/>
                        <a:pt x="7076" y="2694"/>
                      </a:cubicBezTo>
                      <a:lnTo>
                        <a:pt x="7076" y="2694"/>
                      </a:lnTo>
                      <a:cubicBezTo>
                        <a:pt x="7114" y="3201"/>
                        <a:pt x="6842" y="3368"/>
                        <a:pt x="6706" y="3411"/>
                      </a:cubicBezTo>
                      <a:lnTo>
                        <a:pt x="6706" y="3411"/>
                      </a:lnTo>
                      <a:cubicBezTo>
                        <a:pt x="8516" y="3045"/>
                        <a:pt x="9564" y="2443"/>
                        <a:pt x="9564" y="2443"/>
                      </a:cubicBezTo>
                      <a:cubicBezTo>
                        <a:pt x="10493" y="3093"/>
                        <a:pt x="12102" y="3153"/>
                        <a:pt x="12669" y="3153"/>
                      </a:cubicBezTo>
                      <a:cubicBezTo>
                        <a:pt x="12799" y="3153"/>
                        <a:pt x="12874" y="3150"/>
                        <a:pt x="12874" y="3150"/>
                      </a:cubicBezTo>
                      <a:cubicBezTo>
                        <a:pt x="13004" y="3154"/>
                        <a:pt x="13135" y="3157"/>
                        <a:pt x="13265" y="3157"/>
                      </a:cubicBezTo>
                      <a:cubicBezTo>
                        <a:pt x="14522" y="3157"/>
                        <a:pt x="15731" y="2963"/>
                        <a:pt x="16435" y="2694"/>
                      </a:cubicBezTo>
                      <a:cubicBezTo>
                        <a:pt x="15156" y="2557"/>
                        <a:pt x="13718" y="1324"/>
                        <a:pt x="13718" y="1324"/>
                      </a:cubicBezTo>
                      <a:lnTo>
                        <a:pt x="13718" y="1324"/>
                      </a:lnTo>
                      <a:cubicBezTo>
                        <a:pt x="13718" y="1324"/>
                        <a:pt x="14401" y="1416"/>
                        <a:pt x="15272" y="1416"/>
                      </a:cubicBezTo>
                      <a:cubicBezTo>
                        <a:pt x="16340" y="1416"/>
                        <a:pt x="17691" y="1278"/>
                        <a:pt x="18420" y="662"/>
                      </a:cubicBezTo>
                      <a:lnTo>
                        <a:pt x="18420" y="662"/>
                      </a:lnTo>
                      <a:cubicBezTo>
                        <a:pt x="17767" y="909"/>
                        <a:pt x="17029" y="1003"/>
                        <a:pt x="16283" y="1003"/>
                      </a:cubicBezTo>
                      <a:cubicBezTo>
                        <a:pt x="13848" y="1003"/>
                        <a:pt x="11322" y="0"/>
                        <a:pt x="11322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83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4626075" y="3084350"/>
                  <a:ext cx="622600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04" h="5624" extrusionOk="0">
                      <a:moveTo>
                        <a:pt x="15659" y="1"/>
                      </a:moveTo>
                      <a:lnTo>
                        <a:pt x="15659" y="1"/>
                      </a:lnTo>
                      <a:cubicBezTo>
                        <a:pt x="16024" y="1781"/>
                        <a:pt x="16914" y="2420"/>
                        <a:pt x="16914" y="2420"/>
                      </a:cubicBezTo>
                      <a:cubicBezTo>
                        <a:pt x="16273" y="2494"/>
                        <a:pt x="15704" y="2526"/>
                        <a:pt x="15201" y="2526"/>
                      </a:cubicBezTo>
                      <a:cubicBezTo>
                        <a:pt x="11637" y="2526"/>
                        <a:pt x="11322" y="914"/>
                        <a:pt x="11322" y="914"/>
                      </a:cubicBezTo>
                      <a:cubicBezTo>
                        <a:pt x="10021" y="3128"/>
                        <a:pt x="7259" y="3242"/>
                        <a:pt x="7259" y="3242"/>
                      </a:cubicBezTo>
                      <a:cubicBezTo>
                        <a:pt x="8104" y="2375"/>
                        <a:pt x="7944" y="777"/>
                        <a:pt x="7944" y="777"/>
                      </a:cubicBezTo>
                      <a:lnTo>
                        <a:pt x="7944" y="777"/>
                      </a:lnTo>
                      <a:cubicBezTo>
                        <a:pt x="5641" y="2766"/>
                        <a:pt x="2946" y="3109"/>
                        <a:pt x="1361" y="3109"/>
                      </a:cubicBezTo>
                      <a:cubicBezTo>
                        <a:pt x="527" y="3109"/>
                        <a:pt x="1" y="3014"/>
                        <a:pt x="1" y="3014"/>
                      </a:cubicBezTo>
                      <a:lnTo>
                        <a:pt x="1" y="3014"/>
                      </a:lnTo>
                      <a:cubicBezTo>
                        <a:pt x="859" y="3418"/>
                        <a:pt x="1673" y="3656"/>
                        <a:pt x="2555" y="3656"/>
                      </a:cubicBezTo>
                      <a:cubicBezTo>
                        <a:pt x="3666" y="3656"/>
                        <a:pt x="4885" y="3278"/>
                        <a:pt x="6437" y="2375"/>
                      </a:cubicBezTo>
                      <a:lnTo>
                        <a:pt x="6437" y="2375"/>
                      </a:lnTo>
                      <a:cubicBezTo>
                        <a:pt x="4680" y="4611"/>
                        <a:pt x="2511" y="5524"/>
                        <a:pt x="2511" y="5524"/>
                      </a:cubicBezTo>
                      <a:cubicBezTo>
                        <a:pt x="2511" y="5524"/>
                        <a:pt x="3243" y="5623"/>
                        <a:pt x="4321" y="5623"/>
                      </a:cubicBezTo>
                      <a:cubicBezTo>
                        <a:pt x="5040" y="5623"/>
                        <a:pt x="5912" y="5579"/>
                        <a:pt x="6825" y="5433"/>
                      </a:cubicBezTo>
                      <a:cubicBezTo>
                        <a:pt x="10386" y="4863"/>
                        <a:pt x="12326" y="3858"/>
                        <a:pt x="12326" y="3858"/>
                      </a:cubicBezTo>
                      <a:cubicBezTo>
                        <a:pt x="13799" y="4779"/>
                        <a:pt x="16429" y="4868"/>
                        <a:pt x="17392" y="4868"/>
                      </a:cubicBezTo>
                      <a:cubicBezTo>
                        <a:pt x="17624" y="4868"/>
                        <a:pt x="17759" y="4863"/>
                        <a:pt x="17759" y="4863"/>
                      </a:cubicBezTo>
                      <a:cubicBezTo>
                        <a:pt x="17833" y="4864"/>
                        <a:pt x="17907" y="4864"/>
                        <a:pt x="17980" y="4864"/>
                      </a:cubicBezTo>
                      <a:cubicBezTo>
                        <a:pt x="19659" y="4864"/>
                        <a:pt x="21270" y="4618"/>
                        <a:pt x="22232" y="4246"/>
                      </a:cubicBezTo>
                      <a:cubicBezTo>
                        <a:pt x="20475" y="4064"/>
                        <a:pt x="18558" y="2398"/>
                        <a:pt x="18558" y="2397"/>
                      </a:cubicBezTo>
                      <a:lnTo>
                        <a:pt x="18558" y="2397"/>
                      </a:lnTo>
                      <a:cubicBezTo>
                        <a:pt x="18558" y="2397"/>
                        <a:pt x="19482" y="2522"/>
                        <a:pt x="20661" y="2522"/>
                      </a:cubicBezTo>
                      <a:cubicBezTo>
                        <a:pt x="22102" y="2522"/>
                        <a:pt x="23924" y="2336"/>
                        <a:pt x="24903" y="1507"/>
                      </a:cubicBezTo>
                      <a:lnTo>
                        <a:pt x="24903" y="1507"/>
                      </a:lnTo>
                      <a:cubicBezTo>
                        <a:pt x="24185" y="1758"/>
                        <a:pt x="23407" y="1860"/>
                        <a:pt x="22617" y="1860"/>
                      </a:cubicBezTo>
                      <a:cubicBezTo>
                        <a:pt x="19242" y="1860"/>
                        <a:pt x="15659" y="1"/>
                        <a:pt x="15659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83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4559325" y="3266400"/>
                  <a:ext cx="784625" cy="1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85" h="5907" extrusionOk="0">
                      <a:moveTo>
                        <a:pt x="20269" y="0"/>
                      </a:moveTo>
                      <a:lnTo>
                        <a:pt x="20269" y="0"/>
                      </a:lnTo>
                      <a:cubicBezTo>
                        <a:pt x="20406" y="1392"/>
                        <a:pt x="20657" y="2488"/>
                        <a:pt x="20657" y="2488"/>
                      </a:cubicBezTo>
                      <a:cubicBezTo>
                        <a:pt x="18945" y="2420"/>
                        <a:pt x="17325" y="480"/>
                        <a:pt x="17324" y="479"/>
                      </a:cubicBezTo>
                      <a:lnTo>
                        <a:pt x="17324" y="479"/>
                      </a:lnTo>
                      <a:cubicBezTo>
                        <a:pt x="16434" y="1758"/>
                        <a:pt x="17416" y="3081"/>
                        <a:pt x="17416" y="3081"/>
                      </a:cubicBezTo>
                      <a:cubicBezTo>
                        <a:pt x="17391" y="3082"/>
                        <a:pt x="17367" y="3082"/>
                        <a:pt x="17343" y="3082"/>
                      </a:cubicBezTo>
                      <a:cubicBezTo>
                        <a:pt x="15208" y="3082"/>
                        <a:pt x="13490" y="1118"/>
                        <a:pt x="13490" y="1118"/>
                      </a:cubicBezTo>
                      <a:cubicBezTo>
                        <a:pt x="12622" y="2625"/>
                        <a:pt x="9769" y="3721"/>
                        <a:pt x="9769" y="3721"/>
                      </a:cubicBezTo>
                      <a:cubicBezTo>
                        <a:pt x="11047" y="2922"/>
                        <a:pt x="10203" y="1210"/>
                        <a:pt x="10203" y="1210"/>
                      </a:cubicBezTo>
                      <a:lnTo>
                        <a:pt x="10203" y="1210"/>
                      </a:lnTo>
                      <a:cubicBezTo>
                        <a:pt x="6820" y="3525"/>
                        <a:pt x="3620" y="3945"/>
                        <a:pt x="1736" y="3945"/>
                      </a:cubicBezTo>
                      <a:cubicBezTo>
                        <a:pt x="963" y="3945"/>
                        <a:pt x="412" y="3874"/>
                        <a:pt x="160" y="3835"/>
                      </a:cubicBezTo>
                      <a:cubicBezTo>
                        <a:pt x="46" y="3812"/>
                        <a:pt x="0" y="3812"/>
                        <a:pt x="0" y="3812"/>
                      </a:cubicBezTo>
                      <a:lnTo>
                        <a:pt x="0" y="3812"/>
                      </a:lnTo>
                      <a:cubicBezTo>
                        <a:pt x="1037" y="4174"/>
                        <a:pt x="2025" y="4389"/>
                        <a:pt x="3093" y="4389"/>
                      </a:cubicBezTo>
                      <a:cubicBezTo>
                        <a:pt x="4515" y="4389"/>
                        <a:pt x="6082" y="4007"/>
                        <a:pt x="8103" y="3081"/>
                      </a:cubicBezTo>
                      <a:lnTo>
                        <a:pt x="8103" y="3081"/>
                      </a:lnTo>
                      <a:cubicBezTo>
                        <a:pt x="8377" y="4565"/>
                        <a:pt x="7030" y="5706"/>
                        <a:pt x="7030" y="5706"/>
                      </a:cubicBezTo>
                      <a:cubicBezTo>
                        <a:pt x="7030" y="5706"/>
                        <a:pt x="7777" y="5906"/>
                        <a:pt x="8898" y="5906"/>
                      </a:cubicBezTo>
                      <a:cubicBezTo>
                        <a:pt x="9429" y="5906"/>
                        <a:pt x="10045" y="5861"/>
                        <a:pt x="10705" y="5729"/>
                      </a:cubicBezTo>
                      <a:cubicBezTo>
                        <a:pt x="12394" y="5318"/>
                        <a:pt x="15407" y="3835"/>
                        <a:pt x="15407" y="3835"/>
                      </a:cubicBezTo>
                      <a:cubicBezTo>
                        <a:pt x="16891" y="4816"/>
                        <a:pt x="20041" y="4907"/>
                        <a:pt x="20041" y="4907"/>
                      </a:cubicBezTo>
                      <a:cubicBezTo>
                        <a:pt x="20333" y="4931"/>
                        <a:pt x="20626" y="4943"/>
                        <a:pt x="20918" y="4943"/>
                      </a:cubicBezTo>
                      <a:cubicBezTo>
                        <a:pt x="22017" y="4943"/>
                        <a:pt x="23113" y="4775"/>
                        <a:pt x="24195" y="4451"/>
                      </a:cubicBezTo>
                      <a:cubicBezTo>
                        <a:pt x="22004" y="4291"/>
                        <a:pt x="21296" y="2374"/>
                        <a:pt x="21296" y="2374"/>
                      </a:cubicBezTo>
                      <a:lnTo>
                        <a:pt x="21296" y="2374"/>
                      </a:lnTo>
                      <a:cubicBezTo>
                        <a:pt x="21296" y="2374"/>
                        <a:pt x="23928" y="2720"/>
                        <a:pt x="26582" y="2720"/>
                      </a:cubicBezTo>
                      <a:cubicBezTo>
                        <a:pt x="28499" y="2720"/>
                        <a:pt x="30428" y="2540"/>
                        <a:pt x="31385" y="1917"/>
                      </a:cubicBezTo>
                      <a:lnTo>
                        <a:pt x="31385" y="1917"/>
                      </a:lnTo>
                      <a:cubicBezTo>
                        <a:pt x="30542" y="2086"/>
                        <a:pt x="29696" y="2157"/>
                        <a:pt x="28866" y="2157"/>
                      </a:cubicBezTo>
                      <a:cubicBezTo>
                        <a:pt x="24306" y="2157"/>
                        <a:pt x="20269" y="0"/>
                        <a:pt x="20269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83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4575875" y="3491225"/>
                  <a:ext cx="780650" cy="1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26" h="5448" extrusionOk="0">
                      <a:moveTo>
                        <a:pt x="12851" y="0"/>
                      </a:moveTo>
                      <a:cubicBezTo>
                        <a:pt x="12303" y="1027"/>
                        <a:pt x="9541" y="1621"/>
                        <a:pt x="9541" y="1621"/>
                      </a:cubicBezTo>
                      <a:cubicBezTo>
                        <a:pt x="10203" y="1210"/>
                        <a:pt x="10112" y="320"/>
                        <a:pt x="10112" y="320"/>
                      </a:cubicBezTo>
                      <a:lnTo>
                        <a:pt x="10112" y="320"/>
                      </a:lnTo>
                      <a:cubicBezTo>
                        <a:pt x="6655" y="2736"/>
                        <a:pt x="3130" y="3111"/>
                        <a:pt x="1293" y="3111"/>
                      </a:cubicBezTo>
                      <a:cubicBezTo>
                        <a:pt x="510" y="3111"/>
                        <a:pt x="34" y="3043"/>
                        <a:pt x="0" y="3036"/>
                      </a:cubicBezTo>
                      <a:lnTo>
                        <a:pt x="0" y="3036"/>
                      </a:lnTo>
                      <a:cubicBezTo>
                        <a:pt x="978" y="3368"/>
                        <a:pt x="1916" y="3562"/>
                        <a:pt x="2929" y="3562"/>
                      </a:cubicBezTo>
                      <a:cubicBezTo>
                        <a:pt x="4350" y="3562"/>
                        <a:pt x="5917" y="3180"/>
                        <a:pt x="7943" y="2260"/>
                      </a:cubicBezTo>
                      <a:lnTo>
                        <a:pt x="7943" y="2260"/>
                      </a:lnTo>
                      <a:cubicBezTo>
                        <a:pt x="5706" y="4451"/>
                        <a:pt x="2944" y="5387"/>
                        <a:pt x="2944" y="5387"/>
                      </a:cubicBezTo>
                      <a:cubicBezTo>
                        <a:pt x="2944" y="5387"/>
                        <a:pt x="3634" y="5448"/>
                        <a:pt x="4710" y="5448"/>
                      </a:cubicBezTo>
                      <a:cubicBezTo>
                        <a:pt x="5247" y="5448"/>
                        <a:pt x="5881" y="5433"/>
                        <a:pt x="6574" y="5387"/>
                      </a:cubicBezTo>
                      <a:cubicBezTo>
                        <a:pt x="8788" y="4976"/>
                        <a:pt x="12257" y="3356"/>
                        <a:pt x="12257" y="3355"/>
                      </a:cubicBezTo>
                      <a:lnTo>
                        <a:pt x="12257" y="3355"/>
                      </a:lnTo>
                      <a:cubicBezTo>
                        <a:pt x="12097" y="3995"/>
                        <a:pt x="11093" y="4976"/>
                        <a:pt x="11093" y="4976"/>
                      </a:cubicBezTo>
                      <a:cubicBezTo>
                        <a:pt x="13102" y="4428"/>
                        <a:pt x="14243" y="2922"/>
                        <a:pt x="14243" y="2922"/>
                      </a:cubicBezTo>
                      <a:cubicBezTo>
                        <a:pt x="15463" y="4006"/>
                        <a:pt x="18014" y="4089"/>
                        <a:pt x="18759" y="4089"/>
                      </a:cubicBezTo>
                      <a:cubicBezTo>
                        <a:pt x="18892" y="4089"/>
                        <a:pt x="18968" y="4086"/>
                        <a:pt x="18968" y="4086"/>
                      </a:cubicBezTo>
                      <a:cubicBezTo>
                        <a:pt x="18466" y="3629"/>
                        <a:pt x="18374" y="2854"/>
                        <a:pt x="18374" y="2853"/>
                      </a:cubicBezTo>
                      <a:lnTo>
                        <a:pt x="18374" y="2853"/>
                      </a:lnTo>
                      <a:cubicBezTo>
                        <a:pt x="19630" y="4337"/>
                        <a:pt x="21707" y="4474"/>
                        <a:pt x="21707" y="4474"/>
                      </a:cubicBezTo>
                      <a:cubicBezTo>
                        <a:pt x="21859" y="4477"/>
                        <a:pt x="22012" y="4478"/>
                        <a:pt x="22164" y="4478"/>
                      </a:cubicBezTo>
                      <a:cubicBezTo>
                        <a:pt x="24381" y="4478"/>
                        <a:pt x="26541" y="4175"/>
                        <a:pt x="27801" y="3812"/>
                      </a:cubicBezTo>
                      <a:cubicBezTo>
                        <a:pt x="25610" y="3652"/>
                        <a:pt x="23191" y="2077"/>
                        <a:pt x="23191" y="2077"/>
                      </a:cubicBezTo>
                      <a:lnTo>
                        <a:pt x="23191" y="2077"/>
                      </a:lnTo>
                      <a:cubicBezTo>
                        <a:pt x="23191" y="2077"/>
                        <a:pt x="24161" y="2166"/>
                        <a:pt x="25462" y="2166"/>
                      </a:cubicBezTo>
                      <a:cubicBezTo>
                        <a:pt x="27330" y="2166"/>
                        <a:pt x="29880" y="1984"/>
                        <a:pt x="31225" y="1096"/>
                      </a:cubicBezTo>
                      <a:lnTo>
                        <a:pt x="31225" y="1096"/>
                      </a:lnTo>
                      <a:cubicBezTo>
                        <a:pt x="29576" y="1635"/>
                        <a:pt x="28070" y="1834"/>
                        <a:pt x="26747" y="1834"/>
                      </a:cubicBezTo>
                      <a:cubicBezTo>
                        <a:pt x="23092" y="1834"/>
                        <a:pt x="20840" y="320"/>
                        <a:pt x="20840" y="320"/>
                      </a:cubicBezTo>
                      <a:lnTo>
                        <a:pt x="20840" y="320"/>
                      </a:lnTo>
                      <a:cubicBezTo>
                        <a:pt x="20976" y="936"/>
                        <a:pt x="21844" y="1415"/>
                        <a:pt x="21844" y="1415"/>
                      </a:cubicBezTo>
                      <a:cubicBezTo>
                        <a:pt x="21674" y="1446"/>
                        <a:pt x="21488" y="1460"/>
                        <a:pt x="21292" y="1460"/>
                      </a:cubicBezTo>
                      <a:cubicBezTo>
                        <a:pt x="19272" y="1460"/>
                        <a:pt x="16069" y="0"/>
                        <a:pt x="16069" y="0"/>
                      </a:cubicBezTo>
                      <a:lnTo>
                        <a:pt x="16069" y="0"/>
                      </a:lnTo>
                      <a:cubicBezTo>
                        <a:pt x="16229" y="776"/>
                        <a:pt x="16845" y="1187"/>
                        <a:pt x="16845" y="1187"/>
                      </a:cubicBezTo>
                      <a:cubicBezTo>
                        <a:pt x="16754" y="1192"/>
                        <a:pt x="16663" y="1194"/>
                        <a:pt x="16574" y="1194"/>
                      </a:cubicBezTo>
                      <a:cubicBezTo>
                        <a:pt x="14526" y="1194"/>
                        <a:pt x="12851" y="0"/>
                        <a:pt x="12851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83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4426925" y="3707475"/>
                  <a:ext cx="1060275" cy="18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411" h="7476" extrusionOk="0">
                      <a:moveTo>
                        <a:pt x="20521" y="1"/>
                      </a:moveTo>
                      <a:cubicBezTo>
                        <a:pt x="20029" y="1394"/>
                        <a:pt x="16964" y="2511"/>
                        <a:pt x="16621" y="2511"/>
                      </a:cubicBezTo>
                      <a:cubicBezTo>
                        <a:pt x="16581" y="2511"/>
                        <a:pt x="16578" y="2497"/>
                        <a:pt x="16617" y="2466"/>
                      </a:cubicBezTo>
                      <a:cubicBezTo>
                        <a:pt x="17005" y="2169"/>
                        <a:pt x="16640" y="869"/>
                        <a:pt x="16640" y="868"/>
                      </a:cubicBezTo>
                      <a:lnTo>
                        <a:pt x="16640" y="868"/>
                      </a:lnTo>
                      <a:cubicBezTo>
                        <a:pt x="15111" y="2535"/>
                        <a:pt x="11527" y="3585"/>
                        <a:pt x="11527" y="3585"/>
                      </a:cubicBezTo>
                      <a:cubicBezTo>
                        <a:pt x="12440" y="3060"/>
                        <a:pt x="13125" y="1325"/>
                        <a:pt x="13125" y="1325"/>
                      </a:cubicBezTo>
                      <a:lnTo>
                        <a:pt x="13125" y="1325"/>
                      </a:lnTo>
                      <a:cubicBezTo>
                        <a:pt x="8341" y="3857"/>
                        <a:pt x="4468" y="4343"/>
                        <a:pt x="2201" y="4343"/>
                      </a:cubicBezTo>
                      <a:cubicBezTo>
                        <a:pt x="790" y="4343"/>
                        <a:pt x="1" y="4155"/>
                        <a:pt x="1" y="4155"/>
                      </a:cubicBezTo>
                      <a:lnTo>
                        <a:pt x="1" y="4155"/>
                      </a:lnTo>
                      <a:cubicBezTo>
                        <a:pt x="1392" y="4642"/>
                        <a:pt x="2717" y="4929"/>
                        <a:pt x="4150" y="4929"/>
                      </a:cubicBezTo>
                      <a:cubicBezTo>
                        <a:pt x="6080" y="4929"/>
                        <a:pt x="8206" y="4408"/>
                        <a:pt x="10957" y="3151"/>
                      </a:cubicBezTo>
                      <a:lnTo>
                        <a:pt x="10957" y="3151"/>
                      </a:lnTo>
                      <a:cubicBezTo>
                        <a:pt x="7921" y="6141"/>
                        <a:pt x="4178" y="7396"/>
                        <a:pt x="4178" y="7396"/>
                      </a:cubicBezTo>
                      <a:cubicBezTo>
                        <a:pt x="4178" y="7396"/>
                        <a:pt x="5112" y="7476"/>
                        <a:pt x="6559" y="7476"/>
                      </a:cubicBezTo>
                      <a:cubicBezTo>
                        <a:pt x="10193" y="7476"/>
                        <a:pt x="17056" y="6974"/>
                        <a:pt x="20452" y="3448"/>
                      </a:cubicBezTo>
                      <a:cubicBezTo>
                        <a:pt x="21833" y="5467"/>
                        <a:pt x="25974" y="6163"/>
                        <a:pt x="30026" y="6163"/>
                      </a:cubicBezTo>
                      <a:cubicBezTo>
                        <a:pt x="33071" y="6163"/>
                        <a:pt x="36066" y="5770"/>
                        <a:pt x="37799" y="5251"/>
                      </a:cubicBezTo>
                      <a:cubicBezTo>
                        <a:pt x="34832" y="5045"/>
                        <a:pt x="31568" y="2900"/>
                        <a:pt x="31568" y="2900"/>
                      </a:cubicBezTo>
                      <a:lnTo>
                        <a:pt x="31568" y="2900"/>
                      </a:lnTo>
                      <a:cubicBezTo>
                        <a:pt x="31568" y="2900"/>
                        <a:pt x="32898" y="3021"/>
                        <a:pt x="34674" y="3021"/>
                      </a:cubicBezTo>
                      <a:cubicBezTo>
                        <a:pt x="37195" y="3021"/>
                        <a:pt x="40616" y="2777"/>
                        <a:pt x="42410" y="1599"/>
                      </a:cubicBezTo>
                      <a:lnTo>
                        <a:pt x="42410" y="1599"/>
                      </a:lnTo>
                      <a:cubicBezTo>
                        <a:pt x="40394" y="2219"/>
                        <a:pt x="38281" y="2445"/>
                        <a:pt x="36271" y="2445"/>
                      </a:cubicBezTo>
                      <a:cubicBezTo>
                        <a:pt x="30886" y="2445"/>
                        <a:pt x="26250" y="823"/>
                        <a:pt x="26250" y="823"/>
                      </a:cubicBezTo>
                      <a:lnTo>
                        <a:pt x="26250" y="823"/>
                      </a:lnTo>
                      <a:cubicBezTo>
                        <a:pt x="26501" y="2238"/>
                        <a:pt x="28007" y="2672"/>
                        <a:pt x="28007" y="2672"/>
                      </a:cubicBezTo>
                      <a:cubicBezTo>
                        <a:pt x="27736" y="2697"/>
                        <a:pt x="27470" y="2709"/>
                        <a:pt x="27209" y="2709"/>
                      </a:cubicBezTo>
                      <a:cubicBezTo>
                        <a:pt x="23289" y="2709"/>
                        <a:pt x="20521" y="1"/>
                        <a:pt x="2052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83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3" name="Google Shape;153;p3"/>
              <p:cNvGrpSpPr/>
              <p:nvPr/>
            </p:nvGrpSpPr>
            <p:grpSpPr>
              <a:xfrm rot="528403">
                <a:off x="4038322" y="4432532"/>
                <a:ext cx="785217" cy="314422"/>
                <a:chOff x="3495650" y="4110375"/>
                <a:chExt cx="785225" cy="314425"/>
              </a:xfrm>
            </p:grpSpPr>
            <p:sp>
              <p:nvSpPr>
                <p:cNvPr id="154" name="Google Shape;154;p3"/>
                <p:cNvSpPr/>
                <p:nvPr/>
              </p:nvSpPr>
              <p:spPr>
                <a:xfrm>
                  <a:off x="3832325" y="4110375"/>
                  <a:ext cx="448550" cy="21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2" h="8674" extrusionOk="0">
                      <a:moveTo>
                        <a:pt x="9402" y="1"/>
                      </a:moveTo>
                      <a:cubicBezTo>
                        <a:pt x="8938" y="1"/>
                        <a:pt x="8486" y="79"/>
                        <a:pt x="8081" y="273"/>
                      </a:cubicBezTo>
                      <a:cubicBezTo>
                        <a:pt x="6688" y="913"/>
                        <a:pt x="6780" y="2419"/>
                        <a:pt x="5387" y="3058"/>
                      </a:cubicBezTo>
                      <a:cubicBezTo>
                        <a:pt x="4474" y="3469"/>
                        <a:pt x="3310" y="3355"/>
                        <a:pt x="2283" y="3583"/>
                      </a:cubicBezTo>
                      <a:cubicBezTo>
                        <a:pt x="1028" y="3857"/>
                        <a:pt x="46" y="4747"/>
                        <a:pt x="23" y="5615"/>
                      </a:cubicBezTo>
                      <a:cubicBezTo>
                        <a:pt x="1" y="5957"/>
                        <a:pt x="138" y="6299"/>
                        <a:pt x="252" y="6619"/>
                      </a:cubicBezTo>
                      <a:cubicBezTo>
                        <a:pt x="389" y="6984"/>
                        <a:pt x="526" y="7349"/>
                        <a:pt x="663" y="7715"/>
                      </a:cubicBezTo>
                      <a:cubicBezTo>
                        <a:pt x="822" y="8148"/>
                        <a:pt x="1119" y="8650"/>
                        <a:pt x="1781" y="8673"/>
                      </a:cubicBezTo>
                      <a:lnTo>
                        <a:pt x="17485" y="4017"/>
                      </a:lnTo>
                      <a:cubicBezTo>
                        <a:pt x="17896" y="3309"/>
                        <a:pt x="17941" y="2533"/>
                        <a:pt x="17599" y="1848"/>
                      </a:cubicBezTo>
                      <a:cubicBezTo>
                        <a:pt x="17508" y="1666"/>
                        <a:pt x="17371" y="1483"/>
                        <a:pt x="17142" y="1369"/>
                      </a:cubicBezTo>
                      <a:cubicBezTo>
                        <a:pt x="16943" y="1277"/>
                        <a:pt x="16712" y="1247"/>
                        <a:pt x="16467" y="1247"/>
                      </a:cubicBezTo>
                      <a:cubicBezTo>
                        <a:pt x="16041" y="1247"/>
                        <a:pt x="15569" y="1340"/>
                        <a:pt x="15134" y="1369"/>
                      </a:cubicBezTo>
                      <a:cubicBezTo>
                        <a:pt x="15015" y="1379"/>
                        <a:pt x="14899" y="1384"/>
                        <a:pt x="14784" y="1384"/>
                      </a:cubicBezTo>
                      <a:cubicBezTo>
                        <a:pt x="13637" y="1384"/>
                        <a:pt x="12662" y="896"/>
                        <a:pt x="11687" y="502"/>
                      </a:cubicBezTo>
                      <a:cubicBezTo>
                        <a:pt x="11011" y="229"/>
                        <a:pt x="10191" y="1"/>
                        <a:pt x="9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155;p3"/>
                <p:cNvSpPr/>
                <p:nvPr/>
              </p:nvSpPr>
              <p:spPr>
                <a:xfrm>
                  <a:off x="3936175" y="4137675"/>
                  <a:ext cx="173500" cy="15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0" h="6075" extrusionOk="0">
                      <a:moveTo>
                        <a:pt x="4789" y="0"/>
                      </a:moveTo>
                      <a:cubicBezTo>
                        <a:pt x="4776" y="0"/>
                        <a:pt x="4762" y="1"/>
                        <a:pt x="4749" y="3"/>
                      </a:cubicBezTo>
                      <a:cubicBezTo>
                        <a:pt x="4589" y="26"/>
                        <a:pt x="4475" y="163"/>
                        <a:pt x="4497" y="323"/>
                      </a:cubicBezTo>
                      <a:cubicBezTo>
                        <a:pt x="4680" y="1921"/>
                        <a:pt x="4771" y="3518"/>
                        <a:pt x="4771" y="5116"/>
                      </a:cubicBezTo>
                      <a:cubicBezTo>
                        <a:pt x="4246" y="4911"/>
                        <a:pt x="3744" y="4705"/>
                        <a:pt x="3242" y="4477"/>
                      </a:cubicBezTo>
                      <a:cubicBezTo>
                        <a:pt x="3196" y="3724"/>
                        <a:pt x="3174" y="2948"/>
                        <a:pt x="3128" y="2194"/>
                      </a:cubicBezTo>
                      <a:cubicBezTo>
                        <a:pt x="3128" y="2035"/>
                        <a:pt x="2991" y="1921"/>
                        <a:pt x="2831" y="1921"/>
                      </a:cubicBezTo>
                      <a:cubicBezTo>
                        <a:pt x="2671" y="1921"/>
                        <a:pt x="2534" y="2057"/>
                        <a:pt x="2557" y="2217"/>
                      </a:cubicBezTo>
                      <a:cubicBezTo>
                        <a:pt x="2580" y="2879"/>
                        <a:pt x="2603" y="3541"/>
                        <a:pt x="2649" y="4203"/>
                      </a:cubicBezTo>
                      <a:cubicBezTo>
                        <a:pt x="1918" y="3861"/>
                        <a:pt x="1188" y="3473"/>
                        <a:pt x="480" y="3085"/>
                      </a:cubicBezTo>
                      <a:cubicBezTo>
                        <a:pt x="432" y="3052"/>
                        <a:pt x="377" y="3037"/>
                        <a:pt x="325" y="3037"/>
                      </a:cubicBezTo>
                      <a:cubicBezTo>
                        <a:pt x="228" y="3037"/>
                        <a:pt x="136" y="3087"/>
                        <a:pt x="92" y="3176"/>
                      </a:cubicBezTo>
                      <a:cubicBezTo>
                        <a:pt x="1" y="3336"/>
                        <a:pt x="47" y="3495"/>
                        <a:pt x="206" y="3587"/>
                      </a:cubicBezTo>
                      <a:cubicBezTo>
                        <a:pt x="1667" y="4408"/>
                        <a:pt x="3174" y="5139"/>
                        <a:pt x="4749" y="5732"/>
                      </a:cubicBezTo>
                      <a:cubicBezTo>
                        <a:pt x="4749" y="5755"/>
                        <a:pt x="4749" y="5755"/>
                        <a:pt x="4749" y="5778"/>
                      </a:cubicBezTo>
                      <a:cubicBezTo>
                        <a:pt x="4749" y="5938"/>
                        <a:pt x="4885" y="6075"/>
                        <a:pt x="5045" y="6075"/>
                      </a:cubicBezTo>
                      <a:cubicBezTo>
                        <a:pt x="5205" y="6075"/>
                        <a:pt x="5342" y="5938"/>
                        <a:pt x="5342" y="5778"/>
                      </a:cubicBezTo>
                      <a:cubicBezTo>
                        <a:pt x="5342" y="5550"/>
                        <a:pt x="5342" y="5344"/>
                        <a:pt x="5342" y="5116"/>
                      </a:cubicBezTo>
                      <a:cubicBezTo>
                        <a:pt x="5342" y="4454"/>
                        <a:pt x="5319" y="3792"/>
                        <a:pt x="5296" y="3107"/>
                      </a:cubicBezTo>
                      <a:cubicBezTo>
                        <a:pt x="5707" y="2605"/>
                        <a:pt x="6209" y="2149"/>
                        <a:pt x="6757" y="1761"/>
                      </a:cubicBezTo>
                      <a:cubicBezTo>
                        <a:pt x="6894" y="1669"/>
                        <a:pt x="6940" y="1487"/>
                        <a:pt x="6848" y="1350"/>
                      </a:cubicBezTo>
                      <a:cubicBezTo>
                        <a:pt x="6794" y="1268"/>
                        <a:pt x="6706" y="1227"/>
                        <a:pt x="6615" y="1227"/>
                      </a:cubicBezTo>
                      <a:cubicBezTo>
                        <a:pt x="6554" y="1227"/>
                        <a:pt x="6492" y="1245"/>
                        <a:pt x="6438" y="1281"/>
                      </a:cubicBezTo>
                      <a:cubicBezTo>
                        <a:pt x="6004" y="1578"/>
                        <a:pt x="5616" y="1921"/>
                        <a:pt x="5251" y="2309"/>
                      </a:cubicBezTo>
                      <a:cubicBezTo>
                        <a:pt x="5205" y="1624"/>
                        <a:pt x="5137" y="939"/>
                        <a:pt x="5068" y="254"/>
                      </a:cubicBezTo>
                      <a:cubicBezTo>
                        <a:pt x="5047" y="108"/>
                        <a:pt x="4931" y="0"/>
                        <a:pt x="478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3495650" y="4156550"/>
                  <a:ext cx="440000" cy="26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00" h="10730" extrusionOk="0">
                      <a:moveTo>
                        <a:pt x="11323" y="1"/>
                      </a:moveTo>
                      <a:cubicBezTo>
                        <a:pt x="9953" y="1"/>
                        <a:pt x="8591" y="681"/>
                        <a:pt x="7693" y="1736"/>
                      </a:cubicBezTo>
                      <a:cubicBezTo>
                        <a:pt x="7305" y="2193"/>
                        <a:pt x="6985" y="2763"/>
                        <a:pt x="6437" y="3037"/>
                      </a:cubicBezTo>
                      <a:cubicBezTo>
                        <a:pt x="6117" y="3204"/>
                        <a:pt x="5768" y="3253"/>
                        <a:pt x="5408" y="3253"/>
                      </a:cubicBezTo>
                      <a:cubicBezTo>
                        <a:pt x="4873" y="3253"/>
                        <a:pt x="4312" y="3144"/>
                        <a:pt x="3782" y="3144"/>
                      </a:cubicBezTo>
                      <a:cubicBezTo>
                        <a:pt x="3396" y="3144"/>
                        <a:pt x="3026" y="3202"/>
                        <a:pt x="2694" y="3402"/>
                      </a:cubicBezTo>
                      <a:cubicBezTo>
                        <a:pt x="1827" y="3927"/>
                        <a:pt x="1713" y="5114"/>
                        <a:pt x="1804" y="6119"/>
                      </a:cubicBezTo>
                      <a:cubicBezTo>
                        <a:pt x="1827" y="6324"/>
                        <a:pt x="1872" y="6552"/>
                        <a:pt x="1781" y="6735"/>
                      </a:cubicBezTo>
                      <a:cubicBezTo>
                        <a:pt x="1667" y="6963"/>
                        <a:pt x="1439" y="7100"/>
                        <a:pt x="1233" y="7237"/>
                      </a:cubicBezTo>
                      <a:cubicBezTo>
                        <a:pt x="160" y="8013"/>
                        <a:pt x="1" y="9771"/>
                        <a:pt x="891" y="10729"/>
                      </a:cubicBezTo>
                      <a:lnTo>
                        <a:pt x="17279" y="6598"/>
                      </a:lnTo>
                      <a:cubicBezTo>
                        <a:pt x="17439" y="6073"/>
                        <a:pt x="17599" y="5525"/>
                        <a:pt x="17553" y="4977"/>
                      </a:cubicBezTo>
                      <a:cubicBezTo>
                        <a:pt x="17508" y="4430"/>
                        <a:pt x="17188" y="3859"/>
                        <a:pt x="16663" y="3699"/>
                      </a:cubicBezTo>
                      <a:cubicBezTo>
                        <a:pt x="16435" y="3631"/>
                        <a:pt x="16207" y="3631"/>
                        <a:pt x="16001" y="3539"/>
                      </a:cubicBezTo>
                      <a:cubicBezTo>
                        <a:pt x="15385" y="3334"/>
                        <a:pt x="15157" y="2626"/>
                        <a:pt x="14860" y="2079"/>
                      </a:cubicBezTo>
                      <a:cubicBezTo>
                        <a:pt x="14198" y="823"/>
                        <a:pt x="12806" y="47"/>
                        <a:pt x="11391" y="1"/>
                      </a:cubicBezTo>
                      <a:cubicBezTo>
                        <a:pt x="11368" y="1"/>
                        <a:pt x="11345" y="1"/>
                        <a:pt x="1132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3678825" y="4196750"/>
                  <a:ext cx="91325" cy="16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3" h="6748" extrusionOk="0">
                      <a:moveTo>
                        <a:pt x="3328" y="0"/>
                      </a:moveTo>
                      <a:cubicBezTo>
                        <a:pt x="3204" y="0"/>
                        <a:pt x="3096" y="69"/>
                        <a:pt x="3059" y="197"/>
                      </a:cubicBezTo>
                      <a:cubicBezTo>
                        <a:pt x="2626" y="1612"/>
                        <a:pt x="2329" y="3050"/>
                        <a:pt x="2192" y="4511"/>
                      </a:cubicBezTo>
                      <a:cubicBezTo>
                        <a:pt x="1598" y="3803"/>
                        <a:pt x="1051" y="3050"/>
                        <a:pt x="571" y="2274"/>
                      </a:cubicBezTo>
                      <a:cubicBezTo>
                        <a:pt x="512" y="2185"/>
                        <a:pt x="415" y="2135"/>
                        <a:pt x="323" y="2135"/>
                      </a:cubicBezTo>
                      <a:cubicBezTo>
                        <a:pt x="273" y="2135"/>
                        <a:pt x="224" y="2150"/>
                        <a:pt x="183" y="2182"/>
                      </a:cubicBezTo>
                      <a:cubicBezTo>
                        <a:pt x="46" y="2274"/>
                        <a:pt x="1" y="2434"/>
                        <a:pt x="69" y="2570"/>
                      </a:cubicBezTo>
                      <a:cubicBezTo>
                        <a:pt x="685" y="3552"/>
                        <a:pt x="1370" y="4465"/>
                        <a:pt x="2123" y="5332"/>
                      </a:cubicBezTo>
                      <a:cubicBezTo>
                        <a:pt x="2101" y="5698"/>
                        <a:pt x="2078" y="6086"/>
                        <a:pt x="2078" y="6451"/>
                      </a:cubicBezTo>
                      <a:cubicBezTo>
                        <a:pt x="2078" y="6611"/>
                        <a:pt x="2215" y="6747"/>
                        <a:pt x="2374" y="6747"/>
                      </a:cubicBezTo>
                      <a:cubicBezTo>
                        <a:pt x="2534" y="6747"/>
                        <a:pt x="2671" y="6611"/>
                        <a:pt x="2671" y="6451"/>
                      </a:cubicBezTo>
                      <a:cubicBezTo>
                        <a:pt x="2671" y="4396"/>
                        <a:pt x="2991" y="2342"/>
                        <a:pt x="3607" y="379"/>
                      </a:cubicBezTo>
                      <a:cubicBezTo>
                        <a:pt x="3653" y="219"/>
                        <a:pt x="3584" y="60"/>
                        <a:pt x="3424" y="14"/>
                      </a:cubicBezTo>
                      <a:cubicBezTo>
                        <a:pt x="3392" y="5"/>
                        <a:pt x="3359" y="0"/>
                        <a:pt x="332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158;p3"/>
                <p:cNvSpPr/>
                <p:nvPr/>
              </p:nvSpPr>
              <p:spPr>
                <a:xfrm>
                  <a:off x="3565275" y="4273550"/>
                  <a:ext cx="99875" cy="1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5" h="4632" extrusionOk="0">
                      <a:moveTo>
                        <a:pt x="2720" y="0"/>
                      </a:moveTo>
                      <a:cubicBezTo>
                        <a:pt x="2601" y="0"/>
                        <a:pt x="2495" y="78"/>
                        <a:pt x="2443" y="183"/>
                      </a:cubicBezTo>
                      <a:cubicBezTo>
                        <a:pt x="2237" y="799"/>
                        <a:pt x="2078" y="1416"/>
                        <a:pt x="2009" y="2055"/>
                      </a:cubicBezTo>
                      <a:cubicBezTo>
                        <a:pt x="1553" y="1576"/>
                        <a:pt x="1096" y="1096"/>
                        <a:pt x="571" y="663"/>
                      </a:cubicBezTo>
                      <a:cubicBezTo>
                        <a:pt x="548" y="640"/>
                        <a:pt x="525" y="617"/>
                        <a:pt x="480" y="594"/>
                      </a:cubicBezTo>
                      <a:cubicBezTo>
                        <a:pt x="457" y="571"/>
                        <a:pt x="388" y="548"/>
                        <a:pt x="320" y="548"/>
                      </a:cubicBezTo>
                      <a:cubicBezTo>
                        <a:pt x="251" y="548"/>
                        <a:pt x="160" y="571"/>
                        <a:pt x="92" y="640"/>
                      </a:cubicBezTo>
                      <a:cubicBezTo>
                        <a:pt x="69" y="663"/>
                        <a:pt x="46" y="685"/>
                        <a:pt x="23" y="731"/>
                      </a:cubicBezTo>
                      <a:cubicBezTo>
                        <a:pt x="0" y="777"/>
                        <a:pt x="0" y="822"/>
                        <a:pt x="0" y="868"/>
                      </a:cubicBezTo>
                      <a:cubicBezTo>
                        <a:pt x="0" y="936"/>
                        <a:pt x="23" y="1005"/>
                        <a:pt x="46" y="1028"/>
                      </a:cubicBezTo>
                      <a:cubicBezTo>
                        <a:pt x="69" y="1096"/>
                        <a:pt x="115" y="1119"/>
                        <a:pt x="137" y="1142"/>
                      </a:cubicBezTo>
                      <a:cubicBezTo>
                        <a:pt x="183" y="1165"/>
                        <a:pt x="229" y="1188"/>
                        <a:pt x="297" y="1188"/>
                      </a:cubicBezTo>
                      <a:cubicBezTo>
                        <a:pt x="1028" y="1827"/>
                        <a:pt x="1689" y="2557"/>
                        <a:pt x="2351" y="3287"/>
                      </a:cubicBezTo>
                      <a:lnTo>
                        <a:pt x="3470" y="4543"/>
                      </a:lnTo>
                      <a:cubicBezTo>
                        <a:pt x="3518" y="4603"/>
                        <a:pt x="3592" y="4632"/>
                        <a:pt x="3671" y="4632"/>
                      </a:cubicBezTo>
                      <a:cubicBezTo>
                        <a:pt x="3741" y="4632"/>
                        <a:pt x="3816" y="4609"/>
                        <a:pt x="3881" y="4566"/>
                      </a:cubicBezTo>
                      <a:cubicBezTo>
                        <a:pt x="3995" y="4452"/>
                        <a:pt x="3995" y="4269"/>
                        <a:pt x="3904" y="4155"/>
                      </a:cubicBezTo>
                      <a:cubicBezTo>
                        <a:pt x="3516" y="3744"/>
                        <a:pt x="3150" y="3310"/>
                        <a:pt x="2785" y="2899"/>
                      </a:cubicBezTo>
                      <a:cubicBezTo>
                        <a:pt x="2717" y="2808"/>
                        <a:pt x="2625" y="2740"/>
                        <a:pt x="2534" y="2648"/>
                      </a:cubicBezTo>
                      <a:cubicBezTo>
                        <a:pt x="2580" y="1872"/>
                        <a:pt x="2739" y="1119"/>
                        <a:pt x="2991" y="389"/>
                      </a:cubicBezTo>
                      <a:cubicBezTo>
                        <a:pt x="3059" y="229"/>
                        <a:pt x="2968" y="69"/>
                        <a:pt x="2831" y="23"/>
                      </a:cubicBezTo>
                      <a:cubicBezTo>
                        <a:pt x="2793" y="7"/>
                        <a:pt x="2756" y="0"/>
                        <a:pt x="27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159;p3"/>
                <p:cNvSpPr/>
                <p:nvPr/>
              </p:nvSpPr>
              <p:spPr>
                <a:xfrm>
                  <a:off x="3783825" y="4215000"/>
                  <a:ext cx="57100" cy="13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5333" extrusionOk="0">
                      <a:moveTo>
                        <a:pt x="1981" y="1"/>
                      </a:moveTo>
                      <a:cubicBezTo>
                        <a:pt x="1856" y="1"/>
                        <a:pt x="1744" y="70"/>
                        <a:pt x="1690" y="197"/>
                      </a:cubicBezTo>
                      <a:cubicBezTo>
                        <a:pt x="1119" y="1681"/>
                        <a:pt x="594" y="3210"/>
                        <a:pt x="137" y="4762"/>
                      </a:cubicBezTo>
                      <a:cubicBezTo>
                        <a:pt x="92" y="4785"/>
                        <a:pt x="69" y="4785"/>
                        <a:pt x="46" y="4831"/>
                      </a:cubicBezTo>
                      <a:cubicBezTo>
                        <a:pt x="1" y="4899"/>
                        <a:pt x="1" y="4968"/>
                        <a:pt x="1" y="5013"/>
                      </a:cubicBezTo>
                      <a:cubicBezTo>
                        <a:pt x="1" y="5104"/>
                        <a:pt x="23" y="5150"/>
                        <a:pt x="69" y="5219"/>
                      </a:cubicBezTo>
                      <a:cubicBezTo>
                        <a:pt x="92" y="5241"/>
                        <a:pt x="115" y="5264"/>
                        <a:pt x="160" y="5287"/>
                      </a:cubicBezTo>
                      <a:cubicBezTo>
                        <a:pt x="183" y="5310"/>
                        <a:pt x="252" y="5333"/>
                        <a:pt x="320" y="5333"/>
                      </a:cubicBezTo>
                      <a:lnTo>
                        <a:pt x="366" y="5333"/>
                      </a:lnTo>
                      <a:cubicBezTo>
                        <a:pt x="434" y="5310"/>
                        <a:pt x="480" y="5287"/>
                        <a:pt x="525" y="5264"/>
                      </a:cubicBezTo>
                      <a:cubicBezTo>
                        <a:pt x="571" y="5219"/>
                        <a:pt x="594" y="5173"/>
                        <a:pt x="617" y="5150"/>
                      </a:cubicBezTo>
                      <a:cubicBezTo>
                        <a:pt x="640" y="5104"/>
                        <a:pt x="640" y="5082"/>
                        <a:pt x="640" y="5059"/>
                      </a:cubicBezTo>
                      <a:cubicBezTo>
                        <a:pt x="1119" y="3484"/>
                        <a:pt x="1644" y="1932"/>
                        <a:pt x="2237" y="402"/>
                      </a:cubicBezTo>
                      <a:cubicBezTo>
                        <a:pt x="2283" y="243"/>
                        <a:pt x="2215" y="83"/>
                        <a:pt x="2078" y="14"/>
                      </a:cubicBezTo>
                      <a:cubicBezTo>
                        <a:pt x="2045" y="5"/>
                        <a:pt x="2012" y="1"/>
                        <a:pt x="198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60" name="Google Shape;160;p3"/>
              <p:cNvSpPr/>
              <p:nvPr/>
            </p:nvSpPr>
            <p:spPr>
              <a:xfrm>
                <a:off x="-118150" y="4034625"/>
                <a:ext cx="9475239" cy="2051275"/>
              </a:xfrm>
              <a:custGeom>
                <a:avLst/>
                <a:gdLst/>
                <a:ahLst/>
                <a:cxnLst/>
                <a:rect l="l" t="t" r="r" b="b"/>
                <a:pathLst>
                  <a:path w="217734" h="82051" extrusionOk="0">
                    <a:moveTo>
                      <a:pt x="216520" y="1"/>
                    </a:moveTo>
                    <a:cubicBezTo>
                      <a:pt x="214721" y="1"/>
                      <a:pt x="210149" y="237"/>
                      <a:pt x="198535" y="1409"/>
                    </a:cubicBezTo>
                    <a:cubicBezTo>
                      <a:pt x="180178" y="3262"/>
                      <a:pt x="115796" y="25575"/>
                      <a:pt x="75423" y="25575"/>
                    </a:cubicBezTo>
                    <a:cubicBezTo>
                      <a:pt x="73025" y="25575"/>
                      <a:pt x="70712" y="25496"/>
                      <a:pt x="68499" y="25330"/>
                    </a:cubicBezTo>
                    <a:cubicBezTo>
                      <a:pt x="29034" y="22385"/>
                      <a:pt x="24377" y="9147"/>
                      <a:pt x="0" y="9010"/>
                    </a:cubicBezTo>
                    <a:lnTo>
                      <a:pt x="0" y="82051"/>
                    </a:lnTo>
                    <a:lnTo>
                      <a:pt x="217685" y="82051"/>
                    </a:lnTo>
                    <a:lnTo>
                      <a:pt x="217685" y="108"/>
                    </a:lnTo>
                    <a:cubicBezTo>
                      <a:pt x="217685" y="108"/>
                      <a:pt x="217733" y="1"/>
                      <a:pt x="2165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-118150" y="4037300"/>
                <a:ext cx="9473107" cy="703300"/>
              </a:xfrm>
              <a:custGeom>
                <a:avLst/>
                <a:gdLst/>
                <a:ahLst/>
                <a:cxnLst/>
                <a:rect l="l" t="t" r="r" b="b"/>
                <a:pathLst>
                  <a:path w="217685" h="28132" extrusionOk="0">
                    <a:moveTo>
                      <a:pt x="217685" y="1"/>
                    </a:moveTo>
                    <a:lnTo>
                      <a:pt x="208532" y="366"/>
                    </a:lnTo>
                    <a:cubicBezTo>
                      <a:pt x="205976" y="594"/>
                      <a:pt x="202712" y="891"/>
                      <a:pt x="198535" y="1302"/>
                    </a:cubicBezTo>
                    <a:cubicBezTo>
                      <a:pt x="180178" y="3155"/>
                      <a:pt x="115796" y="25468"/>
                      <a:pt x="75423" y="25468"/>
                    </a:cubicBezTo>
                    <a:cubicBezTo>
                      <a:pt x="73025" y="25468"/>
                      <a:pt x="70712" y="25389"/>
                      <a:pt x="68499" y="25223"/>
                    </a:cubicBezTo>
                    <a:cubicBezTo>
                      <a:pt x="29034" y="22278"/>
                      <a:pt x="24377" y="9040"/>
                      <a:pt x="0" y="8903"/>
                    </a:cubicBezTo>
                    <a:lnTo>
                      <a:pt x="0" y="22575"/>
                    </a:lnTo>
                    <a:cubicBezTo>
                      <a:pt x="2683" y="21939"/>
                      <a:pt x="8603" y="21336"/>
                      <a:pt x="16547" y="21336"/>
                    </a:cubicBezTo>
                    <a:cubicBezTo>
                      <a:pt x="27123" y="21336"/>
                      <a:pt x="41287" y="22404"/>
                      <a:pt x="56173" y="25885"/>
                    </a:cubicBezTo>
                    <a:cubicBezTo>
                      <a:pt x="63019" y="27482"/>
                      <a:pt x="69586" y="28132"/>
                      <a:pt x="75969" y="28132"/>
                    </a:cubicBezTo>
                    <a:cubicBezTo>
                      <a:pt x="96127" y="28132"/>
                      <a:pt x="114454" y="21655"/>
                      <a:pt x="133939" y="18101"/>
                    </a:cubicBezTo>
                    <a:cubicBezTo>
                      <a:pt x="156851" y="13910"/>
                      <a:pt x="189744" y="6299"/>
                      <a:pt x="209869" y="6299"/>
                    </a:cubicBezTo>
                    <a:cubicBezTo>
                      <a:pt x="212760" y="6299"/>
                      <a:pt x="215388" y="6456"/>
                      <a:pt x="217685" y="6803"/>
                    </a:cubicBezTo>
                    <a:lnTo>
                      <a:pt x="217685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62" name="Google Shape;162;p3"/>
              <p:cNvGrpSpPr/>
              <p:nvPr/>
            </p:nvGrpSpPr>
            <p:grpSpPr>
              <a:xfrm>
                <a:off x="4596400" y="4302700"/>
                <a:ext cx="93725" cy="52475"/>
                <a:chOff x="4596400" y="4302700"/>
                <a:chExt cx="93725" cy="52475"/>
              </a:xfrm>
            </p:grpSpPr>
            <p:sp>
              <p:nvSpPr>
                <p:cNvPr id="163" name="Google Shape;163;p3"/>
                <p:cNvSpPr/>
                <p:nvPr/>
              </p:nvSpPr>
              <p:spPr>
                <a:xfrm>
                  <a:off x="4596400" y="4312300"/>
                  <a:ext cx="39400" cy="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6" h="1715" extrusionOk="0">
                      <a:moveTo>
                        <a:pt x="294" y="1"/>
                      </a:moveTo>
                      <a:cubicBezTo>
                        <a:pt x="272" y="1"/>
                        <a:pt x="251" y="1"/>
                        <a:pt x="229" y="3"/>
                      </a:cubicBezTo>
                      <a:cubicBezTo>
                        <a:pt x="46" y="3"/>
                        <a:pt x="1" y="277"/>
                        <a:pt x="183" y="322"/>
                      </a:cubicBezTo>
                      <a:cubicBezTo>
                        <a:pt x="754" y="459"/>
                        <a:pt x="663" y="1121"/>
                        <a:pt x="868" y="1532"/>
                      </a:cubicBezTo>
                      <a:cubicBezTo>
                        <a:pt x="928" y="1660"/>
                        <a:pt x="1039" y="1715"/>
                        <a:pt x="1155" y="1715"/>
                      </a:cubicBezTo>
                      <a:cubicBezTo>
                        <a:pt x="1348" y="1715"/>
                        <a:pt x="1553" y="1563"/>
                        <a:pt x="1553" y="1349"/>
                      </a:cubicBezTo>
                      <a:cubicBezTo>
                        <a:pt x="1576" y="1007"/>
                        <a:pt x="1325" y="596"/>
                        <a:pt x="1096" y="368"/>
                      </a:cubicBezTo>
                      <a:cubicBezTo>
                        <a:pt x="883" y="154"/>
                        <a:pt x="609" y="1"/>
                        <a:pt x="29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164;p3"/>
                <p:cNvSpPr/>
                <p:nvPr/>
              </p:nvSpPr>
              <p:spPr>
                <a:xfrm>
                  <a:off x="4637500" y="4302700"/>
                  <a:ext cx="23675" cy="3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" h="1586" extrusionOk="0">
                      <a:moveTo>
                        <a:pt x="685" y="1"/>
                      </a:moveTo>
                      <a:cubicBezTo>
                        <a:pt x="626" y="1"/>
                        <a:pt x="567" y="27"/>
                        <a:pt x="525" y="90"/>
                      </a:cubicBezTo>
                      <a:cubicBezTo>
                        <a:pt x="297" y="455"/>
                        <a:pt x="0" y="1049"/>
                        <a:pt x="206" y="1460"/>
                      </a:cubicBezTo>
                      <a:cubicBezTo>
                        <a:pt x="254" y="1548"/>
                        <a:pt x="337" y="1585"/>
                        <a:pt x="421" y="1585"/>
                      </a:cubicBezTo>
                      <a:cubicBezTo>
                        <a:pt x="532" y="1585"/>
                        <a:pt x="646" y="1518"/>
                        <a:pt x="685" y="1414"/>
                      </a:cubicBezTo>
                      <a:cubicBezTo>
                        <a:pt x="731" y="1231"/>
                        <a:pt x="685" y="1049"/>
                        <a:pt x="708" y="866"/>
                      </a:cubicBezTo>
                      <a:cubicBezTo>
                        <a:pt x="731" y="661"/>
                        <a:pt x="776" y="478"/>
                        <a:pt x="868" y="295"/>
                      </a:cubicBezTo>
                      <a:cubicBezTo>
                        <a:pt x="947" y="137"/>
                        <a:pt x="817" y="1"/>
                        <a:pt x="68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165;p3"/>
                <p:cNvSpPr/>
                <p:nvPr/>
              </p:nvSpPr>
              <p:spPr>
                <a:xfrm>
                  <a:off x="4652800" y="4312175"/>
                  <a:ext cx="37325" cy="4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3" h="1697" extrusionOk="0">
                      <a:moveTo>
                        <a:pt x="1132" y="1"/>
                      </a:moveTo>
                      <a:cubicBezTo>
                        <a:pt x="1066" y="1"/>
                        <a:pt x="999" y="24"/>
                        <a:pt x="940" y="76"/>
                      </a:cubicBezTo>
                      <a:cubicBezTo>
                        <a:pt x="598" y="350"/>
                        <a:pt x="187" y="670"/>
                        <a:pt x="96" y="1126"/>
                      </a:cubicBezTo>
                      <a:cubicBezTo>
                        <a:pt x="0" y="1480"/>
                        <a:pt x="263" y="1696"/>
                        <a:pt x="534" y="1696"/>
                      </a:cubicBezTo>
                      <a:cubicBezTo>
                        <a:pt x="717" y="1696"/>
                        <a:pt x="903" y="1598"/>
                        <a:pt x="986" y="1377"/>
                      </a:cubicBezTo>
                      <a:cubicBezTo>
                        <a:pt x="1054" y="1195"/>
                        <a:pt x="1077" y="1035"/>
                        <a:pt x="1146" y="852"/>
                      </a:cubicBezTo>
                      <a:cubicBezTo>
                        <a:pt x="1191" y="692"/>
                        <a:pt x="1283" y="556"/>
                        <a:pt x="1374" y="396"/>
                      </a:cubicBezTo>
                      <a:cubicBezTo>
                        <a:pt x="1493" y="192"/>
                        <a:pt x="1321" y="1"/>
                        <a:pt x="113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66" name="Google Shape;166;p3"/>
              <p:cNvGrpSpPr/>
              <p:nvPr/>
            </p:nvGrpSpPr>
            <p:grpSpPr>
              <a:xfrm>
                <a:off x="159075" y="4419975"/>
                <a:ext cx="89675" cy="41300"/>
                <a:chOff x="159075" y="4419975"/>
                <a:chExt cx="89675" cy="41300"/>
              </a:xfrm>
            </p:grpSpPr>
            <p:sp>
              <p:nvSpPr>
                <p:cNvPr id="167" name="Google Shape;167;p3"/>
                <p:cNvSpPr/>
                <p:nvPr/>
              </p:nvSpPr>
              <p:spPr>
                <a:xfrm>
                  <a:off x="159075" y="4428925"/>
                  <a:ext cx="26450" cy="2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8" h="964" extrusionOk="0">
                      <a:moveTo>
                        <a:pt x="132" y="0"/>
                      </a:moveTo>
                      <a:cubicBezTo>
                        <a:pt x="48" y="0"/>
                        <a:pt x="1" y="124"/>
                        <a:pt x="95" y="200"/>
                      </a:cubicBezTo>
                      <a:cubicBezTo>
                        <a:pt x="210" y="291"/>
                        <a:pt x="324" y="405"/>
                        <a:pt x="438" y="519"/>
                      </a:cubicBezTo>
                      <a:cubicBezTo>
                        <a:pt x="529" y="656"/>
                        <a:pt x="575" y="793"/>
                        <a:pt x="689" y="907"/>
                      </a:cubicBezTo>
                      <a:cubicBezTo>
                        <a:pt x="722" y="947"/>
                        <a:pt x="768" y="963"/>
                        <a:pt x="815" y="963"/>
                      </a:cubicBezTo>
                      <a:cubicBezTo>
                        <a:pt x="932" y="963"/>
                        <a:pt x="1057" y="861"/>
                        <a:pt x="1008" y="747"/>
                      </a:cubicBezTo>
                      <a:cubicBezTo>
                        <a:pt x="872" y="405"/>
                        <a:pt x="506" y="154"/>
                        <a:pt x="187" y="17"/>
                      </a:cubicBezTo>
                      <a:cubicBezTo>
                        <a:pt x="168" y="5"/>
                        <a:pt x="149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243A3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168;p3"/>
                <p:cNvSpPr/>
                <p:nvPr/>
              </p:nvSpPr>
              <p:spPr>
                <a:xfrm>
                  <a:off x="189975" y="4421125"/>
                  <a:ext cx="17900" cy="3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1378" extrusionOk="0">
                      <a:moveTo>
                        <a:pt x="519" y="1"/>
                      </a:moveTo>
                      <a:cubicBezTo>
                        <a:pt x="469" y="1"/>
                        <a:pt x="420" y="24"/>
                        <a:pt x="389" y="78"/>
                      </a:cubicBezTo>
                      <a:cubicBezTo>
                        <a:pt x="229" y="420"/>
                        <a:pt x="1" y="922"/>
                        <a:pt x="183" y="1288"/>
                      </a:cubicBezTo>
                      <a:cubicBezTo>
                        <a:pt x="224" y="1348"/>
                        <a:pt x="291" y="1377"/>
                        <a:pt x="357" y="1377"/>
                      </a:cubicBezTo>
                      <a:cubicBezTo>
                        <a:pt x="441" y="1377"/>
                        <a:pt x="523" y="1331"/>
                        <a:pt x="549" y="1242"/>
                      </a:cubicBezTo>
                      <a:cubicBezTo>
                        <a:pt x="571" y="1059"/>
                        <a:pt x="549" y="900"/>
                        <a:pt x="571" y="717"/>
                      </a:cubicBezTo>
                      <a:cubicBezTo>
                        <a:pt x="571" y="557"/>
                        <a:pt x="617" y="375"/>
                        <a:pt x="685" y="192"/>
                      </a:cubicBezTo>
                      <a:cubicBezTo>
                        <a:pt x="716" y="86"/>
                        <a:pt x="616" y="1"/>
                        <a:pt x="519" y="1"/>
                      </a:cubicBezTo>
                      <a:close/>
                    </a:path>
                  </a:pathLst>
                </a:custGeom>
                <a:solidFill>
                  <a:srgbClr val="243A3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169;p3"/>
                <p:cNvSpPr/>
                <p:nvPr/>
              </p:nvSpPr>
              <p:spPr>
                <a:xfrm>
                  <a:off x="209225" y="4419975"/>
                  <a:ext cx="39525" cy="4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1" h="1652" extrusionOk="0">
                      <a:moveTo>
                        <a:pt x="1114" y="0"/>
                      </a:moveTo>
                      <a:cubicBezTo>
                        <a:pt x="1042" y="0"/>
                        <a:pt x="967" y="23"/>
                        <a:pt x="897" y="78"/>
                      </a:cubicBezTo>
                      <a:cubicBezTo>
                        <a:pt x="532" y="375"/>
                        <a:pt x="212" y="786"/>
                        <a:pt x="75" y="1242"/>
                      </a:cubicBezTo>
                      <a:cubicBezTo>
                        <a:pt x="1" y="1481"/>
                        <a:pt x="199" y="1652"/>
                        <a:pt x="397" y="1652"/>
                      </a:cubicBezTo>
                      <a:cubicBezTo>
                        <a:pt x="501" y="1652"/>
                        <a:pt x="606" y="1604"/>
                        <a:pt x="669" y="1493"/>
                      </a:cubicBezTo>
                      <a:cubicBezTo>
                        <a:pt x="874" y="1128"/>
                        <a:pt x="1011" y="786"/>
                        <a:pt x="1331" y="512"/>
                      </a:cubicBezTo>
                      <a:cubicBezTo>
                        <a:pt x="1580" y="298"/>
                        <a:pt x="1370" y="0"/>
                        <a:pt x="1114" y="0"/>
                      </a:cubicBezTo>
                      <a:close/>
                    </a:path>
                  </a:pathLst>
                </a:custGeom>
                <a:solidFill>
                  <a:srgbClr val="243A3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0" name="Google Shape;170;p3"/>
              <p:cNvGrpSpPr/>
              <p:nvPr/>
            </p:nvGrpSpPr>
            <p:grpSpPr>
              <a:xfrm>
                <a:off x="5150875" y="4251450"/>
                <a:ext cx="82050" cy="39575"/>
                <a:chOff x="5150875" y="4251450"/>
                <a:chExt cx="82050" cy="39575"/>
              </a:xfrm>
            </p:grpSpPr>
            <p:sp>
              <p:nvSpPr>
                <p:cNvPr id="171" name="Google Shape;171;p3"/>
                <p:cNvSpPr/>
                <p:nvPr/>
              </p:nvSpPr>
              <p:spPr>
                <a:xfrm>
                  <a:off x="5150875" y="4251450"/>
                  <a:ext cx="23600" cy="3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4" h="1563" extrusionOk="0">
                      <a:moveTo>
                        <a:pt x="170" y="1"/>
                      </a:moveTo>
                      <a:cubicBezTo>
                        <a:pt x="67" y="1"/>
                        <a:pt x="0" y="128"/>
                        <a:pt x="76" y="223"/>
                      </a:cubicBezTo>
                      <a:cubicBezTo>
                        <a:pt x="305" y="451"/>
                        <a:pt x="327" y="793"/>
                        <a:pt x="373" y="1090"/>
                      </a:cubicBezTo>
                      <a:cubicBezTo>
                        <a:pt x="373" y="1227"/>
                        <a:pt x="396" y="1364"/>
                        <a:pt x="464" y="1455"/>
                      </a:cubicBezTo>
                      <a:cubicBezTo>
                        <a:pt x="516" y="1520"/>
                        <a:pt x="590" y="1563"/>
                        <a:pt x="661" y="1563"/>
                      </a:cubicBezTo>
                      <a:cubicBezTo>
                        <a:pt x="715" y="1563"/>
                        <a:pt x="767" y="1537"/>
                        <a:pt x="807" y="1478"/>
                      </a:cubicBezTo>
                      <a:cubicBezTo>
                        <a:pt x="944" y="1318"/>
                        <a:pt x="761" y="930"/>
                        <a:pt x="716" y="748"/>
                      </a:cubicBezTo>
                      <a:cubicBezTo>
                        <a:pt x="624" y="474"/>
                        <a:pt x="510" y="154"/>
                        <a:pt x="236" y="17"/>
                      </a:cubicBezTo>
                      <a:cubicBezTo>
                        <a:pt x="213" y="6"/>
                        <a:pt x="191" y="1"/>
                        <a:pt x="1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172;p3"/>
                <p:cNvSpPr/>
                <p:nvPr/>
              </p:nvSpPr>
              <p:spPr>
                <a:xfrm>
                  <a:off x="5169900" y="4252250"/>
                  <a:ext cx="26450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8" h="1497" extrusionOk="0">
                      <a:moveTo>
                        <a:pt x="858" y="0"/>
                      </a:moveTo>
                      <a:cubicBezTo>
                        <a:pt x="809" y="0"/>
                        <a:pt x="761" y="23"/>
                        <a:pt x="731" y="77"/>
                      </a:cubicBezTo>
                      <a:cubicBezTo>
                        <a:pt x="571" y="419"/>
                        <a:pt x="0" y="1058"/>
                        <a:pt x="411" y="1446"/>
                      </a:cubicBezTo>
                      <a:cubicBezTo>
                        <a:pt x="453" y="1481"/>
                        <a:pt x="498" y="1496"/>
                        <a:pt x="543" y="1496"/>
                      </a:cubicBezTo>
                      <a:cubicBezTo>
                        <a:pt x="644" y="1496"/>
                        <a:pt x="738" y="1414"/>
                        <a:pt x="753" y="1286"/>
                      </a:cubicBezTo>
                      <a:cubicBezTo>
                        <a:pt x="776" y="1104"/>
                        <a:pt x="753" y="944"/>
                        <a:pt x="822" y="761"/>
                      </a:cubicBezTo>
                      <a:cubicBezTo>
                        <a:pt x="890" y="579"/>
                        <a:pt x="959" y="396"/>
                        <a:pt x="1027" y="214"/>
                      </a:cubicBezTo>
                      <a:cubicBezTo>
                        <a:pt x="1058" y="92"/>
                        <a:pt x="956" y="0"/>
                        <a:pt x="85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173;p3"/>
                <p:cNvSpPr/>
                <p:nvPr/>
              </p:nvSpPr>
              <p:spPr>
                <a:xfrm>
                  <a:off x="5198875" y="4259125"/>
                  <a:ext cx="34050" cy="3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" h="1276" extrusionOk="0">
                      <a:moveTo>
                        <a:pt x="1168" y="0"/>
                      </a:moveTo>
                      <a:cubicBezTo>
                        <a:pt x="1154" y="0"/>
                        <a:pt x="1139" y="3"/>
                        <a:pt x="1124" y="7"/>
                      </a:cubicBezTo>
                      <a:cubicBezTo>
                        <a:pt x="667" y="75"/>
                        <a:pt x="370" y="555"/>
                        <a:pt x="119" y="897"/>
                      </a:cubicBezTo>
                      <a:cubicBezTo>
                        <a:pt x="0" y="1067"/>
                        <a:pt x="186" y="1276"/>
                        <a:pt x="354" y="1276"/>
                      </a:cubicBezTo>
                      <a:cubicBezTo>
                        <a:pt x="412" y="1276"/>
                        <a:pt x="467" y="1252"/>
                        <a:pt x="507" y="1194"/>
                      </a:cubicBezTo>
                      <a:cubicBezTo>
                        <a:pt x="758" y="897"/>
                        <a:pt x="895" y="463"/>
                        <a:pt x="1238" y="258"/>
                      </a:cubicBezTo>
                      <a:cubicBezTo>
                        <a:pt x="1361" y="176"/>
                        <a:pt x="1299" y="0"/>
                        <a:pt x="1168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4" name="Google Shape;174;p3"/>
              <p:cNvGrpSpPr/>
              <p:nvPr/>
            </p:nvGrpSpPr>
            <p:grpSpPr>
              <a:xfrm>
                <a:off x="6517500" y="3811613"/>
                <a:ext cx="2713375" cy="1568925"/>
                <a:chOff x="6372750" y="4522675"/>
                <a:chExt cx="2713375" cy="1568925"/>
              </a:xfrm>
            </p:grpSpPr>
            <p:sp>
              <p:nvSpPr>
                <p:cNvPr id="175" name="Google Shape;175;p3"/>
                <p:cNvSpPr/>
                <p:nvPr/>
              </p:nvSpPr>
              <p:spPr>
                <a:xfrm>
                  <a:off x="6372750" y="5364300"/>
                  <a:ext cx="2692825" cy="72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713" h="28864" extrusionOk="0">
                      <a:moveTo>
                        <a:pt x="74586" y="0"/>
                      </a:moveTo>
                      <a:cubicBezTo>
                        <a:pt x="68531" y="0"/>
                        <a:pt x="62005" y="242"/>
                        <a:pt x="55329" y="880"/>
                      </a:cubicBezTo>
                      <a:cubicBezTo>
                        <a:pt x="27893" y="3482"/>
                        <a:pt x="34763" y="5308"/>
                        <a:pt x="53959" y="9508"/>
                      </a:cubicBezTo>
                      <a:cubicBezTo>
                        <a:pt x="73178" y="13685"/>
                        <a:pt x="36589" y="14210"/>
                        <a:pt x="18283" y="18912"/>
                      </a:cubicBezTo>
                      <a:cubicBezTo>
                        <a:pt x="0" y="23614"/>
                        <a:pt x="13308" y="26764"/>
                        <a:pt x="19562" y="28864"/>
                      </a:cubicBezTo>
                      <a:lnTo>
                        <a:pt x="107713" y="28864"/>
                      </a:lnTo>
                      <a:lnTo>
                        <a:pt x="107713" y="2341"/>
                      </a:lnTo>
                      <a:cubicBezTo>
                        <a:pt x="107713" y="2341"/>
                        <a:pt x="93434" y="0"/>
                        <a:pt x="74586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83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176;p3"/>
                <p:cNvSpPr/>
                <p:nvPr/>
              </p:nvSpPr>
              <p:spPr>
                <a:xfrm>
                  <a:off x="6682925" y="5919375"/>
                  <a:ext cx="43650" cy="6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6" h="2565" extrusionOk="0">
                      <a:moveTo>
                        <a:pt x="174" y="0"/>
                      </a:moveTo>
                      <a:cubicBezTo>
                        <a:pt x="81" y="0"/>
                        <a:pt x="0" y="108"/>
                        <a:pt x="56" y="201"/>
                      </a:cubicBezTo>
                      <a:cubicBezTo>
                        <a:pt x="490" y="840"/>
                        <a:pt x="786" y="1502"/>
                        <a:pt x="878" y="2255"/>
                      </a:cubicBezTo>
                      <a:cubicBezTo>
                        <a:pt x="907" y="2472"/>
                        <a:pt x="1064" y="2565"/>
                        <a:pt x="1234" y="2565"/>
                      </a:cubicBezTo>
                      <a:cubicBezTo>
                        <a:pt x="1459" y="2565"/>
                        <a:pt x="1709" y="2401"/>
                        <a:pt x="1722" y="2141"/>
                      </a:cubicBezTo>
                      <a:cubicBezTo>
                        <a:pt x="1745" y="1183"/>
                        <a:pt x="969" y="521"/>
                        <a:pt x="239" y="18"/>
                      </a:cubicBezTo>
                      <a:cubicBezTo>
                        <a:pt x="217" y="6"/>
                        <a:pt x="195" y="0"/>
                        <a:pt x="174" y="0"/>
                      </a:cubicBezTo>
                      <a:close/>
                    </a:path>
                  </a:pathLst>
                </a:custGeom>
                <a:solidFill>
                  <a:srgbClr val="243A3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177;p3"/>
                <p:cNvSpPr/>
                <p:nvPr/>
              </p:nvSpPr>
              <p:spPr>
                <a:xfrm>
                  <a:off x="6730525" y="5907075"/>
                  <a:ext cx="53300" cy="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2" h="2840" extrusionOk="0">
                      <a:moveTo>
                        <a:pt x="1791" y="0"/>
                      </a:moveTo>
                      <a:cubicBezTo>
                        <a:pt x="1739" y="0"/>
                        <a:pt x="1687" y="16"/>
                        <a:pt x="1644" y="54"/>
                      </a:cubicBezTo>
                      <a:cubicBezTo>
                        <a:pt x="1233" y="442"/>
                        <a:pt x="800" y="830"/>
                        <a:pt x="526" y="1332"/>
                      </a:cubicBezTo>
                      <a:cubicBezTo>
                        <a:pt x="343" y="1743"/>
                        <a:pt x="1" y="2405"/>
                        <a:pt x="389" y="2770"/>
                      </a:cubicBezTo>
                      <a:cubicBezTo>
                        <a:pt x="448" y="2814"/>
                        <a:pt x="516" y="2840"/>
                        <a:pt x="588" y="2840"/>
                      </a:cubicBezTo>
                      <a:cubicBezTo>
                        <a:pt x="628" y="2840"/>
                        <a:pt x="668" y="2832"/>
                        <a:pt x="708" y="2816"/>
                      </a:cubicBezTo>
                      <a:cubicBezTo>
                        <a:pt x="1096" y="2588"/>
                        <a:pt x="1051" y="1971"/>
                        <a:pt x="1233" y="1583"/>
                      </a:cubicBezTo>
                      <a:cubicBezTo>
                        <a:pt x="1462" y="1150"/>
                        <a:pt x="1713" y="739"/>
                        <a:pt x="2009" y="328"/>
                      </a:cubicBezTo>
                      <a:cubicBezTo>
                        <a:pt x="2132" y="171"/>
                        <a:pt x="1960" y="0"/>
                        <a:pt x="1791" y="0"/>
                      </a:cubicBezTo>
                      <a:close/>
                    </a:path>
                  </a:pathLst>
                </a:custGeom>
                <a:solidFill>
                  <a:srgbClr val="243A3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178;p3"/>
                <p:cNvSpPr/>
                <p:nvPr/>
              </p:nvSpPr>
              <p:spPr>
                <a:xfrm>
                  <a:off x="6748425" y="5936425"/>
                  <a:ext cx="70575" cy="5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3" h="2112" extrusionOk="0">
                      <a:moveTo>
                        <a:pt x="2428" y="1"/>
                      </a:moveTo>
                      <a:cubicBezTo>
                        <a:pt x="1994" y="1"/>
                        <a:pt x="1593" y="206"/>
                        <a:pt x="1225" y="478"/>
                      </a:cubicBezTo>
                      <a:cubicBezTo>
                        <a:pt x="768" y="774"/>
                        <a:pt x="312" y="1163"/>
                        <a:pt x="107" y="1665"/>
                      </a:cubicBezTo>
                      <a:cubicBezTo>
                        <a:pt x="0" y="1908"/>
                        <a:pt x="249" y="2111"/>
                        <a:pt x="473" y="2111"/>
                      </a:cubicBezTo>
                      <a:cubicBezTo>
                        <a:pt x="586" y="2111"/>
                        <a:pt x="692" y="2060"/>
                        <a:pt x="746" y="1939"/>
                      </a:cubicBezTo>
                      <a:cubicBezTo>
                        <a:pt x="1088" y="1231"/>
                        <a:pt x="1864" y="455"/>
                        <a:pt x="2663" y="318"/>
                      </a:cubicBezTo>
                      <a:cubicBezTo>
                        <a:pt x="2823" y="295"/>
                        <a:pt x="2823" y="44"/>
                        <a:pt x="2663" y="21"/>
                      </a:cubicBezTo>
                      <a:cubicBezTo>
                        <a:pt x="2584" y="7"/>
                        <a:pt x="2505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243A3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179;p3"/>
                <p:cNvSpPr/>
                <p:nvPr/>
              </p:nvSpPr>
              <p:spPr>
                <a:xfrm>
                  <a:off x="7053500" y="5649350"/>
                  <a:ext cx="39400" cy="4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6" h="1735" extrusionOk="0">
                      <a:moveTo>
                        <a:pt x="229" y="0"/>
                      </a:moveTo>
                      <a:cubicBezTo>
                        <a:pt x="47" y="23"/>
                        <a:pt x="1" y="297"/>
                        <a:pt x="184" y="343"/>
                      </a:cubicBezTo>
                      <a:cubicBezTo>
                        <a:pt x="777" y="480"/>
                        <a:pt x="663" y="1119"/>
                        <a:pt x="868" y="1552"/>
                      </a:cubicBezTo>
                      <a:cubicBezTo>
                        <a:pt x="936" y="1679"/>
                        <a:pt x="1048" y="1734"/>
                        <a:pt x="1163" y="1734"/>
                      </a:cubicBezTo>
                      <a:cubicBezTo>
                        <a:pt x="1358" y="1734"/>
                        <a:pt x="1562" y="1577"/>
                        <a:pt x="1576" y="1347"/>
                      </a:cubicBezTo>
                      <a:cubicBezTo>
                        <a:pt x="1576" y="1005"/>
                        <a:pt x="1325" y="617"/>
                        <a:pt x="1097" y="388"/>
                      </a:cubicBezTo>
                      <a:cubicBezTo>
                        <a:pt x="868" y="137"/>
                        <a:pt x="572" y="0"/>
                        <a:pt x="22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180;p3"/>
                <p:cNvSpPr/>
                <p:nvPr/>
              </p:nvSpPr>
              <p:spPr>
                <a:xfrm>
                  <a:off x="7094600" y="5640275"/>
                  <a:ext cx="23675" cy="39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7" h="1583" extrusionOk="0">
                      <a:moveTo>
                        <a:pt x="685" y="0"/>
                      </a:moveTo>
                      <a:cubicBezTo>
                        <a:pt x="626" y="0"/>
                        <a:pt x="567" y="27"/>
                        <a:pt x="525" y="89"/>
                      </a:cubicBezTo>
                      <a:cubicBezTo>
                        <a:pt x="297" y="455"/>
                        <a:pt x="0" y="1048"/>
                        <a:pt x="229" y="1459"/>
                      </a:cubicBezTo>
                      <a:cubicBezTo>
                        <a:pt x="267" y="1545"/>
                        <a:pt x="341" y="1583"/>
                        <a:pt x="420" y="1583"/>
                      </a:cubicBezTo>
                      <a:cubicBezTo>
                        <a:pt x="528" y="1583"/>
                        <a:pt x="645" y="1510"/>
                        <a:pt x="685" y="1390"/>
                      </a:cubicBezTo>
                      <a:cubicBezTo>
                        <a:pt x="731" y="1231"/>
                        <a:pt x="685" y="1048"/>
                        <a:pt x="708" y="865"/>
                      </a:cubicBezTo>
                      <a:cubicBezTo>
                        <a:pt x="731" y="660"/>
                        <a:pt x="799" y="477"/>
                        <a:pt x="868" y="295"/>
                      </a:cubicBezTo>
                      <a:cubicBezTo>
                        <a:pt x="947" y="136"/>
                        <a:pt x="817" y="0"/>
                        <a:pt x="6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181;p3"/>
                <p:cNvSpPr/>
                <p:nvPr/>
              </p:nvSpPr>
              <p:spPr>
                <a:xfrm>
                  <a:off x="7110250" y="5649425"/>
                  <a:ext cx="37025" cy="4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1" h="1703" extrusionOk="0">
                      <a:moveTo>
                        <a:pt x="1111" y="1"/>
                      </a:moveTo>
                      <a:cubicBezTo>
                        <a:pt x="1048" y="1"/>
                        <a:pt x="983" y="21"/>
                        <a:pt x="927" y="66"/>
                      </a:cubicBezTo>
                      <a:cubicBezTo>
                        <a:pt x="607" y="363"/>
                        <a:pt x="173" y="682"/>
                        <a:pt x="82" y="1116"/>
                      </a:cubicBezTo>
                      <a:cubicBezTo>
                        <a:pt x="1" y="1482"/>
                        <a:pt x="257" y="1703"/>
                        <a:pt x="527" y="1703"/>
                      </a:cubicBezTo>
                      <a:cubicBezTo>
                        <a:pt x="711" y="1703"/>
                        <a:pt x="902" y="1599"/>
                        <a:pt x="995" y="1367"/>
                      </a:cubicBezTo>
                      <a:cubicBezTo>
                        <a:pt x="1041" y="1207"/>
                        <a:pt x="1086" y="1047"/>
                        <a:pt x="1132" y="865"/>
                      </a:cubicBezTo>
                      <a:cubicBezTo>
                        <a:pt x="1178" y="705"/>
                        <a:pt x="1269" y="545"/>
                        <a:pt x="1360" y="408"/>
                      </a:cubicBezTo>
                      <a:cubicBezTo>
                        <a:pt x="1480" y="185"/>
                        <a:pt x="1304" y="1"/>
                        <a:pt x="111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182;p3"/>
                <p:cNvSpPr/>
                <p:nvPr/>
              </p:nvSpPr>
              <p:spPr>
                <a:xfrm>
                  <a:off x="7402850" y="5385300"/>
                  <a:ext cx="30975" cy="3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" h="1340" extrusionOk="0">
                      <a:moveTo>
                        <a:pt x="161" y="1"/>
                      </a:moveTo>
                      <a:cubicBezTo>
                        <a:pt x="72" y="1"/>
                        <a:pt x="1" y="113"/>
                        <a:pt x="87" y="200"/>
                      </a:cubicBezTo>
                      <a:cubicBezTo>
                        <a:pt x="384" y="519"/>
                        <a:pt x="681" y="839"/>
                        <a:pt x="841" y="1250"/>
                      </a:cubicBezTo>
                      <a:cubicBezTo>
                        <a:pt x="869" y="1313"/>
                        <a:pt x="921" y="1340"/>
                        <a:pt x="977" y="1340"/>
                      </a:cubicBezTo>
                      <a:cubicBezTo>
                        <a:pt x="1100" y="1340"/>
                        <a:pt x="1239" y="1209"/>
                        <a:pt x="1160" y="1067"/>
                      </a:cubicBezTo>
                      <a:cubicBezTo>
                        <a:pt x="932" y="656"/>
                        <a:pt x="590" y="337"/>
                        <a:pt x="247" y="40"/>
                      </a:cubicBezTo>
                      <a:cubicBezTo>
                        <a:pt x="219" y="12"/>
                        <a:pt x="189" y="1"/>
                        <a:pt x="16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183;p3"/>
                <p:cNvSpPr/>
                <p:nvPr/>
              </p:nvSpPr>
              <p:spPr>
                <a:xfrm>
                  <a:off x="7431850" y="5379700"/>
                  <a:ext cx="20550" cy="3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1524" extrusionOk="0">
                      <a:moveTo>
                        <a:pt x="686" y="1"/>
                      </a:moveTo>
                      <a:cubicBezTo>
                        <a:pt x="628" y="1"/>
                        <a:pt x="569" y="29"/>
                        <a:pt x="548" y="81"/>
                      </a:cubicBezTo>
                      <a:cubicBezTo>
                        <a:pt x="411" y="492"/>
                        <a:pt x="0" y="949"/>
                        <a:pt x="228" y="1382"/>
                      </a:cubicBezTo>
                      <a:cubicBezTo>
                        <a:pt x="277" y="1480"/>
                        <a:pt x="363" y="1523"/>
                        <a:pt x="451" y="1523"/>
                      </a:cubicBezTo>
                      <a:cubicBezTo>
                        <a:pt x="569" y="1523"/>
                        <a:pt x="691" y="1445"/>
                        <a:pt x="731" y="1314"/>
                      </a:cubicBezTo>
                      <a:cubicBezTo>
                        <a:pt x="799" y="1108"/>
                        <a:pt x="731" y="926"/>
                        <a:pt x="753" y="698"/>
                      </a:cubicBezTo>
                      <a:cubicBezTo>
                        <a:pt x="753" y="515"/>
                        <a:pt x="799" y="332"/>
                        <a:pt x="822" y="127"/>
                      </a:cubicBezTo>
                      <a:cubicBezTo>
                        <a:pt x="822" y="40"/>
                        <a:pt x="755" y="1"/>
                        <a:pt x="68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184;p3"/>
                <p:cNvSpPr/>
                <p:nvPr/>
              </p:nvSpPr>
              <p:spPr>
                <a:xfrm>
                  <a:off x="7452950" y="5382300"/>
                  <a:ext cx="33375" cy="3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5" h="1578" extrusionOk="0">
                      <a:moveTo>
                        <a:pt x="950" y="0"/>
                      </a:moveTo>
                      <a:cubicBezTo>
                        <a:pt x="902" y="0"/>
                        <a:pt x="851" y="14"/>
                        <a:pt x="800" y="46"/>
                      </a:cubicBezTo>
                      <a:cubicBezTo>
                        <a:pt x="617" y="183"/>
                        <a:pt x="434" y="320"/>
                        <a:pt x="297" y="502"/>
                      </a:cubicBezTo>
                      <a:cubicBezTo>
                        <a:pt x="160" y="685"/>
                        <a:pt x="1" y="959"/>
                        <a:pt x="24" y="1210"/>
                      </a:cubicBezTo>
                      <a:cubicBezTo>
                        <a:pt x="46" y="1392"/>
                        <a:pt x="138" y="1552"/>
                        <a:pt x="343" y="1575"/>
                      </a:cubicBezTo>
                      <a:cubicBezTo>
                        <a:pt x="359" y="1577"/>
                        <a:pt x="374" y="1578"/>
                        <a:pt x="390" y="1578"/>
                      </a:cubicBezTo>
                      <a:cubicBezTo>
                        <a:pt x="556" y="1578"/>
                        <a:pt x="712" y="1468"/>
                        <a:pt x="754" y="1301"/>
                      </a:cubicBezTo>
                      <a:cubicBezTo>
                        <a:pt x="800" y="1164"/>
                        <a:pt x="800" y="1027"/>
                        <a:pt x="868" y="867"/>
                      </a:cubicBezTo>
                      <a:cubicBezTo>
                        <a:pt x="937" y="731"/>
                        <a:pt x="1051" y="616"/>
                        <a:pt x="1165" y="502"/>
                      </a:cubicBezTo>
                      <a:cubicBezTo>
                        <a:pt x="1335" y="314"/>
                        <a:pt x="1177" y="0"/>
                        <a:pt x="95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185;p3"/>
                <p:cNvSpPr/>
                <p:nvPr/>
              </p:nvSpPr>
              <p:spPr>
                <a:xfrm>
                  <a:off x="7249250" y="4522675"/>
                  <a:ext cx="1815775" cy="15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631" h="62757" extrusionOk="0">
                      <a:moveTo>
                        <a:pt x="66170" y="0"/>
                      </a:moveTo>
                      <a:cubicBezTo>
                        <a:pt x="57681" y="0"/>
                        <a:pt x="53365" y="16445"/>
                        <a:pt x="50841" y="16445"/>
                      </a:cubicBezTo>
                      <a:cubicBezTo>
                        <a:pt x="50457" y="16445"/>
                        <a:pt x="50114" y="16065"/>
                        <a:pt x="49805" y="15189"/>
                      </a:cubicBezTo>
                      <a:cubicBezTo>
                        <a:pt x="48785" y="12302"/>
                        <a:pt x="47330" y="11055"/>
                        <a:pt x="45892" y="11055"/>
                      </a:cubicBezTo>
                      <a:cubicBezTo>
                        <a:pt x="43373" y="11055"/>
                        <a:pt x="40903" y="14880"/>
                        <a:pt x="40903" y="20416"/>
                      </a:cubicBezTo>
                      <a:cubicBezTo>
                        <a:pt x="40903" y="23543"/>
                        <a:pt x="40112" y="24735"/>
                        <a:pt x="38729" y="24735"/>
                      </a:cubicBezTo>
                      <a:cubicBezTo>
                        <a:pt x="37024" y="24735"/>
                        <a:pt x="34420" y="22921"/>
                        <a:pt x="31294" y="20690"/>
                      </a:cubicBezTo>
                      <a:cubicBezTo>
                        <a:pt x="30349" y="20012"/>
                        <a:pt x="29459" y="19699"/>
                        <a:pt x="28636" y="19699"/>
                      </a:cubicBezTo>
                      <a:cubicBezTo>
                        <a:pt x="24523" y="19699"/>
                        <a:pt x="22080" y="27512"/>
                        <a:pt x="22917" y="36736"/>
                      </a:cubicBezTo>
                      <a:cubicBezTo>
                        <a:pt x="23371" y="41871"/>
                        <a:pt x="21835" y="43602"/>
                        <a:pt x="19521" y="43602"/>
                      </a:cubicBezTo>
                      <a:cubicBezTo>
                        <a:pt x="16837" y="43602"/>
                        <a:pt x="13107" y="41271"/>
                        <a:pt x="10226" y="39224"/>
                      </a:cubicBezTo>
                      <a:cubicBezTo>
                        <a:pt x="9444" y="38666"/>
                        <a:pt x="8685" y="38395"/>
                        <a:pt x="7958" y="38395"/>
                      </a:cubicBezTo>
                      <a:cubicBezTo>
                        <a:pt x="3719" y="38395"/>
                        <a:pt x="546" y="47599"/>
                        <a:pt x="0" y="62757"/>
                      </a:cubicBezTo>
                      <a:lnTo>
                        <a:pt x="72630" y="62597"/>
                      </a:lnTo>
                      <a:lnTo>
                        <a:pt x="72630" y="2932"/>
                      </a:lnTo>
                      <a:cubicBezTo>
                        <a:pt x="70243" y="849"/>
                        <a:pt x="68099" y="0"/>
                        <a:pt x="6617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186;p3"/>
                <p:cNvSpPr/>
                <p:nvPr/>
              </p:nvSpPr>
              <p:spPr>
                <a:xfrm>
                  <a:off x="8138850" y="5705850"/>
                  <a:ext cx="344700" cy="30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88" h="12349" extrusionOk="0">
                      <a:moveTo>
                        <a:pt x="731" y="0"/>
                      </a:moveTo>
                      <a:cubicBezTo>
                        <a:pt x="343" y="0"/>
                        <a:pt x="1" y="388"/>
                        <a:pt x="1" y="867"/>
                      </a:cubicBezTo>
                      <a:cubicBezTo>
                        <a:pt x="1" y="1347"/>
                        <a:pt x="343" y="1712"/>
                        <a:pt x="731" y="1712"/>
                      </a:cubicBezTo>
                      <a:cubicBezTo>
                        <a:pt x="822" y="1712"/>
                        <a:pt x="8469" y="1826"/>
                        <a:pt x="12304" y="11846"/>
                      </a:cubicBezTo>
                      <a:cubicBezTo>
                        <a:pt x="12418" y="12166"/>
                        <a:pt x="12692" y="12348"/>
                        <a:pt x="12965" y="12348"/>
                      </a:cubicBezTo>
                      <a:cubicBezTo>
                        <a:pt x="13057" y="12348"/>
                        <a:pt x="13171" y="12326"/>
                        <a:pt x="13262" y="12280"/>
                      </a:cubicBezTo>
                      <a:cubicBezTo>
                        <a:pt x="13627" y="12075"/>
                        <a:pt x="13787" y="11572"/>
                        <a:pt x="13627" y="11139"/>
                      </a:cubicBezTo>
                      <a:cubicBezTo>
                        <a:pt x="9428" y="137"/>
                        <a:pt x="1096" y="0"/>
                        <a:pt x="73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187;p3"/>
                <p:cNvSpPr/>
                <p:nvPr/>
              </p:nvSpPr>
              <p:spPr>
                <a:xfrm>
                  <a:off x="7434125" y="5913475"/>
                  <a:ext cx="435975" cy="11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39" h="4660" extrusionOk="0">
                      <a:moveTo>
                        <a:pt x="16618" y="0"/>
                      </a:moveTo>
                      <a:cubicBezTo>
                        <a:pt x="16463" y="0"/>
                        <a:pt x="16309" y="60"/>
                        <a:pt x="16184" y="186"/>
                      </a:cubicBezTo>
                      <a:cubicBezTo>
                        <a:pt x="13867" y="2338"/>
                        <a:pt x="10895" y="2931"/>
                        <a:pt x="8374" y="2931"/>
                      </a:cubicBezTo>
                      <a:cubicBezTo>
                        <a:pt x="7740" y="2931"/>
                        <a:pt x="7134" y="2893"/>
                        <a:pt x="6574" y="2834"/>
                      </a:cubicBezTo>
                      <a:cubicBezTo>
                        <a:pt x="3493" y="2537"/>
                        <a:pt x="1073" y="1556"/>
                        <a:pt x="1050" y="1533"/>
                      </a:cubicBezTo>
                      <a:cubicBezTo>
                        <a:pt x="970" y="1500"/>
                        <a:pt x="889" y="1484"/>
                        <a:pt x="810" y="1484"/>
                      </a:cubicBezTo>
                      <a:cubicBezTo>
                        <a:pt x="505" y="1484"/>
                        <a:pt x="223" y="1713"/>
                        <a:pt x="115" y="2058"/>
                      </a:cubicBezTo>
                      <a:cubicBezTo>
                        <a:pt x="0" y="2514"/>
                        <a:pt x="183" y="2994"/>
                        <a:pt x="571" y="3153"/>
                      </a:cubicBezTo>
                      <a:cubicBezTo>
                        <a:pt x="662" y="3199"/>
                        <a:pt x="3150" y="4226"/>
                        <a:pt x="6414" y="4546"/>
                      </a:cubicBezTo>
                      <a:cubicBezTo>
                        <a:pt x="7076" y="4614"/>
                        <a:pt x="7715" y="4660"/>
                        <a:pt x="8355" y="4660"/>
                      </a:cubicBezTo>
                      <a:cubicBezTo>
                        <a:pt x="11892" y="4660"/>
                        <a:pt x="14883" y="3587"/>
                        <a:pt x="17074" y="1533"/>
                      </a:cubicBezTo>
                      <a:cubicBezTo>
                        <a:pt x="17393" y="1236"/>
                        <a:pt x="17439" y="711"/>
                        <a:pt x="17188" y="323"/>
                      </a:cubicBezTo>
                      <a:cubicBezTo>
                        <a:pt x="17043" y="112"/>
                        <a:pt x="16830" y="0"/>
                        <a:pt x="16618" y="0"/>
                      </a:cubicBezTo>
                      <a:close/>
                    </a:path>
                  </a:pathLst>
                </a:custGeom>
                <a:solidFill>
                  <a:srgbClr val="3A68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188;p3"/>
                <p:cNvSpPr/>
                <p:nvPr/>
              </p:nvSpPr>
              <p:spPr>
                <a:xfrm>
                  <a:off x="8764850" y="5523875"/>
                  <a:ext cx="321275" cy="28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1" h="11434" extrusionOk="0">
                      <a:moveTo>
                        <a:pt x="12019" y="0"/>
                      </a:moveTo>
                      <a:cubicBezTo>
                        <a:pt x="11752" y="0"/>
                        <a:pt x="11496" y="170"/>
                        <a:pt x="11367" y="477"/>
                      </a:cubicBezTo>
                      <a:cubicBezTo>
                        <a:pt x="8103" y="8146"/>
                        <a:pt x="730" y="9721"/>
                        <a:pt x="662" y="9721"/>
                      </a:cubicBezTo>
                      <a:cubicBezTo>
                        <a:pt x="251" y="9813"/>
                        <a:pt x="0" y="10246"/>
                        <a:pt x="46" y="10726"/>
                      </a:cubicBezTo>
                      <a:cubicBezTo>
                        <a:pt x="114" y="11136"/>
                        <a:pt x="434" y="11433"/>
                        <a:pt x="776" y="11433"/>
                      </a:cubicBezTo>
                      <a:lnTo>
                        <a:pt x="890" y="11433"/>
                      </a:lnTo>
                      <a:cubicBezTo>
                        <a:pt x="1233" y="11365"/>
                        <a:pt x="9062" y="9721"/>
                        <a:pt x="12668" y="1253"/>
                      </a:cubicBezTo>
                      <a:cubicBezTo>
                        <a:pt x="12851" y="819"/>
                        <a:pt x="12691" y="317"/>
                        <a:pt x="12349" y="89"/>
                      </a:cubicBezTo>
                      <a:cubicBezTo>
                        <a:pt x="12242" y="29"/>
                        <a:pt x="12130" y="0"/>
                        <a:pt x="12019" y="0"/>
                      </a:cubicBezTo>
                      <a:close/>
                    </a:path>
                  </a:pathLst>
                </a:custGeom>
                <a:solidFill>
                  <a:srgbClr val="3A68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189;p3"/>
                <p:cNvSpPr/>
                <p:nvPr/>
              </p:nvSpPr>
              <p:spPr>
                <a:xfrm>
                  <a:off x="6997600" y="5234075"/>
                  <a:ext cx="2067425" cy="85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97" h="34164" extrusionOk="0">
                      <a:moveTo>
                        <a:pt x="62425" y="1"/>
                      </a:moveTo>
                      <a:cubicBezTo>
                        <a:pt x="61653" y="1"/>
                        <a:pt x="60804" y="121"/>
                        <a:pt x="59871" y="383"/>
                      </a:cubicBezTo>
                      <a:cubicBezTo>
                        <a:pt x="51547" y="2730"/>
                        <a:pt x="55329" y="20482"/>
                        <a:pt x="51295" y="20482"/>
                      </a:cubicBezTo>
                      <a:cubicBezTo>
                        <a:pt x="50584" y="20482"/>
                        <a:pt x="49629" y="19930"/>
                        <a:pt x="48321" y="18643"/>
                      </a:cubicBezTo>
                      <a:cubicBezTo>
                        <a:pt x="43961" y="14339"/>
                        <a:pt x="39927" y="12837"/>
                        <a:pt x="36577" y="12837"/>
                      </a:cubicBezTo>
                      <a:cubicBezTo>
                        <a:pt x="33247" y="12837"/>
                        <a:pt x="30593" y="14322"/>
                        <a:pt x="28965" y="16018"/>
                      </a:cubicBezTo>
                      <a:cubicBezTo>
                        <a:pt x="25679" y="19396"/>
                        <a:pt x="26569" y="28686"/>
                        <a:pt x="19607" y="28800"/>
                      </a:cubicBezTo>
                      <a:cubicBezTo>
                        <a:pt x="19513" y="28802"/>
                        <a:pt x="19420" y="28802"/>
                        <a:pt x="19326" y="28802"/>
                      </a:cubicBezTo>
                      <a:cubicBezTo>
                        <a:pt x="16165" y="28802"/>
                        <a:pt x="13089" y="27951"/>
                        <a:pt x="10103" y="27951"/>
                      </a:cubicBezTo>
                      <a:cubicBezTo>
                        <a:pt x="6611" y="27951"/>
                        <a:pt x="3241" y="29115"/>
                        <a:pt x="0" y="34164"/>
                      </a:cubicBezTo>
                      <a:lnTo>
                        <a:pt x="82696" y="34027"/>
                      </a:lnTo>
                      <a:lnTo>
                        <a:pt x="82696" y="9330"/>
                      </a:lnTo>
                      <a:cubicBezTo>
                        <a:pt x="77794" y="10208"/>
                        <a:pt x="74343" y="17183"/>
                        <a:pt x="72484" y="17183"/>
                      </a:cubicBezTo>
                      <a:cubicBezTo>
                        <a:pt x="72024" y="17183"/>
                        <a:pt x="71661" y="16755"/>
                        <a:pt x="71398" y="15698"/>
                      </a:cubicBezTo>
                      <a:cubicBezTo>
                        <a:pt x="70221" y="10866"/>
                        <a:pt x="69754" y="1"/>
                        <a:pt x="624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0" name="Google Shape;190;p3"/>
              <p:cNvGrpSpPr/>
              <p:nvPr/>
            </p:nvGrpSpPr>
            <p:grpSpPr>
              <a:xfrm>
                <a:off x="2816400" y="4350200"/>
                <a:ext cx="180150" cy="78775"/>
                <a:chOff x="1000275" y="5759225"/>
                <a:chExt cx="180150" cy="78775"/>
              </a:xfrm>
            </p:grpSpPr>
            <p:sp>
              <p:nvSpPr>
                <p:cNvPr id="191" name="Google Shape;191;p3"/>
                <p:cNvSpPr/>
                <p:nvPr/>
              </p:nvSpPr>
              <p:spPr>
                <a:xfrm>
                  <a:off x="1000275" y="5789850"/>
                  <a:ext cx="68500" cy="4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1896" extrusionOk="0">
                      <a:moveTo>
                        <a:pt x="482" y="0"/>
                      </a:moveTo>
                      <a:cubicBezTo>
                        <a:pt x="339" y="0"/>
                        <a:pt x="194" y="13"/>
                        <a:pt x="46" y="41"/>
                      </a:cubicBezTo>
                      <a:cubicBezTo>
                        <a:pt x="1" y="41"/>
                        <a:pt x="1" y="109"/>
                        <a:pt x="46" y="109"/>
                      </a:cubicBezTo>
                      <a:cubicBezTo>
                        <a:pt x="571" y="201"/>
                        <a:pt x="1073" y="543"/>
                        <a:pt x="1393" y="908"/>
                      </a:cubicBezTo>
                      <a:cubicBezTo>
                        <a:pt x="1644" y="1205"/>
                        <a:pt x="1758" y="1799"/>
                        <a:pt x="2215" y="1890"/>
                      </a:cubicBezTo>
                      <a:cubicBezTo>
                        <a:pt x="2241" y="1894"/>
                        <a:pt x="2267" y="1896"/>
                        <a:pt x="2293" y="1896"/>
                      </a:cubicBezTo>
                      <a:cubicBezTo>
                        <a:pt x="2419" y="1896"/>
                        <a:pt x="2527" y="1848"/>
                        <a:pt x="2603" y="1753"/>
                      </a:cubicBezTo>
                      <a:lnTo>
                        <a:pt x="2648" y="1684"/>
                      </a:lnTo>
                      <a:cubicBezTo>
                        <a:pt x="2740" y="1570"/>
                        <a:pt x="2717" y="1411"/>
                        <a:pt x="2648" y="1296"/>
                      </a:cubicBezTo>
                      <a:cubicBezTo>
                        <a:pt x="2214" y="546"/>
                        <a:pt x="1403" y="0"/>
                        <a:pt x="48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192;p3"/>
                <p:cNvSpPr/>
                <p:nvPr/>
              </p:nvSpPr>
              <p:spPr>
                <a:xfrm>
                  <a:off x="1071600" y="5759225"/>
                  <a:ext cx="57075" cy="7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" h="3151" extrusionOk="0">
                      <a:moveTo>
                        <a:pt x="2021" y="0"/>
                      </a:moveTo>
                      <a:cubicBezTo>
                        <a:pt x="1986" y="0"/>
                        <a:pt x="1951" y="10"/>
                        <a:pt x="1918" y="33"/>
                      </a:cubicBezTo>
                      <a:cubicBezTo>
                        <a:pt x="1325" y="421"/>
                        <a:pt x="845" y="924"/>
                        <a:pt x="526" y="1517"/>
                      </a:cubicBezTo>
                      <a:cubicBezTo>
                        <a:pt x="320" y="1882"/>
                        <a:pt x="1" y="2430"/>
                        <a:pt x="115" y="2864"/>
                      </a:cubicBezTo>
                      <a:cubicBezTo>
                        <a:pt x="152" y="3059"/>
                        <a:pt x="333" y="3150"/>
                        <a:pt x="524" y="3150"/>
                      </a:cubicBezTo>
                      <a:cubicBezTo>
                        <a:pt x="690" y="3150"/>
                        <a:pt x="864" y="3082"/>
                        <a:pt x="959" y="2955"/>
                      </a:cubicBezTo>
                      <a:cubicBezTo>
                        <a:pt x="1165" y="2681"/>
                        <a:pt x="1142" y="2202"/>
                        <a:pt x="1279" y="1905"/>
                      </a:cubicBezTo>
                      <a:cubicBezTo>
                        <a:pt x="1507" y="1334"/>
                        <a:pt x="1758" y="741"/>
                        <a:pt x="2192" y="262"/>
                      </a:cubicBezTo>
                      <a:cubicBezTo>
                        <a:pt x="2283" y="153"/>
                        <a:pt x="2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193;p3"/>
                <p:cNvSpPr/>
                <p:nvPr/>
              </p:nvSpPr>
              <p:spPr>
                <a:xfrm>
                  <a:off x="1105375" y="5789725"/>
                  <a:ext cx="75050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" h="1907" extrusionOk="0">
                      <a:moveTo>
                        <a:pt x="2295" y="1"/>
                      </a:moveTo>
                      <a:cubicBezTo>
                        <a:pt x="1894" y="1"/>
                        <a:pt x="1516" y="126"/>
                        <a:pt x="1161" y="320"/>
                      </a:cubicBezTo>
                      <a:cubicBezTo>
                        <a:pt x="681" y="594"/>
                        <a:pt x="111" y="982"/>
                        <a:pt x="42" y="1507"/>
                      </a:cubicBezTo>
                      <a:cubicBezTo>
                        <a:pt x="0" y="1758"/>
                        <a:pt x="256" y="1906"/>
                        <a:pt x="514" y="1906"/>
                      </a:cubicBezTo>
                      <a:cubicBezTo>
                        <a:pt x="678" y="1906"/>
                        <a:pt x="843" y="1846"/>
                        <a:pt x="932" y="1712"/>
                      </a:cubicBezTo>
                      <a:cubicBezTo>
                        <a:pt x="1115" y="1393"/>
                        <a:pt x="1320" y="1164"/>
                        <a:pt x="1640" y="936"/>
                      </a:cubicBezTo>
                      <a:cubicBezTo>
                        <a:pt x="1914" y="754"/>
                        <a:pt x="2393" y="388"/>
                        <a:pt x="2736" y="388"/>
                      </a:cubicBezTo>
                      <a:cubicBezTo>
                        <a:pt x="2744" y="389"/>
                        <a:pt x="2752" y="390"/>
                        <a:pt x="2760" y="390"/>
                      </a:cubicBezTo>
                      <a:cubicBezTo>
                        <a:pt x="2967" y="390"/>
                        <a:pt x="3002" y="113"/>
                        <a:pt x="2804" y="69"/>
                      </a:cubicBezTo>
                      <a:cubicBezTo>
                        <a:pt x="2631" y="22"/>
                        <a:pt x="2461" y="1"/>
                        <a:pt x="22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94" name="Google Shape;194;p3"/>
              <p:cNvGrpSpPr/>
              <p:nvPr/>
            </p:nvGrpSpPr>
            <p:grpSpPr>
              <a:xfrm>
                <a:off x="-72500" y="4591225"/>
                <a:ext cx="7050150" cy="962250"/>
                <a:chOff x="-72500" y="4591225"/>
                <a:chExt cx="7050150" cy="962250"/>
              </a:xfrm>
            </p:grpSpPr>
            <p:grpSp>
              <p:nvGrpSpPr>
                <p:cNvPr id="195" name="Google Shape;195;p3"/>
                <p:cNvGrpSpPr/>
                <p:nvPr/>
              </p:nvGrpSpPr>
              <p:grpSpPr>
                <a:xfrm>
                  <a:off x="1492075" y="5318725"/>
                  <a:ext cx="208150" cy="104225"/>
                  <a:chOff x="1613700" y="5850425"/>
                  <a:chExt cx="208150" cy="104225"/>
                </a:xfrm>
              </p:grpSpPr>
              <p:sp>
                <p:nvSpPr>
                  <p:cNvPr id="196" name="Google Shape;196;p3"/>
                  <p:cNvSpPr/>
                  <p:nvPr/>
                </p:nvSpPr>
                <p:spPr>
                  <a:xfrm>
                    <a:off x="1613700" y="5891225"/>
                    <a:ext cx="79350" cy="62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4" h="2506" extrusionOk="0">
                        <a:moveTo>
                          <a:pt x="538" y="1"/>
                        </a:moveTo>
                        <a:cubicBezTo>
                          <a:pt x="377" y="1"/>
                          <a:pt x="213" y="16"/>
                          <a:pt x="47" y="49"/>
                        </a:cubicBezTo>
                        <a:cubicBezTo>
                          <a:pt x="1" y="49"/>
                          <a:pt x="1" y="140"/>
                          <a:pt x="47" y="140"/>
                        </a:cubicBezTo>
                        <a:cubicBezTo>
                          <a:pt x="663" y="254"/>
                          <a:pt x="1233" y="711"/>
                          <a:pt x="1599" y="1213"/>
                        </a:cubicBezTo>
                        <a:cubicBezTo>
                          <a:pt x="1895" y="1601"/>
                          <a:pt x="2009" y="2377"/>
                          <a:pt x="2534" y="2491"/>
                        </a:cubicBezTo>
                        <a:cubicBezTo>
                          <a:pt x="2576" y="2501"/>
                          <a:pt x="2616" y="2505"/>
                          <a:pt x="2654" y="2505"/>
                        </a:cubicBezTo>
                        <a:cubicBezTo>
                          <a:pt x="2802" y="2505"/>
                          <a:pt x="2918" y="2436"/>
                          <a:pt x="2991" y="2309"/>
                        </a:cubicBezTo>
                        <a:cubicBezTo>
                          <a:pt x="3014" y="2286"/>
                          <a:pt x="3037" y="2263"/>
                          <a:pt x="3059" y="2240"/>
                        </a:cubicBezTo>
                        <a:cubicBezTo>
                          <a:pt x="3174" y="2080"/>
                          <a:pt x="3128" y="1875"/>
                          <a:pt x="3059" y="1715"/>
                        </a:cubicBezTo>
                        <a:cubicBezTo>
                          <a:pt x="2563" y="702"/>
                          <a:pt x="1617" y="1"/>
                          <a:pt x="5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7" name="Google Shape;197;p3"/>
                  <p:cNvSpPr/>
                  <p:nvPr/>
                </p:nvSpPr>
                <p:spPr>
                  <a:xfrm>
                    <a:off x="1696450" y="5850425"/>
                    <a:ext cx="65675" cy="10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7" h="4169" extrusionOk="0">
                        <a:moveTo>
                          <a:pt x="2322" y="0"/>
                        </a:moveTo>
                        <a:cubicBezTo>
                          <a:pt x="2286" y="0"/>
                          <a:pt x="2249" y="12"/>
                          <a:pt x="2215" y="37"/>
                        </a:cubicBezTo>
                        <a:cubicBezTo>
                          <a:pt x="1507" y="585"/>
                          <a:pt x="982" y="1224"/>
                          <a:pt x="594" y="2023"/>
                        </a:cubicBezTo>
                        <a:cubicBezTo>
                          <a:pt x="343" y="2503"/>
                          <a:pt x="1" y="3210"/>
                          <a:pt x="115" y="3781"/>
                        </a:cubicBezTo>
                        <a:cubicBezTo>
                          <a:pt x="165" y="4043"/>
                          <a:pt x="386" y="4169"/>
                          <a:pt x="613" y="4169"/>
                        </a:cubicBezTo>
                        <a:cubicBezTo>
                          <a:pt x="801" y="4169"/>
                          <a:pt x="993" y="4083"/>
                          <a:pt x="1096" y="3918"/>
                        </a:cubicBezTo>
                        <a:cubicBezTo>
                          <a:pt x="1347" y="3553"/>
                          <a:pt x="1324" y="2936"/>
                          <a:pt x="1461" y="2525"/>
                        </a:cubicBezTo>
                        <a:cubicBezTo>
                          <a:pt x="1735" y="1749"/>
                          <a:pt x="2032" y="996"/>
                          <a:pt x="2534" y="357"/>
                        </a:cubicBezTo>
                        <a:cubicBezTo>
                          <a:pt x="2627" y="209"/>
                          <a:pt x="2479" y="0"/>
                          <a:pt x="2322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8" name="Google Shape;198;p3"/>
                  <p:cNvSpPr/>
                  <p:nvPr/>
                </p:nvSpPr>
                <p:spPr>
                  <a:xfrm>
                    <a:off x="1735350" y="5890850"/>
                    <a:ext cx="86500" cy="63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0" h="2537" extrusionOk="0">
                        <a:moveTo>
                          <a:pt x="2671" y="1"/>
                        </a:moveTo>
                        <a:cubicBezTo>
                          <a:pt x="2204" y="1"/>
                          <a:pt x="1751" y="168"/>
                          <a:pt x="1343" y="429"/>
                        </a:cubicBezTo>
                        <a:cubicBezTo>
                          <a:pt x="796" y="794"/>
                          <a:pt x="111" y="1296"/>
                          <a:pt x="42" y="2004"/>
                        </a:cubicBezTo>
                        <a:cubicBezTo>
                          <a:pt x="1" y="2338"/>
                          <a:pt x="299" y="2537"/>
                          <a:pt x="595" y="2537"/>
                        </a:cubicBezTo>
                        <a:cubicBezTo>
                          <a:pt x="784" y="2537"/>
                          <a:pt x="972" y="2456"/>
                          <a:pt x="1069" y="2278"/>
                        </a:cubicBezTo>
                        <a:cubicBezTo>
                          <a:pt x="1275" y="1867"/>
                          <a:pt x="1526" y="1548"/>
                          <a:pt x="1891" y="1251"/>
                        </a:cubicBezTo>
                        <a:cubicBezTo>
                          <a:pt x="2211" y="1000"/>
                          <a:pt x="2759" y="520"/>
                          <a:pt x="3169" y="520"/>
                        </a:cubicBezTo>
                        <a:cubicBezTo>
                          <a:pt x="3177" y="521"/>
                          <a:pt x="3185" y="521"/>
                          <a:pt x="3192" y="521"/>
                        </a:cubicBezTo>
                        <a:cubicBezTo>
                          <a:pt x="3444" y="521"/>
                          <a:pt x="3460" y="153"/>
                          <a:pt x="3238" y="87"/>
                        </a:cubicBezTo>
                        <a:cubicBezTo>
                          <a:pt x="3048" y="28"/>
                          <a:pt x="2859" y="1"/>
                          <a:pt x="2671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99" name="Google Shape;199;p3"/>
                <p:cNvSpPr/>
                <p:nvPr/>
              </p:nvSpPr>
              <p:spPr>
                <a:xfrm>
                  <a:off x="2402450" y="5349175"/>
                  <a:ext cx="51875" cy="6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5" h="2705" extrusionOk="0">
                      <a:moveTo>
                        <a:pt x="185" y="0"/>
                      </a:moveTo>
                      <a:cubicBezTo>
                        <a:pt x="38" y="0"/>
                        <a:pt x="1" y="300"/>
                        <a:pt x="155" y="344"/>
                      </a:cubicBezTo>
                      <a:cubicBezTo>
                        <a:pt x="1045" y="595"/>
                        <a:pt x="1274" y="1531"/>
                        <a:pt x="1502" y="2466"/>
                      </a:cubicBezTo>
                      <a:cubicBezTo>
                        <a:pt x="1544" y="2625"/>
                        <a:pt x="1674" y="2705"/>
                        <a:pt x="1797" y="2705"/>
                      </a:cubicBezTo>
                      <a:cubicBezTo>
                        <a:pt x="1940" y="2705"/>
                        <a:pt x="2074" y="2596"/>
                        <a:pt x="2050" y="2375"/>
                      </a:cubicBezTo>
                      <a:cubicBezTo>
                        <a:pt x="1936" y="1165"/>
                        <a:pt x="1251" y="70"/>
                        <a:pt x="201" y="1"/>
                      </a:cubicBezTo>
                      <a:cubicBezTo>
                        <a:pt x="195" y="0"/>
                        <a:pt x="190" y="0"/>
                        <a:pt x="1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200;p3"/>
                <p:cNvSpPr/>
                <p:nvPr/>
              </p:nvSpPr>
              <p:spPr>
                <a:xfrm>
                  <a:off x="2458250" y="5336175"/>
                  <a:ext cx="45150" cy="6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6" h="2773" extrusionOk="0">
                      <a:moveTo>
                        <a:pt x="1364" y="0"/>
                      </a:moveTo>
                      <a:cubicBezTo>
                        <a:pt x="1336" y="0"/>
                        <a:pt x="1307" y="6"/>
                        <a:pt x="1279" y="19"/>
                      </a:cubicBezTo>
                      <a:cubicBezTo>
                        <a:pt x="594" y="339"/>
                        <a:pt x="0" y="1457"/>
                        <a:pt x="229" y="2370"/>
                      </a:cubicBezTo>
                      <a:cubicBezTo>
                        <a:pt x="287" y="2629"/>
                        <a:pt x="498" y="2773"/>
                        <a:pt x="704" y="2773"/>
                      </a:cubicBezTo>
                      <a:cubicBezTo>
                        <a:pt x="897" y="2773"/>
                        <a:pt x="1086" y="2646"/>
                        <a:pt x="1142" y="2370"/>
                      </a:cubicBezTo>
                      <a:cubicBezTo>
                        <a:pt x="1187" y="2028"/>
                        <a:pt x="1164" y="1708"/>
                        <a:pt x="1256" y="1389"/>
                      </a:cubicBezTo>
                      <a:cubicBezTo>
                        <a:pt x="1347" y="1115"/>
                        <a:pt x="1507" y="841"/>
                        <a:pt x="1644" y="613"/>
                      </a:cubicBezTo>
                      <a:cubicBezTo>
                        <a:pt x="1806" y="369"/>
                        <a:pt x="1590" y="0"/>
                        <a:pt x="136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3"/>
                <p:cNvSpPr/>
                <p:nvPr/>
              </p:nvSpPr>
              <p:spPr>
                <a:xfrm>
                  <a:off x="2484500" y="5353725"/>
                  <a:ext cx="53100" cy="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4" h="2511" extrusionOk="0">
                      <a:moveTo>
                        <a:pt x="1805" y="0"/>
                      </a:moveTo>
                      <a:cubicBezTo>
                        <a:pt x="1797" y="0"/>
                        <a:pt x="1789" y="1"/>
                        <a:pt x="1781" y="2"/>
                      </a:cubicBezTo>
                      <a:cubicBezTo>
                        <a:pt x="1347" y="70"/>
                        <a:pt x="982" y="276"/>
                        <a:pt x="662" y="641"/>
                      </a:cubicBezTo>
                      <a:cubicBezTo>
                        <a:pt x="343" y="1052"/>
                        <a:pt x="0" y="1645"/>
                        <a:pt x="229" y="2216"/>
                      </a:cubicBezTo>
                      <a:cubicBezTo>
                        <a:pt x="305" y="2398"/>
                        <a:pt x="482" y="2510"/>
                        <a:pt x="653" y="2510"/>
                      </a:cubicBezTo>
                      <a:cubicBezTo>
                        <a:pt x="738" y="2510"/>
                        <a:pt x="822" y="2482"/>
                        <a:pt x="890" y="2421"/>
                      </a:cubicBezTo>
                      <a:cubicBezTo>
                        <a:pt x="1210" y="2170"/>
                        <a:pt x="1187" y="1805"/>
                        <a:pt x="1324" y="1417"/>
                      </a:cubicBezTo>
                      <a:cubicBezTo>
                        <a:pt x="1438" y="1120"/>
                        <a:pt x="1621" y="892"/>
                        <a:pt x="1872" y="778"/>
                      </a:cubicBezTo>
                      <a:cubicBezTo>
                        <a:pt x="2009" y="709"/>
                        <a:pt x="2123" y="550"/>
                        <a:pt x="2100" y="344"/>
                      </a:cubicBezTo>
                      <a:cubicBezTo>
                        <a:pt x="2079" y="193"/>
                        <a:pt x="1954" y="0"/>
                        <a:pt x="180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3"/>
                <p:cNvSpPr/>
                <p:nvPr/>
              </p:nvSpPr>
              <p:spPr>
                <a:xfrm>
                  <a:off x="1850550" y="5138725"/>
                  <a:ext cx="30250" cy="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0" h="1172" extrusionOk="0">
                      <a:moveTo>
                        <a:pt x="283" y="0"/>
                      </a:moveTo>
                      <a:cubicBezTo>
                        <a:pt x="129" y="0"/>
                        <a:pt x="0" y="200"/>
                        <a:pt x="136" y="316"/>
                      </a:cubicBezTo>
                      <a:cubicBezTo>
                        <a:pt x="273" y="430"/>
                        <a:pt x="387" y="545"/>
                        <a:pt x="502" y="704"/>
                      </a:cubicBezTo>
                      <a:cubicBezTo>
                        <a:pt x="593" y="864"/>
                        <a:pt x="684" y="1024"/>
                        <a:pt x="821" y="1138"/>
                      </a:cubicBezTo>
                      <a:cubicBezTo>
                        <a:pt x="853" y="1162"/>
                        <a:pt x="890" y="1172"/>
                        <a:pt x="929" y="1172"/>
                      </a:cubicBezTo>
                      <a:cubicBezTo>
                        <a:pt x="1002" y="1172"/>
                        <a:pt x="1081" y="1137"/>
                        <a:pt x="1141" y="1092"/>
                      </a:cubicBezTo>
                      <a:cubicBezTo>
                        <a:pt x="1209" y="1024"/>
                        <a:pt x="1209" y="910"/>
                        <a:pt x="1163" y="796"/>
                      </a:cubicBezTo>
                      <a:cubicBezTo>
                        <a:pt x="1095" y="636"/>
                        <a:pt x="912" y="499"/>
                        <a:pt x="798" y="362"/>
                      </a:cubicBezTo>
                      <a:cubicBezTo>
                        <a:pt x="661" y="248"/>
                        <a:pt x="524" y="111"/>
                        <a:pt x="365" y="20"/>
                      </a:cubicBezTo>
                      <a:cubicBezTo>
                        <a:pt x="338" y="6"/>
                        <a:pt x="310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3"/>
                <p:cNvSpPr/>
                <p:nvPr/>
              </p:nvSpPr>
              <p:spPr>
                <a:xfrm>
                  <a:off x="1881900" y="5129975"/>
                  <a:ext cx="16575" cy="3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" h="1439" extrusionOk="0">
                      <a:moveTo>
                        <a:pt x="418" y="1"/>
                      </a:moveTo>
                      <a:cubicBezTo>
                        <a:pt x="330" y="1"/>
                        <a:pt x="248" y="44"/>
                        <a:pt x="229" y="141"/>
                      </a:cubicBezTo>
                      <a:cubicBezTo>
                        <a:pt x="206" y="324"/>
                        <a:pt x="161" y="506"/>
                        <a:pt x="115" y="689"/>
                      </a:cubicBezTo>
                      <a:cubicBezTo>
                        <a:pt x="69" y="872"/>
                        <a:pt x="1" y="1054"/>
                        <a:pt x="46" y="1260"/>
                      </a:cubicBezTo>
                      <a:cubicBezTo>
                        <a:pt x="72" y="1374"/>
                        <a:pt x="188" y="1439"/>
                        <a:pt x="307" y="1439"/>
                      </a:cubicBezTo>
                      <a:cubicBezTo>
                        <a:pt x="402" y="1439"/>
                        <a:pt x="498" y="1397"/>
                        <a:pt x="549" y="1305"/>
                      </a:cubicBezTo>
                      <a:cubicBezTo>
                        <a:pt x="617" y="1146"/>
                        <a:pt x="617" y="963"/>
                        <a:pt x="640" y="758"/>
                      </a:cubicBezTo>
                      <a:cubicBezTo>
                        <a:pt x="640" y="575"/>
                        <a:pt x="663" y="392"/>
                        <a:pt x="663" y="210"/>
                      </a:cubicBezTo>
                      <a:cubicBezTo>
                        <a:pt x="663" y="79"/>
                        <a:pt x="535" y="1"/>
                        <a:pt x="41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3"/>
                <p:cNvSpPr/>
                <p:nvPr/>
              </p:nvSpPr>
              <p:spPr>
                <a:xfrm>
                  <a:off x="1901575" y="5137750"/>
                  <a:ext cx="25400" cy="27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" h="1112" extrusionOk="0">
                      <a:moveTo>
                        <a:pt x="758" y="1"/>
                      </a:moveTo>
                      <a:cubicBezTo>
                        <a:pt x="725" y="1"/>
                        <a:pt x="689" y="11"/>
                        <a:pt x="652" y="36"/>
                      </a:cubicBezTo>
                      <a:cubicBezTo>
                        <a:pt x="378" y="241"/>
                        <a:pt x="35" y="447"/>
                        <a:pt x="13" y="835"/>
                      </a:cubicBezTo>
                      <a:cubicBezTo>
                        <a:pt x="0" y="1011"/>
                        <a:pt x="148" y="1111"/>
                        <a:pt x="298" y="1111"/>
                      </a:cubicBezTo>
                      <a:cubicBezTo>
                        <a:pt x="420" y="1111"/>
                        <a:pt x="542" y="1046"/>
                        <a:pt x="583" y="903"/>
                      </a:cubicBezTo>
                      <a:cubicBezTo>
                        <a:pt x="606" y="789"/>
                        <a:pt x="629" y="720"/>
                        <a:pt x="697" y="629"/>
                      </a:cubicBezTo>
                      <a:cubicBezTo>
                        <a:pt x="743" y="515"/>
                        <a:pt x="834" y="447"/>
                        <a:pt x="903" y="355"/>
                      </a:cubicBezTo>
                      <a:cubicBezTo>
                        <a:pt x="1015" y="224"/>
                        <a:pt x="912" y="1"/>
                        <a:pt x="75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3"/>
                <p:cNvSpPr/>
                <p:nvPr/>
              </p:nvSpPr>
              <p:spPr>
                <a:xfrm>
                  <a:off x="1215400" y="5024250"/>
                  <a:ext cx="42925" cy="4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7" h="1981" extrusionOk="0">
                      <a:moveTo>
                        <a:pt x="1470" y="0"/>
                      </a:moveTo>
                      <a:cubicBezTo>
                        <a:pt x="1453" y="0"/>
                        <a:pt x="1435" y="4"/>
                        <a:pt x="1416" y="11"/>
                      </a:cubicBezTo>
                      <a:cubicBezTo>
                        <a:pt x="731" y="193"/>
                        <a:pt x="1" y="1015"/>
                        <a:pt x="92" y="1745"/>
                      </a:cubicBezTo>
                      <a:cubicBezTo>
                        <a:pt x="105" y="1889"/>
                        <a:pt x="231" y="1981"/>
                        <a:pt x="349" y="1981"/>
                      </a:cubicBezTo>
                      <a:cubicBezTo>
                        <a:pt x="436" y="1981"/>
                        <a:pt x="519" y="1931"/>
                        <a:pt x="549" y="1814"/>
                      </a:cubicBezTo>
                      <a:cubicBezTo>
                        <a:pt x="686" y="1243"/>
                        <a:pt x="982" y="604"/>
                        <a:pt x="1553" y="330"/>
                      </a:cubicBezTo>
                      <a:cubicBezTo>
                        <a:pt x="1717" y="248"/>
                        <a:pt x="1623" y="0"/>
                        <a:pt x="147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206;p3"/>
                <p:cNvSpPr/>
                <p:nvPr/>
              </p:nvSpPr>
              <p:spPr>
                <a:xfrm>
                  <a:off x="1194875" y="5017025"/>
                  <a:ext cx="22875" cy="5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2159" extrusionOk="0">
                      <a:moveTo>
                        <a:pt x="782" y="0"/>
                      </a:moveTo>
                      <a:cubicBezTo>
                        <a:pt x="747" y="0"/>
                        <a:pt x="710" y="15"/>
                        <a:pt x="685" y="49"/>
                      </a:cubicBezTo>
                      <a:cubicBezTo>
                        <a:pt x="388" y="551"/>
                        <a:pt x="0" y="1555"/>
                        <a:pt x="479" y="2080"/>
                      </a:cubicBezTo>
                      <a:cubicBezTo>
                        <a:pt x="524" y="2135"/>
                        <a:pt x="575" y="2159"/>
                        <a:pt x="624" y="2159"/>
                      </a:cubicBezTo>
                      <a:cubicBezTo>
                        <a:pt x="778" y="2159"/>
                        <a:pt x="914" y="1933"/>
                        <a:pt x="776" y="1760"/>
                      </a:cubicBezTo>
                      <a:cubicBezTo>
                        <a:pt x="616" y="1555"/>
                        <a:pt x="685" y="1167"/>
                        <a:pt x="708" y="939"/>
                      </a:cubicBezTo>
                      <a:cubicBezTo>
                        <a:pt x="730" y="665"/>
                        <a:pt x="776" y="391"/>
                        <a:pt x="867" y="117"/>
                      </a:cubicBezTo>
                      <a:cubicBezTo>
                        <a:pt x="896" y="45"/>
                        <a:pt x="843" y="0"/>
                        <a:pt x="78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207;p3"/>
                <p:cNvSpPr/>
                <p:nvPr/>
              </p:nvSpPr>
              <p:spPr>
                <a:xfrm>
                  <a:off x="1165925" y="5041000"/>
                  <a:ext cx="39575" cy="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3" h="1686" extrusionOk="0">
                      <a:moveTo>
                        <a:pt x="111" y="0"/>
                      </a:moveTo>
                      <a:cubicBezTo>
                        <a:pt x="34" y="0"/>
                        <a:pt x="1" y="120"/>
                        <a:pt x="85" y="162"/>
                      </a:cubicBezTo>
                      <a:cubicBezTo>
                        <a:pt x="542" y="505"/>
                        <a:pt x="816" y="1053"/>
                        <a:pt x="1067" y="1555"/>
                      </a:cubicBezTo>
                      <a:cubicBezTo>
                        <a:pt x="1112" y="1645"/>
                        <a:pt x="1204" y="1685"/>
                        <a:pt x="1297" y="1685"/>
                      </a:cubicBezTo>
                      <a:cubicBezTo>
                        <a:pt x="1439" y="1685"/>
                        <a:pt x="1583" y="1592"/>
                        <a:pt x="1569" y="1441"/>
                      </a:cubicBezTo>
                      <a:cubicBezTo>
                        <a:pt x="1478" y="756"/>
                        <a:pt x="747" y="185"/>
                        <a:pt x="131" y="3"/>
                      </a:cubicBezTo>
                      <a:cubicBezTo>
                        <a:pt x="124" y="1"/>
                        <a:pt x="117" y="0"/>
                        <a:pt x="11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08" name="Google Shape;208;p3"/>
                <p:cNvGrpSpPr/>
                <p:nvPr/>
              </p:nvGrpSpPr>
              <p:grpSpPr>
                <a:xfrm>
                  <a:off x="-16475" y="5003600"/>
                  <a:ext cx="129225" cy="52450"/>
                  <a:chOff x="-16475" y="5003600"/>
                  <a:chExt cx="129225" cy="52450"/>
                </a:xfrm>
              </p:grpSpPr>
              <p:sp>
                <p:nvSpPr>
                  <p:cNvPr id="209" name="Google Shape;209;p3"/>
                  <p:cNvSpPr/>
                  <p:nvPr/>
                </p:nvSpPr>
                <p:spPr>
                  <a:xfrm>
                    <a:off x="-16475" y="5017850"/>
                    <a:ext cx="50700" cy="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8" h="1528" extrusionOk="0">
                        <a:moveTo>
                          <a:pt x="299" y="1"/>
                        </a:moveTo>
                        <a:cubicBezTo>
                          <a:pt x="141" y="1"/>
                          <a:pt x="1" y="144"/>
                          <a:pt x="156" y="221"/>
                        </a:cubicBezTo>
                        <a:cubicBezTo>
                          <a:pt x="452" y="426"/>
                          <a:pt x="726" y="632"/>
                          <a:pt x="932" y="883"/>
                        </a:cubicBezTo>
                        <a:cubicBezTo>
                          <a:pt x="1092" y="1111"/>
                          <a:pt x="1229" y="1454"/>
                          <a:pt x="1571" y="1522"/>
                        </a:cubicBezTo>
                        <a:cubicBezTo>
                          <a:pt x="1594" y="1526"/>
                          <a:pt x="1617" y="1528"/>
                          <a:pt x="1639" y="1528"/>
                        </a:cubicBezTo>
                        <a:cubicBezTo>
                          <a:pt x="1751" y="1528"/>
                          <a:pt x="1852" y="1480"/>
                          <a:pt x="1890" y="1385"/>
                        </a:cubicBezTo>
                        <a:cubicBezTo>
                          <a:pt x="2027" y="1111"/>
                          <a:pt x="1594" y="792"/>
                          <a:pt x="1365" y="586"/>
                        </a:cubicBezTo>
                        <a:cubicBezTo>
                          <a:pt x="1092" y="358"/>
                          <a:pt x="749" y="153"/>
                          <a:pt x="384" y="16"/>
                        </a:cubicBezTo>
                        <a:cubicBezTo>
                          <a:pt x="356" y="5"/>
                          <a:pt x="327" y="1"/>
                          <a:pt x="29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0" name="Google Shape;210;p3"/>
                  <p:cNvSpPr/>
                  <p:nvPr/>
                </p:nvSpPr>
                <p:spPr>
                  <a:xfrm>
                    <a:off x="31925" y="5003600"/>
                    <a:ext cx="80825" cy="51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33" h="2076" extrusionOk="0">
                        <a:moveTo>
                          <a:pt x="1221" y="0"/>
                        </a:moveTo>
                        <a:cubicBezTo>
                          <a:pt x="1200" y="0"/>
                          <a:pt x="1180" y="5"/>
                          <a:pt x="1164" y="15"/>
                        </a:cubicBezTo>
                        <a:cubicBezTo>
                          <a:pt x="479" y="449"/>
                          <a:pt x="0" y="1088"/>
                          <a:pt x="206" y="1772"/>
                        </a:cubicBezTo>
                        <a:cubicBezTo>
                          <a:pt x="241" y="1931"/>
                          <a:pt x="411" y="1994"/>
                          <a:pt x="581" y="1994"/>
                        </a:cubicBezTo>
                        <a:cubicBezTo>
                          <a:pt x="632" y="1994"/>
                          <a:pt x="683" y="1988"/>
                          <a:pt x="731" y="1978"/>
                        </a:cubicBezTo>
                        <a:cubicBezTo>
                          <a:pt x="806" y="2041"/>
                          <a:pt x="929" y="2076"/>
                          <a:pt x="1056" y="2076"/>
                        </a:cubicBezTo>
                        <a:cubicBezTo>
                          <a:pt x="1159" y="2076"/>
                          <a:pt x="1265" y="2052"/>
                          <a:pt x="1347" y="2001"/>
                        </a:cubicBezTo>
                        <a:cubicBezTo>
                          <a:pt x="1484" y="1909"/>
                          <a:pt x="1529" y="1795"/>
                          <a:pt x="1644" y="1681"/>
                        </a:cubicBezTo>
                        <a:cubicBezTo>
                          <a:pt x="1758" y="1567"/>
                          <a:pt x="1895" y="1476"/>
                          <a:pt x="2032" y="1362"/>
                        </a:cubicBezTo>
                        <a:cubicBezTo>
                          <a:pt x="2305" y="1156"/>
                          <a:pt x="2602" y="974"/>
                          <a:pt x="2990" y="882"/>
                        </a:cubicBezTo>
                        <a:cubicBezTo>
                          <a:pt x="3233" y="816"/>
                          <a:pt x="3220" y="516"/>
                          <a:pt x="2951" y="516"/>
                        </a:cubicBezTo>
                        <a:cubicBezTo>
                          <a:pt x="2942" y="516"/>
                          <a:pt x="2932" y="516"/>
                          <a:pt x="2922" y="517"/>
                        </a:cubicBezTo>
                        <a:cubicBezTo>
                          <a:pt x="2420" y="540"/>
                          <a:pt x="1940" y="677"/>
                          <a:pt x="1529" y="882"/>
                        </a:cubicBezTo>
                        <a:cubicBezTo>
                          <a:pt x="1324" y="974"/>
                          <a:pt x="1096" y="1133"/>
                          <a:pt x="913" y="1293"/>
                        </a:cubicBezTo>
                        <a:cubicBezTo>
                          <a:pt x="845" y="882"/>
                          <a:pt x="959" y="471"/>
                          <a:pt x="1324" y="106"/>
                        </a:cubicBezTo>
                        <a:cubicBezTo>
                          <a:pt x="1377" y="53"/>
                          <a:pt x="1293" y="0"/>
                          <a:pt x="1221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1" name="Google Shape;211;p3"/>
                <p:cNvGrpSpPr/>
                <p:nvPr/>
              </p:nvGrpSpPr>
              <p:grpSpPr>
                <a:xfrm>
                  <a:off x="607475" y="4824700"/>
                  <a:ext cx="74200" cy="40975"/>
                  <a:chOff x="607475" y="4824700"/>
                  <a:chExt cx="74200" cy="40975"/>
                </a:xfrm>
              </p:grpSpPr>
              <p:sp>
                <p:nvSpPr>
                  <p:cNvPr id="212" name="Google Shape;212;p3"/>
                  <p:cNvSpPr/>
                  <p:nvPr/>
                </p:nvSpPr>
                <p:spPr>
                  <a:xfrm>
                    <a:off x="607475" y="4838375"/>
                    <a:ext cx="38075" cy="27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23" h="1092" extrusionOk="0">
                        <a:moveTo>
                          <a:pt x="287" y="0"/>
                        </a:moveTo>
                        <a:cubicBezTo>
                          <a:pt x="87" y="0"/>
                          <a:pt x="0" y="306"/>
                          <a:pt x="214" y="370"/>
                        </a:cubicBezTo>
                        <a:cubicBezTo>
                          <a:pt x="397" y="415"/>
                          <a:pt x="579" y="484"/>
                          <a:pt x="739" y="575"/>
                        </a:cubicBezTo>
                        <a:cubicBezTo>
                          <a:pt x="899" y="689"/>
                          <a:pt x="968" y="826"/>
                          <a:pt x="1082" y="986"/>
                        </a:cubicBezTo>
                        <a:cubicBezTo>
                          <a:pt x="1138" y="1059"/>
                          <a:pt x="1211" y="1091"/>
                          <a:pt x="1281" y="1091"/>
                        </a:cubicBezTo>
                        <a:cubicBezTo>
                          <a:pt x="1408" y="1091"/>
                          <a:pt x="1522" y="981"/>
                          <a:pt x="1492" y="804"/>
                        </a:cubicBezTo>
                        <a:cubicBezTo>
                          <a:pt x="1401" y="324"/>
                          <a:pt x="739" y="96"/>
                          <a:pt x="328" y="5"/>
                        </a:cubicBezTo>
                        <a:cubicBezTo>
                          <a:pt x="314" y="2"/>
                          <a:pt x="300" y="0"/>
                          <a:pt x="28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3" name="Google Shape;213;p3"/>
                  <p:cNvSpPr/>
                  <p:nvPr/>
                </p:nvSpPr>
                <p:spPr>
                  <a:xfrm>
                    <a:off x="640925" y="4824700"/>
                    <a:ext cx="20425" cy="3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7" h="1485" extrusionOk="0">
                        <a:moveTo>
                          <a:pt x="131" y="1"/>
                        </a:moveTo>
                        <a:cubicBezTo>
                          <a:pt x="52" y="1"/>
                          <a:pt x="1" y="101"/>
                          <a:pt x="63" y="164"/>
                        </a:cubicBezTo>
                        <a:cubicBezTo>
                          <a:pt x="383" y="483"/>
                          <a:pt x="177" y="1008"/>
                          <a:pt x="383" y="1396"/>
                        </a:cubicBezTo>
                        <a:cubicBezTo>
                          <a:pt x="422" y="1455"/>
                          <a:pt x="495" y="1484"/>
                          <a:pt x="567" y="1484"/>
                        </a:cubicBezTo>
                        <a:cubicBezTo>
                          <a:pt x="663" y="1484"/>
                          <a:pt x="758" y="1432"/>
                          <a:pt x="771" y="1328"/>
                        </a:cubicBezTo>
                        <a:cubicBezTo>
                          <a:pt x="816" y="1077"/>
                          <a:pt x="725" y="734"/>
                          <a:pt x="611" y="506"/>
                        </a:cubicBezTo>
                        <a:cubicBezTo>
                          <a:pt x="520" y="278"/>
                          <a:pt x="406" y="95"/>
                          <a:pt x="154" y="4"/>
                        </a:cubicBezTo>
                        <a:cubicBezTo>
                          <a:pt x="146" y="2"/>
                          <a:pt x="138" y="1"/>
                          <a:pt x="131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4" name="Google Shape;214;p3"/>
                  <p:cNvSpPr/>
                  <p:nvPr/>
                </p:nvSpPr>
                <p:spPr>
                  <a:xfrm>
                    <a:off x="663025" y="4828900"/>
                    <a:ext cx="18650" cy="35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6" h="1434" extrusionOk="0">
                        <a:moveTo>
                          <a:pt x="547" y="0"/>
                        </a:moveTo>
                        <a:cubicBezTo>
                          <a:pt x="524" y="0"/>
                          <a:pt x="501" y="6"/>
                          <a:pt x="480" y="18"/>
                        </a:cubicBezTo>
                        <a:cubicBezTo>
                          <a:pt x="298" y="155"/>
                          <a:pt x="184" y="292"/>
                          <a:pt x="92" y="498"/>
                        </a:cubicBezTo>
                        <a:cubicBezTo>
                          <a:pt x="1" y="703"/>
                          <a:pt x="1" y="931"/>
                          <a:pt x="1" y="1160"/>
                        </a:cubicBezTo>
                        <a:cubicBezTo>
                          <a:pt x="1" y="1342"/>
                          <a:pt x="149" y="1434"/>
                          <a:pt x="295" y="1434"/>
                        </a:cubicBezTo>
                        <a:cubicBezTo>
                          <a:pt x="440" y="1434"/>
                          <a:pt x="583" y="1342"/>
                          <a:pt x="572" y="1160"/>
                        </a:cubicBezTo>
                        <a:cubicBezTo>
                          <a:pt x="572" y="840"/>
                          <a:pt x="572" y="498"/>
                          <a:pt x="708" y="201"/>
                        </a:cubicBezTo>
                        <a:cubicBezTo>
                          <a:pt x="746" y="108"/>
                          <a:pt x="647" y="0"/>
                          <a:pt x="54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5" name="Google Shape;215;p3"/>
                <p:cNvGrpSpPr/>
                <p:nvPr/>
              </p:nvGrpSpPr>
              <p:grpSpPr>
                <a:xfrm>
                  <a:off x="430000" y="4634800"/>
                  <a:ext cx="90025" cy="41475"/>
                  <a:chOff x="430000" y="4634800"/>
                  <a:chExt cx="90025" cy="41475"/>
                </a:xfrm>
              </p:grpSpPr>
              <p:sp>
                <p:nvSpPr>
                  <p:cNvPr id="216" name="Google Shape;216;p3"/>
                  <p:cNvSpPr/>
                  <p:nvPr/>
                </p:nvSpPr>
                <p:spPr>
                  <a:xfrm>
                    <a:off x="430000" y="4643700"/>
                    <a:ext cx="26575" cy="2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3" h="977" extrusionOk="0">
                        <a:moveTo>
                          <a:pt x="167" y="0"/>
                        </a:moveTo>
                        <a:cubicBezTo>
                          <a:pt x="59" y="0"/>
                          <a:pt x="0" y="133"/>
                          <a:pt x="100" y="214"/>
                        </a:cubicBezTo>
                        <a:cubicBezTo>
                          <a:pt x="215" y="305"/>
                          <a:pt x="329" y="419"/>
                          <a:pt x="443" y="533"/>
                        </a:cubicBezTo>
                        <a:cubicBezTo>
                          <a:pt x="534" y="670"/>
                          <a:pt x="603" y="807"/>
                          <a:pt x="694" y="921"/>
                        </a:cubicBezTo>
                        <a:cubicBezTo>
                          <a:pt x="733" y="960"/>
                          <a:pt x="781" y="977"/>
                          <a:pt x="828" y="977"/>
                        </a:cubicBezTo>
                        <a:cubicBezTo>
                          <a:pt x="948" y="977"/>
                          <a:pt x="1063" y="869"/>
                          <a:pt x="1013" y="739"/>
                        </a:cubicBezTo>
                        <a:cubicBezTo>
                          <a:pt x="899" y="419"/>
                          <a:pt x="511" y="168"/>
                          <a:pt x="215" y="8"/>
                        </a:cubicBezTo>
                        <a:cubicBezTo>
                          <a:pt x="198" y="3"/>
                          <a:pt x="182" y="0"/>
                          <a:pt x="167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7" name="Google Shape;217;p3"/>
                  <p:cNvSpPr/>
                  <p:nvPr/>
                </p:nvSpPr>
                <p:spPr>
                  <a:xfrm>
                    <a:off x="461025" y="4636275"/>
                    <a:ext cx="17900" cy="34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6" h="1364" extrusionOk="0">
                        <a:moveTo>
                          <a:pt x="519" y="0"/>
                        </a:moveTo>
                        <a:cubicBezTo>
                          <a:pt x="469" y="0"/>
                          <a:pt x="420" y="23"/>
                          <a:pt x="389" y="77"/>
                        </a:cubicBezTo>
                        <a:cubicBezTo>
                          <a:pt x="229" y="397"/>
                          <a:pt x="1" y="921"/>
                          <a:pt x="206" y="1264"/>
                        </a:cubicBezTo>
                        <a:cubicBezTo>
                          <a:pt x="236" y="1333"/>
                          <a:pt x="295" y="1363"/>
                          <a:pt x="356" y="1363"/>
                        </a:cubicBezTo>
                        <a:cubicBezTo>
                          <a:pt x="437" y="1363"/>
                          <a:pt x="523" y="1309"/>
                          <a:pt x="549" y="1218"/>
                        </a:cubicBezTo>
                        <a:cubicBezTo>
                          <a:pt x="594" y="1058"/>
                          <a:pt x="549" y="899"/>
                          <a:pt x="571" y="716"/>
                        </a:cubicBezTo>
                        <a:cubicBezTo>
                          <a:pt x="571" y="533"/>
                          <a:pt x="617" y="374"/>
                          <a:pt x="686" y="191"/>
                        </a:cubicBezTo>
                        <a:cubicBezTo>
                          <a:pt x="716" y="86"/>
                          <a:pt x="616" y="0"/>
                          <a:pt x="519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18" name="Google Shape;218;p3"/>
                  <p:cNvSpPr/>
                  <p:nvPr/>
                </p:nvSpPr>
                <p:spPr>
                  <a:xfrm>
                    <a:off x="480250" y="4634800"/>
                    <a:ext cx="39775" cy="4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91" h="1659" extrusionOk="0">
                        <a:moveTo>
                          <a:pt x="1112" y="1"/>
                        </a:moveTo>
                        <a:cubicBezTo>
                          <a:pt x="1047" y="1"/>
                          <a:pt x="981" y="21"/>
                          <a:pt x="921" y="67"/>
                        </a:cubicBezTo>
                        <a:cubicBezTo>
                          <a:pt x="533" y="364"/>
                          <a:pt x="213" y="798"/>
                          <a:pt x="76" y="1254"/>
                        </a:cubicBezTo>
                        <a:cubicBezTo>
                          <a:pt x="1" y="1482"/>
                          <a:pt x="206" y="1659"/>
                          <a:pt x="407" y="1659"/>
                        </a:cubicBezTo>
                        <a:cubicBezTo>
                          <a:pt x="508" y="1659"/>
                          <a:pt x="608" y="1613"/>
                          <a:pt x="670" y="1505"/>
                        </a:cubicBezTo>
                        <a:cubicBezTo>
                          <a:pt x="875" y="1140"/>
                          <a:pt x="1035" y="798"/>
                          <a:pt x="1354" y="524"/>
                        </a:cubicBezTo>
                        <a:cubicBezTo>
                          <a:pt x="1591" y="306"/>
                          <a:pt x="1364" y="1"/>
                          <a:pt x="1112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19" name="Google Shape;219;p3"/>
                <p:cNvGrpSpPr/>
                <p:nvPr/>
              </p:nvGrpSpPr>
              <p:grpSpPr>
                <a:xfrm>
                  <a:off x="-72500" y="4635875"/>
                  <a:ext cx="71000" cy="32350"/>
                  <a:chOff x="-72500" y="4635875"/>
                  <a:chExt cx="71000" cy="32350"/>
                </a:xfrm>
              </p:grpSpPr>
              <p:sp>
                <p:nvSpPr>
                  <p:cNvPr id="220" name="Google Shape;220;p3"/>
                  <p:cNvSpPr/>
                  <p:nvPr/>
                </p:nvSpPr>
                <p:spPr>
                  <a:xfrm>
                    <a:off x="-72500" y="4647850"/>
                    <a:ext cx="25125" cy="20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5" h="815" extrusionOk="0">
                        <a:moveTo>
                          <a:pt x="370" y="1"/>
                        </a:moveTo>
                        <a:cubicBezTo>
                          <a:pt x="282" y="1"/>
                          <a:pt x="194" y="18"/>
                          <a:pt x="114" y="48"/>
                        </a:cubicBezTo>
                        <a:cubicBezTo>
                          <a:pt x="0" y="70"/>
                          <a:pt x="23" y="276"/>
                          <a:pt x="160" y="276"/>
                        </a:cubicBezTo>
                        <a:cubicBezTo>
                          <a:pt x="274" y="276"/>
                          <a:pt x="388" y="299"/>
                          <a:pt x="479" y="390"/>
                        </a:cubicBezTo>
                        <a:cubicBezTo>
                          <a:pt x="594" y="481"/>
                          <a:pt x="594" y="595"/>
                          <a:pt x="662" y="732"/>
                        </a:cubicBezTo>
                        <a:cubicBezTo>
                          <a:pt x="687" y="790"/>
                          <a:pt x="738" y="815"/>
                          <a:pt x="793" y="815"/>
                        </a:cubicBezTo>
                        <a:cubicBezTo>
                          <a:pt x="892" y="815"/>
                          <a:pt x="1004" y="735"/>
                          <a:pt x="1004" y="618"/>
                        </a:cubicBezTo>
                        <a:cubicBezTo>
                          <a:pt x="1004" y="413"/>
                          <a:pt x="867" y="207"/>
                          <a:pt x="685" y="93"/>
                        </a:cubicBezTo>
                        <a:cubicBezTo>
                          <a:pt x="595" y="29"/>
                          <a:pt x="483" y="1"/>
                          <a:pt x="37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1" name="Google Shape;221;p3"/>
                  <p:cNvSpPr/>
                  <p:nvPr/>
                </p:nvSpPr>
                <p:spPr>
                  <a:xfrm>
                    <a:off x="-46825" y="4635875"/>
                    <a:ext cx="22850" cy="2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4" h="1128" extrusionOk="0">
                        <a:moveTo>
                          <a:pt x="695" y="1"/>
                        </a:moveTo>
                        <a:cubicBezTo>
                          <a:pt x="661" y="1"/>
                          <a:pt x="626" y="8"/>
                          <a:pt x="594" y="24"/>
                        </a:cubicBezTo>
                        <a:cubicBezTo>
                          <a:pt x="343" y="207"/>
                          <a:pt x="0" y="686"/>
                          <a:pt x="228" y="1006"/>
                        </a:cubicBezTo>
                        <a:cubicBezTo>
                          <a:pt x="289" y="1087"/>
                          <a:pt x="373" y="1128"/>
                          <a:pt x="455" y="1128"/>
                        </a:cubicBezTo>
                        <a:cubicBezTo>
                          <a:pt x="557" y="1128"/>
                          <a:pt x="657" y="1064"/>
                          <a:pt x="708" y="937"/>
                        </a:cubicBezTo>
                        <a:cubicBezTo>
                          <a:pt x="731" y="846"/>
                          <a:pt x="708" y="732"/>
                          <a:pt x="731" y="618"/>
                        </a:cubicBezTo>
                        <a:cubicBezTo>
                          <a:pt x="731" y="527"/>
                          <a:pt x="776" y="413"/>
                          <a:pt x="845" y="344"/>
                        </a:cubicBezTo>
                        <a:cubicBezTo>
                          <a:pt x="890" y="276"/>
                          <a:pt x="913" y="161"/>
                          <a:pt x="845" y="70"/>
                        </a:cubicBezTo>
                        <a:cubicBezTo>
                          <a:pt x="815" y="26"/>
                          <a:pt x="757" y="1"/>
                          <a:pt x="695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" name="Google Shape;222;p3"/>
                  <p:cNvSpPr/>
                  <p:nvPr/>
                </p:nvSpPr>
                <p:spPr>
                  <a:xfrm>
                    <a:off x="-23425" y="4644325"/>
                    <a:ext cx="21925" cy="22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7" h="903" extrusionOk="0">
                        <a:moveTo>
                          <a:pt x="616" y="1"/>
                        </a:moveTo>
                        <a:cubicBezTo>
                          <a:pt x="601" y="1"/>
                          <a:pt x="586" y="3"/>
                          <a:pt x="571" y="6"/>
                        </a:cubicBezTo>
                        <a:cubicBezTo>
                          <a:pt x="274" y="75"/>
                          <a:pt x="0" y="303"/>
                          <a:pt x="0" y="622"/>
                        </a:cubicBezTo>
                        <a:cubicBezTo>
                          <a:pt x="0" y="803"/>
                          <a:pt x="153" y="903"/>
                          <a:pt x="298" y="903"/>
                        </a:cubicBezTo>
                        <a:cubicBezTo>
                          <a:pt x="410" y="903"/>
                          <a:pt x="518" y="843"/>
                          <a:pt x="548" y="714"/>
                        </a:cubicBezTo>
                        <a:cubicBezTo>
                          <a:pt x="571" y="577"/>
                          <a:pt x="594" y="463"/>
                          <a:pt x="708" y="371"/>
                        </a:cubicBezTo>
                        <a:cubicBezTo>
                          <a:pt x="876" y="245"/>
                          <a:pt x="792" y="1"/>
                          <a:pt x="616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3" name="Google Shape;223;p3"/>
                <p:cNvGrpSpPr/>
                <p:nvPr/>
              </p:nvGrpSpPr>
              <p:grpSpPr>
                <a:xfrm>
                  <a:off x="2937175" y="5019350"/>
                  <a:ext cx="86775" cy="49325"/>
                  <a:chOff x="1018525" y="5491625"/>
                  <a:chExt cx="86775" cy="49325"/>
                </a:xfrm>
              </p:grpSpPr>
              <p:sp>
                <p:nvSpPr>
                  <p:cNvPr id="224" name="Google Shape;224;p3"/>
                  <p:cNvSpPr/>
                  <p:nvPr/>
                </p:nvSpPr>
                <p:spPr>
                  <a:xfrm>
                    <a:off x="1018525" y="5504000"/>
                    <a:ext cx="36550" cy="36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2" h="1478" extrusionOk="0">
                        <a:moveTo>
                          <a:pt x="146" y="0"/>
                        </a:moveTo>
                        <a:cubicBezTo>
                          <a:pt x="62" y="0"/>
                          <a:pt x="0" y="113"/>
                          <a:pt x="70" y="199"/>
                        </a:cubicBezTo>
                        <a:cubicBezTo>
                          <a:pt x="275" y="450"/>
                          <a:pt x="458" y="701"/>
                          <a:pt x="663" y="975"/>
                        </a:cubicBezTo>
                        <a:cubicBezTo>
                          <a:pt x="800" y="1158"/>
                          <a:pt x="983" y="1478"/>
                          <a:pt x="1256" y="1478"/>
                        </a:cubicBezTo>
                        <a:cubicBezTo>
                          <a:pt x="1393" y="1478"/>
                          <a:pt x="1462" y="1363"/>
                          <a:pt x="1439" y="1249"/>
                        </a:cubicBezTo>
                        <a:cubicBezTo>
                          <a:pt x="1393" y="1021"/>
                          <a:pt x="1074" y="816"/>
                          <a:pt x="914" y="656"/>
                        </a:cubicBezTo>
                        <a:cubicBezTo>
                          <a:pt x="686" y="450"/>
                          <a:pt x="458" y="245"/>
                          <a:pt x="229" y="40"/>
                        </a:cubicBezTo>
                        <a:cubicBezTo>
                          <a:pt x="202" y="12"/>
                          <a:pt x="173" y="0"/>
                          <a:pt x="146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5" name="Google Shape;225;p3"/>
                  <p:cNvSpPr/>
                  <p:nvPr/>
                </p:nvSpPr>
                <p:spPr>
                  <a:xfrm>
                    <a:off x="1052775" y="5491625"/>
                    <a:ext cx="26675" cy="47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7" h="1892" extrusionOk="0">
                        <a:moveTo>
                          <a:pt x="828" y="0"/>
                        </a:moveTo>
                        <a:cubicBezTo>
                          <a:pt x="780" y="0"/>
                          <a:pt x="730" y="17"/>
                          <a:pt x="685" y="55"/>
                        </a:cubicBezTo>
                        <a:cubicBezTo>
                          <a:pt x="297" y="420"/>
                          <a:pt x="1" y="1151"/>
                          <a:pt x="183" y="1676"/>
                        </a:cubicBezTo>
                        <a:cubicBezTo>
                          <a:pt x="236" y="1826"/>
                          <a:pt x="365" y="1891"/>
                          <a:pt x="494" y="1891"/>
                        </a:cubicBezTo>
                        <a:cubicBezTo>
                          <a:pt x="696" y="1891"/>
                          <a:pt x="897" y="1731"/>
                          <a:pt x="799" y="1493"/>
                        </a:cubicBezTo>
                        <a:cubicBezTo>
                          <a:pt x="663" y="1105"/>
                          <a:pt x="982" y="649"/>
                          <a:pt x="1051" y="261"/>
                        </a:cubicBezTo>
                        <a:cubicBezTo>
                          <a:pt x="1067" y="113"/>
                          <a:pt x="953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6" name="Google Shape;226;p3"/>
                  <p:cNvSpPr/>
                  <p:nvPr/>
                </p:nvSpPr>
                <p:spPr>
                  <a:xfrm>
                    <a:off x="1071600" y="5501575"/>
                    <a:ext cx="33700" cy="34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8" h="1366" extrusionOk="0">
                        <a:moveTo>
                          <a:pt x="959" y="1"/>
                        </a:moveTo>
                        <a:cubicBezTo>
                          <a:pt x="524" y="1"/>
                          <a:pt x="168" y="580"/>
                          <a:pt x="69" y="935"/>
                        </a:cubicBezTo>
                        <a:cubicBezTo>
                          <a:pt x="1" y="1196"/>
                          <a:pt x="204" y="1366"/>
                          <a:pt x="412" y="1366"/>
                        </a:cubicBezTo>
                        <a:cubicBezTo>
                          <a:pt x="550" y="1366"/>
                          <a:pt x="690" y="1291"/>
                          <a:pt x="754" y="1118"/>
                        </a:cubicBezTo>
                        <a:cubicBezTo>
                          <a:pt x="800" y="958"/>
                          <a:pt x="845" y="798"/>
                          <a:pt x="937" y="662"/>
                        </a:cubicBezTo>
                        <a:cubicBezTo>
                          <a:pt x="1028" y="525"/>
                          <a:pt x="1165" y="433"/>
                          <a:pt x="1256" y="296"/>
                        </a:cubicBezTo>
                        <a:cubicBezTo>
                          <a:pt x="1348" y="205"/>
                          <a:pt x="1256" y="68"/>
                          <a:pt x="1165" y="45"/>
                        </a:cubicBezTo>
                        <a:cubicBezTo>
                          <a:pt x="1095" y="15"/>
                          <a:pt x="1026" y="1"/>
                          <a:pt x="95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7" name="Google Shape;227;p3"/>
                <p:cNvGrpSpPr/>
                <p:nvPr/>
              </p:nvGrpSpPr>
              <p:grpSpPr>
                <a:xfrm>
                  <a:off x="1824250" y="4743875"/>
                  <a:ext cx="70500" cy="29825"/>
                  <a:chOff x="1824250" y="4743875"/>
                  <a:chExt cx="70500" cy="29825"/>
                </a:xfrm>
              </p:grpSpPr>
              <p:sp>
                <p:nvSpPr>
                  <p:cNvPr id="228" name="Google Shape;228;p3"/>
                  <p:cNvSpPr/>
                  <p:nvPr/>
                </p:nvSpPr>
                <p:spPr>
                  <a:xfrm>
                    <a:off x="1824250" y="4750825"/>
                    <a:ext cx="20475" cy="2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19" h="915" extrusionOk="0">
                        <a:moveTo>
                          <a:pt x="204" y="1"/>
                        </a:moveTo>
                        <a:cubicBezTo>
                          <a:pt x="66" y="1"/>
                          <a:pt x="1" y="167"/>
                          <a:pt x="138" y="265"/>
                        </a:cubicBezTo>
                        <a:cubicBezTo>
                          <a:pt x="298" y="402"/>
                          <a:pt x="344" y="585"/>
                          <a:pt x="412" y="768"/>
                        </a:cubicBezTo>
                        <a:cubicBezTo>
                          <a:pt x="449" y="869"/>
                          <a:pt x="527" y="915"/>
                          <a:pt x="603" y="915"/>
                        </a:cubicBezTo>
                        <a:cubicBezTo>
                          <a:pt x="713" y="915"/>
                          <a:pt x="818" y="816"/>
                          <a:pt x="777" y="653"/>
                        </a:cubicBezTo>
                        <a:cubicBezTo>
                          <a:pt x="732" y="402"/>
                          <a:pt x="526" y="128"/>
                          <a:pt x="275" y="14"/>
                        </a:cubicBezTo>
                        <a:cubicBezTo>
                          <a:pt x="250" y="5"/>
                          <a:pt x="226" y="1"/>
                          <a:pt x="204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9" name="Google Shape;229;p3"/>
                  <p:cNvSpPr/>
                  <p:nvPr/>
                </p:nvSpPr>
                <p:spPr>
                  <a:xfrm>
                    <a:off x="1848250" y="4743875"/>
                    <a:ext cx="17975" cy="2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9" h="1021" extrusionOk="0">
                        <a:moveTo>
                          <a:pt x="431" y="1"/>
                        </a:moveTo>
                        <a:cubicBezTo>
                          <a:pt x="366" y="1"/>
                          <a:pt x="300" y="33"/>
                          <a:pt x="251" y="110"/>
                        </a:cubicBezTo>
                        <a:cubicBezTo>
                          <a:pt x="114" y="315"/>
                          <a:pt x="0" y="589"/>
                          <a:pt x="69" y="840"/>
                        </a:cubicBezTo>
                        <a:cubicBezTo>
                          <a:pt x="92" y="957"/>
                          <a:pt x="205" y="1020"/>
                          <a:pt x="316" y="1020"/>
                        </a:cubicBezTo>
                        <a:cubicBezTo>
                          <a:pt x="422" y="1020"/>
                          <a:pt x="526" y="963"/>
                          <a:pt x="548" y="840"/>
                        </a:cubicBezTo>
                        <a:cubicBezTo>
                          <a:pt x="594" y="658"/>
                          <a:pt x="571" y="498"/>
                          <a:pt x="639" y="338"/>
                        </a:cubicBezTo>
                        <a:cubicBezTo>
                          <a:pt x="718" y="164"/>
                          <a:pt x="578" y="1"/>
                          <a:pt x="431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0" name="Google Shape;230;p3"/>
                  <p:cNvSpPr/>
                  <p:nvPr/>
                </p:nvSpPr>
                <p:spPr>
                  <a:xfrm>
                    <a:off x="1867725" y="4747900"/>
                    <a:ext cx="27025" cy="2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81" h="1024" extrusionOk="0">
                        <a:moveTo>
                          <a:pt x="741" y="1"/>
                        </a:moveTo>
                        <a:cubicBezTo>
                          <a:pt x="700" y="1"/>
                          <a:pt x="657" y="13"/>
                          <a:pt x="613" y="40"/>
                        </a:cubicBezTo>
                        <a:cubicBezTo>
                          <a:pt x="385" y="200"/>
                          <a:pt x="157" y="382"/>
                          <a:pt x="66" y="656"/>
                        </a:cubicBezTo>
                        <a:cubicBezTo>
                          <a:pt x="1" y="852"/>
                          <a:pt x="179" y="1024"/>
                          <a:pt x="353" y="1024"/>
                        </a:cubicBezTo>
                        <a:cubicBezTo>
                          <a:pt x="423" y="1024"/>
                          <a:pt x="493" y="996"/>
                          <a:pt x="545" y="930"/>
                        </a:cubicBezTo>
                        <a:cubicBezTo>
                          <a:pt x="682" y="770"/>
                          <a:pt x="773" y="588"/>
                          <a:pt x="910" y="428"/>
                        </a:cubicBezTo>
                        <a:cubicBezTo>
                          <a:pt x="1080" y="277"/>
                          <a:pt x="937" y="1"/>
                          <a:pt x="741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1" name="Google Shape;231;p3"/>
                <p:cNvGrpSpPr/>
                <p:nvPr/>
              </p:nvGrpSpPr>
              <p:grpSpPr>
                <a:xfrm>
                  <a:off x="2411000" y="4676700"/>
                  <a:ext cx="65525" cy="30125"/>
                  <a:chOff x="2411000" y="4676700"/>
                  <a:chExt cx="65525" cy="30125"/>
                </a:xfrm>
              </p:grpSpPr>
              <p:sp>
                <p:nvSpPr>
                  <p:cNvPr id="232" name="Google Shape;232;p3"/>
                  <p:cNvSpPr/>
                  <p:nvPr/>
                </p:nvSpPr>
                <p:spPr>
                  <a:xfrm>
                    <a:off x="2411000" y="4683175"/>
                    <a:ext cx="23875" cy="2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5" h="878" extrusionOk="0">
                        <a:moveTo>
                          <a:pt x="50" y="1"/>
                        </a:moveTo>
                        <a:cubicBezTo>
                          <a:pt x="14" y="1"/>
                          <a:pt x="1" y="75"/>
                          <a:pt x="41" y="95"/>
                        </a:cubicBezTo>
                        <a:cubicBezTo>
                          <a:pt x="224" y="187"/>
                          <a:pt x="315" y="301"/>
                          <a:pt x="407" y="461"/>
                        </a:cubicBezTo>
                        <a:cubicBezTo>
                          <a:pt x="475" y="598"/>
                          <a:pt x="521" y="826"/>
                          <a:pt x="703" y="872"/>
                        </a:cubicBezTo>
                        <a:cubicBezTo>
                          <a:pt x="719" y="875"/>
                          <a:pt x="734" y="877"/>
                          <a:pt x="748" y="877"/>
                        </a:cubicBezTo>
                        <a:cubicBezTo>
                          <a:pt x="817" y="877"/>
                          <a:pt x="867" y="833"/>
                          <a:pt x="886" y="757"/>
                        </a:cubicBezTo>
                        <a:cubicBezTo>
                          <a:pt x="954" y="575"/>
                          <a:pt x="726" y="324"/>
                          <a:pt x="589" y="232"/>
                        </a:cubicBezTo>
                        <a:cubicBezTo>
                          <a:pt x="429" y="95"/>
                          <a:pt x="270" y="27"/>
                          <a:pt x="64" y="4"/>
                        </a:cubicBezTo>
                        <a:cubicBezTo>
                          <a:pt x="59" y="2"/>
                          <a:pt x="55" y="1"/>
                          <a:pt x="5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3" name="Google Shape;233;p3"/>
                  <p:cNvSpPr/>
                  <p:nvPr/>
                </p:nvSpPr>
                <p:spPr>
                  <a:xfrm>
                    <a:off x="2438275" y="4676700"/>
                    <a:ext cx="16750" cy="2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0" h="1192" extrusionOk="0">
                        <a:moveTo>
                          <a:pt x="511" y="0"/>
                        </a:moveTo>
                        <a:cubicBezTo>
                          <a:pt x="467" y="0"/>
                          <a:pt x="421" y="18"/>
                          <a:pt x="388" y="58"/>
                        </a:cubicBezTo>
                        <a:cubicBezTo>
                          <a:pt x="206" y="354"/>
                          <a:pt x="0" y="697"/>
                          <a:pt x="92" y="1039"/>
                        </a:cubicBezTo>
                        <a:cubicBezTo>
                          <a:pt x="119" y="1147"/>
                          <a:pt x="199" y="1191"/>
                          <a:pt x="280" y="1191"/>
                        </a:cubicBezTo>
                        <a:cubicBezTo>
                          <a:pt x="406" y="1191"/>
                          <a:pt x="535" y="1086"/>
                          <a:pt x="480" y="948"/>
                        </a:cubicBezTo>
                        <a:cubicBezTo>
                          <a:pt x="411" y="697"/>
                          <a:pt x="548" y="377"/>
                          <a:pt x="640" y="149"/>
                        </a:cubicBezTo>
                        <a:cubicBezTo>
                          <a:pt x="669" y="60"/>
                          <a:pt x="593" y="0"/>
                          <a:pt x="511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4" name="Google Shape;234;p3"/>
                  <p:cNvSpPr/>
                  <p:nvPr/>
                </p:nvSpPr>
                <p:spPr>
                  <a:xfrm>
                    <a:off x="2453575" y="4680900"/>
                    <a:ext cx="22950" cy="25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" h="1037" extrusionOk="0">
                        <a:moveTo>
                          <a:pt x="698" y="1"/>
                        </a:moveTo>
                        <a:cubicBezTo>
                          <a:pt x="361" y="1"/>
                          <a:pt x="68" y="519"/>
                          <a:pt x="28" y="803"/>
                        </a:cubicBezTo>
                        <a:cubicBezTo>
                          <a:pt x="0" y="940"/>
                          <a:pt x="113" y="1036"/>
                          <a:pt x="217" y="1036"/>
                        </a:cubicBezTo>
                        <a:cubicBezTo>
                          <a:pt x="286" y="1036"/>
                          <a:pt x="352" y="994"/>
                          <a:pt x="370" y="894"/>
                        </a:cubicBezTo>
                        <a:cubicBezTo>
                          <a:pt x="416" y="597"/>
                          <a:pt x="667" y="369"/>
                          <a:pt x="872" y="164"/>
                        </a:cubicBezTo>
                        <a:cubicBezTo>
                          <a:pt x="918" y="118"/>
                          <a:pt x="895" y="50"/>
                          <a:pt x="826" y="27"/>
                        </a:cubicBezTo>
                        <a:cubicBezTo>
                          <a:pt x="783" y="9"/>
                          <a:pt x="740" y="1"/>
                          <a:pt x="69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35" name="Google Shape;235;p3"/>
                <p:cNvSpPr/>
                <p:nvPr/>
              </p:nvSpPr>
              <p:spPr>
                <a:xfrm>
                  <a:off x="3305050" y="4606775"/>
                  <a:ext cx="21425" cy="2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" h="855" extrusionOk="0">
                      <a:moveTo>
                        <a:pt x="176" y="1"/>
                      </a:moveTo>
                      <a:cubicBezTo>
                        <a:pt x="89" y="1"/>
                        <a:pt x="0" y="74"/>
                        <a:pt x="70" y="161"/>
                      </a:cubicBezTo>
                      <a:cubicBezTo>
                        <a:pt x="206" y="344"/>
                        <a:pt x="343" y="549"/>
                        <a:pt x="435" y="755"/>
                      </a:cubicBezTo>
                      <a:cubicBezTo>
                        <a:pt x="461" y="825"/>
                        <a:pt x="534" y="854"/>
                        <a:pt x="609" y="854"/>
                      </a:cubicBezTo>
                      <a:cubicBezTo>
                        <a:pt x="730" y="854"/>
                        <a:pt x="856" y="776"/>
                        <a:pt x="800" y="664"/>
                      </a:cubicBezTo>
                      <a:cubicBezTo>
                        <a:pt x="686" y="412"/>
                        <a:pt x="503" y="230"/>
                        <a:pt x="252" y="24"/>
                      </a:cubicBezTo>
                      <a:cubicBezTo>
                        <a:pt x="230" y="8"/>
                        <a:pt x="203" y="1"/>
                        <a:pt x="1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" name="Google Shape;236;p3"/>
                <p:cNvSpPr/>
                <p:nvPr/>
              </p:nvSpPr>
              <p:spPr>
                <a:xfrm>
                  <a:off x="3332450" y="4602200"/>
                  <a:ext cx="16025" cy="1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" h="779" extrusionOk="0">
                      <a:moveTo>
                        <a:pt x="467" y="1"/>
                      </a:moveTo>
                      <a:cubicBezTo>
                        <a:pt x="439" y="1"/>
                        <a:pt x="411" y="8"/>
                        <a:pt x="389" y="25"/>
                      </a:cubicBezTo>
                      <a:cubicBezTo>
                        <a:pt x="183" y="162"/>
                        <a:pt x="1" y="390"/>
                        <a:pt x="46" y="618"/>
                      </a:cubicBezTo>
                      <a:cubicBezTo>
                        <a:pt x="46" y="687"/>
                        <a:pt x="92" y="755"/>
                        <a:pt x="183" y="778"/>
                      </a:cubicBezTo>
                      <a:cubicBezTo>
                        <a:pt x="252" y="778"/>
                        <a:pt x="320" y="778"/>
                        <a:pt x="366" y="732"/>
                      </a:cubicBezTo>
                      <a:cubicBezTo>
                        <a:pt x="434" y="687"/>
                        <a:pt x="434" y="641"/>
                        <a:pt x="434" y="573"/>
                      </a:cubicBezTo>
                      <a:cubicBezTo>
                        <a:pt x="389" y="436"/>
                        <a:pt x="480" y="253"/>
                        <a:pt x="571" y="139"/>
                      </a:cubicBezTo>
                      <a:cubicBezTo>
                        <a:pt x="640" y="70"/>
                        <a:pt x="553" y="1"/>
                        <a:pt x="46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7" name="Google Shape;237;p3"/>
                <p:cNvSpPr/>
                <p:nvPr/>
              </p:nvSpPr>
              <p:spPr>
                <a:xfrm>
                  <a:off x="3346725" y="4606000"/>
                  <a:ext cx="24800" cy="2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" h="875" extrusionOk="0">
                      <a:moveTo>
                        <a:pt x="874" y="1"/>
                      </a:moveTo>
                      <a:cubicBezTo>
                        <a:pt x="858" y="1"/>
                        <a:pt x="841" y="3"/>
                        <a:pt x="822" y="10"/>
                      </a:cubicBezTo>
                      <a:cubicBezTo>
                        <a:pt x="480" y="124"/>
                        <a:pt x="0" y="443"/>
                        <a:pt x="160" y="763"/>
                      </a:cubicBezTo>
                      <a:cubicBezTo>
                        <a:pt x="196" y="834"/>
                        <a:pt x="280" y="874"/>
                        <a:pt x="360" y="874"/>
                      </a:cubicBezTo>
                      <a:cubicBezTo>
                        <a:pt x="434" y="874"/>
                        <a:pt x="503" y="840"/>
                        <a:pt x="525" y="763"/>
                      </a:cubicBezTo>
                      <a:cubicBezTo>
                        <a:pt x="571" y="672"/>
                        <a:pt x="548" y="558"/>
                        <a:pt x="617" y="443"/>
                      </a:cubicBezTo>
                      <a:cubicBezTo>
                        <a:pt x="662" y="329"/>
                        <a:pt x="776" y="238"/>
                        <a:pt x="913" y="147"/>
                      </a:cubicBezTo>
                      <a:cubicBezTo>
                        <a:pt x="992" y="107"/>
                        <a:pt x="969" y="1"/>
                        <a:pt x="87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8" name="Google Shape;238;p3"/>
                <p:cNvGrpSpPr/>
                <p:nvPr/>
              </p:nvGrpSpPr>
              <p:grpSpPr>
                <a:xfrm>
                  <a:off x="3114425" y="4810925"/>
                  <a:ext cx="65900" cy="31675"/>
                  <a:chOff x="3114425" y="4810925"/>
                  <a:chExt cx="65900" cy="31675"/>
                </a:xfrm>
              </p:grpSpPr>
              <p:sp>
                <p:nvSpPr>
                  <p:cNvPr id="239" name="Google Shape;239;p3"/>
                  <p:cNvSpPr/>
                  <p:nvPr/>
                </p:nvSpPr>
                <p:spPr>
                  <a:xfrm>
                    <a:off x="3114425" y="4821200"/>
                    <a:ext cx="21975" cy="21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79" h="856" extrusionOk="0">
                        <a:moveTo>
                          <a:pt x="193" y="0"/>
                        </a:moveTo>
                        <a:cubicBezTo>
                          <a:pt x="94" y="0"/>
                          <a:pt x="0" y="106"/>
                          <a:pt x="71" y="212"/>
                        </a:cubicBezTo>
                        <a:cubicBezTo>
                          <a:pt x="139" y="326"/>
                          <a:pt x="208" y="441"/>
                          <a:pt x="299" y="532"/>
                        </a:cubicBezTo>
                        <a:cubicBezTo>
                          <a:pt x="390" y="646"/>
                          <a:pt x="459" y="783"/>
                          <a:pt x="596" y="829"/>
                        </a:cubicBezTo>
                        <a:cubicBezTo>
                          <a:pt x="624" y="847"/>
                          <a:pt x="653" y="855"/>
                          <a:pt x="681" y="855"/>
                        </a:cubicBezTo>
                        <a:cubicBezTo>
                          <a:pt x="789" y="855"/>
                          <a:pt x="879" y="732"/>
                          <a:pt x="824" y="623"/>
                        </a:cubicBezTo>
                        <a:cubicBezTo>
                          <a:pt x="756" y="509"/>
                          <a:pt x="642" y="418"/>
                          <a:pt x="550" y="326"/>
                        </a:cubicBezTo>
                        <a:cubicBezTo>
                          <a:pt x="459" y="235"/>
                          <a:pt x="368" y="144"/>
                          <a:pt x="276" y="30"/>
                        </a:cubicBezTo>
                        <a:cubicBezTo>
                          <a:pt x="251" y="9"/>
                          <a:pt x="221" y="0"/>
                          <a:pt x="19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0" name="Google Shape;240;p3"/>
                  <p:cNvSpPr/>
                  <p:nvPr/>
                </p:nvSpPr>
                <p:spPr>
                  <a:xfrm>
                    <a:off x="3139575" y="4810925"/>
                    <a:ext cx="16400" cy="2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" h="936" extrusionOk="0">
                        <a:moveTo>
                          <a:pt x="493" y="0"/>
                        </a:moveTo>
                        <a:cubicBezTo>
                          <a:pt x="458" y="0"/>
                          <a:pt x="426" y="16"/>
                          <a:pt x="412" y="53"/>
                        </a:cubicBezTo>
                        <a:cubicBezTo>
                          <a:pt x="320" y="258"/>
                          <a:pt x="1" y="760"/>
                          <a:pt x="275" y="920"/>
                        </a:cubicBezTo>
                        <a:cubicBezTo>
                          <a:pt x="294" y="929"/>
                          <a:pt x="320" y="935"/>
                          <a:pt x="348" y="935"/>
                        </a:cubicBezTo>
                        <a:cubicBezTo>
                          <a:pt x="388" y="935"/>
                          <a:pt x="430" y="924"/>
                          <a:pt x="457" y="897"/>
                        </a:cubicBezTo>
                        <a:cubicBezTo>
                          <a:pt x="526" y="806"/>
                          <a:pt x="526" y="692"/>
                          <a:pt x="526" y="600"/>
                        </a:cubicBezTo>
                        <a:cubicBezTo>
                          <a:pt x="571" y="441"/>
                          <a:pt x="594" y="304"/>
                          <a:pt x="640" y="144"/>
                        </a:cubicBezTo>
                        <a:cubicBezTo>
                          <a:pt x="655" y="67"/>
                          <a:pt x="567" y="0"/>
                          <a:pt x="49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1" name="Google Shape;241;p3"/>
                  <p:cNvSpPr/>
                  <p:nvPr/>
                </p:nvSpPr>
                <p:spPr>
                  <a:xfrm>
                    <a:off x="3160225" y="4817100"/>
                    <a:ext cx="20100" cy="18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4" h="755" extrusionOk="0">
                        <a:moveTo>
                          <a:pt x="678" y="1"/>
                        </a:moveTo>
                        <a:cubicBezTo>
                          <a:pt x="665" y="1"/>
                          <a:pt x="650" y="4"/>
                          <a:pt x="636" y="11"/>
                        </a:cubicBezTo>
                        <a:cubicBezTo>
                          <a:pt x="407" y="125"/>
                          <a:pt x="225" y="285"/>
                          <a:pt x="88" y="490"/>
                        </a:cubicBezTo>
                        <a:cubicBezTo>
                          <a:pt x="0" y="637"/>
                          <a:pt x="128" y="755"/>
                          <a:pt x="255" y="755"/>
                        </a:cubicBezTo>
                        <a:cubicBezTo>
                          <a:pt x="326" y="755"/>
                          <a:pt x="397" y="718"/>
                          <a:pt x="430" y="627"/>
                        </a:cubicBezTo>
                        <a:cubicBezTo>
                          <a:pt x="476" y="445"/>
                          <a:pt x="590" y="285"/>
                          <a:pt x="727" y="148"/>
                        </a:cubicBezTo>
                        <a:cubicBezTo>
                          <a:pt x="804" y="90"/>
                          <a:pt x="751" y="1"/>
                          <a:pt x="67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42" name="Google Shape;242;p3"/>
                <p:cNvSpPr/>
                <p:nvPr/>
              </p:nvSpPr>
              <p:spPr>
                <a:xfrm>
                  <a:off x="4690125" y="4788038"/>
                  <a:ext cx="98625" cy="6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5" h="2767" extrusionOk="0">
                      <a:moveTo>
                        <a:pt x="1496" y="0"/>
                      </a:moveTo>
                      <a:cubicBezTo>
                        <a:pt x="1381" y="0"/>
                        <a:pt x="1255" y="122"/>
                        <a:pt x="1342" y="244"/>
                      </a:cubicBezTo>
                      <a:cubicBezTo>
                        <a:pt x="1708" y="815"/>
                        <a:pt x="1571" y="1385"/>
                        <a:pt x="1594" y="2002"/>
                      </a:cubicBezTo>
                      <a:cubicBezTo>
                        <a:pt x="1457" y="1796"/>
                        <a:pt x="1251" y="1614"/>
                        <a:pt x="1069" y="1477"/>
                      </a:cubicBezTo>
                      <a:cubicBezTo>
                        <a:pt x="817" y="1271"/>
                        <a:pt x="475" y="1226"/>
                        <a:pt x="178" y="1157"/>
                      </a:cubicBezTo>
                      <a:cubicBezTo>
                        <a:pt x="166" y="1155"/>
                        <a:pt x="155" y="1154"/>
                        <a:pt x="144" y="1154"/>
                      </a:cubicBezTo>
                      <a:cubicBezTo>
                        <a:pt x="51" y="1154"/>
                        <a:pt x="1" y="1235"/>
                        <a:pt x="41" y="1317"/>
                      </a:cubicBezTo>
                      <a:cubicBezTo>
                        <a:pt x="178" y="1591"/>
                        <a:pt x="475" y="1636"/>
                        <a:pt x="680" y="1865"/>
                      </a:cubicBezTo>
                      <a:cubicBezTo>
                        <a:pt x="817" y="2047"/>
                        <a:pt x="909" y="2276"/>
                        <a:pt x="1046" y="2458"/>
                      </a:cubicBezTo>
                      <a:cubicBezTo>
                        <a:pt x="1096" y="2525"/>
                        <a:pt x="1207" y="2567"/>
                        <a:pt x="1299" y="2567"/>
                      </a:cubicBezTo>
                      <a:cubicBezTo>
                        <a:pt x="1333" y="2567"/>
                        <a:pt x="1364" y="2562"/>
                        <a:pt x="1388" y="2550"/>
                      </a:cubicBezTo>
                      <a:cubicBezTo>
                        <a:pt x="1457" y="2527"/>
                        <a:pt x="1502" y="2504"/>
                        <a:pt x="1548" y="2458"/>
                      </a:cubicBezTo>
                      <a:cubicBezTo>
                        <a:pt x="1616" y="2390"/>
                        <a:pt x="1639" y="2321"/>
                        <a:pt x="1662" y="2253"/>
                      </a:cubicBezTo>
                      <a:cubicBezTo>
                        <a:pt x="1723" y="2351"/>
                        <a:pt x="1830" y="2396"/>
                        <a:pt x="1937" y="2396"/>
                      </a:cubicBezTo>
                      <a:cubicBezTo>
                        <a:pt x="2030" y="2396"/>
                        <a:pt x="2123" y="2362"/>
                        <a:pt x="2187" y="2298"/>
                      </a:cubicBezTo>
                      <a:lnTo>
                        <a:pt x="2187" y="2298"/>
                      </a:lnTo>
                      <a:cubicBezTo>
                        <a:pt x="2164" y="2504"/>
                        <a:pt x="2233" y="2664"/>
                        <a:pt x="2484" y="2755"/>
                      </a:cubicBezTo>
                      <a:cubicBezTo>
                        <a:pt x="2517" y="2763"/>
                        <a:pt x="2548" y="2767"/>
                        <a:pt x="2578" y="2767"/>
                      </a:cubicBezTo>
                      <a:cubicBezTo>
                        <a:pt x="2714" y="2767"/>
                        <a:pt x="2820" y="2689"/>
                        <a:pt x="2895" y="2595"/>
                      </a:cubicBezTo>
                      <a:cubicBezTo>
                        <a:pt x="2963" y="2504"/>
                        <a:pt x="2963" y="2390"/>
                        <a:pt x="3009" y="2276"/>
                      </a:cubicBezTo>
                      <a:cubicBezTo>
                        <a:pt x="3077" y="2139"/>
                        <a:pt x="3191" y="2025"/>
                        <a:pt x="3283" y="1910"/>
                      </a:cubicBezTo>
                      <a:cubicBezTo>
                        <a:pt x="3442" y="1728"/>
                        <a:pt x="3625" y="1500"/>
                        <a:pt x="3830" y="1385"/>
                      </a:cubicBezTo>
                      <a:cubicBezTo>
                        <a:pt x="3922" y="1340"/>
                        <a:pt x="3945" y="1226"/>
                        <a:pt x="3876" y="1157"/>
                      </a:cubicBezTo>
                      <a:cubicBezTo>
                        <a:pt x="3742" y="1037"/>
                        <a:pt x="3607" y="989"/>
                        <a:pt x="3476" y="989"/>
                      </a:cubicBezTo>
                      <a:cubicBezTo>
                        <a:pt x="3184" y="989"/>
                        <a:pt x="2910" y="1226"/>
                        <a:pt x="2689" y="1431"/>
                      </a:cubicBezTo>
                      <a:cubicBezTo>
                        <a:pt x="2575" y="1545"/>
                        <a:pt x="2415" y="1751"/>
                        <a:pt x="2301" y="1979"/>
                      </a:cubicBezTo>
                      <a:cubicBezTo>
                        <a:pt x="2347" y="1317"/>
                        <a:pt x="2050" y="495"/>
                        <a:pt x="1594" y="39"/>
                      </a:cubicBezTo>
                      <a:cubicBezTo>
                        <a:pt x="1567" y="12"/>
                        <a:pt x="1532" y="0"/>
                        <a:pt x="14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43" name="Google Shape;243;p3"/>
                <p:cNvGrpSpPr/>
                <p:nvPr/>
              </p:nvGrpSpPr>
              <p:grpSpPr>
                <a:xfrm>
                  <a:off x="5079050" y="4872600"/>
                  <a:ext cx="208150" cy="104225"/>
                  <a:chOff x="1613700" y="5850425"/>
                  <a:chExt cx="208150" cy="104225"/>
                </a:xfrm>
              </p:grpSpPr>
              <p:sp>
                <p:nvSpPr>
                  <p:cNvPr id="244" name="Google Shape;244;p3"/>
                  <p:cNvSpPr/>
                  <p:nvPr/>
                </p:nvSpPr>
                <p:spPr>
                  <a:xfrm>
                    <a:off x="1613700" y="5891225"/>
                    <a:ext cx="79350" cy="62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74" h="2506" extrusionOk="0">
                        <a:moveTo>
                          <a:pt x="538" y="1"/>
                        </a:moveTo>
                        <a:cubicBezTo>
                          <a:pt x="377" y="1"/>
                          <a:pt x="213" y="16"/>
                          <a:pt x="47" y="49"/>
                        </a:cubicBezTo>
                        <a:cubicBezTo>
                          <a:pt x="1" y="49"/>
                          <a:pt x="1" y="140"/>
                          <a:pt x="47" y="140"/>
                        </a:cubicBezTo>
                        <a:cubicBezTo>
                          <a:pt x="663" y="254"/>
                          <a:pt x="1233" y="711"/>
                          <a:pt x="1599" y="1213"/>
                        </a:cubicBezTo>
                        <a:cubicBezTo>
                          <a:pt x="1895" y="1601"/>
                          <a:pt x="2009" y="2377"/>
                          <a:pt x="2534" y="2491"/>
                        </a:cubicBezTo>
                        <a:cubicBezTo>
                          <a:pt x="2576" y="2501"/>
                          <a:pt x="2616" y="2505"/>
                          <a:pt x="2654" y="2505"/>
                        </a:cubicBezTo>
                        <a:cubicBezTo>
                          <a:pt x="2802" y="2505"/>
                          <a:pt x="2918" y="2436"/>
                          <a:pt x="2991" y="2309"/>
                        </a:cubicBezTo>
                        <a:cubicBezTo>
                          <a:pt x="3014" y="2286"/>
                          <a:pt x="3037" y="2263"/>
                          <a:pt x="3059" y="2240"/>
                        </a:cubicBezTo>
                        <a:cubicBezTo>
                          <a:pt x="3174" y="2080"/>
                          <a:pt x="3128" y="1875"/>
                          <a:pt x="3059" y="1715"/>
                        </a:cubicBezTo>
                        <a:cubicBezTo>
                          <a:pt x="2563" y="702"/>
                          <a:pt x="1617" y="1"/>
                          <a:pt x="538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" name="Google Shape;245;p3"/>
                  <p:cNvSpPr/>
                  <p:nvPr/>
                </p:nvSpPr>
                <p:spPr>
                  <a:xfrm>
                    <a:off x="1696450" y="5850425"/>
                    <a:ext cx="65675" cy="10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27" h="4169" extrusionOk="0">
                        <a:moveTo>
                          <a:pt x="2322" y="0"/>
                        </a:moveTo>
                        <a:cubicBezTo>
                          <a:pt x="2286" y="0"/>
                          <a:pt x="2249" y="12"/>
                          <a:pt x="2215" y="37"/>
                        </a:cubicBezTo>
                        <a:cubicBezTo>
                          <a:pt x="1507" y="585"/>
                          <a:pt x="982" y="1224"/>
                          <a:pt x="594" y="2023"/>
                        </a:cubicBezTo>
                        <a:cubicBezTo>
                          <a:pt x="343" y="2503"/>
                          <a:pt x="1" y="3210"/>
                          <a:pt x="115" y="3781"/>
                        </a:cubicBezTo>
                        <a:cubicBezTo>
                          <a:pt x="165" y="4043"/>
                          <a:pt x="386" y="4169"/>
                          <a:pt x="613" y="4169"/>
                        </a:cubicBezTo>
                        <a:cubicBezTo>
                          <a:pt x="801" y="4169"/>
                          <a:pt x="993" y="4083"/>
                          <a:pt x="1096" y="3918"/>
                        </a:cubicBezTo>
                        <a:cubicBezTo>
                          <a:pt x="1347" y="3553"/>
                          <a:pt x="1324" y="2936"/>
                          <a:pt x="1461" y="2525"/>
                        </a:cubicBezTo>
                        <a:cubicBezTo>
                          <a:pt x="1735" y="1749"/>
                          <a:pt x="2032" y="996"/>
                          <a:pt x="2534" y="357"/>
                        </a:cubicBezTo>
                        <a:cubicBezTo>
                          <a:pt x="2627" y="209"/>
                          <a:pt x="2479" y="0"/>
                          <a:pt x="2322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6" name="Google Shape;246;p3"/>
                  <p:cNvSpPr/>
                  <p:nvPr/>
                </p:nvSpPr>
                <p:spPr>
                  <a:xfrm>
                    <a:off x="1735350" y="5890850"/>
                    <a:ext cx="86500" cy="63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0" h="2537" extrusionOk="0">
                        <a:moveTo>
                          <a:pt x="2671" y="1"/>
                        </a:moveTo>
                        <a:cubicBezTo>
                          <a:pt x="2204" y="1"/>
                          <a:pt x="1751" y="168"/>
                          <a:pt x="1343" y="429"/>
                        </a:cubicBezTo>
                        <a:cubicBezTo>
                          <a:pt x="796" y="794"/>
                          <a:pt x="111" y="1296"/>
                          <a:pt x="42" y="2004"/>
                        </a:cubicBezTo>
                        <a:cubicBezTo>
                          <a:pt x="1" y="2338"/>
                          <a:pt x="299" y="2537"/>
                          <a:pt x="595" y="2537"/>
                        </a:cubicBezTo>
                        <a:cubicBezTo>
                          <a:pt x="784" y="2537"/>
                          <a:pt x="972" y="2456"/>
                          <a:pt x="1069" y="2278"/>
                        </a:cubicBezTo>
                        <a:cubicBezTo>
                          <a:pt x="1275" y="1867"/>
                          <a:pt x="1526" y="1548"/>
                          <a:pt x="1891" y="1251"/>
                        </a:cubicBezTo>
                        <a:cubicBezTo>
                          <a:pt x="2211" y="1000"/>
                          <a:pt x="2759" y="520"/>
                          <a:pt x="3169" y="520"/>
                        </a:cubicBezTo>
                        <a:cubicBezTo>
                          <a:pt x="3177" y="521"/>
                          <a:pt x="3185" y="521"/>
                          <a:pt x="3192" y="521"/>
                        </a:cubicBezTo>
                        <a:cubicBezTo>
                          <a:pt x="3444" y="521"/>
                          <a:pt x="3460" y="153"/>
                          <a:pt x="3238" y="87"/>
                        </a:cubicBezTo>
                        <a:cubicBezTo>
                          <a:pt x="3048" y="28"/>
                          <a:pt x="2859" y="1"/>
                          <a:pt x="2671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7" name="Google Shape;247;p3"/>
                <p:cNvGrpSpPr/>
                <p:nvPr/>
              </p:nvGrpSpPr>
              <p:grpSpPr>
                <a:xfrm>
                  <a:off x="5848375" y="4949775"/>
                  <a:ext cx="180150" cy="78775"/>
                  <a:chOff x="1000275" y="5759225"/>
                  <a:chExt cx="180150" cy="78775"/>
                </a:xfrm>
              </p:grpSpPr>
              <p:sp>
                <p:nvSpPr>
                  <p:cNvPr id="248" name="Google Shape;248;p3"/>
                  <p:cNvSpPr/>
                  <p:nvPr/>
                </p:nvSpPr>
                <p:spPr>
                  <a:xfrm>
                    <a:off x="1000275" y="5789850"/>
                    <a:ext cx="68500" cy="47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40" h="1896" extrusionOk="0">
                        <a:moveTo>
                          <a:pt x="482" y="0"/>
                        </a:moveTo>
                        <a:cubicBezTo>
                          <a:pt x="339" y="0"/>
                          <a:pt x="194" y="13"/>
                          <a:pt x="46" y="41"/>
                        </a:cubicBezTo>
                        <a:cubicBezTo>
                          <a:pt x="1" y="41"/>
                          <a:pt x="1" y="109"/>
                          <a:pt x="46" y="109"/>
                        </a:cubicBezTo>
                        <a:cubicBezTo>
                          <a:pt x="571" y="201"/>
                          <a:pt x="1073" y="543"/>
                          <a:pt x="1393" y="908"/>
                        </a:cubicBezTo>
                        <a:cubicBezTo>
                          <a:pt x="1644" y="1205"/>
                          <a:pt x="1758" y="1799"/>
                          <a:pt x="2215" y="1890"/>
                        </a:cubicBezTo>
                        <a:cubicBezTo>
                          <a:pt x="2241" y="1894"/>
                          <a:pt x="2267" y="1896"/>
                          <a:pt x="2293" y="1896"/>
                        </a:cubicBezTo>
                        <a:cubicBezTo>
                          <a:pt x="2419" y="1896"/>
                          <a:pt x="2527" y="1848"/>
                          <a:pt x="2603" y="1753"/>
                        </a:cubicBezTo>
                        <a:lnTo>
                          <a:pt x="2648" y="1684"/>
                        </a:lnTo>
                        <a:cubicBezTo>
                          <a:pt x="2740" y="1570"/>
                          <a:pt x="2717" y="1411"/>
                          <a:pt x="2648" y="1296"/>
                        </a:cubicBezTo>
                        <a:cubicBezTo>
                          <a:pt x="2214" y="546"/>
                          <a:pt x="1403" y="0"/>
                          <a:pt x="482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9" name="Google Shape;249;p3"/>
                  <p:cNvSpPr/>
                  <p:nvPr/>
                </p:nvSpPr>
                <p:spPr>
                  <a:xfrm>
                    <a:off x="1071600" y="5759225"/>
                    <a:ext cx="57075" cy="78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83" h="3151" extrusionOk="0">
                        <a:moveTo>
                          <a:pt x="2021" y="0"/>
                        </a:moveTo>
                        <a:cubicBezTo>
                          <a:pt x="1986" y="0"/>
                          <a:pt x="1951" y="10"/>
                          <a:pt x="1918" y="33"/>
                        </a:cubicBezTo>
                        <a:cubicBezTo>
                          <a:pt x="1325" y="421"/>
                          <a:pt x="845" y="924"/>
                          <a:pt x="526" y="1517"/>
                        </a:cubicBezTo>
                        <a:cubicBezTo>
                          <a:pt x="320" y="1882"/>
                          <a:pt x="1" y="2430"/>
                          <a:pt x="115" y="2864"/>
                        </a:cubicBezTo>
                        <a:cubicBezTo>
                          <a:pt x="152" y="3059"/>
                          <a:pt x="333" y="3150"/>
                          <a:pt x="524" y="3150"/>
                        </a:cubicBezTo>
                        <a:cubicBezTo>
                          <a:pt x="690" y="3150"/>
                          <a:pt x="864" y="3082"/>
                          <a:pt x="959" y="2955"/>
                        </a:cubicBezTo>
                        <a:cubicBezTo>
                          <a:pt x="1165" y="2681"/>
                          <a:pt x="1142" y="2202"/>
                          <a:pt x="1279" y="1905"/>
                        </a:cubicBezTo>
                        <a:cubicBezTo>
                          <a:pt x="1507" y="1334"/>
                          <a:pt x="1758" y="741"/>
                          <a:pt x="2192" y="262"/>
                        </a:cubicBezTo>
                        <a:cubicBezTo>
                          <a:pt x="2283" y="153"/>
                          <a:pt x="2157" y="0"/>
                          <a:pt x="2021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0" name="Google Shape;250;p3"/>
                  <p:cNvSpPr/>
                  <p:nvPr/>
                </p:nvSpPr>
                <p:spPr>
                  <a:xfrm>
                    <a:off x="1105375" y="5789725"/>
                    <a:ext cx="75050" cy="4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2" h="1907" extrusionOk="0">
                        <a:moveTo>
                          <a:pt x="2295" y="1"/>
                        </a:moveTo>
                        <a:cubicBezTo>
                          <a:pt x="1894" y="1"/>
                          <a:pt x="1516" y="126"/>
                          <a:pt x="1161" y="320"/>
                        </a:cubicBezTo>
                        <a:cubicBezTo>
                          <a:pt x="681" y="594"/>
                          <a:pt x="111" y="982"/>
                          <a:pt x="42" y="1507"/>
                        </a:cubicBezTo>
                        <a:cubicBezTo>
                          <a:pt x="0" y="1758"/>
                          <a:pt x="256" y="1906"/>
                          <a:pt x="514" y="1906"/>
                        </a:cubicBezTo>
                        <a:cubicBezTo>
                          <a:pt x="678" y="1906"/>
                          <a:pt x="843" y="1846"/>
                          <a:pt x="932" y="1712"/>
                        </a:cubicBezTo>
                        <a:cubicBezTo>
                          <a:pt x="1115" y="1393"/>
                          <a:pt x="1320" y="1164"/>
                          <a:pt x="1640" y="936"/>
                        </a:cubicBezTo>
                        <a:cubicBezTo>
                          <a:pt x="1914" y="754"/>
                          <a:pt x="2393" y="388"/>
                          <a:pt x="2736" y="388"/>
                        </a:cubicBezTo>
                        <a:cubicBezTo>
                          <a:pt x="2744" y="389"/>
                          <a:pt x="2752" y="390"/>
                          <a:pt x="2760" y="390"/>
                        </a:cubicBezTo>
                        <a:cubicBezTo>
                          <a:pt x="2967" y="390"/>
                          <a:pt x="3002" y="113"/>
                          <a:pt x="2804" y="69"/>
                        </a:cubicBezTo>
                        <a:cubicBezTo>
                          <a:pt x="2631" y="22"/>
                          <a:pt x="2461" y="1"/>
                          <a:pt x="2295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1" name="Google Shape;251;p3"/>
                <p:cNvGrpSpPr/>
                <p:nvPr/>
              </p:nvGrpSpPr>
              <p:grpSpPr>
                <a:xfrm>
                  <a:off x="3796525" y="5121738"/>
                  <a:ext cx="129225" cy="52450"/>
                  <a:chOff x="-16475" y="5003600"/>
                  <a:chExt cx="129225" cy="52450"/>
                </a:xfrm>
              </p:grpSpPr>
              <p:sp>
                <p:nvSpPr>
                  <p:cNvPr id="252" name="Google Shape;252;p3"/>
                  <p:cNvSpPr/>
                  <p:nvPr/>
                </p:nvSpPr>
                <p:spPr>
                  <a:xfrm>
                    <a:off x="-16475" y="5017850"/>
                    <a:ext cx="50700" cy="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8" h="1528" extrusionOk="0">
                        <a:moveTo>
                          <a:pt x="299" y="1"/>
                        </a:moveTo>
                        <a:cubicBezTo>
                          <a:pt x="141" y="1"/>
                          <a:pt x="1" y="144"/>
                          <a:pt x="156" y="221"/>
                        </a:cubicBezTo>
                        <a:cubicBezTo>
                          <a:pt x="452" y="426"/>
                          <a:pt x="726" y="632"/>
                          <a:pt x="932" y="883"/>
                        </a:cubicBezTo>
                        <a:cubicBezTo>
                          <a:pt x="1092" y="1111"/>
                          <a:pt x="1229" y="1454"/>
                          <a:pt x="1571" y="1522"/>
                        </a:cubicBezTo>
                        <a:cubicBezTo>
                          <a:pt x="1594" y="1526"/>
                          <a:pt x="1617" y="1528"/>
                          <a:pt x="1639" y="1528"/>
                        </a:cubicBezTo>
                        <a:cubicBezTo>
                          <a:pt x="1751" y="1528"/>
                          <a:pt x="1852" y="1480"/>
                          <a:pt x="1890" y="1385"/>
                        </a:cubicBezTo>
                        <a:cubicBezTo>
                          <a:pt x="2027" y="1111"/>
                          <a:pt x="1594" y="792"/>
                          <a:pt x="1365" y="586"/>
                        </a:cubicBezTo>
                        <a:cubicBezTo>
                          <a:pt x="1092" y="358"/>
                          <a:pt x="749" y="153"/>
                          <a:pt x="384" y="16"/>
                        </a:cubicBezTo>
                        <a:cubicBezTo>
                          <a:pt x="356" y="5"/>
                          <a:pt x="327" y="1"/>
                          <a:pt x="29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3" name="Google Shape;253;p3"/>
                  <p:cNvSpPr/>
                  <p:nvPr/>
                </p:nvSpPr>
                <p:spPr>
                  <a:xfrm>
                    <a:off x="31925" y="5003600"/>
                    <a:ext cx="80825" cy="51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33" h="2076" extrusionOk="0">
                        <a:moveTo>
                          <a:pt x="1221" y="0"/>
                        </a:moveTo>
                        <a:cubicBezTo>
                          <a:pt x="1200" y="0"/>
                          <a:pt x="1180" y="5"/>
                          <a:pt x="1164" y="15"/>
                        </a:cubicBezTo>
                        <a:cubicBezTo>
                          <a:pt x="479" y="449"/>
                          <a:pt x="0" y="1088"/>
                          <a:pt x="206" y="1772"/>
                        </a:cubicBezTo>
                        <a:cubicBezTo>
                          <a:pt x="241" y="1931"/>
                          <a:pt x="411" y="1994"/>
                          <a:pt x="581" y="1994"/>
                        </a:cubicBezTo>
                        <a:cubicBezTo>
                          <a:pt x="632" y="1994"/>
                          <a:pt x="683" y="1988"/>
                          <a:pt x="731" y="1978"/>
                        </a:cubicBezTo>
                        <a:cubicBezTo>
                          <a:pt x="806" y="2041"/>
                          <a:pt x="929" y="2076"/>
                          <a:pt x="1056" y="2076"/>
                        </a:cubicBezTo>
                        <a:cubicBezTo>
                          <a:pt x="1159" y="2076"/>
                          <a:pt x="1265" y="2052"/>
                          <a:pt x="1347" y="2001"/>
                        </a:cubicBezTo>
                        <a:cubicBezTo>
                          <a:pt x="1484" y="1909"/>
                          <a:pt x="1529" y="1795"/>
                          <a:pt x="1644" y="1681"/>
                        </a:cubicBezTo>
                        <a:cubicBezTo>
                          <a:pt x="1758" y="1567"/>
                          <a:pt x="1895" y="1476"/>
                          <a:pt x="2032" y="1362"/>
                        </a:cubicBezTo>
                        <a:cubicBezTo>
                          <a:pt x="2305" y="1156"/>
                          <a:pt x="2602" y="974"/>
                          <a:pt x="2990" y="882"/>
                        </a:cubicBezTo>
                        <a:cubicBezTo>
                          <a:pt x="3233" y="816"/>
                          <a:pt x="3220" y="516"/>
                          <a:pt x="2951" y="516"/>
                        </a:cubicBezTo>
                        <a:cubicBezTo>
                          <a:pt x="2942" y="516"/>
                          <a:pt x="2932" y="516"/>
                          <a:pt x="2922" y="517"/>
                        </a:cubicBezTo>
                        <a:cubicBezTo>
                          <a:pt x="2420" y="540"/>
                          <a:pt x="1940" y="677"/>
                          <a:pt x="1529" y="882"/>
                        </a:cubicBezTo>
                        <a:cubicBezTo>
                          <a:pt x="1324" y="974"/>
                          <a:pt x="1096" y="1133"/>
                          <a:pt x="913" y="1293"/>
                        </a:cubicBezTo>
                        <a:cubicBezTo>
                          <a:pt x="845" y="882"/>
                          <a:pt x="959" y="471"/>
                          <a:pt x="1324" y="106"/>
                        </a:cubicBezTo>
                        <a:cubicBezTo>
                          <a:pt x="1377" y="53"/>
                          <a:pt x="1293" y="0"/>
                          <a:pt x="1221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4" name="Google Shape;254;p3"/>
                <p:cNvGrpSpPr/>
                <p:nvPr/>
              </p:nvGrpSpPr>
              <p:grpSpPr>
                <a:xfrm>
                  <a:off x="4209275" y="5501025"/>
                  <a:ext cx="129225" cy="52450"/>
                  <a:chOff x="-16475" y="5003600"/>
                  <a:chExt cx="129225" cy="52450"/>
                </a:xfrm>
              </p:grpSpPr>
              <p:sp>
                <p:nvSpPr>
                  <p:cNvPr id="255" name="Google Shape;255;p3"/>
                  <p:cNvSpPr/>
                  <p:nvPr/>
                </p:nvSpPr>
                <p:spPr>
                  <a:xfrm>
                    <a:off x="-16475" y="5017850"/>
                    <a:ext cx="50700" cy="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8" h="1528" extrusionOk="0">
                        <a:moveTo>
                          <a:pt x="299" y="1"/>
                        </a:moveTo>
                        <a:cubicBezTo>
                          <a:pt x="141" y="1"/>
                          <a:pt x="1" y="144"/>
                          <a:pt x="156" y="221"/>
                        </a:cubicBezTo>
                        <a:cubicBezTo>
                          <a:pt x="452" y="426"/>
                          <a:pt x="726" y="632"/>
                          <a:pt x="932" y="883"/>
                        </a:cubicBezTo>
                        <a:cubicBezTo>
                          <a:pt x="1092" y="1111"/>
                          <a:pt x="1229" y="1454"/>
                          <a:pt x="1571" y="1522"/>
                        </a:cubicBezTo>
                        <a:cubicBezTo>
                          <a:pt x="1594" y="1526"/>
                          <a:pt x="1617" y="1528"/>
                          <a:pt x="1639" y="1528"/>
                        </a:cubicBezTo>
                        <a:cubicBezTo>
                          <a:pt x="1751" y="1528"/>
                          <a:pt x="1852" y="1480"/>
                          <a:pt x="1890" y="1385"/>
                        </a:cubicBezTo>
                        <a:cubicBezTo>
                          <a:pt x="2027" y="1111"/>
                          <a:pt x="1594" y="792"/>
                          <a:pt x="1365" y="586"/>
                        </a:cubicBezTo>
                        <a:cubicBezTo>
                          <a:pt x="1092" y="358"/>
                          <a:pt x="749" y="153"/>
                          <a:pt x="384" y="16"/>
                        </a:cubicBezTo>
                        <a:cubicBezTo>
                          <a:pt x="356" y="5"/>
                          <a:pt x="327" y="1"/>
                          <a:pt x="29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6" name="Google Shape;256;p3"/>
                  <p:cNvSpPr/>
                  <p:nvPr/>
                </p:nvSpPr>
                <p:spPr>
                  <a:xfrm>
                    <a:off x="31925" y="5003600"/>
                    <a:ext cx="80825" cy="51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33" h="2076" extrusionOk="0">
                        <a:moveTo>
                          <a:pt x="1221" y="0"/>
                        </a:moveTo>
                        <a:cubicBezTo>
                          <a:pt x="1200" y="0"/>
                          <a:pt x="1180" y="5"/>
                          <a:pt x="1164" y="15"/>
                        </a:cubicBezTo>
                        <a:cubicBezTo>
                          <a:pt x="479" y="449"/>
                          <a:pt x="0" y="1088"/>
                          <a:pt x="206" y="1772"/>
                        </a:cubicBezTo>
                        <a:cubicBezTo>
                          <a:pt x="241" y="1931"/>
                          <a:pt x="411" y="1994"/>
                          <a:pt x="581" y="1994"/>
                        </a:cubicBezTo>
                        <a:cubicBezTo>
                          <a:pt x="632" y="1994"/>
                          <a:pt x="683" y="1988"/>
                          <a:pt x="731" y="1978"/>
                        </a:cubicBezTo>
                        <a:cubicBezTo>
                          <a:pt x="806" y="2041"/>
                          <a:pt x="929" y="2076"/>
                          <a:pt x="1056" y="2076"/>
                        </a:cubicBezTo>
                        <a:cubicBezTo>
                          <a:pt x="1159" y="2076"/>
                          <a:pt x="1265" y="2052"/>
                          <a:pt x="1347" y="2001"/>
                        </a:cubicBezTo>
                        <a:cubicBezTo>
                          <a:pt x="1484" y="1909"/>
                          <a:pt x="1529" y="1795"/>
                          <a:pt x="1644" y="1681"/>
                        </a:cubicBezTo>
                        <a:cubicBezTo>
                          <a:pt x="1758" y="1567"/>
                          <a:pt x="1895" y="1476"/>
                          <a:pt x="2032" y="1362"/>
                        </a:cubicBezTo>
                        <a:cubicBezTo>
                          <a:pt x="2305" y="1156"/>
                          <a:pt x="2602" y="974"/>
                          <a:pt x="2990" y="882"/>
                        </a:cubicBezTo>
                        <a:cubicBezTo>
                          <a:pt x="3233" y="816"/>
                          <a:pt x="3220" y="516"/>
                          <a:pt x="2951" y="516"/>
                        </a:cubicBezTo>
                        <a:cubicBezTo>
                          <a:pt x="2942" y="516"/>
                          <a:pt x="2932" y="516"/>
                          <a:pt x="2922" y="517"/>
                        </a:cubicBezTo>
                        <a:cubicBezTo>
                          <a:pt x="2420" y="540"/>
                          <a:pt x="1940" y="677"/>
                          <a:pt x="1529" y="882"/>
                        </a:cubicBezTo>
                        <a:cubicBezTo>
                          <a:pt x="1324" y="974"/>
                          <a:pt x="1096" y="1133"/>
                          <a:pt x="913" y="1293"/>
                        </a:cubicBezTo>
                        <a:cubicBezTo>
                          <a:pt x="845" y="882"/>
                          <a:pt x="959" y="471"/>
                          <a:pt x="1324" y="106"/>
                        </a:cubicBezTo>
                        <a:cubicBezTo>
                          <a:pt x="1377" y="53"/>
                          <a:pt x="1293" y="0"/>
                          <a:pt x="1221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57" name="Google Shape;257;p3"/>
                <p:cNvGrpSpPr/>
                <p:nvPr/>
              </p:nvGrpSpPr>
              <p:grpSpPr>
                <a:xfrm>
                  <a:off x="6848425" y="4591225"/>
                  <a:ext cx="129225" cy="52450"/>
                  <a:chOff x="-16475" y="5003600"/>
                  <a:chExt cx="129225" cy="52450"/>
                </a:xfrm>
              </p:grpSpPr>
              <p:sp>
                <p:nvSpPr>
                  <p:cNvPr id="258" name="Google Shape;258;p3"/>
                  <p:cNvSpPr/>
                  <p:nvPr/>
                </p:nvSpPr>
                <p:spPr>
                  <a:xfrm>
                    <a:off x="-16475" y="5017850"/>
                    <a:ext cx="50700" cy="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8" h="1528" extrusionOk="0">
                        <a:moveTo>
                          <a:pt x="299" y="1"/>
                        </a:moveTo>
                        <a:cubicBezTo>
                          <a:pt x="141" y="1"/>
                          <a:pt x="1" y="144"/>
                          <a:pt x="156" y="221"/>
                        </a:cubicBezTo>
                        <a:cubicBezTo>
                          <a:pt x="452" y="426"/>
                          <a:pt x="726" y="632"/>
                          <a:pt x="932" y="883"/>
                        </a:cubicBezTo>
                        <a:cubicBezTo>
                          <a:pt x="1092" y="1111"/>
                          <a:pt x="1229" y="1454"/>
                          <a:pt x="1571" y="1522"/>
                        </a:cubicBezTo>
                        <a:cubicBezTo>
                          <a:pt x="1594" y="1526"/>
                          <a:pt x="1617" y="1528"/>
                          <a:pt x="1639" y="1528"/>
                        </a:cubicBezTo>
                        <a:cubicBezTo>
                          <a:pt x="1751" y="1528"/>
                          <a:pt x="1852" y="1480"/>
                          <a:pt x="1890" y="1385"/>
                        </a:cubicBezTo>
                        <a:cubicBezTo>
                          <a:pt x="2027" y="1111"/>
                          <a:pt x="1594" y="792"/>
                          <a:pt x="1365" y="586"/>
                        </a:cubicBezTo>
                        <a:cubicBezTo>
                          <a:pt x="1092" y="358"/>
                          <a:pt x="749" y="153"/>
                          <a:pt x="384" y="16"/>
                        </a:cubicBezTo>
                        <a:cubicBezTo>
                          <a:pt x="356" y="5"/>
                          <a:pt x="327" y="1"/>
                          <a:pt x="299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59" name="Google Shape;259;p3"/>
                  <p:cNvSpPr/>
                  <p:nvPr/>
                </p:nvSpPr>
                <p:spPr>
                  <a:xfrm>
                    <a:off x="31925" y="5003600"/>
                    <a:ext cx="80825" cy="51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33" h="2076" extrusionOk="0">
                        <a:moveTo>
                          <a:pt x="1221" y="0"/>
                        </a:moveTo>
                        <a:cubicBezTo>
                          <a:pt x="1200" y="0"/>
                          <a:pt x="1180" y="5"/>
                          <a:pt x="1164" y="15"/>
                        </a:cubicBezTo>
                        <a:cubicBezTo>
                          <a:pt x="479" y="449"/>
                          <a:pt x="0" y="1088"/>
                          <a:pt x="206" y="1772"/>
                        </a:cubicBezTo>
                        <a:cubicBezTo>
                          <a:pt x="241" y="1931"/>
                          <a:pt x="411" y="1994"/>
                          <a:pt x="581" y="1994"/>
                        </a:cubicBezTo>
                        <a:cubicBezTo>
                          <a:pt x="632" y="1994"/>
                          <a:pt x="683" y="1988"/>
                          <a:pt x="731" y="1978"/>
                        </a:cubicBezTo>
                        <a:cubicBezTo>
                          <a:pt x="806" y="2041"/>
                          <a:pt x="929" y="2076"/>
                          <a:pt x="1056" y="2076"/>
                        </a:cubicBezTo>
                        <a:cubicBezTo>
                          <a:pt x="1159" y="2076"/>
                          <a:pt x="1265" y="2052"/>
                          <a:pt x="1347" y="2001"/>
                        </a:cubicBezTo>
                        <a:cubicBezTo>
                          <a:pt x="1484" y="1909"/>
                          <a:pt x="1529" y="1795"/>
                          <a:pt x="1644" y="1681"/>
                        </a:cubicBezTo>
                        <a:cubicBezTo>
                          <a:pt x="1758" y="1567"/>
                          <a:pt x="1895" y="1476"/>
                          <a:pt x="2032" y="1362"/>
                        </a:cubicBezTo>
                        <a:cubicBezTo>
                          <a:pt x="2305" y="1156"/>
                          <a:pt x="2602" y="974"/>
                          <a:pt x="2990" y="882"/>
                        </a:cubicBezTo>
                        <a:cubicBezTo>
                          <a:pt x="3233" y="816"/>
                          <a:pt x="3220" y="516"/>
                          <a:pt x="2951" y="516"/>
                        </a:cubicBezTo>
                        <a:cubicBezTo>
                          <a:pt x="2942" y="516"/>
                          <a:pt x="2932" y="516"/>
                          <a:pt x="2922" y="517"/>
                        </a:cubicBezTo>
                        <a:cubicBezTo>
                          <a:pt x="2420" y="540"/>
                          <a:pt x="1940" y="677"/>
                          <a:pt x="1529" y="882"/>
                        </a:cubicBezTo>
                        <a:cubicBezTo>
                          <a:pt x="1324" y="974"/>
                          <a:pt x="1096" y="1133"/>
                          <a:pt x="913" y="1293"/>
                        </a:cubicBezTo>
                        <a:cubicBezTo>
                          <a:pt x="845" y="882"/>
                          <a:pt x="959" y="471"/>
                          <a:pt x="1324" y="106"/>
                        </a:cubicBezTo>
                        <a:cubicBezTo>
                          <a:pt x="1377" y="53"/>
                          <a:pt x="1293" y="0"/>
                          <a:pt x="1221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260" name="Google Shape;260;p3"/>
              <p:cNvGrpSpPr/>
              <p:nvPr/>
            </p:nvGrpSpPr>
            <p:grpSpPr>
              <a:xfrm>
                <a:off x="-118150" y="4012275"/>
                <a:ext cx="2040025" cy="1144125"/>
                <a:chOff x="-118150" y="4949775"/>
                <a:chExt cx="2040025" cy="1144125"/>
              </a:xfrm>
            </p:grpSpPr>
            <p:sp>
              <p:nvSpPr>
                <p:cNvPr id="261" name="Google Shape;261;p3"/>
                <p:cNvSpPr/>
                <p:nvPr/>
              </p:nvSpPr>
              <p:spPr>
                <a:xfrm>
                  <a:off x="-118150" y="5522525"/>
                  <a:ext cx="2040025" cy="56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01" h="22535" extrusionOk="0">
                      <a:moveTo>
                        <a:pt x="830" y="1"/>
                      </a:moveTo>
                      <a:cubicBezTo>
                        <a:pt x="551" y="1"/>
                        <a:pt x="275" y="2"/>
                        <a:pt x="0" y="6"/>
                      </a:cubicBezTo>
                      <a:lnTo>
                        <a:pt x="0" y="22535"/>
                      </a:lnTo>
                      <a:lnTo>
                        <a:pt x="81601" y="22535"/>
                      </a:lnTo>
                      <a:cubicBezTo>
                        <a:pt x="73397" y="17924"/>
                        <a:pt x="28654" y="1"/>
                        <a:pt x="830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83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262;p3"/>
                <p:cNvSpPr/>
                <p:nvPr/>
              </p:nvSpPr>
              <p:spPr>
                <a:xfrm>
                  <a:off x="-94775" y="4949775"/>
                  <a:ext cx="1413350" cy="113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534" h="45354" extrusionOk="0">
                      <a:moveTo>
                        <a:pt x="31902" y="0"/>
                      </a:moveTo>
                      <a:cubicBezTo>
                        <a:pt x="29213" y="0"/>
                        <a:pt x="26666" y="1816"/>
                        <a:pt x="25223" y="5888"/>
                      </a:cubicBezTo>
                      <a:cubicBezTo>
                        <a:pt x="22798" y="12765"/>
                        <a:pt x="20414" y="15672"/>
                        <a:pt x="17868" y="15672"/>
                      </a:cubicBezTo>
                      <a:cubicBezTo>
                        <a:pt x="15740" y="15672"/>
                        <a:pt x="13499" y="13642"/>
                        <a:pt x="11026" y="10202"/>
                      </a:cubicBezTo>
                      <a:cubicBezTo>
                        <a:pt x="9939" y="8697"/>
                        <a:pt x="8956" y="8046"/>
                        <a:pt x="8079" y="8046"/>
                      </a:cubicBezTo>
                      <a:cubicBezTo>
                        <a:pt x="4571" y="8046"/>
                        <a:pt x="2781" y="18473"/>
                        <a:pt x="3037" y="26271"/>
                      </a:cubicBezTo>
                      <a:lnTo>
                        <a:pt x="1" y="45353"/>
                      </a:lnTo>
                      <a:lnTo>
                        <a:pt x="55877" y="45353"/>
                      </a:lnTo>
                      <a:cubicBezTo>
                        <a:pt x="56533" y="40809"/>
                        <a:pt x="54347" y="37131"/>
                        <a:pt x="51323" y="37131"/>
                      </a:cubicBezTo>
                      <a:cubicBezTo>
                        <a:pt x="49926" y="37131"/>
                        <a:pt x="48350" y="37915"/>
                        <a:pt x="46793" y="39761"/>
                      </a:cubicBezTo>
                      <a:cubicBezTo>
                        <a:pt x="45719" y="41033"/>
                        <a:pt x="44743" y="41645"/>
                        <a:pt x="43903" y="41645"/>
                      </a:cubicBezTo>
                      <a:cubicBezTo>
                        <a:pt x="40864" y="41645"/>
                        <a:pt x="39592" y="33652"/>
                        <a:pt x="41863" y="19903"/>
                      </a:cubicBezTo>
                      <a:cubicBezTo>
                        <a:pt x="43826" y="7999"/>
                        <a:pt x="37548" y="0"/>
                        <a:pt x="319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263;p3"/>
                <p:cNvSpPr/>
                <p:nvPr/>
              </p:nvSpPr>
              <p:spPr>
                <a:xfrm>
                  <a:off x="-118150" y="5437750"/>
                  <a:ext cx="765925" cy="65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7" h="26246" extrusionOk="0">
                      <a:moveTo>
                        <a:pt x="17096" y="0"/>
                      </a:moveTo>
                      <a:cubicBezTo>
                        <a:pt x="16563" y="0"/>
                        <a:pt x="15965" y="94"/>
                        <a:pt x="15293" y="293"/>
                      </a:cubicBezTo>
                      <a:cubicBezTo>
                        <a:pt x="9647" y="1952"/>
                        <a:pt x="8505" y="15217"/>
                        <a:pt x="6902" y="15217"/>
                      </a:cubicBezTo>
                      <a:cubicBezTo>
                        <a:pt x="6697" y="15217"/>
                        <a:pt x="6485" y="15000"/>
                        <a:pt x="6254" y="14513"/>
                      </a:cubicBezTo>
                      <a:cubicBezTo>
                        <a:pt x="4850" y="11546"/>
                        <a:pt x="3413" y="6911"/>
                        <a:pt x="1958" y="6911"/>
                      </a:cubicBezTo>
                      <a:cubicBezTo>
                        <a:pt x="1308" y="6911"/>
                        <a:pt x="655" y="7835"/>
                        <a:pt x="0" y="10245"/>
                      </a:cubicBezTo>
                      <a:lnTo>
                        <a:pt x="0" y="26245"/>
                      </a:lnTo>
                      <a:lnTo>
                        <a:pt x="27208" y="26245"/>
                      </a:lnTo>
                      <a:cubicBezTo>
                        <a:pt x="30637" y="20235"/>
                        <a:pt x="29495" y="14091"/>
                        <a:pt x="27136" y="14091"/>
                      </a:cubicBezTo>
                      <a:cubicBezTo>
                        <a:pt x="26575" y="14091"/>
                        <a:pt x="25945" y="14439"/>
                        <a:pt x="25290" y="15221"/>
                      </a:cubicBezTo>
                      <a:cubicBezTo>
                        <a:pt x="23750" y="17061"/>
                        <a:pt x="22644" y="18143"/>
                        <a:pt x="21937" y="18143"/>
                      </a:cubicBezTo>
                      <a:cubicBezTo>
                        <a:pt x="21083" y="18143"/>
                        <a:pt x="20808" y="16567"/>
                        <a:pt x="21045" y="12847"/>
                      </a:cubicBezTo>
                      <a:cubicBezTo>
                        <a:pt x="21413" y="6780"/>
                        <a:pt x="21634" y="0"/>
                        <a:pt x="170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64" name="Google Shape;264;p3"/>
          <p:cNvSpPr/>
          <p:nvPr/>
        </p:nvSpPr>
        <p:spPr>
          <a:xfrm>
            <a:off x="6192213" y="267503"/>
            <a:ext cx="1267666" cy="544974"/>
          </a:xfrm>
          <a:custGeom>
            <a:avLst/>
            <a:gdLst/>
            <a:ahLst/>
            <a:cxnLst/>
            <a:rect l="l" t="t" r="r" b="b"/>
            <a:pathLst>
              <a:path w="11584" h="4980" extrusionOk="0">
                <a:moveTo>
                  <a:pt x="3453" y="0"/>
                </a:moveTo>
                <a:cubicBezTo>
                  <a:pt x="3438" y="0"/>
                  <a:pt x="3424" y="0"/>
                  <a:pt x="3409" y="1"/>
                </a:cubicBezTo>
                <a:cubicBezTo>
                  <a:pt x="1630" y="26"/>
                  <a:pt x="1705" y="1504"/>
                  <a:pt x="1705" y="1504"/>
                </a:cubicBezTo>
                <a:cubicBezTo>
                  <a:pt x="1705" y="1504"/>
                  <a:pt x="1496" y="1452"/>
                  <a:pt x="1233" y="1452"/>
                </a:cubicBezTo>
                <a:cubicBezTo>
                  <a:pt x="839" y="1452"/>
                  <a:pt x="322" y="1570"/>
                  <a:pt x="201" y="2156"/>
                </a:cubicBezTo>
                <a:cubicBezTo>
                  <a:pt x="1" y="3134"/>
                  <a:pt x="1329" y="3234"/>
                  <a:pt x="1329" y="3234"/>
                </a:cubicBezTo>
                <a:cubicBezTo>
                  <a:pt x="1329" y="3234"/>
                  <a:pt x="1003" y="4612"/>
                  <a:pt x="2407" y="4863"/>
                </a:cubicBezTo>
                <a:cubicBezTo>
                  <a:pt x="2527" y="4886"/>
                  <a:pt x="2644" y="4897"/>
                  <a:pt x="2759" y="4897"/>
                </a:cubicBezTo>
                <a:cubicBezTo>
                  <a:pt x="4013" y="4897"/>
                  <a:pt x="4938" y="3635"/>
                  <a:pt x="4938" y="3635"/>
                </a:cubicBezTo>
                <a:cubicBezTo>
                  <a:pt x="4938" y="3635"/>
                  <a:pt x="5389" y="4838"/>
                  <a:pt x="6743" y="4963"/>
                </a:cubicBezTo>
                <a:cubicBezTo>
                  <a:pt x="6868" y="4974"/>
                  <a:pt x="6987" y="4979"/>
                  <a:pt x="7100" y="4979"/>
                </a:cubicBezTo>
                <a:cubicBezTo>
                  <a:pt x="8806" y="4979"/>
                  <a:pt x="9048" y="3810"/>
                  <a:pt x="9048" y="3810"/>
                </a:cubicBezTo>
                <a:cubicBezTo>
                  <a:pt x="9203" y="3849"/>
                  <a:pt x="9356" y="3867"/>
                  <a:pt x="9505" y="3867"/>
                </a:cubicBezTo>
                <a:cubicBezTo>
                  <a:pt x="10698" y="3867"/>
                  <a:pt x="11583" y="2703"/>
                  <a:pt x="10803" y="1855"/>
                </a:cubicBezTo>
                <a:cubicBezTo>
                  <a:pt x="10464" y="1486"/>
                  <a:pt x="9926" y="1375"/>
                  <a:pt x="9402" y="1375"/>
                </a:cubicBezTo>
                <a:cubicBezTo>
                  <a:pt x="8609" y="1375"/>
                  <a:pt x="7845" y="1630"/>
                  <a:pt x="7845" y="1630"/>
                </a:cubicBezTo>
                <a:cubicBezTo>
                  <a:pt x="7845" y="1630"/>
                  <a:pt x="7946" y="702"/>
                  <a:pt x="6818" y="577"/>
                </a:cubicBezTo>
                <a:cubicBezTo>
                  <a:pt x="6700" y="563"/>
                  <a:pt x="6591" y="556"/>
                  <a:pt x="6489" y="556"/>
                </a:cubicBezTo>
                <a:cubicBezTo>
                  <a:pt x="5358" y="556"/>
                  <a:pt x="5189" y="1379"/>
                  <a:pt x="5189" y="1379"/>
                </a:cubicBezTo>
                <a:cubicBezTo>
                  <a:pt x="5189" y="1379"/>
                  <a:pt x="5066" y="0"/>
                  <a:pt x="3453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"/>
          <p:cNvSpPr/>
          <p:nvPr/>
        </p:nvSpPr>
        <p:spPr>
          <a:xfrm>
            <a:off x="544358" y="1491895"/>
            <a:ext cx="980516" cy="425900"/>
          </a:xfrm>
          <a:custGeom>
            <a:avLst/>
            <a:gdLst/>
            <a:ahLst/>
            <a:cxnLst/>
            <a:rect l="l" t="t" r="r" b="b"/>
            <a:pathLst>
              <a:path w="7770" h="3375" extrusionOk="0">
                <a:moveTo>
                  <a:pt x="3660" y="1"/>
                </a:moveTo>
                <a:cubicBezTo>
                  <a:pt x="2950" y="1"/>
                  <a:pt x="2707" y="821"/>
                  <a:pt x="2707" y="821"/>
                </a:cubicBezTo>
                <a:cubicBezTo>
                  <a:pt x="2707" y="821"/>
                  <a:pt x="2256" y="220"/>
                  <a:pt x="1604" y="95"/>
                </a:cubicBezTo>
                <a:cubicBezTo>
                  <a:pt x="1579" y="95"/>
                  <a:pt x="1529" y="95"/>
                  <a:pt x="1504" y="69"/>
                </a:cubicBezTo>
                <a:cubicBezTo>
                  <a:pt x="1329" y="69"/>
                  <a:pt x="1128" y="95"/>
                  <a:pt x="953" y="170"/>
                </a:cubicBezTo>
                <a:cubicBezTo>
                  <a:pt x="0" y="621"/>
                  <a:pt x="1304" y="1824"/>
                  <a:pt x="1304" y="1824"/>
                </a:cubicBezTo>
                <a:cubicBezTo>
                  <a:pt x="1304" y="1824"/>
                  <a:pt x="101" y="2551"/>
                  <a:pt x="828" y="3027"/>
                </a:cubicBezTo>
                <a:cubicBezTo>
                  <a:pt x="976" y="3124"/>
                  <a:pt x="1148" y="3163"/>
                  <a:pt x="1326" y="3163"/>
                </a:cubicBezTo>
                <a:cubicBezTo>
                  <a:pt x="2023" y="3163"/>
                  <a:pt x="2833" y="2576"/>
                  <a:pt x="2833" y="2576"/>
                </a:cubicBezTo>
                <a:cubicBezTo>
                  <a:pt x="3132" y="2942"/>
                  <a:pt x="4856" y="3374"/>
                  <a:pt x="6099" y="3374"/>
                </a:cubicBezTo>
                <a:cubicBezTo>
                  <a:pt x="6728" y="3374"/>
                  <a:pt x="7234" y="3263"/>
                  <a:pt x="7369" y="2977"/>
                </a:cubicBezTo>
                <a:cubicBezTo>
                  <a:pt x="7770" y="2125"/>
                  <a:pt x="6417" y="2100"/>
                  <a:pt x="6417" y="2100"/>
                </a:cubicBezTo>
                <a:cubicBezTo>
                  <a:pt x="6417" y="2100"/>
                  <a:pt x="7645" y="1247"/>
                  <a:pt x="6767" y="721"/>
                </a:cubicBezTo>
                <a:cubicBezTo>
                  <a:pt x="6717" y="696"/>
                  <a:pt x="6692" y="696"/>
                  <a:pt x="6667" y="671"/>
                </a:cubicBezTo>
                <a:cubicBezTo>
                  <a:pt x="6517" y="605"/>
                  <a:pt x="6370" y="577"/>
                  <a:pt x="6229" y="577"/>
                </a:cubicBezTo>
                <a:cubicBezTo>
                  <a:pt x="5573" y="577"/>
                  <a:pt x="5063" y="1172"/>
                  <a:pt x="5063" y="1172"/>
                </a:cubicBezTo>
                <a:cubicBezTo>
                  <a:pt x="5063" y="1172"/>
                  <a:pt x="5013" y="420"/>
                  <a:pt x="4036" y="69"/>
                </a:cubicBezTo>
                <a:cubicBezTo>
                  <a:pt x="3898" y="21"/>
                  <a:pt x="3773" y="1"/>
                  <a:pt x="3660" y="1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"/>
          <p:cNvSpPr/>
          <p:nvPr/>
        </p:nvSpPr>
        <p:spPr>
          <a:xfrm>
            <a:off x="8717115" y="248344"/>
            <a:ext cx="576536" cy="291653"/>
          </a:xfrm>
          <a:custGeom>
            <a:avLst/>
            <a:gdLst/>
            <a:ahLst/>
            <a:cxnLst/>
            <a:rect l="l" t="t" r="r" b="b"/>
            <a:pathLst>
              <a:path w="6047" h="3059" extrusionOk="0">
                <a:moveTo>
                  <a:pt x="1304" y="0"/>
                </a:moveTo>
                <a:cubicBezTo>
                  <a:pt x="1" y="0"/>
                  <a:pt x="527" y="1629"/>
                  <a:pt x="527" y="1629"/>
                </a:cubicBezTo>
                <a:cubicBezTo>
                  <a:pt x="1085" y="2770"/>
                  <a:pt x="1943" y="3058"/>
                  <a:pt x="2668" y="3058"/>
                </a:cubicBezTo>
                <a:cubicBezTo>
                  <a:pt x="3409" y="3058"/>
                  <a:pt x="4011" y="2757"/>
                  <a:pt x="4011" y="2757"/>
                </a:cubicBezTo>
                <a:cubicBezTo>
                  <a:pt x="4220" y="2819"/>
                  <a:pt x="4410" y="2846"/>
                  <a:pt x="4580" y="2846"/>
                </a:cubicBezTo>
                <a:cubicBezTo>
                  <a:pt x="5938" y="2846"/>
                  <a:pt x="6046" y="1095"/>
                  <a:pt x="4888" y="827"/>
                </a:cubicBezTo>
                <a:cubicBezTo>
                  <a:pt x="4687" y="781"/>
                  <a:pt x="4512" y="762"/>
                  <a:pt x="4360" y="762"/>
                </a:cubicBezTo>
                <a:cubicBezTo>
                  <a:pt x="3521" y="762"/>
                  <a:pt x="3359" y="1354"/>
                  <a:pt x="3359" y="1354"/>
                </a:cubicBezTo>
                <a:cubicBezTo>
                  <a:pt x="3359" y="1354"/>
                  <a:pt x="2632" y="0"/>
                  <a:pt x="1304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"/>
          <p:cNvSpPr/>
          <p:nvPr/>
        </p:nvSpPr>
        <p:spPr>
          <a:xfrm>
            <a:off x="1382871" y="288148"/>
            <a:ext cx="1267670" cy="360139"/>
          </a:xfrm>
          <a:custGeom>
            <a:avLst/>
            <a:gdLst/>
            <a:ahLst/>
            <a:cxnLst/>
            <a:rect l="l" t="t" r="r" b="b"/>
            <a:pathLst>
              <a:path w="13059" h="3710" extrusionOk="0">
                <a:moveTo>
                  <a:pt x="5189" y="0"/>
                </a:moveTo>
                <a:cubicBezTo>
                  <a:pt x="4136" y="0"/>
                  <a:pt x="3234" y="702"/>
                  <a:pt x="2958" y="1680"/>
                </a:cubicBezTo>
                <a:cubicBezTo>
                  <a:pt x="2783" y="1579"/>
                  <a:pt x="2557" y="1529"/>
                  <a:pt x="2306" y="1529"/>
                </a:cubicBezTo>
                <a:cubicBezTo>
                  <a:pt x="1655" y="1529"/>
                  <a:pt x="1103" y="1980"/>
                  <a:pt x="928" y="2582"/>
                </a:cubicBezTo>
                <a:lnTo>
                  <a:pt x="552" y="2582"/>
                </a:lnTo>
                <a:cubicBezTo>
                  <a:pt x="251" y="2582"/>
                  <a:pt x="1" y="2833"/>
                  <a:pt x="1" y="3133"/>
                </a:cubicBezTo>
                <a:cubicBezTo>
                  <a:pt x="1" y="3284"/>
                  <a:pt x="51" y="3434"/>
                  <a:pt x="176" y="3534"/>
                </a:cubicBezTo>
                <a:cubicBezTo>
                  <a:pt x="276" y="3635"/>
                  <a:pt x="402" y="3710"/>
                  <a:pt x="552" y="3710"/>
                </a:cubicBezTo>
                <a:lnTo>
                  <a:pt x="12507" y="3710"/>
                </a:lnTo>
                <a:cubicBezTo>
                  <a:pt x="12808" y="3710"/>
                  <a:pt x="13058" y="3459"/>
                  <a:pt x="13058" y="3133"/>
                </a:cubicBezTo>
                <a:cubicBezTo>
                  <a:pt x="13058" y="2983"/>
                  <a:pt x="13008" y="2858"/>
                  <a:pt x="12908" y="2757"/>
                </a:cubicBezTo>
                <a:cubicBezTo>
                  <a:pt x="12808" y="2657"/>
                  <a:pt x="12657" y="2582"/>
                  <a:pt x="12507" y="2582"/>
                </a:cubicBezTo>
                <a:lnTo>
                  <a:pt x="11956" y="2582"/>
                </a:lnTo>
                <a:cubicBezTo>
                  <a:pt x="11730" y="2056"/>
                  <a:pt x="11204" y="1705"/>
                  <a:pt x="10602" y="1705"/>
                </a:cubicBezTo>
                <a:cubicBezTo>
                  <a:pt x="10201" y="1705"/>
                  <a:pt x="9825" y="1855"/>
                  <a:pt x="9575" y="2131"/>
                </a:cubicBezTo>
                <a:cubicBezTo>
                  <a:pt x="9224" y="1529"/>
                  <a:pt x="8572" y="1128"/>
                  <a:pt x="7820" y="1128"/>
                </a:cubicBezTo>
                <a:cubicBezTo>
                  <a:pt x="7620" y="1128"/>
                  <a:pt x="7419" y="1153"/>
                  <a:pt x="7244" y="1228"/>
                </a:cubicBezTo>
                <a:cubicBezTo>
                  <a:pt x="6843" y="502"/>
                  <a:pt x="6091" y="0"/>
                  <a:pt x="5189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8" name="Google Shape;268;p3"/>
          <p:cNvGrpSpPr/>
          <p:nvPr/>
        </p:nvGrpSpPr>
        <p:grpSpPr>
          <a:xfrm flipH="1">
            <a:off x="159083" y="304839"/>
            <a:ext cx="214142" cy="326746"/>
            <a:chOff x="3324921" y="369626"/>
            <a:chExt cx="214142" cy="326746"/>
          </a:xfrm>
        </p:grpSpPr>
        <p:sp>
          <p:nvSpPr>
            <p:cNvPr id="269" name="Google Shape;269;p3"/>
            <p:cNvSpPr/>
            <p:nvPr/>
          </p:nvSpPr>
          <p:spPr>
            <a:xfrm>
              <a:off x="3324921" y="369626"/>
              <a:ext cx="172789" cy="170459"/>
            </a:xfrm>
            <a:custGeom>
              <a:avLst/>
              <a:gdLst/>
              <a:ahLst/>
              <a:cxnLst/>
              <a:rect l="l" t="t" r="r" b="b"/>
              <a:pathLst>
                <a:path w="1780" h="1756" extrusionOk="0">
                  <a:moveTo>
                    <a:pt x="890" y="1"/>
                  </a:moveTo>
                  <a:cubicBezTo>
                    <a:pt x="871" y="1"/>
                    <a:pt x="852" y="13"/>
                    <a:pt x="852" y="38"/>
                  </a:cubicBezTo>
                  <a:cubicBezTo>
                    <a:pt x="777" y="640"/>
                    <a:pt x="652" y="765"/>
                    <a:pt x="50" y="840"/>
                  </a:cubicBezTo>
                  <a:cubicBezTo>
                    <a:pt x="0" y="840"/>
                    <a:pt x="0" y="916"/>
                    <a:pt x="50" y="916"/>
                  </a:cubicBezTo>
                  <a:cubicBezTo>
                    <a:pt x="652" y="991"/>
                    <a:pt x="777" y="1116"/>
                    <a:pt x="852" y="1718"/>
                  </a:cubicBezTo>
                  <a:cubicBezTo>
                    <a:pt x="852" y="1743"/>
                    <a:pt x="871" y="1755"/>
                    <a:pt x="890" y="1755"/>
                  </a:cubicBezTo>
                  <a:cubicBezTo>
                    <a:pt x="909" y="1755"/>
                    <a:pt x="928" y="1743"/>
                    <a:pt x="928" y="1718"/>
                  </a:cubicBezTo>
                  <a:cubicBezTo>
                    <a:pt x="1003" y="1116"/>
                    <a:pt x="1128" y="991"/>
                    <a:pt x="1730" y="916"/>
                  </a:cubicBezTo>
                  <a:cubicBezTo>
                    <a:pt x="1780" y="916"/>
                    <a:pt x="1780" y="840"/>
                    <a:pt x="1730" y="840"/>
                  </a:cubicBezTo>
                  <a:cubicBezTo>
                    <a:pt x="1128" y="765"/>
                    <a:pt x="1003" y="640"/>
                    <a:pt x="928" y="38"/>
                  </a:cubicBezTo>
                  <a:cubicBezTo>
                    <a:pt x="928" y="13"/>
                    <a:pt x="909" y="1"/>
                    <a:pt x="8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3414907" y="575808"/>
              <a:ext cx="124156" cy="120564"/>
            </a:xfrm>
            <a:custGeom>
              <a:avLst/>
              <a:gdLst/>
              <a:ahLst/>
              <a:cxnLst/>
              <a:rect l="l" t="t" r="r" b="b"/>
              <a:pathLst>
                <a:path w="1279" h="1242" extrusionOk="0">
                  <a:moveTo>
                    <a:pt x="640" y="1"/>
                  </a:moveTo>
                  <a:cubicBezTo>
                    <a:pt x="633" y="1"/>
                    <a:pt x="627" y="7"/>
                    <a:pt x="627" y="20"/>
                  </a:cubicBezTo>
                  <a:cubicBezTo>
                    <a:pt x="577" y="471"/>
                    <a:pt x="477" y="546"/>
                    <a:pt x="26" y="596"/>
                  </a:cubicBezTo>
                  <a:cubicBezTo>
                    <a:pt x="1" y="596"/>
                    <a:pt x="1" y="646"/>
                    <a:pt x="26" y="646"/>
                  </a:cubicBezTo>
                  <a:cubicBezTo>
                    <a:pt x="477" y="696"/>
                    <a:pt x="577" y="771"/>
                    <a:pt x="627" y="1223"/>
                  </a:cubicBezTo>
                  <a:cubicBezTo>
                    <a:pt x="627" y="1235"/>
                    <a:pt x="633" y="1241"/>
                    <a:pt x="640" y="1241"/>
                  </a:cubicBezTo>
                  <a:cubicBezTo>
                    <a:pt x="646" y="1241"/>
                    <a:pt x="652" y="1235"/>
                    <a:pt x="652" y="1223"/>
                  </a:cubicBezTo>
                  <a:cubicBezTo>
                    <a:pt x="702" y="771"/>
                    <a:pt x="803" y="696"/>
                    <a:pt x="1254" y="646"/>
                  </a:cubicBezTo>
                  <a:cubicBezTo>
                    <a:pt x="1279" y="646"/>
                    <a:pt x="1279" y="596"/>
                    <a:pt x="1254" y="596"/>
                  </a:cubicBezTo>
                  <a:cubicBezTo>
                    <a:pt x="803" y="546"/>
                    <a:pt x="702" y="471"/>
                    <a:pt x="652" y="20"/>
                  </a:cubicBezTo>
                  <a:cubicBezTo>
                    <a:pt x="652" y="7"/>
                    <a:pt x="646" y="1"/>
                    <a:pt x="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" name="Google Shape;271;p3"/>
          <p:cNvSpPr txBox="1">
            <a:spLocks noGrp="1"/>
          </p:cNvSpPr>
          <p:nvPr>
            <p:ph type="title"/>
          </p:nvPr>
        </p:nvSpPr>
        <p:spPr>
          <a:xfrm>
            <a:off x="2996550" y="1586325"/>
            <a:ext cx="31509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2" name="Google Shape;272;p3"/>
          <p:cNvSpPr txBox="1">
            <a:spLocks noGrp="1"/>
          </p:cNvSpPr>
          <p:nvPr>
            <p:ph type="title" idx="2" hasCustomPrompt="1"/>
          </p:nvPr>
        </p:nvSpPr>
        <p:spPr>
          <a:xfrm>
            <a:off x="4209275" y="595025"/>
            <a:ext cx="7257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73" name="Google Shape;273;p3"/>
          <p:cNvSpPr txBox="1">
            <a:spLocks noGrp="1"/>
          </p:cNvSpPr>
          <p:nvPr>
            <p:ph type="subTitle" idx="1"/>
          </p:nvPr>
        </p:nvSpPr>
        <p:spPr>
          <a:xfrm>
            <a:off x="2996550" y="2428125"/>
            <a:ext cx="3150900" cy="71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"/>
          <p:cNvSpPr/>
          <p:nvPr/>
        </p:nvSpPr>
        <p:spPr>
          <a:xfrm>
            <a:off x="8079796" y="316973"/>
            <a:ext cx="1267670" cy="360139"/>
          </a:xfrm>
          <a:custGeom>
            <a:avLst/>
            <a:gdLst/>
            <a:ahLst/>
            <a:cxnLst/>
            <a:rect l="l" t="t" r="r" b="b"/>
            <a:pathLst>
              <a:path w="13059" h="3710" extrusionOk="0">
                <a:moveTo>
                  <a:pt x="5189" y="0"/>
                </a:moveTo>
                <a:cubicBezTo>
                  <a:pt x="4136" y="0"/>
                  <a:pt x="3234" y="702"/>
                  <a:pt x="2958" y="1680"/>
                </a:cubicBezTo>
                <a:cubicBezTo>
                  <a:pt x="2783" y="1579"/>
                  <a:pt x="2557" y="1529"/>
                  <a:pt x="2306" y="1529"/>
                </a:cubicBezTo>
                <a:cubicBezTo>
                  <a:pt x="1655" y="1529"/>
                  <a:pt x="1103" y="1980"/>
                  <a:pt x="928" y="2582"/>
                </a:cubicBezTo>
                <a:lnTo>
                  <a:pt x="552" y="2582"/>
                </a:lnTo>
                <a:cubicBezTo>
                  <a:pt x="251" y="2582"/>
                  <a:pt x="1" y="2833"/>
                  <a:pt x="1" y="3133"/>
                </a:cubicBezTo>
                <a:cubicBezTo>
                  <a:pt x="1" y="3284"/>
                  <a:pt x="51" y="3434"/>
                  <a:pt x="176" y="3534"/>
                </a:cubicBezTo>
                <a:cubicBezTo>
                  <a:pt x="276" y="3635"/>
                  <a:pt x="402" y="3710"/>
                  <a:pt x="552" y="3710"/>
                </a:cubicBezTo>
                <a:lnTo>
                  <a:pt x="12507" y="3710"/>
                </a:lnTo>
                <a:cubicBezTo>
                  <a:pt x="12808" y="3710"/>
                  <a:pt x="13058" y="3459"/>
                  <a:pt x="13058" y="3133"/>
                </a:cubicBezTo>
                <a:cubicBezTo>
                  <a:pt x="13058" y="2983"/>
                  <a:pt x="13008" y="2858"/>
                  <a:pt x="12908" y="2757"/>
                </a:cubicBezTo>
                <a:cubicBezTo>
                  <a:pt x="12808" y="2657"/>
                  <a:pt x="12657" y="2582"/>
                  <a:pt x="12507" y="2582"/>
                </a:cubicBezTo>
                <a:lnTo>
                  <a:pt x="11956" y="2582"/>
                </a:lnTo>
                <a:cubicBezTo>
                  <a:pt x="11730" y="2056"/>
                  <a:pt x="11204" y="1705"/>
                  <a:pt x="10602" y="1705"/>
                </a:cubicBezTo>
                <a:cubicBezTo>
                  <a:pt x="10201" y="1705"/>
                  <a:pt x="9825" y="1855"/>
                  <a:pt x="9575" y="2131"/>
                </a:cubicBezTo>
                <a:cubicBezTo>
                  <a:pt x="9224" y="1529"/>
                  <a:pt x="8572" y="1128"/>
                  <a:pt x="7820" y="1128"/>
                </a:cubicBezTo>
                <a:cubicBezTo>
                  <a:pt x="7620" y="1128"/>
                  <a:pt x="7419" y="1153"/>
                  <a:pt x="7244" y="1228"/>
                </a:cubicBezTo>
                <a:cubicBezTo>
                  <a:pt x="6843" y="502"/>
                  <a:pt x="6091" y="0"/>
                  <a:pt x="5189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4"/>
          <p:cNvSpPr/>
          <p:nvPr/>
        </p:nvSpPr>
        <p:spPr>
          <a:xfrm>
            <a:off x="7737386" y="4744077"/>
            <a:ext cx="1102435" cy="477599"/>
          </a:xfrm>
          <a:custGeom>
            <a:avLst/>
            <a:gdLst/>
            <a:ahLst/>
            <a:cxnLst/>
            <a:rect l="l" t="t" r="r" b="b"/>
            <a:pathLst>
              <a:path w="8723" h="3779" extrusionOk="0">
                <a:moveTo>
                  <a:pt x="4091" y="1"/>
                </a:moveTo>
                <a:cubicBezTo>
                  <a:pt x="3317" y="1"/>
                  <a:pt x="3058" y="908"/>
                  <a:pt x="3058" y="908"/>
                </a:cubicBezTo>
                <a:cubicBezTo>
                  <a:pt x="3058" y="908"/>
                  <a:pt x="2532" y="231"/>
                  <a:pt x="1805" y="106"/>
                </a:cubicBezTo>
                <a:cubicBezTo>
                  <a:pt x="1780" y="81"/>
                  <a:pt x="1730" y="81"/>
                  <a:pt x="1680" y="81"/>
                </a:cubicBezTo>
                <a:cubicBezTo>
                  <a:pt x="1632" y="75"/>
                  <a:pt x="1585" y="72"/>
                  <a:pt x="1537" y="72"/>
                </a:cubicBezTo>
                <a:cubicBezTo>
                  <a:pt x="1383" y="72"/>
                  <a:pt x="1225" y="105"/>
                  <a:pt x="1053" y="181"/>
                </a:cubicBezTo>
                <a:cubicBezTo>
                  <a:pt x="1" y="683"/>
                  <a:pt x="1454" y="2011"/>
                  <a:pt x="1454" y="2011"/>
                </a:cubicBezTo>
                <a:cubicBezTo>
                  <a:pt x="1454" y="2011"/>
                  <a:pt x="101" y="2863"/>
                  <a:pt x="928" y="3389"/>
                </a:cubicBezTo>
                <a:cubicBezTo>
                  <a:pt x="1090" y="3488"/>
                  <a:pt x="1274" y="3527"/>
                  <a:pt x="1466" y="3527"/>
                </a:cubicBezTo>
                <a:cubicBezTo>
                  <a:pt x="2251" y="3527"/>
                  <a:pt x="3158" y="2863"/>
                  <a:pt x="3158" y="2863"/>
                </a:cubicBezTo>
                <a:cubicBezTo>
                  <a:pt x="3510" y="3281"/>
                  <a:pt x="5472" y="3778"/>
                  <a:pt x="6870" y="3778"/>
                </a:cubicBezTo>
                <a:cubicBezTo>
                  <a:pt x="7565" y="3778"/>
                  <a:pt x="8121" y="3655"/>
                  <a:pt x="8271" y="3339"/>
                </a:cubicBezTo>
                <a:cubicBezTo>
                  <a:pt x="8722" y="2387"/>
                  <a:pt x="7194" y="2337"/>
                  <a:pt x="7194" y="2337"/>
                </a:cubicBezTo>
                <a:cubicBezTo>
                  <a:pt x="7194" y="2337"/>
                  <a:pt x="8572" y="1359"/>
                  <a:pt x="7569" y="808"/>
                </a:cubicBezTo>
                <a:cubicBezTo>
                  <a:pt x="7544" y="783"/>
                  <a:pt x="7494" y="758"/>
                  <a:pt x="7469" y="733"/>
                </a:cubicBezTo>
                <a:cubicBezTo>
                  <a:pt x="7299" y="656"/>
                  <a:pt x="7132" y="625"/>
                  <a:pt x="6974" y="625"/>
                </a:cubicBezTo>
                <a:cubicBezTo>
                  <a:pt x="6247" y="625"/>
                  <a:pt x="5690" y="1284"/>
                  <a:pt x="5690" y="1284"/>
                </a:cubicBezTo>
                <a:cubicBezTo>
                  <a:pt x="5690" y="1284"/>
                  <a:pt x="5615" y="457"/>
                  <a:pt x="4512" y="81"/>
                </a:cubicBezTo>
                <a:cubicBezTo>
                  <a:pt x="4357" y="25"/>
                  <a:pt x="4217" y="1"/>
                  <a:pt x="4091" y="1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4"/>
          <p:cNvSpPr/>
          <p:nvPr/>
        </p:nvSpPr>
        <p:spPr>
          <a:xfrm>
            <a:off x="-585949" y="495177"/>
            <a:ext cx="1305943" cy="567253"/>
          </a:xfrm>
          <a:custGeom>
            <a:avLst/>
            <a:gdLst/>
            <a:ahLst/>
            <a:cxnLst/>
            <a:rect l="l" t="t" r="r" b="b"/>
            <a:pathLst>
              <a:path w="7770" h="3375" extrusionOk="0">
                <a:moveTo>
                  <a:pt x="3660" y="1"/>
                </a:moveTo>
                <a:cubicBezTo>
                  <a:pt x="2950" y="1"/>
                  <a:pt x="2707" y="821"/>
                  <a:pt x="2707" y="821"/>
                </a:cubicBezTo>
                <a:cubicBezTo>
                  <a:pt x="2707" y="821"/>
                  <a:pt x="2256" y="220"/>
                  <a:pt x="1604" y="95"/>
                </a:cubicBezTo>
                <a:cubicBezTo>
                  <a:pt x="1579" y="95"/>
                  <a:pt x="1529" y="95"/>
                  <a:pt x="1504" y="69"/>
                </a:cubicBezTo>
                <a:cubicBezTo>
                  <a:pt x="1329" y="69"/>
                  <a:pt x="1128" y="95"/>
                  <a:pt x="953" y="170"/>
                </a:cubicBezTo>
                <a:cubicBezTo>
                  <a:pt x="0" y="621"/>
                  <a:pt x="1304" y="1824"/>
                  <a:pt x="1304" y="1824"/>
                </a:cubicBezTo>
                <a:cubicBezTo>
                  <a:pt x="1304" y="1824"/>
                  <a:pt x="101" y="2551"/>
                  <a:pt x="828" y="3027"/>
                </a:cubicBezTo>
                <a:cubicBezTo>
                  <a:pt x="976" y="3124"/>
                  <a:pt x="1148" y="3163"/>
                  <a:pt x="1326" y="3163"/>
                </a:cubicBezTo>
                <a:cubicBezTo>
                  <a:pt x="2023" y="3163"/>
                  <a:pt x="2833" y="2576"/>
                  <a:pt x="2833" y="2576"/>
                </a:cubicBezTo>
                <a:cubicBezTo>
                  <a:pt x="3132" y="2942"/>
                  <a:pt x="4856" y="3374"/>
                  <a:pt x="6099" y="3374"/>
                </a:cubicBezTo>
                <a:cubicBezTo>
                  <a:pt x="6728" y="3374"/>
                  <a:pt x="7234" y="3263"/>
                  <a:pt x="7369" y="2977"/>
                </a:cubicBezTo>
                <a:cubicBezTo>
                  <a:pt x="7770" y="2125"/>
                  <a:pt x="6417" y="2100"/>
                  <a:pt x="6417" y="2100"/>
                </a:cubicBezTo>
                <a:cubicBezTo>
                  <a:pt x="6417" y="2100"/>
                  <a:pt x="7645" y="1247"/>
                  <a:pt x="6767" y="721"/>
                </a:cubicBezTo>
                <a:cubicBezTo>
                  <a:pt x="6717" y="696"/>
                  <a:pt x="6692" y="696"/>
                  <a:pt x="6667" y="671"/>
                </a:cubicBezTo>
                <a:cubicBezTo>
                  <a:pt x="6517" y="605"/>
                  <a:pt x="6370" y="577"/>
                  <a:pt x="6229" y="577"/>
                </a:cubicBezTo>
                <a:cubicBezTo>
                  <a:pt x="5573" y="577"/>
                  <a:pt x="5063" y="1172"/>
                  <a:pt x="5063" y="1172"/>
                </a:cubicBezTo>
                <a:cubicBezTo>
                  <a:pt x="5063" y="1172"/>
                  <a:pt x="5013" y="420"/>
                  <a:pt x="4036" y="69"/>
                </a:cubicBezTo>
                <a:cubicBezTo>
                  <a:pt x="3898" y="21"/>
                  <a:pt x="3773" y="1"/>
                  <a:pt x="3660" y="1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8" name="Google Shape;278;p4"/>
          <p:cNvGrpSpPr/>
          <p:nvPr/>
        </p:nvGrpSpPr>
        <p:grpSpPr>
          <a:xfrm>
            <a:off x="92821" y="128043"/>
            <a:ext cx="8746992" cy="2397029"/>
            <a:chOff x="92821" y="128043"/>
            <a:chExt cx="8746992" cy="2397029"/>
          </a:xfrm>
        </p:grpSpPr>
        <p:grpSp>
          <p:nvGrpSpPr>
            <p:cNvPr id="279" name="Google Shape;279;p4"/>
            <p:cNvGrpSpPr/>
            <p:nvPr/>
          </p:nvGrpSpPr>
          <p:grpSpPr>
            <a:xfrm>
              <a:off x="92821" y="1346701"/>
              <a:ext cx="214142" cy="326746"/>
              <a:chOff x="3324921" y="369626"/>
              <a:chExt cx="214142" cy="326746"/>
            </a:xfrm>
          </p:grpSpPr>
          <p:sp>
            <p:nvSpPr>
              <p:cNvPr id="280" name="Google Shape;280;p4"/>
              <p:cNvSpPr/>
              <p:nvPr/>
            </p:nvSpPr>
            <p:spPr>
              <a:xfrm>
                <a:off x="3324921" y="369626"/>
                <a:ext cx="172789" cy="170459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56" extrusionOk="0">
                    <a:moveTo>
                      <a:pt x="890" y="1"/>
                    </a:moveTo>
                    <a:cubicBezTo>
                      <a:pt x="871" y="1"/>
                      <a:pt x="852" y="13"/>
                      <a:pt x="852" y="38"/>
                    </a:cubicBezTo>
                    <a:cubicBezTo>
                      <a:pt x="777" y="640"/>
                      <a:pt x="652" y="765"/>
                      <a:pt x="50" y="840"/>
                    </a:cubicBezTo>
                    <a:cubicBezTo>
                      <a:pt x="0" y="840"/>
                      <a:pt x="0" y="916"/>
                      <a:pt x="50" y="916"/>
                    </a:cubicBezTo>
                    <a:cubicBezTo>
                      <a:pt x="652" y="991"/>
                      <a:pt x="777" y="1116"/>
                      <a:pt x="852" y="1718"/>
                    </a:cubicBezTo>
                    <a:cubicBezTo>
                      <a:pt x="852" y="1743"/>
                      <a:pt x="871" y="1755"/>
                      <a:pt x="890" y="1755"/>
                    </a:cubicBezTo>
                    <a:cubicBezTo>
                      <a:pt x="909" y="1755"/>
                      <a:pt x="928" y="1743"/>
                      <a:pt x="928" y="1718"/>
                    </a:cubicBezTo>
                    <a:cubicBezTo>
                      <a:pt x="1003" y="1116"/>
                      <a:pt x="1128" y="991"/>
                      <a:pt x="1730" y="916"/>
                    </a:cubicBezTo>
                    <a:cubicBezTo>
                      <a:pt x="1780" y="916"/>
                      <a:pt x="1780" y="840"/>
                      <a:pt x="1730" y="840"/>
                    </a:cubicBezTo>
                    <a:cubicBezTo>
                      <a:pt x="1128" y="765"/>
                      <a:pt x="1003" y="640"/>
                      <a:pt x="928" y="38"/>
                    </a:cubicBezTo>
                    <a:cubicBezTo>
                      <a:pt x="928" y="13"/>
                      <a:pt x="909" y="1"/>
                      <a:pt x="8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4"/>
              <p:cNvSpPr/>
              <p:nvPr/>
            </p:nvSpPr>
            <p:spPr>
              <a:xfrm>
                <a:off x="3414907" y="575808"/>
                <a:ext cx="124156" cy="1205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242" extrusionOk="0">
                    <a:moveTo>
                      <a:pt x="640" y="1"/>
                    </a:moveTo>
                    <a:cubicBezTo>
                      <a:pt x="633" y="1"/>
                      <a:pt x="627" y="7"/>
                      <a:pt x="627" y="20"/>
                    </a:cubicBezTo>
                    <a:cubicBezTo>
                      <a:pt x="577" y="471"/>
                      <a:pt x="477" y="546"/>
                      <a:pt x="26" y="596"/>
                    </a:cubicBezTo>
                    <a:cubicBezTo>
                      <a:pt x="1" y="596"/>
                      <a:pt x="1" y="646"/>
                      <a:pt x="26" y="646"/>
                    </a:cubicBezTo>
                    <a:cubicBezTo>
                      <a:pt x="477" y="696"/>
                      <a:pt x="577" y="771"/>
                      <a:pt x="627" y="1223"/>
                    </a:cubicBezTo>
                    <a:cubicBezTo>
                      <a:pt x="627" y="1235"/>
                      <a:pt x="633" y="1241"/>
                      <a:pt x="640" y="1241"/>
                    </a:cubicBezTo>
                    <a:cubicBezTo>
                      <a:pt x="646" y="1241"/>
                      <a:pt x="652" y="1235"/>
                      <a:pt x="652" y="1223"/>
                    </a:cubicBezTo>
                    <a:cubicBezTo>
                      <a:pt x="702" y="771"/>
                      <a:pt x="803" y="696"/>
                      <a:pt x="1254" y="646"/>
                    </a:cubicBezTo>
                    <a:cubicBezTo>
                      <a:pt x="1279" y="646"/>
                      <a:pt x="1279" y="596"/>
                      <a:pt x="1254" y="596"/>
                    </a:cubicBezTo>
                    <a:cubicBezTo>
                      <a:pt x="803" y="546"/>
                      <a:pt x="702" y="471"/>
                      <a:pt x="652" y="20"/>
                    </a:cubicBezTo>
                    <a:cubicBezTo>
                      <a:pt x="652" y="7"/>
                      <a:pt x="646" y="1"/>
                      <a:pt x="6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2" name="Google Shape;282;p4"/>
            <p:cNvSpPr/>
            <p:nvPr/>
          </p:nvSpPr>
          <p:spPr>
            <a:xfrm>
              <a:off x="7468675" y="128043"/>
              <a:ext cx="124253" cy="122894"/>
            </a:xfrm>
            <a:custGeom>
              <a:avLst/>
              <a:gdLst/>
              <a:ahLst/>
              <a:cxnLst/>
              <a:rect l="l" t="t" r="r" b="b"/>
              <a:pathLst>
                <a:path w="1280" h="1266" extrusionOk="0">
                  <a:moveTo>
                    <a:pt x="640" y="0"/>
                  </a:moveTo>
                  <a:cubicBezTo>
                    <a:pt x="634" y="0"/>
                    <a:pt x="628" y="7"/>
                    <a:pt x="628" y="19"/>
                  </a:cubicBezTo>
                  <a:cubicBezTo>
                    <a:pt x="577" y="470"/>
                    <a:pt x="477" y="570"/>
                    <a:pt x="26" y="621"/>
                  </a:cubicBezTo>
                  <a:cubicBezTo>
                    <a:pt x="1" y="621"/>
                    <a:pt x="1" y="646"/>
                    <a:pt x="26" y="646"/>
                  </a:cubicBezTo>
                  <a:cubicBezTo>
                    <a:pt x="477" y="696"/>
                    <a:pt x="577" y="796"/>
                    <a:pt x="628" y="1247"/>
                  </a:cubicBezTo>
                  <a:cubicBezTo>
                    <a:pt x="628" y="1260"/>
                    <a:pt x="634" y="1266"/>
                    <a:pt x="640" y="1266"/>
                  </a:cubicBezTo>
                  <a:cubicBezTo>
                    <a:pt x="646" y="1266"/>
                    <a:pt x="653" y="1260"/>
                    <a:pt x="653" y="1247"/>
                  </a:cubicBezTo>
                  <a:cubicBezTo>
                    <a:pt x="703" y="796"/>
                    <a:pt x="803" y="696"/>
                    <a:pt x="1254" y="646"/>
                  </a:cubicBezTo>
                  <a:cubicBezTo>
                    <a:pt x="1279" y="646"/>
                    <a:pt x="1279" y="621"/>
                    <a:pt x="1254" y="621"/>
                  </a:cubicBezTo>
                  <a:cubicBezTo>
                    <a:pt x="803" y="570"/>
                    <a:pt x="703" y="470"/>
                    <a:pt x="653" y="19"/>
                  </a:cubicBezTo>
                  <a:cubicBezTo>
                    <a:pt x="653" y="7"/>
                    <a:pt x="646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8012277" y="250924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4" name="Google Shape;284;p4"/>
            <p:cNvGrpSpPr/>
            <p:nvPr/>
          </p:nvGrpSpPr>
          <p:grpSpPr>
            <a:xfrm flipH="1">
              <a:off x="8625671" y="2198326"/>
              <a:ext cx="214142" cy="326746"/>
              <a:chOff x="3324921" y="369626"/>
              <a:chExt cx="214142" cy="326746"/>
            </a:xfrm>
          </p:grpSpPr>
          <p:sp>
            <p:nvSpPr>
              <p:cNvPr id="285" name="Google Shape;285;p4"/>
              <p:cNvSpPr/>
              <p:nvPr/>
            </p:nvSpPr>
            <p:spPr>
              <a:xfrm>
                <a:off x="3324921" y="369626"/>
                <a:ext cx="172789" cy="170459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56" extrusionOk="0">
                    <a:moveTo>
                      <a:pt x="890" y="1"/>
                    </a:moveTo>
                    <a:cubicBezTo>
                      <a:pt x="871" y="1"/>
                      <a:pt x="852" y="13"/>
                      <a:pt x="852" y="38"/>
                    </a:cubicBezTo>
                    <a:cubicBezTo>
                      <a:pt x="777" y="640"/>
                      <a:pt x="652" y="765"/>
                      <a:pt x="50" y="840"/>
                    </a:cubicBezTo>
                    <a:cubicBezTo>
                      <a:pt x="0" y="840"/>
                      <a:pt x="0" y="916"/>
                      <a:pt x="50" y="916"/>
                    </a:cubicBezTo>
                    <a:cubicBezTo>
                      <a:pt x="652" y="991"/>
                      <a:pt x="777" y="1116"/>
                      <a:pt x="852" y="1718"/>
                    </a:cubicBezTo>
                    <a:cubicBezTo>
                      <a:pt x="852" y="1743"/>
                      <a:pt x="871" y="1755"/>
                      <a:pt x="890" y="1755"/>
                    </a:cubicBezTo>
                    <a:cubicBezTo>
                      <a:pt x="909" y="1755"/>
                      <a:pt x="928" y="1743"/>
                      <a:pt x="928" y="1718"/>
                    </a:cubicBezTo>
                    <a:cubicBezTo>
                      <a:pt x="1003" y="1116"/>
                      <a:pt x="1128" y="991"/>
                      <a:pt x="1730" y="916"/>
                    </a:cubicBezTo>
                    <a:cubicBezTo>
                      <a:pt x="1780" y="916"/>
                      <a:pt x="1780" y="840"/>
                      <a:pt x="1730" y="840"/>
                    </a:cubicBezTo>
                    <a:cubicBezTo>
                      <a:pt x="1128" y="765"/>
                      <a:pt x="1003" y="640"/>
                      <a:pt x="928" y="38"/>
                    </a:cubicBezTo>
                    <a:cubicBezTo>
                      <a:pt x="928" y="13"/>
                      <a:pt x="909" y="1"/>
                      <a:pt x="8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4"/>
              <p:cNvSpPr/>
              <p:nvPr/>
            </p:nvSpPr>
            <p:spPr>
              <a:xfrm>
                <a:off x="3414907" y="575808"/>
                <a:ext cx="124156" cy="1205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242" extrusionOk="0">
                    <a:moveTo>
                      <a:pt x="640" y="1"/>
                    </a:moveTo>
                    <a:cubicBezTo>
                      <a:pt x="633" y="1"/>
                      <a:pt x="627" y="7"/>
                      <a:pt x="627" y="20"/>
                    </a:cubicBezTo>
                    <a:cubicBezTo>
                      <a:pt x="577" y="471"/>
                      <a:pt x="477" y="546"/>
                      <a:pt x="26" y="596"/>
                    </a:cubicBezTo>
                    <a:cubicBezTo>
                      <a:pt x="1" y="596"/>
                      <a:pt x="1" y="646"/>
                      <a:pt x="26" y="646"/>
                    </a:cubicBezTo>
                    <a:cubicBezTo>
                      <a:pt x="477" y="696"/>
                      <a:pt x="577" y="771"/>
                      <a:pt x="627" y="1223"/>
                    </a:cubicBezTo>
                    <a:cubicBezTo>
                      <a:pt x="627" y="1235"/>
                      <a:pt x="633" y="1241"/>
                      <a:pt x="640" y="1241"/>
                    </a:cubicBezTo>
                    <a:cubicBezTo>
                      <a:pt x="646" y="1241"/>
                      <a:pt x="652" y="1235"/>
                      <a:pt x="652" y="1223"/>
                    </a:cubicBezTo>
                    <a:cubicBezTo>
                      <a:pt x="702" y="771"/>
                      <a:pt x="803" y="696"/>
                      <a:pt x="1254" y="646"/>
                    </a:cubicBezTo>
                    <a:cubicBezTo>
                      <a:pt x="1279" y="646"/>
                      <a:pt x="1279" y="596"/>
                      <a:pt x="1254" y="596"/>
                    </a:cubicBezTo>
                    <a:cubicBezTo>
                      <a:pt x="803" y="546"/>
                      <a:pt x="702" y="471"/>
                      <a:pt x="652" y="20"/>
                    </a:cubicBezTo>
                    <a:cubicBezTo>
                      <a:pt x="652" y="7"/>
                      <a:pt x="646" y="1"/>
                      <a:pt x="6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87" name="Google Shape;287;p4"/>
          <p:cNvSpPr/>
          <p:nvPr/>
        </p:nvSpPr>
        <p:spPr>
          <a:xfrm>
            <a:off x="8625676" y="883627"/>
            <a:ext cx="610800" cy="660675"/>
          </a:xfrm>
          <a:custGeom>
            <a:avLst/>
            <a:gdLst/>
            <a:ahLst/>
            <a:cxnLst/>
            <a:rect l="l" t="t" r="r" b="b"/>
            <a:pathLst>
              <a:path w="2758" h="2983" extrusionOk="0">
                <a:moveTo>
                  <a:pt x="1078" y="0"/>
                </a:moveTo>
                <a:cubicBezTo>
                  <a:pt x="1053" y="76"/>
                  <a:pt x="1028" y="151"/>
                  <a:pt x="1053" y="251"/>
                </a:cubicBezTo>
                <a:cubicBezTo>
                  <a:pt x="1053" y="552"/>
                  <a:pt x="1229" y="802"/>
                  <a:pt x="1329" y="1078"/>
                </a:cubicBezTo>
                <a:cubicBezTo>
                  <a:pt x="1404" y="1279"/>
                  <a:pt x="1454" y="1529"/>
                  <a:pt x="1454" y="1730"/>
                </a:cubicBezTo>
                <a:cubicBezTo>
                  <a:pt x="1404" y="1755"/>
                  <a:pt x="1379" y="1755"/>
                  <a:pt x="1354" y="1755"/>
                </a:cubicBezTo>
                <a:cubicBezTo>
                  <a:pt x="1279" y="1730"/>
                  <a:pt x="1229" y="1705"/>
                  <a:pt x="1153" y="1705"/>
                </a:cubicBezTo>
                <a:cubicBezTo>
                  <a:pt x="1128" y="1692"/>
                  <a:pt x="1097" y="1686"/>
                  <a:pt x="1066" y="1686"/>
                </a:cubicBezTo>
                <a:cubicBezTo>
                  <a:pt x="1034" y="1686"/>
                  <a:pt x="1003" y="1692"/>
                  <a:pt x="978" y="1705"/>
                </a:cubicBezTo>
                <a:cubicBezTo>
                  <a:pt x="928" y="1730"/>
                  <a:pt x="878" y="1805"/>
                  <a:pt x="928" y="1855"/>
                </a:cubicBezTo>
                <a:cubicBezTo>
                  <a:pt x="853" y="1855"/>
                  <a:pt x="777" y="1830"/>
                  <a:pt x="727" y="1805"/>
                </a:cubicBezTo>
                <a:cubicBezTo>
                  <a:pt x="727" y="1830"/>
                  <a:pt x="702" y="1855"/>
                  <a:pt x="727" y="1880"/>
                </a:cubicBezTo>
                <a:lnTo>
                  <a:pt x="527" y="1805"/>
                </a:lnTo>
                <a:cubicBezTo>
                  <a:pt x="527" y="1830"/>
                  <a:pt x="527" y="1855"/>
                  <a:pt x="527" y="1880"/>
                </a:cubicBezTo>
                <a:cubicBezTo>
                  <a:pt x="477" y="1855"/>
                  <a:pt x="402" y="1830"/>
                  <a:pt x="326" y="1805"/>
                </a:cubicBezTo>
                <a:lnTo>
                  <a:pt x="326" y="1805"/>
                </a:lnTo>
                <a:cubicBezTo>
                  <a:pt x="326" y="1830"/>
                  <a:pt x="351" y="1855"/>
                  <a:pt x="351" y="1905"/>
                </a:cubicBezTo>
                <a:cubicBezTo>
                  <a:pt x="301" y="1880"/>
                  <a:pt x="251" y="1855"/>
                  <a:pt x="201" y="1855"/>
                </a:cubicBezTo>
                <a:cubicBezTo>
                  <a:pt x="201" y="1905"/>
                  <a:pt x="226" y="1930"/>
                  <a:pt x="251" y="1955"/>
                </a:cubicBezTo>
                <a:cubicBezTo>
                  <a:pt x="176" y="1955"/>
                  <a:pt x="101" y="1930"/>
                  <a:pt x="51" y="1905"/>
                </a:cubicBezTo>
                <a:lnTo>
                  <a:pt x="51" y="1905"/>
                </a:lnTo>
                <a:cubicBezTo>
                  <a:pt x="76" y="2030"/>
                  <a:pt x="176" y="2131"/>
                  <a:pt x="301" y="2206"/>
                </a:cubicBezTo>
                <a:cubicBezTo>
                  <a:pt x="201" y="2181"/>
                  <a:pt x="101" y="2156"/>
                  <a:pt x="1" y="2131"/>
                </a:cubicBezTo>
                <a:lnTo>
                  <a:pt x="1" y="2131"/>
                </a:lnTo>
                <a:cubicBezTo>
                  <a:pt x="51" y="2281"/>
                  <a:pt x="226" y="2331"/>
                  <a:pt x="351" y="2331"/>
                </a:cubicBezTo>
                <a:cubicBezTo>
                  <a:pt x="502" y="2331"/>
                  <a:pt x="652" y="2281"/>
                  <a:pt x="777" y="2256"/>
                </a:cubicBezTo>
                <a:cubicBezTo>
                  <a:pt x="880" y="2227"/>
                  <a:pt x="983" y="2215"/>
                  <a:pt x="1086" y="2215"/>
                </a:cubicBezTo>
                <a:cubicBezTo>
                  <a:pt x="1158" y="2215"/>
                  <a:pt x="1231" y="2221"/>
                  <a:pt x="1304" y="2231"/>
                </a:cubicBezTo>
                <a:cubicBezTo>
                  <a:pt x="1354" y="2256"/>
                  <a:pt x="1404" y="2281"/>
                  <a:pt x="1479" y="2306"/>
                </a:cubicBezTo>
                <a:cubicBezTo>
                  <a:pt x="1554" y="2331"/>
                  <a:pt x="1630" y="2356"/>
                  <a:pt x="1680" y="2406"/>
                </a:cubicBezTo>
                <a:cubicBezTo>
                  <a:pt x="1655" y="2457"/>
                  <a:pt x="1655" y="2557"/>
                  <a:pt x="1705" y="2607"/>
                </a:cubicBezTo>
                <a:cubicBezTo>
                  <a:pt x="1730" y="2632"/>
                  <a:pt x="1730" y="2657"/>
                  <a:pt x="1755" y="2657"/>
                </a:cubicBezTo>
                <a:cubicBezTo>
                  <a:pt x="1780" y="2657"/>
                  <a:pt x="1830" y="2657"/>
                  <a:pt x="1830" y="2632"/>
                </a:cubicBezTo>
                <a:cubicBezTo>
                  <a:pt x="1855" y="2682"/>
                  <a:pt x="1905" y="2707"/>
                  <a:pt x="1930" y="2732"/>
                </a:cubicBezTo>
                <a:lnTo>
                  <a:pt x="1980" y="2732"/>
                </a:lnTo>
                <a:cubicBezTo>
                  <a:pt x="1980" y="2732"/>
                  <a:pt x="2006" y="2732"/>
                  <a:pt x="2006" y="2707"/>
                </a:cubicBezTo>
                <a:cubicBezTo>
                  <a:pt x="2031" y="2757"/>
                  <a:pt x="2081" y="2833"/>
                  <a:pt x="2131" y="2858"/>
                </a:cubicBezTo>
                <a:lnTo>
                  <a:pt x="2181" y="2858"/>
                </a:lnTo>
                <a:cubicBezTo>
                  <a:pt x="2181" y="2858"/>
                  <a:pt x="2206" y="2858"/>
                  <a:pt x="2206" y="2833"/>
                </a:cubicBezTo>
                <a:cubicBezTo>
                  <a:pt x="2231" y="2858"/>
                  <a:pt x="2256" y="2908"/>
                  <a:pt x="2306" y="2933"/>
                </a:cubicBezTo>
                <a:cubicBezTo>
                  <a:pt x="2331" y="2958"/>
                  <a:pt x="2381" y="2983"/>
                  <a:pt x="2407" y="2983"/>
                </a:cubicBezTo>
                <a:cubicBezTo>
                  <a:pt x="2407" y="2883"/>
                  <a:pt x="2356" y="2782"/>
                  <a:pt x="2331" y="2682"/>
                </a:cubicBezTo>
                <a:lnTo>
                  <a:pt x="2331" y="2682"/>
                </a:lnTo>
                <a:cubicBezTo>
                  <a:pt x="2407" y="2757"/>
                  <a:pt x="2482" y="2833"/>
                  <a:pt x="2582" y="2858"/>
                </a:cubicBezTo>
                <a:cubicBezTo>
                  <a:pt x="2599" y="2858"/>
                  <a:pt x="2615" y="2869"/>
                  <a:pt x="2625" y="2869"/>
                </a:cubicBezTo>
                <a:cubicBezTo>
                  <a:pt x="2629" y="2869"/>
                  <a:pt x="2632" y="2866"/>
                  <a:pt x="2632" y="2858"/>
                </a:cubicBezTo>
                <a:cubicBezTo>
                  <a:pt x="2657" y="2833"/>
                  <a:pt x="2632" y="2833"/>
                  <a:pt x="2632" y="2807"/>
                </a:cubicBezTo>
                <a:cubicBezTo>
                  <a:pt x="2582" y="2757"/>
                  <a:pt x="2557" y="2707"/>
                  <a:pt x="2507" y="2657"/>
                </a:cubicBezTo>
                <a:lnTo>
                  <a:pt x="2507" y="2657"/>
                </a:lnTo>
                <a:cubicBezTo>
                  <a:pt x="2582" y="2707"/>
                  <a:pt x="2682" y="2757"/>
                  <a:pt x="2757" y="2807"/>
                </a:cubicBezTo>
                <a:cubicBezTo>
                  <a:pt x="2757" y="2707"/>
                  <a:pt x="2682" y="2632"/>
                  <a:pt x="2607" y="2557"/>
                </a:cubicBezTo>
                <a:lnTo>
                  <a:pt x="2682" y="2557"/>
                </a:lnTo>
                <a:cubicBezTo>
                  <a:pt x="2607" y="2457"/>
                  <a:pt x="2532" y="2356"/>
                  <a:pt x="2407" y="2281"/>
                </a:cubicBezTo>
                <a:lnTo>
                  <a:pt x="2482" y="2281"/>
                </a:lnTo>
                <a:cubicBezTo>
                  <a:pt x="2432" y="2281"/>
                  <a:pt x="2331" y="2206"/>
                  <a:pt x="2306" y="2181"/>
                </a:cubicBezTo>
                <a:cubicBezTo>
                  <a:pt x="2256" y="2156"/>
                  <a:pt x="2206" y="2106"/>
                  <a:pt x="2181" y="2081"/>
                </a:cubicBezTo>
                <a:cubicBezTo>
                  <a:pt x="2181" y="2081"/>
                  <a:pt x="2181" y="2056"/>
                  <a:pt x="2156" y="2056"/>
                </a:cubicBezTo>
                <a:lnTo>
                  <a:pt x="2206" y="2056"/>
                </a:lnTo>
                <a:cubicBezTo>
                  <a:pt x="2181" y="2005"/>
                  <a:pt x="2131" y="1955"/>
                  <a:pt x="2056" y="1905"/>
                </a:cubicBezTo>
                <a:cubicBezTo>
                  <a:pt x="2081" y="1905"/>
                  <a:pt x="2106" y="1880"/>
                  <a:pt x="2131" y="1880"/>
                </a:cubicBezTo>
                <a:cubicBezTo>
                  <a:pt x="2056" y="1830"/>
                  <a:pt x="1980" y="1780"/>
                  <a:pt x="1905" y="1730"/>
                </a:cubicBezTo>
                <a:cubicBezTo>
                  <a:pt x="1930" y="1705"/>
                  <a:pt x="1955" y="1655"/>
                  <a:pt x="1980" y="1629"/>
                </a:cubicBezTo>
                <a:lnTo>
                  <a:pt x="1905" y="1629"/>
                </a:lnTo>
                <a:cubicBezTo>
                  <a:pt x="1955" y="1554"/>
                  <a:pt x="1980" y="1479"/>
                  <a:pt x="2006" y="1379"/>
                </a:cubicBezTo>
                <a:lnTo>
                  <a:pt x="2006" y="1379"/>
                </a:lnTo>
                <a:cubicBezTo>
                  <a:pt x="1986" y="1399"/>
                  <a:pt x="1966" y="1403"/>
                  <a:pt x="1958" y="1416"/>
                </a:cubicBezTo>
                <a:lnTo>
                  <a:pt x="1958" y="1416"/>
                </a:lnTo>
                <a:cubicBezTo>
                  <a:pt x="1980" y="1318"/>
                  <a:pt x="1979" y="1199"/>
                  <a:pt x="1955" y="1103"/>
                </a:cubicBezTo>
                <a:cubicBezTo>
                  <a:pt x="1938" y="1120"/>
                  <a:pt x="1921" y="1137"/>
                  <a:pt x="1912" y="1154"/>
                </a:cubicBezTo>
                <a:lnTo>
                  <a:pt x="1912" y="1154"/>
                </a:lnTo>
                <a:cubicBezTo>
                  <a:pt x="1930" y="1082"/>
                  <a:pt x="1925" y="992"/>
                  <a:pt x="1880" y="903"/>
                </a:cubicBezTo>
                <a:cubicBezTo>
                  <a:pt x="1880" y="928"/>
                  <a:pt x="1855" y="953"/>
                  <a:pt x="1830" y="978"/>
                </a:cubicBezTo>
                <a:cubicBezTo>
                  <a:pt x="1855" y="853"/>
                  <a:pt x="1830" y="752"/>
                  <a:pt x="1780" y="652"/>
                </a:cubicBezTo>
                <a:cubicBezTo>
                  <a:pt x="1755" y="677"/>
                  <a:pt x="1730" y="702"/>
                  <a:pt x="1705" y="727"/>
                </a:cubicBezTo>
                <a:cubicBezTo>
                  <a:pt x="1705" y="602"/>
                  <a:pt x="1680" y="502"/>
                  <a:pt x="1579" y="401"/>
                </a:cubicBezTo>
                <a:cubicBezTo>
                  <a:pt x="1554" y="426"/>
                  <a:pt x="1529" y="477"/>
                  <a:pt x="1529" y="502"/>
                </a:cubicBezTo>
                <a:cubicBezTo>
                  <a:pt x="1529" y="401"/>
                  <a:pt x="1479" y="326"/>
                  <a:pt x="1454" y="226"/>
                </a:cubicBezTo>
                <a:cubicBezTo>
                  <a:pt x="1429" y="276"/>
                  <a:pt x="1404" y="326"/>
                  <a:pt x="1379" y="351"/>
                </a:cubicBezTo>
                <a:cubicBezTo>
                  <a:pt x="1379" y="276"/>
                  <a:pt x="1329" y="201"/>
                  <a:pt x="1279" y="126"/>
                </a:cubicBezTo>
                <a:cubicBezTo>
                  <a:pt x="1279" y="126"/>
                  <a:pt x="1279" y="115"/>
                  <a:pt x="1271" y="115"/>
                </a:cubicBezTo>
                <a:cubicBezTo>
                  <a:pt x="1268" y="115"/>
                  <a:pt x="1262" y="117"/>
                  <a:pt x="1254" y="126"/>
                </a:cubicBezTo>
                <a:cubicBezTo>
                  <a:pt x="1229" y="176"/>
                  <a:pt x="1204" y="201"/>
                  <a:pt x="1204" y="251"/>
                </a:cubicBezTo>
                <a:cubicBezTo>
                  <a:pt x="1204" y="151"/>
                  <a:pt x="1153" y="51"/>
                  <a:pt x="10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4"/>
          <p:cNvSpPr/>
          <p:nvPr/>
        </p:nvSpPr>
        <p:spPr>
          <a:xfrm>
            <a:off x="-305826" y="3595552"/>
            <a:ext cx="837701" cy="377099"/>
          </a:xfrm>
          <a:custGeom>
            <a:avLst/>
            <a:gdLst/>
            <a:ahLst/>
            <a:cxnLst/>
            <a:rect l="l" t="t" r="r" b="b"/>
            <a:pathLst>
              <a:path w="3661" h="1648" extrusionOk="0">
                <a:moveTo>
                  <a:pt x="2595" y="0"/>
                </a:moveTo>
                <a:cubicBezTo>
                  <a:pt x="2545" y="0"/>
                  <a:pt x="2495" y="6"/>
                  <a:pt x="2457" y="19"/>
                </a:cubicBezTo>
                <a:cubicBezTo>
                  <a:pt x="2357" y="69"/>
                  <a:pt x="2282" y="169"/>
                  <a:pt x="2206" y="269"/>
                </a:cubicBezTo>
                <a:cubicBezTo>
                  <a:pt x="2131" y="345"/>
                  <a:pt x="2031" y="445"/>
                  <a:pt x="1931" y="520"/>
                </a:cubicBezTo>
                <a:cubicBezTo>
                  <a:pt x="1899" y="499"/>
                  <a:pt x="1867" y="491"/>
                  <a:pt x="1833" y="491"/>
                </a:cubicBezTo>
                <a:cubicBezTo>
                  <a:pt x="1787" y="491"/>
                  <a:pt x="1738" y="506"/>
                  <a:pt x="1680" y="520"/>
                </a:cubicBezTo>
                <a:cubicBezTo>
                  <a:pt x="1605" y="545"/>
                  <a:pt x="1530" y="620"/>
                  <a:pt x="1505" y="696"/>
                </a:cubicBezTo>
                <a:cubicBezTo>
                  <a:pt x="1442" y="708"/>
                  <a:pt x="1379" y="714"/>
                  <a:pt x="1317" y="714"/>
                </a:cubicBezTo>
                <a:cubicBezTo>
                  <a:pt x="1254" y="714"/>
                  <a:pt x="1191" y="708"/>
                  <a:pt x="1129" y="696"/>
                </a:cubicBezTo>
                <a:cubicBezTo>
                  <a:pt x="1079" y="696"/>
                  <a:pt x="1022" y="689"/>
                  <a:pt x="966" y="689"/>
                </a:cubicBezTo>
                <a:cubicBezTo>
                  <a:pt x="909" y="689"/>
                  <a:pt x="853" y="696"/>
                  <a:pt x="803" y="721"/>
                </a:cubicBezTo>
                <a:cubicBezTo>
                  <a:pt x="703" y="746"/>
                  <a:pt x="653" y="846"/>
                  <a:pt x="577" y="921"/>
                </a:cubicBezTo>
                <a:cubicBezTo>
                  <a:pt x="377" y="1147"/>
                  <a:pt x="151" y="1347"/>
                  <a:pt x="1" y="1623"/>
                </a:cubicBezTo>
                <a:cubicBezTo>
                  <a:pt x="51" y="1623"/>
                  <a:pt x="101" y="1573"/>
                  <a:pt x="151" y="1548"/>
                </a:cubicBezTo>
                <a:lnTo>
                  <a:pt x="151" y="1548"/>
                </a:lnTo>
                <a:cubicBezTo>
                  <a:pt x="126" y="1573"/>
                  <a:pt x="101" y="1623"/>
                  <a:pt x="101" y="1648"/>
                </a:cubicBezTo>
                <a:cubicBezTo>
                  <a:pt x="151" y="1648"/>
                  <a:pt x="226" y="1598"/>
                  <a:pt x="251" y="1548"/>
                </a:cubicBezTo>
                <a:cubicBezTo>
                  <a:pt x="251" y="1573"/>
                  <a:pt x="251" y="1598"/>
                  <a:pt x="251" y="1623"/>
                </a:cubicBezTo>
                <a:cubicBezTo>
                  <a:pt x="302" y="1623"/>
                  <a:pt x="327" y="1573"/>
                  <a:pt x="352" y="1523"/>
                </a:cubicBezTo>
                <a:cubicBezTo>
                  <a:pt x="352" y="1548"/>
                  <a:pt x="352" y="1573"/>
                  <a:pt x="352" y="1598"/>
                </a:cubicBezTo>
                <a:cubicBezTo>
                  <a:pt x="402" y="1573"/>
                  <a:pt x="427" y="1548"/>
                  <a:pt x="452" y="1523"/>
                </a:cubicBezTo>
                <a:cubicBezTo>
                  <a:pt x="452" y="1523"/>
                  <a:pt x="452" y="1548"/>
                  <a:pt x="452" y="1573"/>
                </a:cubicBezTo>
                <a:cubicBezTo>
                  <a:pt x="477" y="1548"/>
                  <a:pt x="527" y="1523"/>
                  <a:pt x="577" y="1472"/>
                </a:cubicBezTo>
                <a:lnTo>
                  <a:pt x="577" y="1472"/>
                </a:lnTo>
                <a:cubicBezTo>
                  <a:pt x="577" y="1498"/>
                  <a:pt x="577" y="1498"/>
                  <a:pt x="552" y="1523"/>
                </a:cubicBezTo>
                <a:cubicBezTo>
                  <a:pt x="678" y="1447"/>
                  <a:pt x="778" y="1372"/>
                  <a:pt x="903" y="1272"/>
                </a:cubicBezTo>
                <a:cubicBezTo>
                  <a:pt x="913" y="1291"/>
                  <a:pt x="926" y="1299"/>
                  <a:pt x="941" y="1299"/>
                </a:cubicBezTo>
                <a:cubicBezTo>
                  <a:pt x="966" y="1299"/>
                  <a:pt x="997" y="1278"/>
                  <a:pt x="1028" y="1247"/>
                </a:cubicBezTo>
                <a:cubicBezTo>
                  <a:pt x="1041" y="1259"/>
                  <a:pt x="1054" y="1266"/>
                  <a:pt x="1066" y="1266"/>
                </a:cubicBezTo>
                <a:cubicBezTo>
                  <a:pt x="1079" y="1266"/>
                  <a:pt x="1091" y="1259"/>
                  <a:pt x="1104" y="1247"/>
                </a:cubicBezTo>
                <a:cubicBezTo>
                  <a:pt x="1129" y="1247"/>
                  <a:pt x="1179" y="1247"/>
                  <a:pt x="1204" y="1222"/>
                </a:cubicBezTo>
                <a:cubicBezTo>
                  <a:pt x="1211" y="1229"/>
                  <a:pt x="1221" y="1232"/>
                  <a:pt x="1231" y="1232"/>
                </a:cubicBezTo>
                <a:cubicBezTo>
                  <a:pt x="1256" y="1232"/>
                  <a:pt x="1286" y="1214"/>
                  <a:pt x="1304" y="1197"/>
                </a:cubicBezTo>
                <a:cubicBezTo>
                  <a:pt x="1429" y="1197"/>
                  <a:pt x="1555" y="1147"/>
                  <a:pt x="1630" y="1071"/>
                </a:cubicBezTo>
                <a:cubicBezTo>
                  <a:pt x="1655" y="1071"/>
                  <a:pt x="1655" y="1046"/>
                  <a:pt x="1655" y="1021"/>
                </a:cubicBezTo>
                <a:cubicBezTo>
                  <a:pt x="1680" y="1021"/>
                  <a:pt x="1655" y="996"/>
                  <a:pt x="1655" y="996"/>
                </a:cubicBezTo>
                <a:cubicBezTo>
                  <a:pt x="1662" y="989"/>
                  <a:pt x="1668" y="986"/>
                  <a:pt x="1672" y="986"/>
                </a:cubicBezTo>
                <a:cubicBezTo>
                  <a:pt x="1682" y="986"/>
                  <a:pt x="1687" y="1004"/>
                  <a:pt x="1705" y="1021"/>
                </a:cubicBezTo>
                <a:cubicBezTo>
                  <a:pt x="1705" y="1046"/>
                  <a:pt x="1680" y="1071"/>
                  <a:pt x="1680" y="1071"/>
                </a:cubicBezTo>
                <a:cubicBezTo>
                  <a:pt x="1655" y="1147"/>
                  <a:pt x="1630" y="1197"/>
                  <a:pt x="1605" y="1247"/>
                </a:cubicBezTo>
                <a:cubicBezTo>
                  <a:pt x="1580" y="1322"/>
                  <a:pt x="1580" y="1372"/>
                  <a:pt x="1605" y="1447"/>
                </a:cubicBezTo>
                <a:lnTo>
                  <a:pt x="1680" y="1447"/>
                </a:lnTo>
                <a:cubicBezTo>
                  <a:pt x="1705" y="1422"/>
                  <a:pt x="1730" y="1397"/>
                  <a:pt x="1755" y="1372"/>
                </a:cubicBezTo>
                <a:cubicBezTo>
                  <a:pt x="1780" y="1397"/>
                  <a:pt x="1805" y="1397"/>
                  <a:pt x="1856" y="1397"/>
                </a:cubicBezTo>
                <a:cubicBezTo>
                  <a:pt x="1906" y="1397"/>
                  <a:pt x="1956" y="1397"/>
                  <a:pt x="1981" y="1347"/>
                </a:cubicBezTo>
                <a:lnTo>
                  <a:pt x="2031" y="1347"/>
                </a:lnTo>
                <a:cubicBezTo>
                  <a:pt x="2056" y="1347"/>
                  <a:pt x="2056" y="1322"/>
                  <a:pt x="2081" y="1322"/>
                </a:cubicBezTo>
                <a:cubicBezTo>
                  <a:pt x="2131" y="1322"/>
                  <a:pt x="2156" y="1272"/>
                  <a:pt x="2181" y="1247"/>
                </a:cubicBezTo>
                <a:cubicBezTo>
                  <a:pt x="2231" y="1222"/>
                  <a:pt x="2257" y="1197"/>
                  <a:pt x="2257" y="1172"/>
                </a:cubicBezTo>
                <a:lnTo>
                  <a:pt x="2357" y="1172"/>
                </a:lnTo>
                <a:cubicBezTo>
                  <a:pt x="2382" y="1147"/>
                  <a:pt x="2407" y="1122"/>
                  <a:pt x="2407" y="1097"/>
                </a:cubicBezTo>
                <a:cubicBezTo>
                  <a:pt x="2382" y="1046"/>
                  <a:pt x="2332" y="996"/>
                  <a:pt x="2257" y="971"/>
                </a:cubicBezTo>
                <a:cubicBezTo>
                  <a:pt x="2206" y="946"/>
                  <a:pt x="2156" y="921"/>
                  <a:pt x="2081" y="921"/>
                </a:cubicBezTo>
                <a:cubicBezTo>
                  <a:pt x="2081" y="896"/>
                  <a:pt x="2056" y="896"/>
                  <a:pt x="2031" y="871"/>
                </a:cubicBezTo>
                <a:cubicBezTo>
                  <a:pt x="2031" y="871"/>
                  <a:pt x="2031" y="846"/>
                  <a:pt x="2031" y="821"/>
                </a:cubicBezTo>
                <a:cubicBezTo>
                  <a:pt x="2031" y="846"/>
                  <a:pt x="2056" y="846"/>
                  <a:pt x="2056" y="871"/>
                </a:cubicBezTo>
                <a:lnTo>
                  <a:pt x="2106" y="871"/>
                </a:lnTo>
                <a:cubicBezTo>
                  <a:pt x="2231" y="871"/>
                  <a:pt x="2357" y="796"/>
                  <a:pt x="2432" y="721"/>
                </a:cubicBezTo>
                <a:cubicBezTo>
                  <a:pt x="2482" y="721"/>
                  <a:pt x="2507" y="696"/>
                  <a:pt x="2532" y="670"/>
                </a:cubicBezTo>
                <a:cubicBezTo>
                  <a:pt x="2557" y="670"/>
                  <a:pt x="2607" y="645"/>
                  <a:pt x="2607" y="620"/>
                </a:cubicBezTo>
                <a:cubicBezTo>
                  <a:pt x="2632" y="620"/>
                  <a:pt x="2683" y="595"/>
                  <a:pt x="2683" y="570"/>
                </a:cubicBezTo>
                <a:cubicBezTo>
                  <a:pt x="2733" y="570"/>
                  <a:pt x="2783" y="545"/>
                  <a:pt x="2783" y="495"/>
                </a:cubicBezTo>
                <a:cubicBezTo>
                  <a:pt x="2933" y="470"/>
                  <a:pt x="3059" y="470"/>
                  <a:pt x="3184" y="420"/>
                </a:cubicBezTo>
                <a:cubicBezTo>
                  <a:pt x="3184" y="420"/>
                  <a:pt x="3159" y="420"/>
                  <a:pt x="3159" y="395"/>
                </a:cubicBezTo>
                <a:cubicBezTo>
                  <a:pt x="3209" y="395"/>
                  <a:pt x="3259" y="395"/>
                  <a:pt x="3309" y="370"/>
                </a:cubicBezTo>
                <a:cubicBezTo>
                  <a:pt x="3284" y="370"/>
                  <a:pt x="3259" y="370"/>
                  <a:pt x="3259" y="345"/>
                </a:cubicBezTo>
                <a:lnTo>
                  <a:pt x="3384" y="345"/>
                </a:lnTo>
                <a:cubicBezTo>
                  <a:pt x="3384" y="320"/>
                  <a:pt x="3359" y="295"/>
                  <a:pt x="3334" y="295"/>
                </a:cubicBezTo>
                <a:cubicBezTo>
                  <a:pt x="3384" y="295"/>
                  <a:pt x="3460" y="295"/>
                  <a:pt x="3510" y="269"/>
                </a:cubicBezTo>
                <a:cubicBezTo>
                  <a:pt x="3485" y="269"/>
                  <a:pt x="3434" y="244"/>
                  <a:pt x="3409" y="219"/>
                </a:cubicBezTo>
                <a:lnTo>
                  <a:pt x="3409" y="219"/>
                </a:lnTo>
                <a:cubicBezTo>
                  <a:pt x="3431" y="227"/>
                  <a:pt x="3453" y="230"/>
                  <a:pt x="3475" y="230"/>
                </a:cubicBezTo>
                <a:cubicBezTo>
                  <a:pt x="3526" y="230"/>
                  <a:pt x="3574" y="212"/>
                  <a:pt x="3610" y="194"/>
                </a:cubicBezTo>
                <a:cubicBezTo>
                  <a:pt x="3585" y="169"/>
                  <a:pt x="3535" y="144"/>
                  <a:pt x="3510" y="144"/>
                </a:cubicBezTo>
                <a:cubicBezTo>
                  <a:pt x="3560" y="144"/>
                  <a:pt x="3610" y="119"/>
                  <a:pt x="3660" y="94"/>
                </a:cubicBezTo>
                <a:cubicBezTo>
                  <a:pt x="3359" y="19"/>
                  <a:pt x="3059" y="44"/>
                  <a:pt x="2733" y="19"/>
                </a:cubicBezTo>
                <a:cubicBezTo>
                  <a:pt x="2695" y="6"/>
                  <a:pt x="2645" y="0"/>
                  <a:pt x="2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720000" y="1346700"/>
            <a:ext cx="7704000" cy="325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"/>
          <p:cNvSpPr/>
          <p:nvPr/>
        </p:nvSpPr>
        <p:spPr>
          <a:xfrm>
            <a:off x="-486837" y="748976"/>
            <a:ext cx="1857545" cy="527701"/>
          </a:xfrm>
          <a:custGeom>
            <a:avLst/>
            <a:gdLst/>
            <a:ahLst/>
            <a:cxnLst/>
            <a:rect l="l" t="t" r="r" b="b"/>
            <a:pathLst>
              <a:path w="13059" h="3710" extrusionOk="0">
                <a:moveTo>
                  <a:pt x="5189" y="0"/>
                </a:moveTo>
                <a:cubicBezTo>
                  <a:pt x="4136" y="0"/>
                  <a:pt x="3234" y="702"/>
                  <a:pt x="2958" y="1680"/>
                </a:cubicBezTo>
                <a:cubicBezTo>
                  <a:pt x="2783" y="1579"/>
                  <a:pt x="2557" y="1529"/>
                  <a:pt x="2306" y="1529"/>
                </a:cubicBezTo>
                <a:cubicBezTo>
                  <a:pt x="1655" y="1529"/>
                  <a:pt x="1103" y="1980"/>
                  <a:pt x="928" y="2582"/>
                </a:cubicBezTo>
                <a:lnTo>
                  <a:pt x="552" y="2582"/>
                </a:lnTo>
                <a:cubicBezTo>
                  <a:pt x="251" y="2582"/>
                  <a:pt x="1" y="2833"/>
                  <a:pt x="1" y="3133"/>
                </a:cubicBezTo>
                <a:cubicBezTo>
                  <a:pt x="1" y="3284"/>
                  <a:pt x="51" y="3434"/>
                  <a:pt x="176" y="3534"/>
                </a:cubicBezTo>
                <a:cubicBezTo>
                  <a:pt x="276" y="3635"/>
                  <a:pt x="402" y="3710"/>
                  <a:pt x="552" y="3710"/>
                </a:cubicBezTo>
                <a:lnTo>
                  <a:pt x="12507" y="3710"/>
                </a:lnTo>
                <a:cubicBezTo>
                  <a:pt x="12808" y="3710"/>
                  <a:pt x="13058" y="3459"/>
                  <a:pt x="13058" y="3133"/>
                </a:cubicBezTo>
                <a:cubicBezTo>
                  <a:pt x="13058" y="2983"/>
                  <a:pt x="13008" y="2858"/>
                  <a:pt x="12908" y="2757"/>
                </a:cubicBezTo>
                <a:cubicBezTo>
                  <a:pt x="12808" y="2657"/>
                  <a:pt x="12657" y="2582"/>
                  <a:pt x="12507" y="2582"/>
                </a:cubicBezTo>
                <a:lnTo>
                  <a:pt x="11956" y="2582"/>
                </a:lnTo>
                <a:cubicBezTo>
                  <a:pt x="11730" y="2056"/>
                  <a:pt x="11204" y="1705"/>
                  <a:pt x="10602" y="1705"/>
                </a:cubicBezTo>
                <a:cubicBezTo>
                  <a:pt x="10201" y="1705"/>
                  <a:pt x="9825" y="1855"/>
                  <a:pt x="9575" y="2131"/>
                </a:cubicBezTo>
                <a:cubicBezTo>
                  <a:pt x="9224" y="1529"/>
                  <a:pt x="8572" y="1128"/>
                  <a:pt x="7820" y="1128"/>
                </a:cubicBezTo>
                <a:cubicBezTo>
                  <a:pt x="7620" y="1128"/>
                  <a:pt x="7419" y="1153"/>
                  <a:pt x="7244" y="1228"/>
                </a:cubicBezTo>
                <a:cubicBezTo>
                  <a:pt x="6843" y="502"/>
                  <a:pt x="6091" y="0"/>
                  <a:pt x="5189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5"/>
          <p:cNvSpPr/>
          <p:nvPr/>
        </p:nvSpPr>
        <p:spPr>
          <a:xfrm flipH="1">
            <a:off x="8636442" y="4249665"/>
            <a:ext cx="1267666" cy="544974"/>
          </a:xfrm>
          <a:custGeom>
            <a:avLst/>
            <a:gdLst/>
            <a:ahLst/>
            <a:cxnLst/>
            <a:rect l="l" t="t" r="r" b="b"/>
            <a:pathLst>
              <a:path w="11584" h="4980" extrusionOk="0">
                <a:moveTo>
                  <a:pt x="3453" y="0"/>
                </a:moveTo>
                <a:cubicBezTo>
                  <a:pt x="3438" y="0"/>
                  <a:pt x="3424" y="0"/>
                  <a:pt x="3409" y="1"/>
                </a:cubicBezTo>
                <a:cubicBezTo>
                  <a:pt x="1630" y="26"/>
                  <a:pt x="1705" y="1504"/>
                  <a:pt x="1705" y="1504"/>
                </a:cubicBezTo>
                <a:cubicBezTo>
                  <a:pt x="1705" y="1504"/>
                  <a:pt x="1496" y="1452"/>
                  <a:pt x="1233" y="1452"/>
                </a:cubicBezTo>
                <a:cubicBezTo>
                  <a:pt x="839" y="1452"/>
                  <a:pt x="322" y="1570"/>
                  <a:pt x="201" y="2156"/>
                </a:cubicBezTo>
                <a:cubicBezTo>
                  <a:pt x="1" y="3134"/>
                  <a:pt x="1329" y="3234"/>
                  <a:pt x="1329" y="3234"/>
                </a:cubicBezTo>
                <a:cubicBezTo>
                  <a:pt x="1329" y="3234"/>
                  <a:pt x="1003" y="4612"/>
                  <a:pt x="2407" y="4863"/>
                </a:cubicBezTo>
                <a:cubicBezTo>
                  <a:pt x="2527" y="4886"/>
                  <a:pt x="2644" y="4897"/>
                  <a:pt x="2759" y="4897"/>
                </a:cubicBezTo>
                <a:cubicBezTo>
                  <a:pt x="4013" y="4897"/>
                  <a:pt x="4938" y="3635"/>
                  <a:pt x="4938" y="3635"/>
                </a:cubicBezTo>
                <a:cubicBezTo>
                  <a:pt x="4938" y="3635"/>
                  <a:pt x="5389" y="4838"/>
                  <a:pt x="6743" y="4963"/>
                </a:cubicBezTo>
                <a:cubicBezTo>
                  <a:pt x="6868" y="4974"/>
                  <a:pt x="6987" y="4979"/>
                  <a:pt x="7100" y="4979"/>
                </a:cubicBezTo>
                <a:cubicBezTo>
                  <a:pt x="8806" y="4979"/>
                  <a:pt x="9048" y="3810"/>
                  <a:pt x="9048" y="3810"/>
                </a:cubicBezTo>
                <a:cubicBezTo>
                  <a:pt x="9203" y="3849"/>
                  <a:pt x="9356" y="3867"/>
                  <a:pt x="9505" y="3867"/>
                </a:cubicBezTo>
                <a:cubicBezTo>
                  <a:pt x="10698" y="3867"/>
                  <a:pt x="11583" y="2703"/>
                  <a:pt x="10803" y="1855"/>
                </a:cubicBezTo>
                <a:cubicBezTo>
                  <a:pt x="10464" y="1486"/>
                  <a:pt x="9926" y="1375"/>
                  <a:pt x="9402" y="1375"/>
                </a:cubicBezTo>
                <a:cubicBezTo>
                  <a:pt x="8609" y="1375"/>
                  <a:pt x="7845" y="1630"/>
                  <a:pt x="7845" y="1630"/>
                </a:cubicBezTo>
                <a:cubicBezTo>
                  <a:pt x="7845" y="1630"/>
                  <a:pt x="7946" y="702"/>
                  <a:pt x="6818" y="577"/>
                </a:cubicBezTo>
                <a:cubicBezTo>
                  <a:pt x="6700" y="563"/>
                  <a:pt x="6591" y="556"/>
                  <a:pt x="6489" y="556"/>
                </a:cubicBezTo>
                <a:cubicBezTo>
                  <a:pt x="5358" y="556"/>
                  <a:pt x="5189" y="1379"/>
                  <a:pt x="5189" y="1379"/>
                </a:cubicBezTo>
                <a:cubicBezTo>
                  <a:pt x="5189" y="1379"/>
                  <a:pt x="5066" y="0"/>
                  <a:pt x="3453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5"/>
          <p:cNvSpPr/>
          <p:nvPr/>
        </p:nvSpPr>
        <p:spPr>
          <a:xfrm flipH="1">
            <a:off x="8157072" y="243736"/>
            <a:ext cx="1166446" cy="592528"/>
          </a:xfrm>
          <a:custGeom>
            <a:avLst/>
            <a:gdLst/>
            <a:ahLst/>
            <a:cxnLst/>
            <a:rect l="l" t="t" r="r" b="b"/>
            <a:pathLst>
              <a:path w="6022" h="3059" extrusionOk="0">
                <a:moveTo>
                  <a:pt x="1303" y="1"/>
                </a:moveTo>
                <a:cubicBezTo>
                  <a:pt x="0" y="1"/>
                  <a:pt x="526" y="1630"/>
                  <a:pt x="526" y="1630"/>
                </a:cubicBezTo>
                <a:cubicBezTo>
                  <a:pt x="1072" y="2770"/>
                  <a:pt x="1924" y="3059"/>
                  <a:pt x="2646" y="3059"/>
                </a:cubicBezTo>
                <a:cubicBezTo>
                  <a:pt x="3383" y="3059"/>
                  <a:pt x="3985" y="2758"/>
                  <a:pt x="3985" y="2758"/>
                </a:cubicBezTo>
                <a:cubicBezTo>
                  <a:pt x="4192" y="2819"/>
                  <a:pt x="4381" y="2846"/>
                  <a:pt x="4549" y="2846"/>
                </a:cubicBezTo>
                <a:cubicBezTo>
                  <a:pt x="5912" y="2846"/>
                  <a:pt x="6022" y="1070"/>
                  <a:pt x="4862" y="803"/>
                </a:cubicBezTo>
                <a:cubicBezTo>
                  <a:pt x="4666" y="757"/>
                  <a:pt x="4493" y="737"/>
                  <a:pt x="4343" y="737"/>
                </a:cubicBezTo>
                <a:cubicBezTo>
                  <a:pt x="3513" y="737"/>
                  <a:pt x="3333" y="1329"/>
                  <a:pt x="3333" y="1329"/>
                </a:cubicBezTo>
                <a:cubicBezTo>
                  <a:pt x="3333" y="1329"/>
                  <a:pt x="2607" y="1"/>
                  <a:pt x="1303" y="1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5"/>
          <p:cNvSpPr/>
          <p:nvPr/>
        </p:nvSpPr>
        <p:spPr>
          <a:xfrm flipH="1">
            <a:off x="4073371" y="4884979"/>
            <a:ext cx="1267648" cy="549174"/>
          </a:xfrm>
          <a:custGeom>
            <a:avLst/>
            <a:gdLst/>
            <a:ahLst/>
            <a:cxnLst/>
            <a:rect l="l" t="t" r="r" b="b"/>
            <a:pathLst>
              <a:path w="8723" h="3779" extrusionOk="0">
                <a:moveTo>
                  <a:pt x="4091" y="1"/>
                </a:moveTo>
                <a:cubicBezTo>
                  <a:pt x="3317" y="1"/>
                  <a:pt x="3058" y="908"/>
                  <a:pt x="3058" y="908"/>
                </a:cubicBezTo>
                <a:cubicBezTo>
                  <a:pt x="3058" y="908"/>
                  <a:pt x="2532" y="231"/>
                  <a:pt x="1805" y="106"/>
                </a:cubicBezTo>
                <a:cubicBezTo>
                  <a:pt x="1780" y="81"/>
                  <a:pt x="1730" y="81"/>
                  <a:pt x="1680" y="81"/>
                </a:cubicBezTo>
                <a:cubicBezTo>
                  <a:pt x="1632" y="75"/>
                  <a:pt x="1585" y="72"/>
                  <a:pt x="1537" y="72"/>
                </a:cubicBezTo>
                <a:cubicBezTo>
                  <a:pt x="1383" y="72"/>
                  <a:pt x="1225" y="105"/>
                  <a:pt x="1053" y="181"/>
                </a:cubicBezTo>
                <a:cubicBezTo>
                  <a:pt x="1" y="683"/>
                  <a:pt x="1454" y="2011"/>
                  <a:pt x="1454" y="2011"/>
                </a:cubicBezTo>
                <a:cubicBezTo>
                  <a:pt x="1454" y="2011"/>
                  <a:pt x="101" y="2863"/>
                  <a:pt x="928" y="3389"/>
                </a:cubicBezTo>
                <a:cubicBezTo>
                  <a:pt x="1090" y="3488"/>
                  <a:pt x="1274" y="3527"/>
                  <a:pt x="1466" y="3527"/>
                </a:cubicBezTo>
                <a:cubicBezTo>
                  <a:pt x="2251" y="3527"/>
                  <a:pt x="3158" y="2863"/>
                  <a:pt x="3158" y="2863"/>
                </a:cubicBezTo>
                <a:cubicBezTo>
                  <a:pt x="3510" y="3281"/>
                  <a:pt x="5472" y="3778"/>
                  <a:pt x="6870" y="3778"/>
                </a:cubicBezTo>
                <a:cubicBezTo>
                  <a:pt x="7565" y="3778"/>
                  <a:pt x="8121" y="3655"/>
                  <a:pt x="8271" y="3339"/>
                </a:cubicBezTo>
                <a:cubicBezTo>
                  <a:pt x="8722" y="2387"/>
                  <a:pt x="7194" y="2337"/>
                  <a:pt x="7194" y="2337"/>
                </a:cubicBezTo>
                <a:cubicBezTo>
                  <a:pt x="7194" y="2337"/>
                  <a:pt x="8572" y="1359"/>
                  <a:pt x="7569" y="808"/>
                </a:cubicBezTo>
                <a:cubicBezTo>
                  <a:pt x="7544" y="783"/>
                  <a:pt x="7494" y="758"/>
                  <a:pt x="7469" y="733"/>
                </a:cubicBezTo>
                <a:cubicBezTo>
                  <a:pt x="7299" y="656"/>
                  <a:pt x="7132" y="625"/>
                  <a:pt x="6974" y="625"/>
                </a:cubicBezTo>
                <a:cubicBezTo>
                  <a:pt x="6247" y="625"/>
                  <a:pt x="5690" y="1284"/>
                  <a:pt x="5690" y="1284"/>
                </a:cubicBezTo>
                <a:cubicBezTo>
                  <a:pt x="5690" y="1284"/>
                  <a:pt x="5615" y="457"/>
                  <a:pt x="4512" y="81"/>
                </a:cubicBezTo>
                <a:cubicBezTo>
                  <a:pt x="4357" y="25"/>
                  <a:pt x="4217" y="1"/>
                  <a:pt x="4091" y="1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5"/>
          <p:cNvSpPr/>
          <p:nvPr/>
        </p:nvSpPr>
        <p:spPr>
          <a:xfrm>
            <a:off x="-604558" y="4293128"/>
            <a:ext cx="1267666" cy="544974"/>
          </a:xfrm>
          <a:custGeom>
            <a:avLst/>
            <a:gdLst/>
            <a:ahLst/>
            <a:cxnLst/>
            <a:rect l="l" t="t" r="r" b="b"/>
            <a:pathLst>
              <a:path w="11584" h="4980" extrusionOk="0">
                <a:moveTo>
                  <a:pt x="3453" y="0"/>
                </a:moveTo>
                <a:cubicBezTo>
                  <a:pt x="3438" y="0"/>
                  <a:pt x="3424" y="0"/>
                  <a:pt x="3409" y="1"/>
                </a:cubicBezTo>
                <a:cubicBezTo>
                  <a:pt x="1630" y="26"/>
                  <a:pt x="1705" y="1504"/>
                  <a:pt x="1705" y="1504"/>
                </a:cubicBezTo>
                <a:cubicBezTo>
                  <a:pt x="1705" y="1504"/>
                  <a:pt x="1496" y="1452"/>
                  <a:pt x="1233" y="1452"/>
                </a:cubicBezTo>
                <a:cubicBezTo>
                  <a:pt x="839" y="1452"/>
                  <a:pt x="322" y="1570"/>
                  <a:pt x="201" y="2156"/>
                </a:cubicBezTo>
                <a:cubicBezTo>
                  <a:pt x="1" y="3134"/>
                  <a:pt x="1329" y="3234"/>
                  <a:pt x="1329" y="3234"/>
                </a:cubicBezTo>
                <a:cubicBezTo>
                  <a:pt x="1329" y="3234"/>
                  <a:pt x="1003" y="4612"/>
                  <a:pt x="2407" y="4863"/>
                </a:cubicBezTo>
                <a:cubicBezTo>
                  <a:pt x="2527" y="4886"/>
                  <a:pt x="2644" y="4897"/>
                  <a:pt x="2759" y="4897"/>
                </a:cubicBezTo>
                <a:cubicBezTo>
                  <a:pt x="4013" y="4897"/>
                  <a:pt x="4938" y="3635"/>
                  <a:pt x="4938" y="3635"/>
                </a:cubicBezTo>
                <a:cubicBezTo>
                  <a:pt x="4938" y="3635"/>
                  <a:pt x="5389" y="4838"/>
                  <a:pt x="6743" y="4963"/>
                </a:cubicBezTo>
                <a:cubicBezTo>
                  <a:pt x="6868" y="4974"/>
                  <a:pt x="6987" y="4979"/>
                  <a:pt x="7100" y="4979"/>
                </a:cubicBezTo>
                <a:cubicBezTo>
                  <a:pt x="8806" y="4979"/>
                  <a:pt x="9048" y="3810"/>
                  <a:pt x="9048" y="3810"/>
                </a:cubicBezTo>
                <a:cubicBezTo>
                  <a:pt x="9203" y="3849"/>
                  <a:pt x="9356" y="3867"/>
                  <a:pt x="9505" y="3867"/>
                </a:cubicBezTo>
                <a:cubicBezTo>
                  <a:pt x="10698" y="3867"/>
                  <a:pt x="11583" y="2703"/>
                  <a:pt x="10803" y="1855"/>
                </a:cubicBezTo>
                <a:cubicBezTo>
                  <a:pt x="10464" y="1486"/>
                  <a:pt x="9926" y="1375"/>
                  <a:pt x="9402" y="1375"/>
                </a:cubicBezTo>
                <a:cubicBezTo>
                  <a:pt x="8609" y="1375"/>
                  <a:pt x="7845" y="1630"/>
                  <a:pt x="7845" y="1630"/>
                </a:cubicBezTo>
                <a:cubicBezTo>
                  <a:pt x="7845" y="1630"/>
                  <a:pt x="7946" y="702"/>
                  <a:pt x="6818" y="577"/>
                </a:cubicBezTo>
                <a:cubicBezTo>
                  <a:pt x="6700" y="563"/>
                  <a:pt x="6591" y="556"/>
                  <a:pt x="6489" y="556"/>
                </a:cubicBezTo>
                <a:cubicBezTo>
                  <a:pt x="5358" y="556"/>
                  <a:pt x="5189" y="1379"/>
                  <a:pt x="5189" y="1379"/>
                </a:cubicBezTo>
                <a:cubicBezTo>
                  <a:pt x="5189" y="1379"/>
                  <a:pt x="5066" y="0"/>
                  <a:pt x="3453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97;p5"/>
          <p:cNvGrpSpPr/>
          <p:nvPr/>
        </p:nvGrpSpPr>
        <p:grpSpPr>
          <a:xfrm flipH="1">
            <a:off x="408167" y="194068"/>
            <a:ext cx="8439207" cy="4727281"/>
            <a:chOff x="569896" y="194068"/>
            <a:chExt cx="8439207" cy="4727281"/>
          </a:xfrm>
        </p:grpSpPr>
        <p:grpSp>
          <p:nvGrpSpPr>
            <p:cNvPr id="298" name="Google Shape;298;p5"/>
            <p:cNvGrpSpPr/>
            <p:nvPr/>
          </p:nvGrpSpPr>
          <p:grpSpPr>
            <a:xfrm flipH="1">
              <a:off x="569896" y="1803851"/>
              <a:ext cx="214142" cy="326746"/>
              <a:chOff x="3054046" y="772076"/>
              <a:chExt cx="214142" cy="326746"/>
            </a:xfrm>
          </p:grpSpPr>
          <p:sp>
            <p:nvSpPr>
              <p:cNvPr id="299" name="Google Shape;299;p5"/>
              <p:cNvSpPr/>
              <p:nvPr/>
            </p:nvSpPr>
            <p:spPr>
              <a:xfrm>
                <a:off x="3054046" y="772076"/>
                <a:ext cx="172789" cy="170459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56" extrusionOk="0">
                    <a:moveTo>
                      <a:pt x="890" y="1"/>
                    </a:moveTo>
                    <a:cubicBezTo>
                      <a:pt x="871" y="1"/>
                      <a:pt x="852" y="13"/>
                      <a:pt x="852" y="38"/>
                    </a:cubicBezTo>
                    <a:cubicBezTo>
                      <a:pt x="777" y="640"/>
                      <a:pt x="652" y="765"/>
                      <a:pt x="50" y="840"/>
                    </a:cubicBezTo>
                    <a:cubicBezTo>
                      <a:pt x="0" y="840"/>
                      <a:pt x="0" y="916"/>
                      <a:pt x="50" y="916"/>
                    </a:cubicBezTo>
                    <a:cubicBezTo>
                      <a:pt x="652" y="991"/>
                      <a:pt x="777" y="1116"/>
                      <a:pt x="852" y="1718"/>
                    </a:cubicBezTo>
                    <a:cubicBezTo>
                      <a:pt x="852" y="1743"/>
                      <a:pt x="871" y="1755"/>
                      <a:pt x="890" y="1755"/>
                    </a:cubicBezTo>
                    <a:cubicBezTo>
                      <a:pt x="909" y="1755"/>
                      <a:pt x="928" y="1743"/>
                      <a:pt x="928" y="1718"/>
                    </a:cubicBezTo>
                    <a:cubicBezTo>
                      <a:pt x="1003" y="1116"/>
                      <a:pt x="1128" y="991"/>
                      <a:pt x="1730" y="916"/>
                    </a:cubicBezTo>
                    <a:cubicBezTo>
                      <a:pt x="1780" y="916"/>
                      <a:pt x="1780" y="840"/>
                      <a:pt x="1730" y="840"/>
                    </a:cubicBezTo>
                    <a:cubicBezTo>
                      <a:pt x="1128" y="765"/>
                      <a:pt x="1003" y="640"/>
                      <a:pt x="928" y="38"/>
                    </a:cubicBezTo>
                    <a:cubicBezTo>
                      <a:pt x="928" y="13"/>
                      <a:pt x="909" y="1"/>
                      <a:pt x="8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5"/>
              <p:cNvSpPr/>
              <p:nvPr/>
            </p:nvSpPr>
            <p:spPr>
              <a:xfrm>
                <a:off x="3144032" y="978258"/>
                <a:ext cx="124156" cy="1205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242" extrusionOk="0">
                    <a:moveTo>
                      <a:pt x="640" y="1"/>
                    </a:moveTo>
                    <a:cubicBezTo>
                      <a:pt x="633" y="1"/>
                      <a:pt x="627" y="7"/>
                      <a:pt x="627" y="20"/>
                    </a:cubicBezTo>
                    <a:cubicBezTo>
                      <a:pt x="577" y="471"/>
                      <a:pt x="477" y="546"/>
                      <a:pt x="26" y="596"/>
                    </a:cubicBezTo>
                    <a:cubicBezTo>
                      <a:pt x="1" y="596"/>
                      <a:pt x="1" y="646"/>
                      <a:pt x="26" y="646"/>
                    </a:cubicBezTo>
                    <a:cubicBezTo>
                      <a:pt x="477" y="696"/>
                      <a:pt x="577" y="771"/>
                      <a:pt x="627" y="1223"/>
                    </a:cubicBezTo>
                    <a:cubicBezTo>
                      <a:pt x="627" y="1235"/>
                      <a:pt x="633" y="1241"/>
                      <a:pt x="640" y="1241"/>
                    </a:cubicBezTo>
                    <a:cubicBezTo>
                      <a:pt x="646" y="1241"/>
                      <a:pt x="652" y="1235"/>
                      <a:pt x="652" y="1223"/>
                    </a:cubicBezTo>
                    <a:cubicBezTo>
                      <a:pt x="702" y="771"/>
                      <a:pt x="803" y="696"/>
                      <a:pt x="1254" y="646"/>
                    </a:cubicBezTo>
                    <a:cubicBezTo>
                      <a:pt x="1279" y="646"/>
                      <a:pt x="1279" y="596"/>
                      <a:pt x="1254" y="596"/>
                    </a:cubicBezTo>
                    <a:cubicBezTo>
                      <a:pt x="803" y="546"/>
                      <a:pt x="702" y="471"/>
                      <a:pt x="652" y="20"/>
                    </a:cubicBezTo>
                    <a:cubicBezTo>
                      <a:pt x="652" y="7"/>
                      <a:pt x="646" y="1"/>
                      <a:pt x="6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1" name="Google Shape;301;p5"/>
            <p:cNvGrpSpPr/>
            <p:nvPr/>
          </p:nvGrpSpPr>
          <p:grpSpPr>
            <a:xfrm>
              <a:off x="7760026" y="194078"/>
              <a:ext cx="387295" cy="286897"/>
              <a:chOff x="3920176" y="4486828"/>
              <a:chExt cx="387295" cy="286897"/>
            </a:xfrm>
          </p:grpSpPr>
          <p:sp>
            <p:nvSpPr>
              <p:cNvPr id="302" name="Google Shape;302;p5"/>
              <p:cNvSpPr/>
              <p:nvPr/>
            </p:nvSpPr>
            <p:spPr>
              <a:xfrm>
                <a:off x="4134584" y="4486828"/>
                <a:ext cx="172886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5"/>
              <p:cNvSpPr/>
              <p:nvPr/>
            </p:nvSpPr>
            <p:spPr>
              <a:xfrm>
                <a:off x="3920176" y="4655926"/>
                <a:ext cx="120449" cy="11779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4" name="Google Shape;304;p5"/>
            <p:cNvGrpSpPr/>
            <p:nvPr/>
          </p:nvGrpSpPr>
          <p:grpSpPr>
            <a:xfrm rot="5400000" flipH="1">
              <a:off x="6348446" y="4614526"/>
              <a:ext cx="214142" cy="326746"/>
              <a:chOff x="3324921" y="369626"/>
              <a:chExt cx="214142" cy="326746"/>
            </a:xfrm>
          </p:grpSpPr>
          <p:sp>
            <p:nvSpPr>
              <p:cNvPr id="305" name="Google Shape;305;p5"/>
              <p:cNvSpPr/>
              <p:nvPr/>
            </p:nvSpPr>
            <p:spPr>
              <a:xfrm>
                <a:off x="3324921" y="369626"/>
                <a:ext cx="172789" cy="170459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56" extrusionOk="0">
                    <a:moveTo>
                      <a:pt x="890" y="1"/>
                    </a:moveTo>
                    <a:cubicBezTo>
                      <a:pt x="871" y="1"/>
                      <a:pt x="852" y="13"/>
                      <a:pt x="852" y="38"/>
                    </a:cubicBezTo>
                    <a:cubicBezTo>
                      <a:pt x="777" y="640"/>
                      <a:pt x="652" y="765"/>
                      <a:pt x="50" y="840"/>
                    </a:cubicBezTo>
                    <a:cubicBezTo>
                      <a:pt x="0" y="840"/>
                      <a:pt x="0" y="916"/>
                      <a:pt x="50" y="916"/>
                    </a:cubicBezTo>
                    <a:cubicBezTo>
                      <a:pt x="652" y="991"/>
                      <a:pt x="777" y="1116"/>
                      <a:pt x="852" y="1718"/>
                    </a:cubicBezTo>
                    <a:cubicBezTo>
                      <a:pt x="852" y="1743"/>
                      <a:pt x="871" y="1755"/>
                      <a:pt x="890" y="1755"/>
                    </a:cubicBezTo>
                    <a:cubicBezTo>
                      <a:pt x="909" y="1755"/>
                      <a:pt x="928" y="1743"/>
                      <a:pt x="928" y="1718"/>
                    </a:cubicBezTo>
                    <a:cubicBezTo>
                      <a:pt x="1003" y="1116"/>
                      <a:pt x="1128" y="991"/>
                      <a:pt x="1730" y="916"/>
                    </a:cubicBezTo>
                    <a:cubicBezTo>
                      <a:pt x="1780" y="916"/>
                      <a:pt x="1780" y="840"/>
                      <a:pt x="1730" y="840"/>
                    </a:cubicBezTo>
                    <a:cubicBezTo>
                      <a:pt x="1128" y="765"/>
                      <a:pt x="1003" y="640"/>
                      <a:pt x="928" y="38"/>
                    </a:cubicBezTo>
                    <a:cubicBezTo>
                      <a:pt x="928" y="13"/>
                      <a:pt x="909" y="1"/>
                      <a:pt x="8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5"/>
              <p:cNvSpPr/>
              <p:nvPr/>
            </p:nvSpPr>
            <p:spPr>
              <a:xfrm>
                <a:off x="3414907" y="575808"/>
                <a:ext cx="124156" cy="1205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242" extrusionOk="0">
                    <a:moveTo>
                      <a:pt x="640" y="1"/>
                    </a:moveTo>
                    <a:cubicBezTo>
                      <a:pt x="633" y="1"/>
                      <a:pt x="627" y="7"/>
                      <a:pt x="627" y="20"/>
                    </a:cubicBezTo>
                    <a:cubicBezTo>
                      <a:pt x="577" y="471"/>
                      <a:pt x="477" y="546"/>
                      <a:pt x="26" y="596"/>
                    </a:cubicBezTo>
                    <a:cubicBezTo>
                      <a:pt x="1" y="596"/>
                      <a:pt x="1" y="646"/>
                      <a:pt x="26" y="646"/>
                    </a:cubicBezTo>
                    <a:cubicBezTo>
                      <a:pt x="477" y="696"/>
                      <a:pt x="577" y="771"/>
                      <a:pt x="627" y="1223"/>
                    </a:cubicBezTo>
                    <a:cubicBezTo>
                      <a:pt x="627" y="1235"/>
                      <a:pt x="633" y="1241"/>
                      <a:pt x="640" y="1241"/>
                    </a:cubicBezTo>
                    <a:cubicBezTo>
                      <a:pt x="646" y="1241"/>
                      <a:pt x="652" y="1235"/>
                      <a:pt x="652" y="1223"/>
                    </a:cubicBezTo>
                    <a:cubicBezTo>
                      <a:pt x="702" y="771"/>
                      <a:pt x="803" y="696"/>
                      <a:pt x="1254" y="646"/>
                    </a:cubicBezTo>
                    <a:cubicBezTo>
                      <a:pt x="1279" y="646"/>
                      <a:pt x="1279" y="596"/>
                      <a:pt x="1254" y="596"/>
                    </a:cubicBezTo>
                    <a:cubicBezTo>
                      <a:pt x="803" y="546"/>
                      <a:pt x="702" y="471"/>
                      <a:pt x="652" y="20"/>
                    </a:cubicBezTo>
                    <a:cubicBezTo>
                      <a:pt x="652" y="7"/>
                      <a:pt x="646" y="1"/>
                      <a:pt x="6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7" name="Google Shape;307;p5"/>
            <p:cNvGrpSpPr/>
            <p:nvPr/>
          </p:nvGrpSpPr>
          <p:grpSpPr>
            <a:xfrm>
              <a:off x="2185476" y="4634453"/>
              <a:ext cx="387295" cy="286897"/>
              <a:chOff x="3920176" y="4486828"/>
              <a:chExt cx="387295" cy="286897"/>
            </a:xfrm>
          </p:grpSpPr>
          <p:sp>
            <p:nvSpPr>
              <p:cNvPr id="308" name="Google Shape;308;p5"/>
              <p:cNvSpPr/>
              <p:nvPr/>
            </p:nvSpPr>
            <p:spPr>
              <a:xfrm>
                <a:off x="4134584" y="4486828"/>
                <a:ext cx="172886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5"/>
              <p:cNvSpPr/>
              <p:nvPr/>
            </p:nvSpPr>
            <p:spPr>
              <a:xfrm>
                <a:off x="3920176" y="4655926"/>
                <a:ext cx="120449" cy="11779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0" name="Google Shape;310;p5"/>
            <p:cNvSpPr/>
            <p:nvPr/>
          </p:nvSpPr>
          <p:spPr>
            <a:xfrm>
              <a:off x="2025225" y="194068"/>
              <a:ext cx="124253" cy="122894"/>
            </a:xfrm>
            <a:custGeom>
              <a:avLst/>
              <a:gdLst/>
              <a:ahLst/>
              <a:cxnLst/>
              <a:rect l="l" t="t" r="r" b="b"/>
              <a:pathLst>
                <a:path w="1280" h="1266" extrusionOk="0">
                  <a:moveTo>
                    <a:pt x="640" y="0"/>
                  </a:moveTo>
                  <a:cubicBezTo>
                    <a:pt x="634" y="0"/>
                    <a:pt x="628" y="7"/>
                    <a:pt x="628" y="19"/>
                  </a:cubicBezTo>
                  <a:cubicBezTo>
                    <a:pt x="577" y="470"/>
                    <a:pt x="477" y="570"/>
                    <a:pt x="26" y="621"/>
                  </a:cubicBezTo>
                  <a:cubicBezTo>
                    <a:pt x="1" y="621"/>
                    <a:pt x="1" y="646"/>
                    <a:pt x="26" y="646"/>
                  </a:cubicBezTo>
                  <a:cubicBezTo>
                    <a:pt x="477" y="696"/>
                    <a:pt x="577" y="796"/>
                    <a:pt x="628" y="1247"/>
                  </a:cubicBezTo>
                  <a:cubicBezTo>
                    <a:pt x="628" y="1260"/>
                    <a:pt x="634" y="1266"/>
                    <a:pt x="640" y="1266"/>
                  </a:cubicBezTo>
                  <a:cubicBezTo>
                    <a:pt x="646" y="1266"/>
                    <a:pt x="653" y="1260"/>
                    <a:pt x="653" y="1247"/>
                  </a:cubicBezTo>
                  <a:cubicBezTo>
                    <a:pt x="703" y="796"/>
                    <a:pt x="803" y="696"/>
                    <a:pt x="1254" y="646"/>
                  </a:cubicBezTo>
                  <a:cubicBezTo>
                    <a:pt x="1279" y="646"/>
                    <a:pt x="1279" y="621"/>
                    <a:pt x="1254" y="621"/>
                  </a:cubicBezTo>
                  <a:cubicBezTo>
                    <a:pt x="803" y="570"/>
                    <a:pt x="703" y="470"/>
                    <a:pt x="653" y="19"/>
                  </a:cubicBezTo>
                  <a:cubicBezTo>
                    <a:pt x="653" y="7"/>
                    <a:pt x="646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2395627" y="304499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5"/>
            <p:cNvSpPr/>
            <p:nvPr/>
          </p:nvSpPr>
          <p:spPr>
            <a:xfrm rot="5400000" flipH="1">
              <a:off x="8770241" y="2400121"/>
              <a:ext cx="172789" cy="170459"/>
            </a:xfrm>
            <a:custGeom>
              <a:avLst/>
              <a:gdLst/>
              <a:ahLst/>
              <a:cxnLst/>
              <a:rect l="l" t="t" r="r" b="b"/>
              <a:pathLst>
                <a:path w="1780" h="1756" extrusionOk="0">
                  <a:moveTo>
                    <a:pt x="890" y="1"/>
                  </a:moveTo>
                  <a:cubicBezTo>
                    <a:pt x="871" y="1"/>
                    <a:pt x="852" y="13"/>
                    <a:pt x="852" y="38"/>
                  </a:cubicBezTo>
                  <a:cubicBezTo>
                    <a:pt x="777" y="640"/>
                    <a:pt x="652" y="765"/>
                    <a:pt x="50" y="840"/>
                  </a:cubicBezTo>
                  <a:cubicBezTo>
                    <a:pt x="0" y="840"/>
                    <a:pt x="0" y="916"/>
                    <a:pt x="50" y="916"/>
                  </a:cubicBezTo>
                  <a:cubicBezTo>
                    <a:pt x="652" y="991"/>
                    <a:pt x="777" y="1116"/>
                    <a:pt x="852" y="1718"/>
                  </a:cubicBezTo>
                  <a:cubicBezTo>
                    <a:pt x="852" y="1743"/>
                    <a:pt x="871" y="1755"/>
                    <a:pt x="890" y="1755"/>
                  </a:cubicBezTo>
                  <a:cubicBezTo>
                    <a:pt x="909" y="1755"/>
                    <a:pt x="928" y="1743"/>
                    <a:pt x="928" y="1718"/>
                  </a:cubicBezTo>
                  <a:cubicBezTo>
                    <a:pt x="1003" y="1116"/>
                    <a:pt x="1128" y="991"/>
                    <a:pt x="1730" y="916"/>
                  </a:cubicBezTo>
                  <a:cubicBezTo>
                    <a:pt x="1780" y="916"/>
                    <a:pt x="1780" y="840"/>
                    <a:pt x="1730" y="840"/>
                  </a:cubicBezTo>
                  <a:cubicBezTo>
                    <a:pt x="1128" y="765"/>
                    <a:pt x="1003" y="640"/>
                    <a:pt x="928" y="38"/>
                  </a:cubicBezTo>
                  <a:cubicBezTo>
                    <a:pt x="928" y="13"/>
                    <a:pt x="909" y="1"/>
                    <a:pt x="8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8941577" y="2876249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4" name="Google Shape;314;p5"/>
          <p:cNvSpPr txBox="1">
            <a:spLocks noGrp="1"/>
          </p:cNvSpPr>
          <p:nvPr>
            <p:ph type="subTitle" idx="1"/>
          </p:nvPr>
        </p:nvSpPr>
        <p:spPr>
          <a:xfrm>
            <a:off x="1095263" y="2571750"/>
            <a:ext cx="2907600" cy="44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3000" b="1">
                <a:latin typeface="Bigelow Rules"/>
                <a:ea typeface="Bigelow Rules"/>
                <a:cs typeface="Bigelow Rules"/>
                <a:sym typeface="Bigelow Rule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5" name="Google Shape;315;p5"/>
          <p:cNvSpPr txBox="1">
            <a:spLocks noGrp="1"/>
          </p:cNvSpPr>
          <p:nvPr>
            <p:ph type="subTitle" idx="2"/>
          </p:nvPr>
        </p:nvSpPr>
        <p:spPr>
          <a:xfrm>
            <a:off x="5141113" y="2571750"/>
            <a:ext cx="2907600" cy="444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3000" b="1">
                <a:latin typeface="Bigelow Rules"/>
                <a:ea typeface="Bigelow Rules"/>
                <a:cs typeface="Bigelow Rules"/>
                <a:sym typeface="Bigelow Rul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Bebas Neue"/>
              <a:buNone/>
              <a:defRPr sz="2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16" name="Google Shape;316;p5"/>
          <p:cNvSpPr txBox="1">
            <a:spLocks noGrp="1"/>
          </p:cNvSpPr>
          <p:nvPr>
            <p:ph type="subTitle" idx="3"/>
          </p:nvPr>
        </p:nvSpPr>
        <p:spPr>
          <a:xfrm>
            <a:off x="1095275" y="3016525"/>
            <a:ext cx="2907600" cy="114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5"/>
          <p:cNvSpPr txBox="1">
            <a:spLocks noGrp="1"/>
          </p:cNvSpPr>
          <p:nvPr>
            <p:ph type="subTitle" idx="4"/>
          </p:nvPr>
        </p:nvSpPr>
        <p:spPr>
          <a:xfrm>
            <a:off x="5141125" y="3016525"/>
            <a:ext cx="2907600" cy="114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7"/>
          <p:cNvSpPr/>
          <p:nvPr/>
        </p:nvSpPr>
        <p:spPr>
          <a:xfrm>
            <a:off x="7739751" y="1437063"/>
            <a:ext cx="1615986" cy="459075"/>
          </a:xfrm>
          <a:custGeom>
            <a:avLst/>
            <a:gdLst/>
            <a:ahLst/>
            <a:cxnLst/>
            <a:rect l="l" t="t" r="r" b="b"/>
            <a:pathLst>
              <a:path w="13059" h="3710" extrusionOk="0">
                <a:moveTo>
                  <a:pt x="5189" y="0"/>
                </a:moveTo>
                <a:cubicBezTo>
                  <a:pt x="4136" y="0"/>
                  <a:pt x="3234" y="702"/>
                  <a:pt x="2958" y="1680"/>
                </a:cubicBezTo>
                <a:cubicBezTo>
                  <a:pt x="2783" y="1579"/>
                  <a:pt x="2557" y="1529"/>
                  <a:pt x="2306" y="1529"/>
                </a:cubicBezTo>
                <a:cubicBezTo>
                  <a:pt x="1655" y="1529"/>
                  <a:pt x="1103" y="1980"/>
                  <a:pt x="928" y="2582"/>
                </a:cubicBezTo>
                <a:lnTo>
                  <a:pt x="552" y="2582"/>
                </a:lnTo>
                <a:cubicBezTo>
                  <a:pt x="251" y="2582"/>
                  <a:pt x="1" y="2833"/>
                  <a:pt x="1" y="3133"/>
                </a:cubicBezTo>
                <a:cubicBezTo>
                  <a:pt x="1" y="3284"/>
                  <a:pt x="51" y="3434"/>
                  <a:pt x="176" y="3534"/>
                </a:cubicBezTo>
                <a:cubicBezTo>
                  <a:pt x="276" y="3635"/>
                  <a:pt x="402" y="3710"/>
                  <a:pt x="552" y="3710"/>
                </a:cubicBezTo>
                <a:lnTo>
                  <a:pt x="12507" y="3710"/>
                </a:lnTo>
                <a:cubicBezTo>
                  <a:pt x="12808" y="3710"/>
                  <a:pt x="13058" y="3459"/>
                  <a:pt x="13058" y="3133"/>
                </a:cubicBezTo>
                <a:cubicBezTo>
                  <a:pt x="13058" y="2983"/>
                  <a:pt x="13008" y="2858"/>
                  <a:pt x="12908" y="2757"/>
                </a:cubicBezTo>
                <a:cubicBezTo>
                  <a:pt x="12808" y="2657"/>
                  <a:pt x="12657" y="2582"/>
                  <a:pt x="12507" y="2582"/>
                </a:cubicBezTo>
                <a:lnTo>
                  <a:pt x="11956" y="2582"/>
                </a:lnTo>
                <a:cubicBezTo>
                  <a:pt x="11730" y="2056"/>
                  <a:pt x="11204" y="1705"/>
                  <a:pt x="10602" y="1705"/>
                </a:cubicBezTo>
                <a:cubicBezTo>
                  <a:pt x="10201" y="1705"/>
                  <a:pt x="9825" y="1855"/>
                  <a:pt x="9575" y="2131"/>
                </a:cubicBezTo>
                <a:cubicBezTo>
                  <a:pt x="9224" y="1529"/>
                  <a:pt x="8572" y="1128"/>
                  <a:pt x="7820" y="1128"/>
                </a:cubicBezTo>
                <a:cubicBezTo>
                  <a:pt x="7620" y="1128"/>
                  <a:pt x="7419" y="1153"/>
                  <a:pt x="7244" y="1228"/>
                </a:cubicBezTo>
                <a:cubicBezTo>
                  <a:pt x="6843" y="502"/>
                  <a:pt x="6091" y="0"/>
                  <a:pt x="5189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7"/>
          <p:cNvSpPr/>
          <p:nvPr/>
        </p:nvSpPr>
        <p:spPr>
          <a:xfrm>
            <a:off x="4839288" y="628490"/>
            <a:ext cx="1267666" cy="544974"/>
          </a:xfrm>
          <a:custGeom>
            <a:avLst/>
            <a:gdLst/>
            <a:ahLst/>
            <a:cxnLst/>
            <a:rect l="l" t="t" r="r" b="b"/>
            <a:pathLst>
              <a:path w="11584" h="4980" extrusionOk="0">
                <a:moveTo>
                  <a:pt x="3453" y="0"/>
                </a:moveTo>
                <a:cubicBezTo>
                  <a:pt x="3438" y="0"/>
                  <a:pt x="3424" y="0"/>
                  <a:pt x="3409" y="1"/>
                </a:cubicBezTo>
                <a:cubicBezTo>
                  <a:pt x="1630" y="26"/>
                  <a:pt x="1705" y="1504"/>
                  <a:pt x="1705" y="1504"/>
                </a:cubicBezTo>
                <a:cubicBezTo>
                  <a:pt x="1705" y="1504"/>
                  <a:pt x="1496" y="1452"/>
                  <a:pt x="1233" y="1452"/>
                </a:cubicBezTo>
                <a:cubicBezTo>
                  <a:pt x="839" y="1452"/>
                  <a:pt x="322" y="1570"/>
                  <a:pt x="201" y="2156"/>
                </a:cubicBezTo>
                <a:cubicBezTo>
                  <a:pt x="1" y="3134"/>
                  <a:pt x="1329" y="3234"/>
                  <a:pt x="1329" y="3234"/>
                </a:cubicBezTo>
                <a:cubicBezTo>
                  <a:pt x="1329" y="3234"/>
                  <a:pt x="1003" y="4612"/>
                  <a:pt x="2407" y="4863"/>
                </a:cubicBezTo>
                <a:cubicBezTo>
                  <a:pt x="2527" y="4886"/>
                  <a:pt x="2644" y="4897"/>
                  <a:pt x="2759" y="4897"/>
                </a:cubicBezTo>
                <a:cubicBezTo>
                  <a:pt x="4013" y="4897"/>
                  <a:pt x="4938" y="3635"/>
                  <a:pt x="4938" y="3635"/>
                </a:cubicBezTo>
                <a:cubicBezTo>
                  <a:pt x="4938" y="3635"/>
                  <a:pt x="5389" y="4838"/>
                  <a:pt x="6743" y="4963"/>
                </a:cubicBezTo>
                <a:cubicBezTo>
                  <a:pt x="6868" y="4974"/>
                  <a:pt x="6987" y="4979"/>
                  <a:pt x="7100" y="4979"/>
                </a:cubicBezTo>
                <a:cubicBezTo>
                  <a:pt x="8806" y="4979"/>
                  <a:pt x="9048" y="3810"/>
                  <a:pt x="9048" y="3810"/>
                </a:cubicBezTo>
                <a:cubicBezTo>
                  <a:pt x="9203" y="3849"/>
                  <a:pt x="9356" y="3867"/>
                  <a:pt x="9505" y="3867"/>
                </a:cubicBezTo>
                <a:cubicBezTo>
                  <a:pt x="10698" y="3867"/>
                  <a:pt x="11583" y="2703"/>
                  <a:pt x="10803" y="1855"/>
                </a:cubicBezTo>
                <a:cubicBezTo>
                  <a:pt x="10464" y="1486"/>
                  <a:pt x="9926" y="1375"/>
                  <a:pt x="9402" y="1375"/>
                </a:cubicBezTo>
                <a:cubicBezTo>
                  <a:pt x="8609" y="1375"/>
                  <a:pt x="7845" y="1630"/>
                  <a:pt x="7845" y="1630"/>
                </a:cubicBezTo>
                <a:cubicBezTo>
                  <a:pt x="7845" y="1630"/>
                  <a:pt x="7946" y="702"/>
                  <a:pt x="6818" y="577"/>
                </a:cubicBezTo>
                <a:cubicBezTo>
                  <a:pt x="6700" y="563"/>
                  <a:pt x="6591" y="556"/>
                  <a:pt x="6489" y="556"/>
                </a:cubicBezTo>
                <a:cubicBezTo>
                  <a:pt x="5358" y="556"/>
                  <a:pt x="5189" y="1379"/>
                  <a:pt x="5189" y="1379"/>
                </a:cubicBezTo>
                <a:cubicBezTo>
                  <a:pt x="5189" y="1379"/>
                  <a:pt x="5066" y="0"/>
                  <a:pt x="3453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" name="Google Shape;344;p7"/>
          <p:cNvGrpSpPr/>
          <p:nvPr/>
        </p:nvGrpSpPr>
        <p:grpSpPr>
          <a:xfrm>
            <a:off x="186071" y="194078"/>
            <a:ext cx="8823032" cy="4727272"/>
            <a:chOff x="186071" y="194078"/>
            <a:chExt cx="8823032" cy="4727272"/>
          </a:xfrm>
        </p:grpSpPr>
        <p:grpSp>
          <p:nvGrpSpPr>
            <p:cNvPr id="345" name="Google Shape;345;p7"/>
            <p:cNvGrpSpPr/>
            <p:nvPr/>
          </p:nvGrpSpPr>
          <p:grpSpPr>
            <a:xfrm flipH="1">
              <a:off x="186071" y="2131226"/>
              <a:ext cx="214142" cy="326746"/>
              <a:chOff x="3437871" y="1099451"/>
              <a:chExt cx="214142" cy="326746"/>
            </a:xfrm>
          </p:grpSpPr>
          <p:sp>
            <p:nvSpPr>
              <p:cNvPr id="346" name="Google Shape;346;p7"/>
              <p:cNvSpPr/>
              <p:nvPr/>
            </p:nvSpPr>
            <p:spPr>
              <a:xfrm>
                <a:off x="3437871" y="1099451"/>
                <a:ext cx="172789" cy="170459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56" extrusionOk="0">
                    <a:moveTo>
                      <a:pt x="890" y="1"/>
                    </a:moveTo>
                    <a:cubicBezTo>
                      <a:pt x="871" y="1"/>
                      <a:pt x="852" y="13"/>
                      <a:pt x="852" y="38"/>
                    </a:cubicBezTo>
                    <a:cubicBezTo>
                      <a:pt x="777" y="640"/>
                      <a:pt x="652" y="765"/>
                      <a:pt x="50" y="840"/>
                    </a:cubicBezTo>
                    <a:cubicBezTo>
                      <a:pt x="0" y="840"/>
                      <a:pt x="0" y="916"/>
                      <a:pt x="50" y="916"/>
                    </a:cubicBezTo>
                    <a:cubicBezTo>
                      <a:pt x="652" y="991"/>
                      <a:pt x="777" y="1116"/>
                      <a:pt x="852" y="1718"/>
                    </a:cubicBezTo>
                    <a:cubicBezTo>
                      <a:pt x="852" y="1743"/>
                      <a:pt x="871" y="1755"/>
                      <a:pt x="890" y="1755"/>
                    </a:cubicBezTo>
                    <a:cubicBezTo>
                      <a:pt x="909" y="1755"/>
                      <a:pt x="928" y="1743"/>
                      <a:pt x="928" y="1718"/>
                    </a:cubicBezTo>
                    <a:cubicBezTo>
                      <a:pt x="1003" y="1116"/>
                      <a:pt x="1128" y="991"/>
                      <a:pt x="1730" y="916"/>
                    </a:cubicBezTo>
                    <a:cubicBezTo>
                      <a:pt x="1780" y="916"/>
                      <a:pt x="1780" y="840"/>
                      <a:pt x="1730" y="840"/>
                    </a:cubicBezTo>
                    <a:cubicBezTo>
                      <a:pt x="1128" y="765"/>
                      <a:pt x="1003" y="640"/>
                      <a:pt x="928" y="38"/>
                    </a:cubicBezTo>
                    <a:cubicBezTo>
                      <a:pt x="928" y="13"/>
                      <a:pt x="909" y="1"/>
                      <a:pt x="8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3527857" y="1305633"/>
                <a:ext cx="124156" cy="1205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242" extrusionOk="0">
                    <a:moveTo>
                      <a:pt x="640" y="1"/>
                    </a:moveTo>
                    <a:cubicBezTo>
                      <a:pt x="633" y="1"/>
                      <a:pt x="627" y="7"/>
                      <a:pt x="627" y="20"/>
                    </a:cubicBezTo>
                    <a:cubicBezTo>
                      <a:pt x="577" y="471"/>
                      <a:pt x="477" y="546"/>
                      <a:pt x="26" y="596"/>
                    </a:cubicBezTo>
                    <a:cubicBezTo>
                      <a:pt x="1" y="596"/>
                      <a:pt x="1" y="646"/>
                      <a:pt x="26" y="646"/>
                    </a:cubicBezTo>
                    <a:cubicBezTo>
                      <a:pt x="477" y="696"/>
                      <a:pt x="577" y="771"/>
                      <a:pt x="627" y="1223"/>
                    </a:cubicBezTo>
                    <a:cubicBezTo>
                      <a:pt x="627" y="1235"/>
                      <a:pt x="633" y="1241"/>
                      <a:pt x="640" y="1241"/>
                    </a:cubicBezTo>
                    <a:cubicBezTo>
                      <a:pt x="646" y="1241"/>
                      <a:pt x="652" y="1235"/>
                      <a:pt x="652" y="1223"/>
                    </a:cubicBezTo>
                    <a:cubicBezTo>
                      <a:pt x="702" y="771"/>
                      <a:pt x="803" y="696"/>
                      <a:pt x="1254" y="646"/>
                    </a:cubicBezTo>
                    <a:cubicBezTo>
                      <a:pt x="1279" y="646"/>
                      <a:pt x="1279" y="596"/>
                      <a:pt x="1254" y="596"/>
                    </a:cubicBezTo>
                    <a:cubicBezTo>
                      <a:pt x="803" y="546"/>
                      <a:pt x="702" y="471"/>
                      <a:pt x="652" y="20"/>
                    </a:cubicBezTo>
                    <a:cubicBezTo>
                      <a:pt x="652" y="7"/>
                      <a:pt x="646" y="1"/>
                      <a:pt x="6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8" name="Google Shape;348;p7"/>
            <p:cNvGrpSpPr/>
            <p:nvPr/>
          </p:nvGrpSpPr>
          <p:grpSpPr>
            <a:xfrm>
              <a:off x="7760026" y="194078"/>
              <a:ext cx="387295" cy="286897"/>
              <a:chOff x="3920176" y="4486828"/>
              <a:chExt cx="387295" cy="286897"/>
            </a:xfrm>
          </p:grpSpPr>
          <p:sp>
            <p:nvSpPr>
              <p:cNvPr id="349" name="Google Shape;349;p7"/>
              <p:cNvSpPr/>
              <p:nvPr/>
            </p:nvSpPr>
            <p:spPr>
              <a:xfrm>
                <a:off x="4134584" y="4486828"/>
                <a:ext cx="172886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3920176" y="4655926"/>
                <a:ext cx="120449" cy="11779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1" name="Google Shape;351;p7"/>
            <p:cNvGrpSpPr/>
            <p:nvPr/>
          </p:nvGrpSpPr>
          <p:grpSpPr>
            <a:xfrm rot="5400000" flipH="1">
              <a:off x="6013140" y="1929383"/>
              <a:ext cx="2462017" cy="2147259"/>
              <a:chOff x="3975871" y="-1329261"/>
              <a:chExt cx="2462017" cy="2147259"/>
            </a:xfrm>
          </p:grpSpPr>
          <p:sp>
            <p:nvSpPr>
              <p:cNvPr id="352" name="Google Shape;352;p7"/>
              <p:cNvSpPr/>
              <p:nvPr/>
            </p:nvSpPr>
            <p:spPr>
              <a:xfrm>
                <a:off x="3975871" y="-1329261"/>
                <a:ext cx="172789" cy="170459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56" extrusionOk="0">
                    <a:moveTo>
                      <a:pt x="890" y="1"/>
                    </a:moveTo>
                    <a:cubicBezTo>
                      <a:pt x="871" y="1"/>
                      <a:pt x="852" y="13"/>
                      <a:pt x="852" y="38"/>
                    </a:cubicBezTo>
                    <a:cubicBezTo>
                      <a:pt x="777" y="640"/>
                      <a:pt x="652" y="765"/>
                      <a:pt x="50" y="840"/>
                    </a:cubicBezTo>
                    <a:cubicBezTo>
                      <a:pt x="0" y="840"/>
                      <a:pt x="0" y="916"/>
                      <a:pt x="50" y="916"/>
                    </a:cubicBezTo>
                    <a:cubicBezTo>
                      <a:pt x="652" y="991"/>
                      <a:pt x="777" y="1116"/>
                      <a:pt x="852" y="1718"/>
                    </a:cubicBezTo>
                    <a:cubicBezTo>
                      <a:pt x="852" y="1743"/>
                      <a:pt x="871" y="1755"/>
                      <a:pt x="890" y="1755"/>
                    </a:cubicBezTo>
                    <a:cubicBezTo>
                      <a:pt x="909" y="1755"/>
                      <a:pt x="928" y="1743"/>
                      <a:pt x="928" y="1718"/>
                    </a:cubicBezTo>
                    <a:cubicBezTo>
                      <a:pt x="1003" y="1116"/>
                      <a:pt x="1128" y="991"/>
                      <a:pt x="1730" y="916"/>
                    </a:cubicBezTo>
                    <a:cubicBezTo>
                      <a:pt x="1780" y="916"/>
                      <a:pt x="1780" y="840"/>
                      <a:pt x="1730" y="840"/>
                    </a:cubicBezTo>
                    <a:cubicBezTo>
                      <a:pt x="1128" y="765"/>
                      <a:pt x="1003" y="640"/>
                      <a:pt x="928" y="38"/>
                    </a:cubicBezTo>
                    <a:cubicBezTo>
                      <a:pt x="928" y="13"/>
                      <a:pt x="909" y="1"/>
                      <a:pt x="8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6313732" y="697433"/>
                <a:ext cx="124156" cy="1205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242" extrusionOk="0">
                    <a:moveTo>
                      <a:pt x="640" y="1"/>
                    </a:moveTo>
                    <a:cubicBezTo>
                      <a:pt x="633" y="1"/>
                      <a:pt x="627" y="7"/>
                      <a:pt x="627" y="20"/>
                    </a:cubicBezTo>
                    <a:cubicBezTo>
                      <a:pt x="577" y="471"/>
                      <a:pt x="477" y="546"/>
                      <a:pt x="26" y="596"/>
                    </a:cubicBezTo>
                    <a:cubicBezTo>
                      <a:pt x="1" y="596"/>
                      <a:pt x="1" y="646"/>
                      <a:pt x="26" y="646"/>
                    </a:cubicBezTo>
                    <a:cubicBezTo>
                      <a:pt x="477" y="696"/>
                      <a:pt x="577" y="771"/>
                      <a:pt x="627" y="1223"/>
                    </a:cubicBezTo>
                    <a:cubicBezTo>
                      <a:pt x="627" y="1235"/>
                      <a:pt x="633" y="1241"/>
                      <a:pt x="640" y="1241"/>
                    </a:cubicBezTo>
                    <a:cubicBezTo>
                      <a:pt x="646" y="1241"/>
                      <a:pt x="652" y="1235"/>
                      <a:pt x="652" y="1223"/>
                    </a:cubicBezTo>
                    <a:cubicBezTo>
                      <a:pt x="702" y="771"/>
                      <a:pt x="803" y="696"/>
                      <a:pt x="1254" y="646"/>
                    </a:cubicBezTo>
                    <a:cubicBezTo>
                      <a:pt x="1279" y="646"/>
                      <a:pt x="1279" y="596"/>
                      <a:pt x="1254" y="596"/>
                    </a:cubicBezTo>
                    <a:cubicBezTo>
                      <a:pt x="803" y="546"/>
                      <a:pt x="702" y="471"/>
                      <a:pt x="652" y="20"/>
                    </a:cubicBezTo>
                    <a:cubicBezTo>
                      <a:pt x="652" y="7"/>
                      <a:pt x="646" y="1"/>
                      <a:pt x="6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4" name="Google Shape;354;p7"/>
            <p:cNvGrpSpPr/>
            <p:nvPr/>
          </p:nvGrpSpPr>
          <p:grpSpPr>
            <a:xfrm>
              <a:off x="2185476" y="4634453"/>
              <a:ext cx="387295" cy="286897"/>
              <a:chOff x="3920176" y="4486828"/>
              <a:chExt cx="387295" cy="286897"/>
            </a:xfrm>
          </p:grpSpPr>
          <p:sp>
            <p:nvSpPr>
              <p:cNvPr id="355" name="Google Shape;355;p7"/>
              <p:cNvSpPr/>
              <p:nvPr/>
            </p:nvSpPr>
            <p:spPr>
              <a:xfrm>
                <a:off x="4134584" y="4486828"/>
                <a:ext cx="172886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7"/>
              <p:cNvSpPr/>
              <p:nvPr/>
            </p:nvSpPr>
            <p:spPr>
              <a:xfrm>
                <a:off x="3920176" y="4655926"/>
                <a:ext cx="120449" cy="11779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7" name="Google Shape;357;p7"/>
            <p:cNvSpPr/>
            <p:nvPr/>
          </p:nvSpPr>
          <p:spPr>
            <a:xfrm>
              <a:off x="3501562" y="333831"/>
              <a:ext cx="124253" cy="122894"/>
            </a:xfrm>
            <a:custGeom>
              <a:avLst/>
              <a:gdLst/>
              <a:ahLst/>
              <a:cxnLst/>
              <a:rect l="l" t="t" r="r" b="b"/>
              <a:pathLst>
                <a:path w="1280" h="1266" extrusionOk="0">
                  <a:moveTo>
                    <a:pt x="640" y="0"/>
                  </a:moveTo>
                  <a:cubicBezTo>
                    <a:pt x="634" y="0"/>
                    <a:pt x="628" y="7"/>
                    <a:pt x="628" y="19"/>
                  </a:cubicBezTo>
                  <a:cubicBezTo>
                    <a:pt x="577" y="470"/>
                    <a:pt x="477" y="570"/>
                    <a:pt x="26" y="621"/>
                  </a:cubicBezTo>
                  <a:cubicBezTo>
                    <a:pt x="1" y="621"/>
                    <a:pt x="1" y="646"/>
                    <a:pt x="26" y="646"/>
                  </a:cubicBezTo>
                  <a:cubicBezTo>
                    <a:pt x="477" y="696"/>
                    <a:pt x="577" y="796"/>
                    <a:pt x="628" y="1247"/>
                  </a:cubicBezTo>
                  <a:cubicBezTo>
                    <a:pt x="628" y="1260"/>
                    <a:pt x="634" y="1266"/>
                    <a:pt x="640" y="1266"/>
                  </a:cubicBezTo>
                  <a:cubicBezTo>
                    <a:pt x="646" y="1266"/>
                    <a:pt x="653" y="1260"/>
                    <a:pt x="653" y="1247"/>
                  </a:cubicBezTo>
                  <a:cubicBezTo>
                    <a:pt x="703" y="796"/>
                    <a:pt x="803" y="696"/>
                    <a:pt x="1254" y="646"/>
                  </a:cubicBezTo>
                  <a:cubicBezTo>
                    <a:pt x="1279" y="646"/>
                    <a:pt x="1279" y="621"/>
                    <a:pt x="1254" y="621"/>
                  </a:cubicBezTo>
                  <a:cubicBezTo>
                    <a:pt x="803" y="570"/>
                    <a:pt x="703" y="470"/>
                    <a:pt x="653" y="19"/>
                  </a:cubicBezTo>
                  <a:cubicBezTo>
                    <a:pt x="653" y="7"/>
                    <a:pt x="646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7"/>
            <p:cNvSpPr/>
            <p:nvPr/>
          </p:nvSpPr>
          <p:spPr>
            <a:xfrm>
              <a:off x="3871964" y="444262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7"/>
            <p:cNvSpPr/>
            <p:nvPr/>
          </p:nvSpPr>
          <p:spPr>
            <a:xfrm rot="5400000" flipH="1">
              <a:off x="8770241" y="2400121"/>
              <a:ext cx="172789" cy="170459"/>
            </a:xfrm>
            <a:custGeom>
              <a:avLst/>
              <a:gdLst/>
              <a:ahLst/>
              <a:cxnLst/>
              <a:rect l="l" t="t" r="r" b="b"/>
              <a:pathLst>
                <a:path w="1780" h="1756" extrusionOk="0">
                  <a:moveTo>
                    <a:pt x="890" y="1"/>
                  </a:moveTo>
                  <a:cubicBezTo>
                    <a:pt x="871" y="1"/>
                    <a:pt x="852" y="13"/>
                    <a:pt x="852" y="38"/>
                  </a:cubicBezTo>
                  <a:cubicBezTo>
                    <a:pt x="777" y="640"/>
                    <a:pt x="652" y="765"/>
                    <a:pt x="50" y="840"/>
                  </a:cubicBezTo>
                  <a:cubicBezTo>
                    <a:pt x="0" y="840"/>
                    <a:pt x="0" y="916"/>
                    <a:pt x="50" y="916"/>
                  </a:cubicBezTo>
                  <a:cubicBezTo>
                    <a:pt x="652" y="991"/>
                    <a:pt x="777" y="1116"/>
                    <a:pt x="852" y="1718"/>
                  </a:cubicBezTo>
                  <a:cubicBezTo>
                    <a:pt x="852" y="1743"/>
                    <a:pt x="871" y="1755"/>
                    <a:pt x="890" y="1755"/>
                  </a:cubicBezTo>
                  <a:cubicBezTo>
                    <a:pt x="909" y="1755"/>
                    <a:pt x="928" y="1743"/>
                    <a:pt x="928" y="1718"/>
                  </a:cubicBezTo>
                  <a:cubicBezTo>
                    <a:pt x="1003" y="1116"/>
                    <a:pt x="1128" y="991"/>
                    <a:pt x="1730" y="916"/>
                  </a:cubicBezTo>
                  <a:cubicBezTo>
                    <a:pt x="1780" y="916"/>
                    <a:pt x="1780" y="840"/>
                    <a:pt x="1730" y="840"/>
                  </a:cubicBezTo>
                  <a:cubicBezTo>
                    <a:pt x="1128" y="765"/>
                    <a:pt x="1003" y="640"/>
                    <a:pt x="928" y="38"/>
                  </a:cubicBezTo>
                  <a:cubicBezTo>
                    <a:pt x="928" y="13"/>
                    <a:pt x="909" y="1"/>
                    <a:pt x="8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7"/>
            <p:cNvSpPr/>
            <p:nvPr/>
          </p:nvSpPr>
          <p:spPr>
            <a:xfrm>
              <a:off x="8941577" y="2876249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7"/>
            <p:cNvSpPr/>
            <p:nvPr/>
          </p:nvSpPr>
          <p:spPr>
            <a:xfrm>
              <a:off x="7948327" y="3814149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2" name="Google Shape;362;p7"/>
          <p:cNvSpPr/>
          <p:nvPr/>
        </p:nvSpPr>
        <p:spPr>
          <a:xfrm rot="10605093">
            <a:off x="-414650" y="4521766"/>
            <a:ext cx="1044469" cy="452497"/>
          </a:xfrm>
          <a:custGeom>
            <a:avLst/>
            <a:gdLst/>
            <a:ahLst/>
            <a:cxnLst/>
            <a:rect l="l" t="t" r="r" b="b"/>
            <a:pathLst>
              <a:path w="8723" h="3779" extrusionOk="0">
                <a:moveTo>
                  <a:pt x="4091" y="1"/>
                </a:moveTo>
                <a:cubicBezTo>
                  <a:pt x="3317" y="1"/>
                  <a:pt x="3058" y="908"/>
                  <a:pt x="3058" y="908"/>
                </a:cubicBezTo>
                <a:cubicBezTo>
                  <a:pt x="3058" y="908"/>
                  <a:pt x="2532" y="231"/>
                  <a:pt x="1805" y="106"/>
                </a:cubicBezTo>
                <a:cubicBezTo>
                  <a:pt x="1780" y="81"/>
                  <a:pt x="1730" y="81"/>
                  <a:pt x="1680" y="81"/>
                </a:cubicBezTo>
                <a:cubicBezTo>
                  <a:pt x="1632" y="75"/>
                  <a:pt x="1585" y="72"/>
                  <a:pt x="1537" y="72"/>
                </a:cubicBezTo>
                <a:cubicBezTo>
                  <a:pt x="1383" y="72"/>
                  <a:pt x="1225" y="105"/>
                  <a:pt x="1053" y="181"/>
                </a:cubicBezTo>
                <a:cubicBezTo>
                  <a:pt x="1" y="683"/>
                  <a:pt x="1454" y="2011"/>
                  <a:pt x="1454" y="2011"/>
                </a:cubicBezTo>
                <a:cubicBezTo>
                  <a:pt x="1454" y="2011"/>
                  <a:pt x="101" y="2863"/>
                  <a:pt x="928" y="3389"/>
                </a:cubicBezTo>
                <a:cubicBezTo>
                  <a:pt x="1090" y="3488"/>
                  <a:pt x="1274" y="3527"/>
                  <a:pt x="1466" y="3527"/>
                </a:cubicBezTo>
                <a:cubicBezTo>
                  <a:pt x="2251" y="3527"/>
                  <a:pt x="3158" y="2863"/>
                  <a:pt x="3158" y="2863"/>
                </a:cubicBezTo>
                <a:cubicBezTo>
                  <a:pt x="3510" y="3281"/>
                  <a:pt x="5472" y="3778"/>
                  <a:pt x="6870" y="3778"/>
                </a:cubicBezTo>
                <a:cubicBezTo>
                  <a:pt x="7565" y="3778"/>
                  <a:pt x="8121" y="3655"/>
                  <a:pt x="8271" y="3339"/>
                </a:cubicBezTo>
                <a:cubicBezTo>
                  <a:pt x="8722" y="2387"/>
                  <a:pt x="7194" y="2337"/>
                  <a:pt x="7194" y="2337"/>
                </a:cubicBezTo>
                <a:cubicBezTo>
                  <a:pt x="7194" y="2337"/>
                  <a:pt x="8572" y="1359"/>
                  <a:pt x="7569" y="808"/>
                </a:cubicBezTo>
                <a:cubicBezTo>
                  <a:pt x="7544" y="783"/>
                  <a:pt x="7494" y="758"/>
                  <a:pt x="7469" y="733"/>
                </a:cubicBezTo>
                <a:cubicBezTo>
                  <a:pt x="7299" y="656"/>
                  <a:pt x="7132" y="625"/>
                  <a:pt x="6974" y="625"/>
                </a:cubicBezTo>
                <a:cubicBezTo>
                  <a:pt x="6247" y="625"/>
                  <a:pt x="5690" y="1284"/>
                  <a:pt x="5690" y="1284"/>
                </a:cubicBezTo>
                <a:cubicBezTo>
                  <a:pt x="5690" y="1284"/>
                  <a:pt x="5615" y="457"/>
                  <a:pt x="4512" y="81"/>
                </a:cubicBezTo>
                <a:cubicBezTo>
                  <a:pt x="4357" y="25"/>
                  <a:pt x="4217" y="1"/>
                  <a:pt x="4091" y="1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109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64" name="Google Shape;364;p7"/>
          <p:cNvSpPr txBox="1">
            <a:spLocks noGrp="1"/>
          </p:cNvSpPr>
          <p:nvPr>
            <p:ph type="subTitle" idx="1"/>
          </p:nvPr>
        </p:nvSpPr>
        <p:spPr>
          <a:xfrm>
            <a:off x="720000" y="1309350"/>
            <a:ext cx="4119300" cy="3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8"/>
          <p:cNvSpPr txBox="1">
            <a:spLocks noGrp="1"/>
          </p:cNvSpPr>
          <p:nvPr>
            <p:ph type="title"/>
          </p:nvPr>
        </p:nvSpPr>
        <p:spPr>
          <a:xfrm>
            <a:off x="2051100" y="923750"/>
            <a:ext cx="5041800" cy="329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25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67" name="Google Shape;367;p8"/>
          <p:cNvSpPr/>
          <p:nvPr/>
        </p:nvSpPr>
        <p:spPr>
          <a:xfrm flipH="1">
            <a:off x="5029758" y="67225"/>
            <a:ext cx="1313791" cy="584905"/>
          </a:xfrm>
          <a:custGeom>
            <a:avLst/>
            <a:gdLst/>
            <a:ahLst/>
            <a:cxnLst/>
            <a:rect l="l" t="t" r="r" b="b"/>
            <a:pathLst>
              <a:path w="16092" h="7164" extrusionOk="0">
                <a:moveTo>
                  <a:pt x="4320" y="1"/>
                </a:moveTo>
                <a:cubicBezTo>
                  <a:pt x="3918" y="1"/>
                  <a:pt x="3519" y="70"/>
                  <a:pt x="3134" y="181"/>
                </a:cubicBezTo>
                <a:cubicBezTo>
                  <a:pt x="1304" y="732"/>
                  <a:pt x="1" y="2587"/>
                  <a:pt x="327" y="4667"/>
                </a:cubicBezTo>
                <a:cubicBezTo>
                  <a:pt x="477" y="5694"/>
                  <a:pt x="953" y="6672"/>
                  <a:pt x="2081" y="6822"/>
                </a:cubicBezTo>
                <a:cubicBezTo>
                  <a:pt x="2304" y="6849"/>
                  <a:pt x="2517" y="6862"/>
                  <a:pt x="2722" y="6862"/>
                </a:cubicBezTo>
                <a:cubicBezTo>
                  <a:pt x="4955" y="6862"/>
                  <a:pt x="6091" y="5368"/>
                  <a:pt x="6091" y="5368"/>
                </a:cubicBezTo>
                <a:cubicBezTo>
                  <a:pt x="6091" y="5368"/>
                  <a:pt x="6567" y="6697"/>
                  <a:pt x="8372" y="7098"/>
                </a:cubicBezTo>
                <a:cubicBezTo>
                  <a:pt x="8575" y="7143"/>
                  <a:pt x="8768" y="7163"/>
                  <a:pt x="8949" y="7163"/>
                </a:cubicBezTo>
                <a:cubicBezTo>
                  <a:pt x="10379" y="7163"/>
                  <a:pt x="11129" y="5920"/>
                  <a:pt x="11129" y="5920"/>
                </a:cubicBezTo>
                <a:cubicBezTo>
                  <a:pt x="11513" y="6453"/>
                  <a:pt x="12512" y="6760"/>
                  <a:pt x="13492" y="6760"/>
                </a:cubicBezTo>
                <a:cubicBezTo>
                  <a:pt x="14493" y="6760"/>
                  <a:pt x="15474" y="6441"/>
                  <a:pt x="15765" y="5719"/>
                </a:cubicBezTo>
                <a:cubicBezTo>
                  <a:pt x="16091" y="4867"/>
                  <a:pt x="16091" y="3815"/>
                  <a:pt x="15740" y="3013"/>
                </a:cubicBezTo>
                <a:cubicBezTo>
                  <a:pt x="15515" y="2461"/>
                  <a:pt x="15139" y="2035"/>
                  <a:pt x="14587" y="1885"/>
                </a:cubicBezTo>
                <a:cubicBezTo>
                  <a:pt x="14336" y="1810"/>
                  <a:pt x="14079" y="1782"/>
                  <a:pt x="13833" y="1782"/>
                </a:cubicBezTo>
                <a:cubicBezTo>
                  <a:pt x="12998" y="1782"/>
                  <a:pt x="12282" y="2110"/>
                  <a:pt x="12282" y="2110"/>
                </a:cubicBezTo>
                <a:cubicBezTo>
                  <a:pt x="12282" y="2110"/>
                  <a:pt x="11855" y="782"/>
                  <a:pt x="10201" y="657"/>
                </a:cubicBezTo>
                <a:cubicBezTo>
                  <a:pt x="10137" y="652"/>
                  <a:pt x="10075" y="649"/>
                  <a:pt x="10014" y="649"/>
                </a:cubicBezTo>
                <a:cubicBezTo>
                  <a:pt x="8534" y="649"/>
                  <a:pt x="8071" y="2060"/>
                  <a:pt x="8071" y="2060"/>
                </a:cubicBezTo>
                <a:cubicBezTo>
                  <a:pt x="8071" y="2060"/>
                  <a:pt x="7946" y="456"/>
                  <a:pt x="4863" y="55"/>
                </a:cubicBezTo>
                <a:cubicBezTo>
                  <a:pt x="4838" y="30"/>
                  <a:pt x="4813" y="30"/>
                  <a:pt x="4763" y="30"/>
                </a:cubicBezTo>
                <a:cubicBezTo>
                  <a:pt x="4615" y="10"/>
                  <a:pt x="4467" y="1"/>
                  <a:pt x="4320" y="1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8"/>
          <p:cNvSpPr/>
          <p:nvPr/>
        </p:nvSpPr>
        <p:spPr>
          <a:xfrm flipH="1">
            <a:off x="1938896" y="4858115"/>
            <a:ext cx="1267666" cy="544974"/>
          </a:xfrm>
          <a:custGeom>
            <a:avLst/>
            <a:gdLst/>
            <a:ahLst/>
            <a:cxnLst/>
            <a:rect l="l" t="t" r="r" b="b"/>
            <a:pathLst>
              <a:path w="11584" h="4980" extrusionOk="0">
                <a:moveTo>
                  <a:pt x="3453" y="0"/>
                </a:moveTo>
                <a:cubicBezTo>
                  <a:pt x="3438" y="0"/>
                  <a:pt x="3424" y="0"/>
                  <a:pt x="3409" y="1"/>
                </a:cubicBezTo>
                <a:cubicBezTo>
                  <a:pt x="1630" y="26"/>
                  <a:pt x="1705" y="1504"/>
                  <a:pt x="1705" y="1504"/>
                </a:cubicBezTo>
                <a:cubicBezTo>
                  <a:pt x="1705" y="1504"/>
                  <a:pt x="1496" y="1452"/>
                  <a:pt x="1233" y="1452"/>
                </a:cubicBezTo>
                <a:cubicBezTo>
                  <a:pt x="839" y="1452"/>
                  <a:pt x="322" y="1570"/>
                  <a:pt x="201" y="2156"/>
                </a:cubicBezTo>
                <a:cubicBezTo>
                  <a:pt x="1" y="3134"/>
                  <a:pt x="1329" y="3234"/>
                  <a:pt x="1329" y="3234"/>
                </a:cubicBezTo>
                <a:cubicBezTo>
                  <a:pt x="1329" y="3234"/>
                  <a:pt x="1003" y="4612"/>
                  <a:pt x="2407" y="4863"/>
                </a:cubicBezTo>
                <a:cubicBezTo>
                  <a:pt x="2527" y="4886"/>
                  <a:pt x="2644" y="4897"/>
                  <a:pt x="2759" y="4897"/>
                </a:cubicBezTo>
                <a:cubicBezTo>
                  <a:pt x="4013" y="4897"/>
                  <a:pt x="4938" y="3635"/>
                  <a:pt x="4938" y="3635"/>
                </a:cubicBezTo>
                <a:cubicBezTo>
                  <a:pt x="4938" y="3635"/>
                  <a:pt x="5389" y="4838"/>
                  <a:pt x="6743" y="4963"/>
                </a:cubicBezTo>
                <a:cubicBezTo>
                  <a:pt x="6868" y="4974"/>
                  <a:pt x="6987" y="4979"/>
                  <a:pt x="7100" y="4979"/>
                </a:cubicBezTo>
                <a:cubicBezTo>
                  <a:pt x="8806" y="4979"/>
                  <a:pt x="9048" y="3810"/>
                  <a:pt x="9048" y="3810"/>
                </a:cubicBezTo>
                <a:cubicBezTo>
                  <a:pt x="9203" y="3849"/>
                  <a:pt x="9356" y="3867"/>
                  <a:pt x="9505" y="3867"/>
                </a:cubicBezTo>
                <a:cubicBezTo>
                  <a:pt x="10698" y="3867"/>
                  <a:pt x="11583" y="2703"/>
                  <a:pt x="10803" y="1855"/>
                </a:cubicBezTo>
                <a:cubicBezTo>
                  <a:pt x="10464" y="1486"/>
                  <a:pt x="9926" y="1375"/>
                  <a:pt x="9402" y="1375"/>
                </a:cubicBezTo>
                <a:cubicBezTo>
                  <a:pt x="8609" y="1375"/>
                  <a:pt x="7845" y="1630"/>
                  <a:pt x="7845" y="1630"/>
                </a:cubicBezTo>
                <a:cubicBezTo>
                  <a:pt x="7845" y="1630"/>
                  <a:pt x="7946" y="702"/>
                  <a:pt x="6818" y="577"/>
                </a:cubicBezTo>
                <a:cubicBezTo>
                  <a:pt x="6700" y="563"/>
                  <a:pt x="6591" y="556"/>
                  <a:pt x="6489" y="556"/>
                </a:cubicBezTo>
                <a:cubicBezTo>
                  <a:pt x="5358" y="556"/>
                  <a:pt x="5189" y="1379"/>
                  <a:pt x="5189" y="1379"/>
                </a:cubicBezTo>
                <a:cubicBezTo>
                  <a:pt x="5189" y="1379"/>
                  <a:pt x="5066" y="0"/>
                  <a:pt x="3453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8"/>
          <p:cNvSpPr/>
          <p:nvPr/>
        </p:nvSpPr>
        <p:spPr>
          <a:xfrm flipH="1">
            <a:off x="7601516" y="4288571"/>
            <a:ext cx="1720262" cy="488700"/>
          </a:xfrm>
          <a:custGeom>
            <a:avLst/>
            <a:gdLst/>
            <a:ahLst/>
            <a:cxnLst/>
            <a:rect l="l" t="t" r="r" b="b"/>
            <a:pathLst>
              <a:path w="13059" h="3710" extrusionOk="0">
                <a:moveTo>
                  <a:pt x="5189" y="0"/>
                </a:moveTo>
                <a:cubicBezTo>
                  <a:pt x="4136" y="0"/>
                  <a:pt x="3234" y="702"/>
                  <a:pt x="2958" y="1680"/>
                </a:cubicBezTo>
                <a:cubicBezTo>
                  <a:pt x="2783" y="1579"/>
                  <a:pt x="2557" y="1529"/>
                  <a:pt x="2306" y="1529"/>
                </a:cubicBezTo>
                <a:cubicBezTo>
                  <a:pt x="1655" y="1529"/>
                  <a:pt x="1103" y="1980"/>
                  <a:pt x="928" y="2582"/>
                </a:cubicBezTo>
                <a:lnTo>
                  <a:pt x="552" y="2582"/>
                </a:lnTo>
                <a:cubicBezTo>
                  <a:pt x="251" y="2582"/>
                  <a:pt x="1" y="2833"/>
                  <a:pt x="1" y="3133"/>
                </a:cubicBezTo>
                <a:cubicBezTo>
                  <a:pt x="1" y="3284"/>
                  <a:pt x="51" y="3434"/>
                  <a:pt x="176" y="3534"/>
                </a:cubicBezTo>
                <a:cubicBezTo>
                  <a:pt x="276" y="3635"/>
                  <a:pt x="402" y="3710"/>
                  <a:pt x="552" y="3710"/>
                </a:cubicBezTo>
                <a:lnTo>
                  <a:pt x="12507" y="3710"/>
                </a:lnTo>
                <a:cubicBezTo>
                  <a:pt x="12808" y="3710"/>
                  <a:pt x="13058" y="3459"/>
                  <a:pt x="13058" y="3133"/>
                </a:cubicBezTo>
                <a:cubicBezTo>
                  <a:pt x="13058" y="2983"/>
                  <a:pt x="13008" y="2858"/>
                  <a:pt x="12908" y="2757"/>
                </a:cubicBezTo>
                <a:cubicBezTo>
                  <a:pt x="12808" y="2657"/>
                  <a:pt x="12657" y="2582"/>
                  <a:pt x="12507" y="2582"/>
                </a:cubicBezTo>
                <a:lnTo>
                  <a:pt x="11956" y="2582"/>
                </a:lnTo>
                <a:cubicBezTo>
                  <a:pt x="11730" y="2056"/>
                  <a:pt x="11204" y="1705"/>
                  <a:pt x="10602" y="1705"/>
                </a:cubicBezTo>
                <a:cubicBezTo>
                  <a:pt x="10201" y="1705"/>
                  <a:pt x="9825" y="1855"/>
                  <a:pt x="9575" y="2131"/>
                </a:cubicBezTo>
                <a:cubicBezTo>
                  <a:pt x="9224" y="1529"/>
                  <a:pt x="8572" y="1128"/>
                  <a:pt x="7820" y="1128"/>
                </a:cubicBezTo>
                <a:cubicBezTo>
                  <a:pt x="7620" y="1128"/>
                  <a:pt x="7419" y="1153"/>
                  <a:pt x="7244" y="1228"/>
                </a:cubicBezTo>
                <a:cubicBezTo>
                  <a:pt x="6843" y="502"/>
                  <a:pt x="6091" y="0"/>
                  <a:pt x="5189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8"/>
          <p:cNvSpPr/>
          <p:nvPr/>
        </p:nvSpPr>
        <p:spPr>
          <a:xfrm flipH="1">
            <a:off x="-429937" y="1188455"/>
            <a:ext cx="1604225" cy="694996"/>
          </a:xfrm>
          <a:custGeom>
            <a:avLst/>
            <a:gdLst/>
            <a:ahLst/>
            <a:cxnLst/>
            <a:rect l="l" t="t" r="r" b="b"/>
            <a:pathLst>
              <a:path w="8723" h="3779" extrusionOk="0">
                <a:moveTo>
                  <a:pt x="4091" y="1"/>
                </a:moveTo>
                <a:cubicBezTo>
                  <a:pt x="3317" y="1"/>
                  <a:pt x="3058" y="908"/>
                  <a:pt x="3058" y="908"/>
                </a:cubicBezTo>
                <a:cubicBezTo>
                  <a:pt x="3058" y="908"/>
                  <a:pt x="2532" y="231"/>
                  <a:pt x="1805" y="106"/>
                </a:cubicBezTo>
                <a:cubicBezTo>
                  <a:pt x="1780" y="81"/>
                  <a:pt x="1730" y="81"/>
                  <a:pt x="1680" y="81"/>
                </a:cubicBezTo>
                <a:cubicBezTo>
                  <a:pt x="1632" y="75"/>
                  <a:pt x="1585" y="72"/>
                  <a:pt x="1537" y="72"/>
                </a:cubicBezTo>
                <a:cubicBezTo>
                  <a:pt x="1383" y="72"/>
                  <a:pt x="1225" y="105"/>
                  <a:pt x="1053" y="181"/>
                </a:cubicBezTo>
                <a:cubicBezTo>
                  <a:pt x="1" y="683"/>
                  <a:pt x="1454" y="2011"/>
                  <a:pt x="1454" y="2011"/>
                </a:cubicBezTo>
                <a:cubicBezTo>
                  <a:pt x="1454" y="2011"/>
                  <a:pt x="101" y="2863"/>
                  <a:pt x="928" y="3389"/>
                </a:cubicBezTo>
                <a:cubicBezTo>
                  <a:pt x="1090" y="3488"/>
                  <a:pt x="1274" y="3527"/>
                  <a:pt x="1466" y="3527"/>
                </a:cubicBezTo>
                <a:cubicBezTo>
                  <a:pt x="2251" y="3527"/>
                  <a:pt x="3158" y="2863"/>
                  <a:pt x="3158" y="2863"/>
                </a:cubicBezTo>
                <a:cubicBezTo>
                  <a:pt x="3510" y="3281"/>
                  <a:pt x="5472" y="3778"/>
                  <a:pt x="6870" y="3778"/>
                </a:cubicBezTo>
                <a:cubicBezTo>
                  <a:pt x="7565" y="3778"/>
                  <a:pt x="8121" y="3655"/>
                  <a:pt x="8271" y="3339"/>
                </a:cubicBezTo>
                <a:cubicBezTo>
                  <a:pt x="8722" y="2387"/>
                  <a:pt x="7194" y="2337"/>
                  <a:pt x="7194" y="2337"/>
                </a:cubicBezTo>
                <a:cubicBezTo>
                  <a:pt x="7194" y="2337"/>
                  <a:pt x="8572" y="1359"/>
                  <a:pt x="7569" y="808"/>
                </a:cubicBezTo>
                <a:cubicBezTo>
                  <a:pt x="7544" y="783"/>
                  <a:pt x="7494" y="758"/>
                  <a:pt x="7469" y="733"/>
                </a:cubicBezTo>
                <a:cubicBezTo>
                  <a:pt x="7299" y="656"/>
                  <a:pt x="7132" y="625"/>
                  <a:pt x="6974" y="625"/>
                </a:cubicBezTo>
                <a:cubicBezTo>
                  <a:pt x="6247" y="625"/>
                  <a:pt x="5690" y="1284"/>
                  <a:pt x="5690" y="1284"/>
                </a:cubicBezTo>
                <a:cubicBezTo>
                  <a:pt x="5690" y="1284"/>
                  <a:pt x="5615" y="457"/>
                  <a:pt x="4512" y="81"/>
                </a:cubicBezTo>
                <a:cubicBezTo>
                  <a:pt x="4357" y="25"/>
                  <a:pt x="4217" y="1"/>
                  <a:pt x="4091" y="1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1" name="Google Shape;371;p8"/>
          <p:cNvGrpSpPr/>
          <p:nvPr/>
        </p:nvGrpSpPr>
        <p:grpSpPr>
          <a:xfrm>
            <a:off x="264596" y="324476"/>
            <a:ext cx="8602532" cy="3741073"/>
            <a:chOff x="264596" y="324476"/>
            <a:chExt cx="8602532" cy="3741073"/>
          </a:xfrm>
        </p:grpSpPr>
        <p:grpSp>
          <p:nvGrpSpPr>
            <p:cNvPr id="372" name="Google Shape;372;p8"/>
            <p:cNvGrpSpPr/>
            <p:nvPr/>
          </p:nvGrpSpPr>
          <p:grpSpPr>
            <a:xfrm flipH="1">
              <a:off x="264596" y="2478626"/>
              <a:ext cx="214142" cy="326746"/>
              <a:chOff x="3324921" y="-64799"/>
              <a:chExt cx="214142" cy="326746"/>
            </a:xfrm>
          </p:grpSpPr>
          <p:sp>
            <p:nvSpPr>
              <p:cNvPr id="373" name="Google Shape;373;p8"/>
              <p:cNvSpPr/>
              <p:nvPr/>
            </p:nvSpPr>
            <p:spPr>
              <a:xfrm>
                <a:off x="3324921" y="-64799"/>
                <a:ext cx="172789" cy="170459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56" extrusionOk="0">
                    <a:moveTo>
                      <a:pt x="890" y="1"/>
                    </a:moveTo>
                    <a:cubicBezTo>
                      <a:pt x="871" y="1"/>
                      <a:pt x="852" y="13"/>
                      <a:pt x="852" y="38"/>
                    </a:cubicBezTo>
                    <a:cubicBezTo>
                      <a:pt x="777" y="640"/>
                      <a:pt x="652" y="765"/>
                      <a:pt x="50" y="840"/>
                    </a:cubicBezTo>
                    <a:cubicBezTo>
                      <a:pt x="0" y="840"/>
                      <a:pt x="0" y="916"/>
                      <a:pt x="50" y="916"/>
                    </a:cubicBezTo>
                    <a:cubicBezTo>
                      <a:pt x="652" y="991"/>
                      <a:pt x="777" y="1116"/>
                      <a:pt x="852" y="1718"/>
                    </a:cubicBezTo>
                    <a:cubicBezTo>
                      <a:pt x="852" y="1743"/>
                      <a:pt x="871" y="1755"/>
                      <a:pt x="890" y="1755"/>
                    </a:cubicBezTo>
                    <a:cubicBezTo>
                      <a:pt x="909" y="1755"/>
                      <a:pt x="928" y="1743"/>
                      <a:pt x="928" y="1718"/>
                    </a:cubicBezTo>
                    <a:cubicBezTo>
                      <a:pt x="1003" y="1116"/>
                      <a:pt x="1128" y="991"/>
                      <a:pt x="1730" y="916"/>
                    </a:cubicBezTo>
                    <a:cubicBezTo>
                      <a:pt x="1780" y="916"/>
                      <a:pt x="1780" y="840"/>
                      <a:pt x="1730" y="840"/>
                    </a:cubicBezTo>
                    <a:cubicBezTo>
                      <a:pt x="1128" y="765"/>
                      <a:pt x="1003" y="640"/>
                      <a:pt x="928" y="38"/>
                    </a:cubicBezTo>
                    <a:cubicBezTo>
                      <a:pt x="928" y="13"/>
                      <a:pt x="909" y="1"/>
                      <a:pt x="8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3414907" y="141383"/>
                <a:ext cx="124156" cy="1205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242" extrusionOk="0">
                    <a:moveTo>
                      <a:pt x="640" y="1"/>
                    </a:moveTo>
                    <a:cubicBezTo>
                      <a:pt x="633" y="1"/>
                      <a:pt x="627" y="7"/>
                      <a:pt x="627" y="20"/>
                    </a:cubicBezTo>
                    <a:cubicBezTo>
                      <a:pt x="577" y="471"/>
                      <a:pt x="477" y="546"/>
                      <a:pt x="26" y="596"/>
                    </a:cubicBezTo>
                    <a:cubicBezTo>
                      <a:pt x="1" y="596"/>
                      <a:pt x="1" y="646"/>
                      <a:pt x="26" y="646"/>
                    </a:cubicBezTo>
                    <a:cubicBezTo>
                      <a:pt x="477" y="696"/>
                      <a:pt x="577" y="771"/>
                      <a:pt x="627" y="1223"/>
                    </a:cubicBezTo>
                    <a:cubicBezTo>
                      <a:pt x="627" y="1235"/>
                      <a:pt x="633" y="1241"/>
                      <a:pt x="640" y="1241"/>
                    </a:cubicBezTo>
                    <a:cubicBezTo>
                      <a:pt x="646" y="1241"/>
                      <a:pt x="652" y="1235"/>
                      <a:pt x="652" y="1223"/>
                    </a:cubicBezTo>
                    <a:cubicBezTo>
                      <a:pt x="702" y="771"/>
                      <a:pt x="803" y="696"/>
                      <a:pt x="1254" y="646"/>
                    </a:cubicBezTo>
                    <a:cubicBezTo>
                      <a:pt x="1279" y="646"/>
                      <a:pt x="1279" y="596"/>
                      <a:pt x="1254" y="596"/>
                    </a:cubicBezTo>
                    <a:cubicBezTo>
                      <a:pt x="803" y="546"/>
                      <a:pt x="702" y="471"/>
                      <a:pt x="652" y="20"/>
                    </a:cubicBezTo>
                    <a:cubicBezTo>
                      <a:pt x="652" y="7"/>
                      <a:pt x="646" y="1"/>
                      <a:pt x="6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5" name="Google Shape;375;p8"/>
            <p:cNvGrpSpPr/>
            <p:nvPr/>
          </p:nvGrpSpPr>
          <p:grpSpPr>
            <a:xfrm>
              <a:off x="7336076" y="1068578"/>
              <a:ext cx="387295" cy="286897"/>
              <a:chOff x="2617701" y="3919078"/>
              <a:chExt cx="387295" cy="286897"/>
            </a:xfrm>
          </p:grpSpPr>
          <p:sp>
            <p:nvSpPr>
              <p:cNvPr id="376" name="Google Shape;376;p8"/>
              <p:cNvSpPr/>
              <p:nvPr/>
            </p:nvSpPr>
            <p:spPr>
              <a:xfrm>
                <a:off x="2832109" y="3919078"/>
                <a:ext cx="172886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2617701" y="4088176"/>
                <a:ext cx="120449" cy="11779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8" name="Google Shape;378;p8"/>
            <p:cNvGrpSpPr/>
            <p:nvPr/>
          </p:nvGrpSpPr>
          <p:grpSpPr>
            <a:xfrm flipH="1">
              <a:off x="1194221" y="324476"/>
              <a:ext cx="214142" cy="326746"/>
              <a:chOff x="3324921" y="369626"/>
              <a:chExt cx="214142" cy="326746"/>
            </a:xfrm>
          </p:grpSpPr>
          <p:sp>
            <p:nvSpPr>
              <p:cNvPr id="379" name="Google Shape;379;p8"/>
              <p:cNvSpPr/>
              <p:nvPr/>
            </p:nvSpPr>
            <p:spPr>
              <a:xfrm>
                <a:off x="3324921" y="369626"/>
                <a:ext cx="172789" cy="170459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56" extrusionOk="0">
                    <a:moveTo>
                      <a:pt x="890" y="1"/>
                    </a:moveTo>
                    <a:cubicBezTo>
                      <a:pt x="871" y="1"/>
                      <a:pt x="852" y="13"/>
                      <a:pt x="852" y="38"/>
                    </a:cubicBezTo>
                    <a:cubicBezTo>
                      <a:pt x="777" y="640"/>
                      <a:pt x="652" y="765"/>
                      <a:pt x="50" y="840"/>
                    </a:cubicBezTo>
                    <a:cubicBezTo>
                      <a:pt x="0" y="840"/>
                      <a:pt x="0" y="916"/>
                      <a:pt x="50" y="916"/>
                    </a:cubicBezTo>
                    <a:cubicBezTo>
                      <a:pt x="652" y="991"/>
                      <a:pt x="777" y="1116"/>
                      <a:pt x="852" y="1718"/>
                    </a:cubicBezTo>
                    <a:cubicBezTo>
                      <a:pt x="852" y="1743"/>
                      <a:pt x="871" y="1755"/>
                      <a:pt x="890" y="1755"/>
                    </a:cubicBezTo>
                    <a:cubicBezTo>
                      <a:pt x="909" y="1755"/>
                      <a:pt x="928" y="1743"/>
                      <a:pt x="928" y="1718"/>
                    </a:cubicBezTo>
                    <a:cubicBezTo>
                      <a:pt x="1003" y="1116"/>
                      <a:pt x="1128" y="991"/>
                      <a:pt x="1730" y="916"/>
                    </a:cubicBezTo>
                    <a:cubicBezTo>
                      <a:pt x="1780" y="916"/>
                      <a:pt x="1780" y="840"/>
                      <a:pt x="1730" y="840"/>
                    </a:cubicBezTo>
                    <a:cubicBezTo>
                      <a:pt x="1128" y="765"/>
                      <a:pt x="1003" y="640"/>
                      <a:pt x="928" y="38"/>
                    </a:cubicBezTo>
                    <a:cubicBezTo>
                      <a:pt x="928" y="13"/>
                      <a:pt x="909" y="1"/>
                      <a:pt x="8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3414907" y="575808"/>
                <a:ext cx="124156" cy="1205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242" extrusionOk="0">
                    <a:moveTo>
                      <a:pt x="640" y="1"/>
                    </a:moveTo>
                    <a:cubicBezTo>
                      <a:pt x="633" y="1"/>
                      <a:pt x="627" y="7"/>
                      <a:pt x="627" y="20"/>
                    </a:cubicBezTo>
                    <a:cubicBezTo>
                      <a:pt x="577" y="471"/>
                      <a:pt x="477" y="546"/>
                      <a:pt x="26" y="596"/>
                    </a:cubicBezTo>
                    <a:cubicBezTo>
                      <a:pt x="1" y="596"/>
                      <a:pt x="1" y="646"/>
                      <a:pt x="26" y="646"/>
                    </a:cubicBezTo>
                    <a:cubicBezTo>
                      <a:pt x="477" y="696"/>
                      <a:pt x="577" y="771"/>
                      <a:pt x="627" y="1223"/>
                    </a:cubicBezTo>
                    <a:cubicBezTo>
                      <a:pt x="627" y="1235"/>
                      <a:pt x="633" y="1241"/>
                      <a:pt x="640" y="1241"/>
                    </a:cubicBezTo>
                    <a:cubicBezTo>
                      <a:pt x="646" y="1241"/>
                      <a:pt x="652" y="1235"/>
                      <a:pt x="652" y="1223"/>
                    </a:cubicBezTo>
                    <a:cubicBezTo>
                      <a:pt x="702" y="771"/>
                      <a:pt x="803" y="696"/>
                      <a:pt x="1254" y="646"/>
                    </a:cubicBezTo>
                    <a:cubicBezTo>
                      <a:pt x="1279" y="646"/>
                      <a:pt x="1279" y="596"/>
                      <a:pt x="1254" y="596"/>
                    </a:cubicBezTo>
                    <a:cubicBezTo>
                      <a:pt x="803" y="546"/>
                      <a:pt x="702" y="471"/>
                      <a:pt x="652" y="20"/>
                    </a:cubicBezTo>
                    <a:cubicBezTo>
                      <a:pt x="652" y="7"/>
                      <a:pt x="646" y="1"/>
                      <a:pt x="6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1" name="Google Shape;381;p8"/>
            <p:cNvSpPr/>
            <p:nvPr/>
          </p:nvSpPr>
          <p:spPr>
            <a:xfrm>
              <a:off x="7989076" y="3947751"/>
              <a:ext cx="120449" cy="11779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8"/>
            <p:cNvSpPr/>
            <p:nvPr/>
          </p:nvSpPr>
          <p:spPr>
            <a:xfrm>
              <a:off x="5897027" y="3791149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8"/>
            <p:cNvSpPr/>
            <p:nvPr/>
          </p:nvSpPr>
          <p:spPr>
            <a:xfrm>
              <a:off x="8430901" y="3516638"/>
              <a:ext cx="120449" cy="11779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8"/>
            <p:cNvSpPr/>
            <p:nvPr/>
          </p:nvSpPr>
          <p:spPr>
            <a:xfrm>
              <a:off x="8799602" y="3325787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" name="Google Shape;385;p8"/>
          <p:cNvGrpSpPr/>
          <p:nvPr/>
        </p:nvGrpSpPr>
        <p:grpSpPr>
          <a:xfrm>
            <a:off x="1860626" y="3701878"/>
            <a:ext cx="387295" cy="286897"/>
            <a:chOff x="2617701" y="3919078"/>
            <a:chExt cx="387295" cy="286897"/>
          </a:xfrm>
        </p:grpSpPr>
        <p:sp>
          <p:nvSpPr>
            <p:cNvPr id="386" name="Google Shape;386;p8"/>
            <p:cNvSpPr/>
            <p:nvPr/>
          </p:nvSpPr>
          <p:spPr>
            <a:xfrm>
              <a:off x="2832109" y="3919078"/>
              <a:ext cx="172886" cy="169100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8"/>
            <p:cNvSpPr/>
            <p:nvPr/>
          </p:nvSpPr>
          <p:spPr>
            <a:xfrm>
              <a:off x="2617701" y="4088176"/>
              <a:ext cx="120449" cy="11779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9"/>
          <p:cNvSpPr/>
          <p:nvPr/>
        </p:nvSpPr>
        <p:spPr>
          <a:xfrm>
            <a:off x="8007200" y="488126"/>
            <a:ext cx="1404309" cy="625202"/>
          </a:xfrm>
          <a:custGeom>
            <a:avLst/>
            <a:gdLst/>
            <a:ahLst/>
            <a:cxnLst/>
            <a:rect l="l" t="t" r="r" b="b"/>
            <a:pathLst>
              <a:path w="16092" h="7164" extrusionOk="0">
                <a:moveTo>
                  <a:pt x="4320" y="1"/>
                </a:moveTo>
                <a:cubicBezTo>
                  <a:pt x="3918" y="1"/>
                  <a:pt x="3519" y="70"/>
                  <a:pt x="3134" y="181"/>
                </a:cubicBezTo>
                <a:cubicBezTo>
                  <a:pt x="1304" y="732"/>
                  <a:pt x="1" y="2587"/>
                  <a:pt x="327" y="4667"/>
                </a:cubicBezTo>
                <a:cubicBezTo>
                  <a:pt x="477" y="5694"/>
                  <a:pt x="953" y="6672"/>
                  <a:pt x="2081" y="6822"/>
                </a:cubicBezTo>
                <a:cubicBezTo>
                  <a:pt x="2304" y="6849"/>
                  <a:pt x="2517" y="6862"/>
                  <a:pt x="2722" y="6862"/>
                </a:cubicBezTo>
                <a:cubicBezTo>
                  <a:pt x="4955" y="6862"/>
                  <a:pt x="6091" y="5368"/>
                  <a:pt x="6091" y="5368"/>
                </a:cubicBezTo>
                <a:cubicBezTo>
                  <a:pt x="6091" y="5368"/>
                  <a:pt x="6567" y="6697"/>
                  <a:pt x="8372" y="7098"/>
                </a:cubicBezTo>
                <a:cubicBezTo>
                  <a:pt x="8575" y="7143"/>
                  <a:pt x="8768" y="7163"/>
                  <a:pt x="8949" y="7163"/>
                </a:cubicBezTo>
                <a:cubicBezTo>
                  <a:pt x="10379" y="7163"/>
                  <a:pt x="11129" y="5920"/>
                  <a:pt x="11129" y="5920"/>
                </a:cubicBezTo>
                <a:cubicBezTo>
                  <a:pt x="11513" y="6453"/>
                  <a:pt x="12512" y="6760"/>
                  <a:pt x="13492" y="6760"/>
                </a:cubicBezTo>
                <a:cubicBezTo>
                  <a:pt x="14493" y="6760"/>
                  <a:pt x="15474" y="6441"/>
                  <a:pt x="15765" y="5719"/>
                </a:cubicBezTo>
                <a:cubicBezTo>
                  <a:pt x="16091" y="4867"/>
                  <a:pt x="16091" y="3815"/>
                  <a:pt x="15740" y="3013"/>
                </a:cubicBezTo>
                <a:cubicBezTo>
                  <a:pt x="15515" y="2461"/>
                  <a:pt x="15139" y="2035"/>
                  <a:pt x="14587" y="1885"/>
                </a:cubicBezTo>
                <a:cubicBezTo>
                  <a:pt x="14336" y="1810"/>
                  <a:pt x="14079" y="1782"/>
                  <a:pt x="13833" y="1782"/>
                </a:cubicBezTo>
                <a:cubicBezTo>
                  <a:pt x="12998" y="1782"/>
                  <a:pt x="12282" y="2110"/>
                  <a:pt x="12282" y="2110"/>
                </a:cubicBezTo>
                <a:cubicBezTo>
                  <a:pt x="12282" y="2110"/>
                  <a:pt x="11855" y="782"/>
                  <a:pt x="10201" y="657"/>
                </a:cubicBezTo>
                <a:cubicBezTo>
                  <a:pt x="10137" y="652"/>
                  <a:pt x="10075" y="649"/>
                  <a:pt x="10014" y="649"/>
                </a:cubicBezTo>
                <a:cubicBezTo>
                  <a:pt x="8534" y="649"/>
                  <a:pt x="8071" y="2060"/>
                  <a:pt x="8071" y="2060"/>
                </a:cubicBezTo>
                <a:cubicBezTo>
                  <a:pt x="8071" y="2060"/>
                  <a:pt x="7946" y="456"/>
                  <a:pt x="4863" y="55"/>
                </a:cubicBezTo>
                <a:cubicBezTo>
                  <a:pt x="4838" y="30"/>
                  <a:pt x="4813" y="30"/>
                  <a:pt x="4763" y="30"/>
                </a:cubicBezTo>
                <a:cubicBezTo>
                  <a:pt x="4615" y="10"/>
                  <a:pt x="4467" y="1"/>
                  <a:pt x="4320" y="1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9"/>
          <p:cNvSpPr/>
          <p:nvPr/>
        </p:nvSpPr>
        <p:spPr>
          <a:xfrm>
            <a:off x="2830826" y="273201"/>
            <a:ext cx="1668450" cy="473999"/>
          </a:xfrm>
          <a:custGeom>
            <a:avLst/>
            <a:gdLst/>
            <a:ahLst/>
            <a:cxnLst/>
            <a:rect l="l" t="t" r="r" b="b"/>
            <a:pathLst>
              <a:path w="13059" h="3710" extrusionOk="0">
                <a:moveTo>
                  <a:pt x="5189" y="0"/>
                </a:moveTo>
                <a:cubicBezTo>
                  <a:pt x="4136" y="0"/>
                  <a:pt x="3234" y="702"/>
                  <a:pt x="2958" y="1680"/>
                </a:cubicBezTo>
                <a:cubicBezTo>
                  <a:pt x="2783" y="1579"/>
                  <a:pt x="2557" y="1529"/>
                  <a:pt x="2306" y="1529"/>
                </a:cubicBezTo>
                <a:cubicBezTo>
                  <a:pt x="1655" y="1529"/>
                  <a:pt x="1103" y="1980"/>
                  <a:pt x="928" y="2582"/>
                </a:cubicBezTo>
                <a:lnTo>
                  <a:pt x="552" y="2582"/>
                </a:lnTo>
                <a:cubicBezTo>
                  <a:pt x="251" y="2582"/>
                  <a:pt x="1" y="2833"/>
                  <a:pt x="1" y="3133"/>
                </a:cubicBezTo>
                <a:cubicBezTo>
                  <a:pt x="1" y="3284"/>
                  <a:pt x="51" y="3434"/>
                  <a:pt x="176" y="3534"/>
                </a:cubicBezTo>
                <a:cubicBezTo>
                  <a:pt x="276" y="3635"/>
                  <a:pt x="402" y="3710"/>
                  <a:pt x="552" y="3710"/>
                </a:cubicBezTo>
                <a:lnTo>
                  <a:pt x="12507" y="3710"/>
                </a:lnTo>
                <a:cubicBezTo>
                  <a:pt x="12808" y="3710"/>
                  <a:pt x="13058" y="3459"/>
                  <a:pt x="13058" y="3133"/>
                </a:cubicBezTo>
                <a:cubicBezTo>
                  <a:pt x="13058" y="2983"/>
                  <a:pt x="13008" y="2858"/>
                  <a:pt x="12908" y="2757"/>
                </a:cubicBezTo>
                <a:cubicBezTo>
                  <a:pt x="12808" y="2657"/>
                  <a:pt x="12657" y="2582"/>
                  <a:pt x="12507" y="2582"/>
                </a:cubicBezTo>
                <a:lnTo>
                  <a:pt x="11956" y="2582"/>
                </a:lnTo>
                <a:cubicBezTo>
                  <a:pt x="11730" y="2056"/>
                  <a:pt x="11204" y="1705"/>
                  <a:pt x="10602" y="1705"/>
                </a:cubicBezTo>
                <a:cubicBezTo>
                  <a:pt x="10201" y="1705"/>
                  <a:pt x="9825" y="1855"/>
                  <a:pt x="9575" y="2131"/>
                </a:cubicBezTo>
                <a:cubicBezTo>
                  <a:pt x="9224" y="1529"/>
                  <a:pt x="8572" y="1128"/>
                  <a:pt x="7820" y="1128"/>
                </a:cubicBezTo>
                <a:cubicBezTo>
                  <a:pt x="7620" y="1128"/>
                  <a:pt x="7419" y="1153"/>
                  <a:pt x="7244" y="1228"/>
                </a:cubicBezTo>
                <a:cubicBezTo>
                  <a:pt x="6843" y="502"/>
                  <a:pt x="6091" y="0"/>
                  <a:pt x="5189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9"/>
          <p:cNvSpPr/>
          <p:nvPr/>
        </p:nvSpPr>
        <p:spPr>
          <a:xfrm rot="9899985">
            <a:off x="2503618" y="4363601"/>
            <a:ext cx="1404300" cy="608374"/>
          </a:xfrm>
          <a:custGeom>
            <a:avLst/>
            <a:gdLst/>
            <a:ahLst/>
            <a:cxnLst/>
            <a:rect l="l" t="t" r="r" b="b"/>
            <a:pathLst>
              <a:path w="8723" h="3779" extrusionOk="0">
                <a:moveTo>
                  <a:pt x="4091" y="1"/>
                </a:moveTo>
                <a:cubicBezTo>
                  <a:pt x="3317" y="1"/>
                  <a:pt x="3058" y="908"/>
                  <a:pt x="3058" y="908"/>
                </a:cubicBezTo>
                <a:cubicBezTo>
                  <a:pt x="3058" y="908"/>
                  <a:pt x="2532" y="231"/>
                  <a:pt x="1805" y="106"/>
                </a:cubicBezTo>
                <a:cubicBezTo>
                  <a:pt x="1780" y="81"/>
                  <a:pt x="1730" y="81"/>
                  <a:pt x="1680" y="81"/>
                </a:cubicBezTo>
                <a:cubicBezTo>
                  <a:pt x="1632" y="75"/>
                  <a:pt x="1585" y="72"/>
                  <a:pt x="1537" y="72"/>
                </a:cubicBezTo>
                <a:cubicBezTo>
                  <a:pt x="1383" y="72"/>
                  <a:pt x="1225" y="105"/>
                  <a:pt x="1053" y="181"/>
                </a:cubicBezTo>
                <a:cubicBezTo>
                  <a:pt x="1" y="683"/>
                  <a:pt x="1454" y="2011"/>
                  <a:pt x="1454" y="2011"/>
                </a:cubicBezTo>
                <a:cubicBezTo>
                  <a:pt x="1454" y="2011"/>
                  <a:pt x="101" y="2863"/>
                  <a:pt x="928" y="3389"/>
                </a:cubicBezTo>
                <a:cubicBezTo>
                  <a:pt x="1090" y="3488"/>
                  <a:pt x="1274" y="3527"/>
                  <a:pt x="1466" y="3527"/>
                </a:cubicBezTo>
                <a:cubicBezTo>
                  <a:pt x="2251" y="3527"/>
                  <a:pt x="3158" y="2863"/>
                  <a:pt x="3158" y="2863"/>
                </a:cubicBezTo>
                <a:cubicBezTo>
                  <a:pt x="3510" y="3281"/>
                  <a:pt x="5472" y="3778"/>
                  <a:pt x="6870" y="3778"/>
                </a:cubicBezTo>
                <a:cubicBezTo>
                  <a:pt x="7565" y="3778"/>
                  <a:pt x="8121" y="3655"/>
                  <a:pt x="8271" y="3339"/>
                </a:cubicBezTo>
                <a:cubicBezTo>
                  <a:pt x="8722" y="2387"/>
                  <a:pt x="7194" y="2337"/>
                  <a:pt x="7194" y="2337"/>
                </a:cubicBezTo>
                <a:cubicBezTo>
                  <a:pt x="7194" y="2337"/>
                  <a:pt x="8572" y="1359"/>
                  <a:pt x="7569" y="808"/>
                </a:cubicBezTo>
                <a:cubicBezTo>
                  <a:pt x="7544" y="783"/>
                  <a:pt x="7494" y="758"/>
                  <a:pt x="7469" y="733"/>
                </a:cubicBezTo>
                <a:cubicBezTo>
                  <a:pt x="7299" y="656"/>
                  <a:pt x="7132" y="625"/>
                  <a:pt x="6974" y="625"/>
                </a:cubicBezTo>
                <a:cubicBezTo>
                  <a:pt x="6247" y="625"/>
                  <a:pt x="5690" y="1284"/>
                  <a:pt x="5690" y="1284"/>
                </a:cubicBezTo>
                <a:cubicBezTo>
                  <a:pt x="5690" y="1284"/>
                  <a:pt x="5615" y="457"/>
                  <a:pt x="4512" y="81"/>
                </a:cubicBezTo>
                <a:cubicBezTo>
                  <a:pt x="4357" y="25"/>
                  <a:pt x="4217" y="1"/>
                  <a:pt x="4091" y="1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9"/>
          <p:cNvSpPr/>
          <p:nvPr/>
        </p:nvSpPr>
        <p:spPr>
          <a:xfrm>
            <a:off x="-729825" y="1293653"/>
            <a:ext cx="1267666" cy="544974"/>
          </a:xfrm>
          <a:custGeom>
            <a:avLst/>
            <a:gdLst/>
            <a:ahLst/>
            <a:cxnLst/>
            <a:rect l="l" t="t" r="r" b="b"/>
            <a:pathLst>
              <a:path w="11584" h="4980" extrusionOk="0">
                <a:moveTo>
                  <a:pt x="3453" y="0"/>
                </a:moveTo>
                <a:cubicBezTo>
                  <a:pt x="3438" y="0"/>
                  <a:pt x="3424" y="0"/>
                  <a:pt x="3409" y="1"/>
                </a:cubicBezTo>
                <a:cubicBezTo>
                  <a:pt x="1630" y="26"/>
                  <a:pt x="1705" y="1504"/>
                  <a:pt x="1705" y="1504"/>
                </a:cubicBezTo>
                <a:cubicBezTo>
                  <a:pt x="1705" y="1504"/>
                  <a:pt x="1496" y="1452"/>
                  <a:pt x="1233" y="1452"/>
                </a:cubicBezTo>
                <a:cubicBezTo>
                  <a:pt x="839" y="1452"/>
                  <a:pt x="322" y="1570"/>
                  <a:pt x="201" y="2156"/>
                </a:cubicBezTo>
                <a:cubicBezTo>
                  <a:pt x="1" y="3134"/>
                  <a:pt x="1329" y="3234"/>
                  <a:pt x="1329" y="3234"/>
                </a:cubicBezTo>
                <a:cubicBezTo>
                  <a:pt x="1329" y="3234"/>
                  <a:pt x="1003" y="4612"/>
                  <a:pt x="2407" y="4863"/>
                </a:cubicBezTo>
                <a:cubicBezTo>
                  <a:pt x="2527" y="4886"/>
                  <a:pt x="2644" y="4897"/>
                  <a:pt x="2759" y="4897"/>
                </a:cubicBezTo>
                <a:cubicBezTo>
                  <a:pt x="4013" y="4897"/>
                  <a:pt x="4938" y="3635"/>
                  <a:pt x="4938" y="3635"/>
                </a:cubicBezTo>
                <a:cubicBezTo>
                  <a:pt x="4938" y="3635"/>
                  <a:pt x="5389" y="4838"/>
                  <a:pt x="6743" y="4963"/>
                </a:cubicBezTo>
                <a:cubicBezTo>
                  <a:pt x="6868" y="4974"/>
                  <a:pt x="6987" y="4979"/>
                  <a:pt x="7100" y="4979"/>
                </a:cubicBezTo>
                <a:cubicBezTo>
                  <a:pt x="8806" y="4979"/>
                  <a:pt x="9048" y="3810"/>
                  <a:pt x="9048" y="3810"/>
                </a:cubicBezTo>
                <a:cubicBezTo>
                  <a:pt x="9203" y="3849"/>
                  <a:pt x="9356" y="3867"/>
                  <a:pt x="9505" y="3867"/>
                </a:cubicBezTo>
                <a:cubicBezTo>
                  <a:pt x="10698" y="3867"/>
                  <a:pt x="11583" y="2703"/>
                  <a:pt x="10803" y="1855"/>
                </a:cubicBezTo>
                <a:cubicBezTo>
                  <a:pt x="10464" y="1486"/>
                  <a:pt x="9926" y="1375"/>
                  <a:pt x="9402" y="1375"/>
                </a:cubicBezTo>
                <a:cubicBezTo>
                  <a:pt x="8609" y="1375"/>
                  <a:pt x="7845" y="1630"/>
                  <a:pt x="7845" y="1630"/>
                </a:cubicBezTo>
                <a:cubicBezTo>
                  <a:pt x="7845" y="1630"/>
                  <a:pt x="7946" y="702"/>
                  <a:pt x="6818" y="577"/>
                </a:cubicBezTo>
                <a:cubicBezTo>
                  <a:pt x="6700" y="563"/>
                  <a:pt x="6591" y="556"/>
                  <a:pt x="6489" y="556"/>
                </a:cubicBezTo>
                <a:cubicBezTo>
                  <a:pt x="5358" y="556"/>
                  <a:pt x="5189" y="1379"/>
                  <a:pt x="5189" y="1379"/>
                </a:cubicBezTo>
                <a:cubicBezTo>
                  <a:pt x="5189" y="1379"/>
                  <a:pt x="5066" y="0"/>
                  <a:pt x="3453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3" name="Google Shape;393;p9"/>
          <p:cNvGrpSpPr/>
          <p:nvPr/>
        </p:nvGrpSpPr>
        <p:grpSpPr>
          <a:xfrm>
            <a:off x="235425" y="194078"/>
            <a:ext cx="8697303" cy="4409418"/>
            <a:chOff x="235425" y="194078"/>
            <a:chExt cx="8697303" cy="4409418"/>
          </a:xfrm>
        </p:grpSpPr>
        <p:grpSp>
          <p:nvGrpSpPr>
            <p:cNvPr id="394" name="Google Shape;394;p9"/>
            <p:cNvGrpSpPr/>
            <p:nvPr/>
          </p:nvGrpSpPr>
          <p:grpSpPr>
            <a:xfrm rot="5400000" flipH="1">
              <a:off x="5340596" y="4333051"/>
              <a:ext cx="214142" cy="326746"/>
              <a:chOff x="3324921" y="369626"/>
              <a:chExt cx="214142" cy="326746"/>
            </a:xfrm>
          </p:grpSpPr>
          <p:sp>
            <p:nvSpPr>
              <p:cNvPr id="395" name="Google Shape;395;p9"/>
              <p:cNvSpPr/>
              <p:nvPr/>
            </p:nvSpPr>
            <p:spPr>
              <a:xfrm>
                <a:off x="3324921" y="369626"/>
                <a:ext cx="172789" cy="170459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56" extrusionOk="0">
                    <a:moveTo>
                      <a:pt x="890" y="1"/>
                    </a:moveTo>
                    <a:cubicBezTo>
                      <a:pt x="871" y="1"/>
                      <a:pt x="852" y="13"/>
                      <a:pt x="852" y="38"/>
                    </a:cubicBezTo>
                    <a:cubicBezTo>
                      <a:pt x="777" y="640"/>
                      <a:pt x="652" y="765"/>
                      <a:pt x="50" y="840"/>
                    </a:cubicBezTo>
                    <a:cubicBezTo>
                      <a:pt x="0" y="840"/>
                      <a:pt x="0" y="916"/>
                      <a:pt x="50" y="916"/>
                    </a:cubicBezTo>
                    <a:cubicBezTo>
                      <a:pt x="652" y="991"/>
                      <a:pt x="777" y="1116"/>
                      <a:pt x="852" y="1718"/>
                    </a:cubicBezTo>
                    <a:cubicBezTo>
                      <a:pt x="852" y="1743"/>
                      <a:pt x="871" y="1755"/>
                      <a:pt x="890" y="1755"/>
                    </a:cubicBezTo>
                    <a:cubicBezTo>
                      <a:pt x="909" y="1755"/>
                      <a:pt x="928" y="1743"/>
                      <a:pt x="928" y="1718"/>
                    </a:cubicBezTo>
                    <a:cubicBezTo>
                      <a:pt x="1003" y="1116"/>
                      <a:pt x="1128" y="991"/>
                      <a:pt x="1730" y="916"/>
                    </a:cubicBezTo>
                    <a:cubicBezTo>
                      <a:pt x="1780" y="916"/>
                      <a:pt x="1780" y="840"/>
                      <a:pt x="1730" y="840"/>
                    </a:cubicBezTo>
                    <a:cubicBezTo>
                      <a:pt x="1128" y="765"/>
                      <a:pt x="1003" y="640"/>
                      <a:pt x="928" y="38"/>
                    </a:cubicBezTo>
                    <a:cubicBezTo>
                      <a:pt x="928" y="13"/>
                      <a:pt x="909" y="1"/>
                      <a:pt x="8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3414907" y="575808"/>
                <a:ext cx="124156" cy="1205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242" extrusionOk="0">
                    <a:moveTo>
                      <a:pt x="640" y="1"/>
                    </a:moveTo>
                    <a:cubicBezTo>
                      <a:pt x="633" y="1"/>
                      <a:pt x="627" y="7"/>
                      <a:pt x="627" y="20"/>
                    </a:cubicBezTo>
                    <a:cubicBezTo>
                      <a:pt x="577" y="471"/>
                      <a:pt x="477" y="546"/>
                      <a:pt x="26" y="596"/>
                    </a:cubicBezTo>
                    <a:cubicBezTo>
                      <a:pt x="1" y="596"/>
                      <a:pt x="1" y="646"/>
                      <a:pt x="26" y="646"/>
                    </a:cubicBezTo>
                    <a:cubicBezTo>
                      <a:pt x="477" y="696"/>
                      <a:pt x="577" y="771"/>
                      <a:pt x="627" y="1223"/>
                    </a:cubicBezTo>
                    <a:cubicBezTo>
                      <a:pt x="627" y="1235"/>
                      <a:pt x="633" y="1241"/>
                      <a:pt x="640" y="1241"/>
                    </a:cubicBezTo>
                    <a:cubicBezTo>
                      <a:pt x="646" y="1241"/>
                      <a:pt x="652" y="1235"/>
                      <a:pt x="652" y="1223"/>
                    </a:cubicBezTo>
                    <a:cubicBezTo>
                      <a:pt x="702" y="771"/>
                      <a:pt x="803" y="696"/>
                      <a:pt x="1254" y="646"/>
                    </a:cubicBezTo>
                    <a:cubicBezTo>
                      <a:pt x="1279" y="646"/>
                      <a:pt x="1279" y="596"/>
                      <a:pt x="1254" y="596"/>
                    </a:cubicBezTo>
                    <a:cubicBezTo>
                      <a:pt x="803" y="546"/>
                      <a:pt x="702" y="471"/>
                      <a:pt x="652" y="20"/>
                    </a:cubicBezTo>
                    <a:cubicBezTo>
                      <a:pt x="652" y="7"/>
                      <a:pt x="646" y="1"/>
                      <a:pt x="6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7" name="Google Shape;397;p9"/>
            <p:cNvSpPr/>
            <p:nvPr/>
          </p:nvSpPr>
          <p:spPr>
            <a:xfrm>
              <a:off x="235425" y="2808918"/>
              <a:ext cx="124253" cy="122894"/>
            </a:xfrm>
            <a:custGeom>
              <a:avLst/>
              <a:gdLst/>
              <a:ahLst/>
              <a:cxnLst/>
              <a:rect l="l" t="t" r="r" b="b"/>
              <a:pathLst>
                <a:path w="1280" h="1266" extrusionOk="0">
                  <a:moveTo>
                    <a:pt x="640" y="0"/>
                  </a:moveTo>
                  <a:cubicBezTo>
                    <a:pt x="634" y="0"/>
                    <a:pt x="628" y="7"/>
                    <a:pt x="628" y="19"/>
                  </a:cubicBezTo>
                  <a:cubicBezTo>
                    <a:pt x="577" y="470"/>
                    <a:pt x="477" y="570"/>
                    <a:pt x="26" y="621"/>
                  </a:cubicBezTo>
                  <a:cubicBezTo>
                    <a:pt x="1" y="621"/>
                    <a:pt x="1" y="646"/>
                    <a:pt x="26" y="646"/>
                  </a:cubicBezTo>
                  <a:cubicBezTo>
                    <a:pt x="477" y="696"/>
                    <a:pt x="577" y="796"/>
                    <a:pt x="628" y="1247"/>
                  </a:cubicBezTo>
                  <a:cubicBezTo>
                    <a:pt x="628" y="1260"/>
                    <a:pt x="634" y="1266"/>
                    <a:pt x="640" y="1266"/>
                  </a:cubicBezTo>
                  <a:cubicBezTo>
                    <a:pt x="646" y="1266"/>
                    <a:pt x="653" y="1260"/>
                    <a:pt x="653" y="1247"/>
                  </a:cubicBezTo>
                  <a:cubicBezTo>
                    <a:pt x="703" y="796"/>
                    <a:pt x="803" y="696"/>
                    <a:pt x="1254" y="646"/>
                  </a:cubicBezTo>
                  <a:cubicBezTo>
                    <a:pt x="1279" y="646"/>
                    <a:pt x="1279" y="621"/>
                    <a:pt x="1254" y="621"/>
                  </a:cubicBezTo>
                  <a:cubicBezTo>
                    <a:pt x="803" y="570"/>
                    <a:pt x="703" y="470"/>
                    <a:pt x="653" y="19"/>
                  </a:cubicBezTo>
                  <a:cubicBezTo>
                    <a:pt x="653" y="7"/>
                    <a:pt x="646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8" name="Google Shape;398;p9"/>
            <p:cNvGrpSpPr/>
            <p:nvPr/>
          </p:nvGrpSpPr>
          <p:grpSpPr>
            <a:xfrm>
              <a:off x="6144001" y="194078"/>
              <a:ext cx="387295" cy="286897"/>
              <a:chOff x="3920176" y="4486828"/>
              <a:chExt cx="387295" cy="286897"/>
            </a:xfrm>
          </p:grpSpPr>
          <p:sp>
            <p:nvSpPr>
              <p:cNvPr id="399" name="Google Shape;399;p9"/>
              <p:cNvSpPr/>
              <p:nvPr/>
            </p:nvSpPr>
            <p:spPr>
              <a:xfrm>
                <a:off x="4134584" y="4486828"/>
                <a:ext cx="172886" cy="1691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3920176" y="4655926"/>
                <a:ext cx="120449" cy="11779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1" name="Google Shape;401;p9"/>
            <p:cNvGrpSpPr/>
            <p:nvPr/>
          </p:nvGrpSpPr>
          <p:grpSpPr>
            <a:xfrm flipH="1">
              <a:off x="505846" y="384876"/>
              <a:ext cx="214142" cy="326746"/>
              <a:chOff x="3324921" y="369626"/>
              <a:chExt cx="214142" cy="326746"/>
            </a:xfrm>
          </p:grpSpPr>
          <p:sp>
            <p:nvSpPr>
              <p:cNvPr id="402" name="Google Shape;402;p9"/>
              <p:cNvSpPr/>
              <p:nvPr/>
            </p:nvSpPr>
            <p:spPr>
              <a:xfrm>
                <a:off x="3324921" y="369626"/>
                <a:ext cx="172789" cy="170459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56" extrusionOk="0">
                    <a:moveTo>
                      <a:pt x="890" y="1"/>
                    </a:moveTo>
                    <a:cubicBezTo>
                      <a:pt x="871" y="1"/>
                      <a:pt x="852" y="13"/>
                      <a:pt x="852" y="38"/>
                    </a:cubicBezTo>
                    <a:cubicBezTo>
                      <a:pt x="777" y="640"/>
                      <a:pt x="652" y="765"/>
                      <a:pt x="50" y="840"/>
                    </a:cubicBezTo>
                    <a:cubicBezTo>
                      <a:pt x="0" y="840"/>
                      <a:pt x="0" y="916"/>
                      <a:pt x="50" y="916"/>
                    </a:cubicBezTo>
                    <a:cubicBezTo>
                      <a:pt x="652" y="991"/>
                      <a:pt x="777" y="1116"/>
                      <a:pt x="852" y="1718"/>
                    </a:cubicBezTo>
                    <a:cubicBezTo>
                      <a:pt x="852" y="1743"/>
                      <a:pt x="871" y="1755"/>
                      <a:pt x="890" y="1755"/>
                    </a:cubicBezTo>
                    <a:cubicBezTo>
                      <a:pt x="909" y="1755"/>
                      <a:pt x="928" y="1743"/>
                      <a:pt x="928" y="1718"/>
                    </a:cubicBezTo>
                    <a:cubicBezTo>
                      <a:pt x="1003" y="1116"/>
                      <a:pt x="1128" y="991"/>
                      <a:pt x="1730" y="916"/>
                    </a:cubicBezTo>
                    <a:cubicBezTo>
                      <a:pt x="1780" y="916"/>
                      <a:pt x="1780" y="840"/>
                      <a:pt x="1730" y="840"/>
                    </a:cubicBezTo>
                    <a:cubicBezTo>
                      <a:pt x="1128" y="765"/>
                      <a:pt x="1003" y="640"/>
                      <a:pt x="928" y="38"/>
                    </a:cubicBezTo>
                    <a:cubicBezTo>
                      <a:pt x="928" y="13"/>
                      <a:pt x="909" y="1"/>
                      <a:pt x="8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414907" y="575808"/>
                <a:ext cx="124156" cy="1205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242" extrusionOk="0">
                    <a:moveTo>
                      <a:pt x="640" y="1"/>
                    </a:moveTo>
                    <a:cubicBezTo>
                      <a:pt x="633" y="1"/>
                      <a:pt x="627" y="7"/>
                      <a:pt x="627" y="20"/>
                    </a:cubicBezTo>
                    <a:cubicBezTo>
                      <a:pt x="577" y="471"/>
                      <a:pt x="477" y="546"/>
                      <a:pt x="26" y="596"/>
                    </a:cubicBezTo>
                    <a:cubicBezTo>
                      <a:pt x="1" y="596"/>
                      <a:pt x="1" y="646"/>
                      <a:pt x="26" y="646"/>
                    </a:cubicBezTo>
                    <a:cubicBezTo>
                      <a:pt x="477" y="696"/>
                      <a:pt x="577" y="771"/>
                      <a:pt x="627" y="1223"/>
                    </a:cubicBezTo>
                    <a:cubicBezTo>
                      <a:pt x="627" y="1235"/>
                      <a:pt x="633" y="1241"/>
                      <a:pt x="640" y="1241"/>
                    </a:cubicBezTo>
                    <a:cubicBezTo>
                      <a:pt x="646" y="1241"/>
                      <a:pt x="652" y="1235"/>
                      <a:pt x="652" y="1223"/>
                    </a:cubicBezTo>
                    <a:cubicBezTo>
                      <a:pt x="702" y="771"/>
                      <a:pt x="803" y="696"/>
                      <a:pt x="1254" y="646"/>
                    </a:cubicBezTo>
                    <a:cubicBezTo>
                      <a:pt x="1279" y="646"/>
                      <a:pt x="1279" y="596"/>
                      <a:pt x="1254" y="596"/>
                    </a:cubicBezTo>
                    <a:cubicBezTo>
                      <a:pt x="803" y="546"/>
                      <a:pt x="702" y="471"/>
                      <a:pt x="652" y="20"/>
                    </a:cubicBezTo>
                    <a:cubicBezTo>
                      <a:pt x="652" y="7"/>
                      <a:pt x="646" y="1"/>
                      <a:pt x="6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4" name="Google Shape;404;p9"/>
            <p:cNvSpPr/>
            <p:nvPr/>
          </p:nvSpPr>
          <p:spPr>
            <a:xfrm>
              <a:off x="8808475" y="1887968"/>
              <a:ext cx="124253" cy="122894"/>
            </a:xfrm>
            <a:custGeom>
              <a:avLst/>
              <a:gdLst/>
              <a:ahLst/>
              <a:cxnLst/>
              <a:rect l="l" t="t" r="r" b="b"/>
              <a:pathLst>
                <a:path w="1280" h="1266" extrusionOk="0">
                  <a:moveTo>
                    <a:pt x="640" y="0"/>
                  </a:moveTo>
                  <a:cubicBezTo>
                    <a:pt x="634" y="0"/>
                    <a:pt x="628" y="7"/>
                    <a:pt x="628" y="19"/>
                  </a:cubicBezTo>
                  <a:cubicBezTo>
                    <a:pt x="577" y="470"/>
                    <a:pt x="477" y="570"/>
                    <a:pt x="26" y="621"/>
                  </a:cubicBezTo>
                  <a:cubicBezTo>
                    <a:pt x="1" y="621"/>
                    <a:pt x="1" y="646"/>
                    <a:pt x="26" y="646"/>
                  </a:cubicBezTo>
                  <a:cubicBezTo>
                    <a:pt x="477" y="696"/>
                    <a:pt x="577" y="796"/>
                    <a:pt x="628" y="1247"/>
                  </a:cubicBezTo>
                  <a:cubicBezTo>
                    <a:pt x="628" y="1260"/>
                    <a:pt x="634" y="1266"/>
                    <a:pt x="640" y="1266"/>
                  </a:cubicBezTo>
                  <a:cubicBezTo>
                    <a:pt x="646" y="1266"/>
                    <a:pt x="653" y="1260"/>
                    <a:pt x="653" y="1247"/>
                  </a:cubicBezTo>
                  <a:cubicBezTo>
                    <a:pt x="703" y="796"/>
                    <a:pt x="803" y="696"/>
                    <a:pt x="1254" y="646"/>
                  </a:cubicBezTo>
                  <a:cubicBezTo>
                    <a:pt x="1279" y="646"/>
                    <a:pt x="1279" y="621"/>
                    <a:pt x="1254" y="621"/>
                  </a:cubicBezTo>
                  <a:cubicBezTo>
                    <a:pt x="803" y="570"/>
                    <a:pt x="703" y="470"/>
                    <a:pt x="653" y="19"/>
                  </a:cubicBezTo>
                  <a:cubicBezTo>
                    <a:pt x="653" y="7"/>
                    <a:pt x="646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5" name="Google Shape;405;p9"/>
          <p:cNvSpPr txBox="1">
            <a:spLocks noGrp="1"/>
          </p:cNvSpPr>
          <p:nvPr>
            <p:ph type="title"/>
          </p:nvPr>
        </p:nvSpPr>
        <p:spPr>
          <a:xfrm>
            <a:off x="720000" y="1478550"/>
            <a:ext cx="4068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9pPr>
          </a:lstStyle>
          <a:p>
            <a:endParaRPr/>
          </a:p>
        </p:txBody>
      </p:sp>
      <p:sp>
        <p:nvSpPr>
          <p:cNvPr id="406" name="Google Shape;406;p9"/>
          <p:cNvSpPr txBox="1">
            <a:spLocks noGrp="1"/>
          </p:cNvSpPr>
          <p:nvPr>
            <p:ph type="subTitle" idx="1"/>
          </p:nvPr>
        </p:nvSpPr>
        <p:spPr>
          <a:xfrm>
            <a:off x="720000" y="2320350"/>
            <a:ext cx="4068600" cy="134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1"/>
          <p:cNvSpPr/>
          <p:nvPr/>
        </p:nvSpPr>
        <p:spPr>
          <a:xfrm>
            <a:off x="3125350" y="-44912"/>
            <a:ext cx="1313791" cy="584905"/>
          </a:xfrm>
          <a:custGeom>
            <a:avLst/>
            <a:gdLst/>
            <a:ahLst/>
            <a:cxnLst/>
            <a:rect l="l" t="t" r="r" b="b"/>
            <a:pathLst>
              <a:path w="16092" h="7164" extrusionOk="0">
                <a:moveTo>
                  <a:pt x="4320" y="1"/>
                </a:moveTo>
                <a:cubicBezTo>
                  <a:pt x="3918" y="1"/>
                  <a:pt x="3519" y="70"/>
                  <a:pt x="3134" y="181"/>
                </a:cubicBezTo>
                <a:cubicBezTo>
                  <a:pt x="1304" y="732"/>
                  <a:pt x="1" y="2587"/>
                  <a:pt x="327" y="4667"/>
                </a:cubicBezTo>
                <a:cubicBezTo>
                  <a:pt x="477" y="5694"/>
                  <a:pt x="953" y="6672"/>
                  <a:pt x="2081" y="6822"/>
                </a:cubicBezTo>
                <a:cubicBezTo>
                  <a:pt x="2304" y="6849"/>
                  <a:pt x="2517" y="6862"/>
                  <a:pt x="2722" y="6862"/>
                </a:cubicBezTo>
                <a:cubicBezTo>
                  <a:pt x="4955" y="6862"/>
                  <a:pt x="6091" y="5368"/>
                  <a:pt x="6091" y="5368"/>
                </a:cubicBezTo>
                <a:cubicBezTo>
                  <a:pt x="6091" y="5368"/>
                  <a:pt x="6567" y="6697"/>
                  <a:pt x="8372" y="7098"/>
                </a:cubicBezTo>
                <a:cubicBezTo>
                  <a:pt x="8575" y="7143"/>
                  <a:pt x="8768" y="7163"/>
                  <a:pt x="8949" y="7163"/>
                </a:cubicBezTo>
                <a:cubicBezTo>
                  <a:pt x="10379" y="7163"/>
                  <a:pt x="11129" y="5920"/>
                  <a:pt x="11129" y="5920"/>
                </a:cubicBezTo>
                <a:cubicBezTo>
                  <a:pt x="11513" y="6453"/>
                  <a:pt x="12512" y="6760"/>
                  <a:pt x="13492" y="6760"/>
                </a:cubicBezTo>
                <a:cubicBezTo>
                  <a:pt x="14493" y="6760"/>
                  <a:pt x="15474" y="6441"/>
                  <a:pt x="15765" y="5719"/>
                </a:cubicBezTo>
                <a:cubicBezTo>
                  <a:pt x="16091" y="4867"/>
                  <a:pt x="16091" y="3815"/>
                  <a:pt x="15740" y="3013"/>
                </a:cubicBezTo>
                <a:cubicBezTo>
                  <a:pt x="15515" y="2461"/>
                  <a:pt x="15139" y="2035"/>
                  <a:pt x="14587" y="1885"/>
                </a:cubicBezTo>
                <a:cubicBezTo>
                  <a:pt x="14336" y="1810"/>
                  <a:pt x="14079" y="1782"/>
                  <a:pt x="13833" y="1782"/>
                </a:cubicBezTo>
                <a:cubicBezTo>
                  <a:pt x="12998" y="1782"/>
                  <a:pt x="12282" y="2110"/>
                  <a:pt x="12282" y="2110"/>
                </a:cubicBezTo>
                <a:cubicBezTo>
                  <a:pt x="12282" y="2110"/>
                  <a:pt x="11855" y="782"/>
                  <a:pt x="10201" y="657"/>
                </a:cubicBezTo>
                <a:cubicBezTo>
                  <a:pt x="10137" y="652"/>
                  <a:pt x="10075" y="649"/>
                  <a:pt x="10014" y="649"/>
                </a:cubicBezTo>
                <a:cubicBezTo>
                  <a:pt x="8534" y="649"/>
                  <a:pt x="8071" y="2060"/>
                  <a:pt x="8071" y="2060"/>
                </a:cubicBezTo>
                <a:cubicBezTo>
                  <a:pt x="8071" y="2060"/>
                  <a:pt x="7946" y="456"/>
                  <a:pt x="4863" y="55"/>
                </a:cubicBezTo>
                <a:cubicBezTo>
                  <a:pt x="4838" y="30"/>
                  <a:pt x="4813" y="30"/>
                  <a:pt x="4763" y="30"/>
                </a:cubicBezTo>
                <a:cubicBezTo>
                  <a:pt x="4615" y="10"/>
                  <a:pt x="4467" y="1"/>
                  <a:pt x="4320" y="1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8336812" y="1466378"/>
            <a:ext cx="1267666" cy="544974"/>
          </a:xfrm>
          <a:custGeom>
            <a:avLst/>
            <a:gdLst/>
            <a:ahLst/>
            <a:cxnLst/>
            <a:rect l="l" t="t" r="r" b="b"/>
            <a:pathLst>
              <a:path w="11584" h="4980" extrusionOk="0">
                <a:moveTo>
                  <a:pt x="3453" y="0"/>
                </a:moveTo>
                <a:cubicBezTo>
                  <a:pt x="3438" y="0"/>
                  <a:pt x="3424" y="0"/>
                  <a:pt x="3409" y="1"/>
                </a:cubicBezTo>
                <a:cubicBezTo>
                  <a:pt x="1630" y="26"/>
                  <a:pt x="1705" y="1504"/>
                  <a:pt x="1705" y="1504"/>
                </a:cubicBezTo>
                <a:cubicBezTo>
                  <a:pt x="1705" y="1504"/>
                  <a:pt x="1496" y="1452"/>
                  <a:pt x="1233" y="1452"/>
                </a:cubicBezTo>
                <a:cubicBezTo>
                  <a:pt x="839" y="1452"/>
                  <a:pt x="322" y="1570"/>
                  <a:pt x="201" y="2156"/>
                </a:cubicBezTo>
                <a:cubicBezTo>
                  <a:pt x="1" y="3134"/>
                  <a:pt x="1329" y="3234"/>
                  <a:pt x="1329" y="3234"/>
                </a:cubicBezTo>
                <a:cubicBezTo>
                  <a:pt x="1329" y="3234"/>
                  <a:pt x="1003" y="4612"/>
                  <a:pt x="2407" y="4863"/>
                </a:cubicBezTo>
                <a:cubicBezTo>
                  <a:pt x="2527" y="4886"/>
                  <a:pt x="2644" y="4897"/>
                  <a:pt x="2759" y="4897"/>
                </a:cubicBezTo>
                <a:cubicBezTo>
                  <a:pt x="4013" y="4897"/>
                  <a:pt x="4938" y="3635"/>
                  <a:pt x="4938" y="3635"/>
                </a:cubicBezTo>
                <a:cubicBezTo>
                  <a:pt x="4938" y="3635"/>
                  <a:pt x="5389" y="4838"/>
                  <a:pt x="6743" y="4963"/>
                </a:cubicBezTo>
                <a:cubicBezTo>
                  <a:pt x="6868" y="4974"/>
                  <a:pt x="6987" y="4979"/>
                  <a:pt x="7100" y="4979"/>
                </a:cubicBezTo>
                <a:cubicBezTo>
                  <a:pt x="8806" y="4979"/>
                  <a:pt x="9048" y="3810"/>
                  <a:pt x="9048" y="3810"/>
                </a:cubicBezTo>
                <a:cubicBezTo>
                  <a:pt x="9203" y="3849"/>
                  <a:pt x="9356" y="3867"/>
                  <a:pt x="9505" y="3867"/>
                </a:cubicBezTo>
                <a:cubicBezTo>
                  <a:pt x="10698" y="3867"/>
                  <a:pt x="11583" y="2703"/>
                  <a:pt x="10803" y="1855"/>
                </a:cubicBezTo>
                <a:cubicBezTo>
                  <a:pt x="10464" y="1486"/>
                  <a:pt x="9926" y="1375"/>
                  <a:pt x="9402" y="1375"/>
                </a:cubicBezTo>
                <a:cubicBezTo>
                  <a:pt x="8609" y="1375"/>
                  <a:pt x="7845" y="1630"/>
                  <a:pt x="7845" y="1630"/>
                </a:cubicBezTo>
                <a:cubicBezTo>
                  <a:pt x="7845" y="1630"/>
                  <a:pt x="7946" y="702"/>
                  <a:pt x="6818" y="577"/>
                </a:cubicBezTo>
                <a:cubicBezTo>
                  <a:pt x="6700" y="563"/>
                  <a:pt x="6591" y="556"/>
                  <a:pt x="6489" y="556"/>
                </a:cubicBezTo>
                <a:cubicBezTo>
                  <a:pt x="5358" y="556"/>
                  <a:pt x="5189" y="1379"/>
                  <a:pt x="5189" y="1379"/>
                </a:cubicBezTo>
                <a:cubicBezTo>
                  <a:pt x="5189" y="1379"/>
                  <a:pt x="5066" y="0"/>
                  <a:pt x="3453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-568504" y="3806858"/>
            <a:ext cx="1720262" cy="488700"/>
          </a:xfrm>
          <a:custGeom>
            <a:avLst/>
            <a:gdLst/>
            <a:ahLst/>
            <a:cxnLst/>
            <a:rect l="l" t="t" r="r" b="b"/>
            <a:pathLst>
              <a:path w="13059" h="3710" extrusionOk="0">
                <a:moveTo>
                  <a:pt x="5189" y="0"/>
                </a:moveTo>
                <a:cubicBezTo>
                  <a:pt x="4136" y="0"/>
                  <a:pt x="3234" y="702"/>
                  <a:pt x="2958" y="1680"/>
                </a:cubicBezTo>
                <a:cubicBezTo>
                  <a:pt x="2783" y="1579"/>
                  <a:pt x="2557" y="1529"/>
                  <a:pt x="2306" y="1529"/>
                </a:cubicBezTo>
                <a:cubicBezTo>
                  <a:pt x="1655" y="1529"/>
                  <a:pt x="1103" y="1980"/>
                  <a:pt x="928" y="2582"/>
                </a:cubicBezTo>
                <a:lnTo>
                  <a:pt x="552" y="2582"/>
                </a:lnTo>
                <a:cubicBezTo>
                  <a:pt x="251" y="2582"/>
                  <a:pt x="1" y="2833"/>
                  <a:pt x="1" y="3133"/>
                </a:cubicBezTo>
                <a:cubicBezTo>
                  <a:pt x="1" y="3284"/>
                  <a:pt x="51" y="3434"/>
                  <a:pt x="176" y="3534"/>
                </a:cubicBezTo>
                <a:cubicBezTo>
                  <a:pt x="276" y="3635"/>
                  <a:pt x="402" y="3710"/>
                  <a:pt x="552" y="3710"/>
                </a:cubicBezTo>
                <a:lnTo>
                  <a:pt x="12507" y="3710"/>
                </a:lnTo>
                <a:cubicBezTo>
                  <a:pt x="12808" y="3710"/>
                  <a:pt x="13058" y="3459"/>
                  <a:pt x="13058" y="3133"/>
                </a:cubicBezTo>
                <a:cubicBezTo>
                  <a:pt x="13058" y="2983"/>
                  <a:pt x="13008" y="2858"/>
                  <a:pt x="12908" y="2757"/>
                </a:cubicBezTo>
                <a:cubicBezTo>
                  <a:pt x="12808" y="2657"/>
                  <a:pt x="12657" y="2582"/>
                  <a:pt x="12507" y="2582"/>
                </a:cubicBezTo>
                <a:lnTo>
                  <a:pt x="11956" y="2582"/>
                </a:lnTo>
                <a:cubicBezTo>
                  <a:pt x="11730" y="2056"/>
                  <a:pt x="11204" y="1705"/>
                  <a:pt x="10602" y="1705"/>
                </a:cubicBezTo>
                <a:cubicBezTo>
                  <a:pt x="10201" y="1705"/>
                  <a:pt x="9825" y="1855"/>
                  <a:pt x="9575" y="2131"/>
                </a:cubicBezTo>
                <a:cubicBezTo>
                  <a:pt x="9224" y="1529"/>
                  <a:pt x="8572" y="1128"/>
                  <a:pt x="7820" y="1128"/>
                </a:cubicBezTo>
                <a:cubicBezTo>
                  <a:pt x="7620" y="1128"/>
                  <a:pt x="7419" y="1153"/>
                  <a:pt x="7244" y="1228"/>
                </a:cubicBezTo>
                <a:cubicBezTo>
                  <a:pt x="6843" y="502"/>
                  <a:pt x="6091" y="0"/>
                  <a:pt x="5189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4804085" y="4603492"/>
            <a:ext cx="1604225" cy="694996"/>
          </a:xfrm>
          <a:custGeom>
            <a:avLst/>
            <a:gdLst/>
            <a:ahLst/>
            <a:cxnLst/>
            <a:rect l="l" t="t" r="r" b="b"/>
            <a:pathLst>
              <a:path w="8723" h="3779" extrusionOk="0">
                <a:moveTo>
                  <a:pt x="4091" y="1"/>
                </a:moveTo>
                <a:cubicBezTo>
                  <a:pt x="3317" y="1"/>
                  <a:pt x="3058" y="908"/>
                  <a:pt x="3058" y="908"/>
                </a:cubicBezTo>
                <a:cubicBezTo>
                  <a:pt x="3058" y="908"/>
                  <a:pt x="2532" y="231"/>
                  <a:pt x="1805" y="106"/>
                </a:cubicBezTo>
                <a:cubicBezTo>
                  <a:pt x="1780" y="81"/>
                  <a:pt x="1730" y="81"/>
                  <a:pt x="1680" y="81"/>
                </a:cubicBezTo>
                <a:cubicBezTo>
                  <a:pt x="1632" y="75"/>
                  <a:pt x="1585" y="72"/>
                  <a:pt x="1537" y="72"/>
                </a:cubicBezTo>
                <a:cubicBezTo>
                  <a:pt x="1383" y="72"/>
                  <a:pt x="1225" y="105"/>
                  <a:pt x="1053" y="181"/>
                </a:cubicBezTo>
                <a:cubicBezTo>
                  <a:pt x="1" y="683"/>
                  <a:pt x="1454" y="2011"/>
                  <a:pt x="1454" y="2011"/>
                </a:cubicBezTo>
                <a:cubicBezTo>
                  <a:pt x="1454" y="2011"/>
                  <a:pt x="101" y="2863"/>
                  <a:pt x="928" y="3389"/>
                </a:cubicBezTo>
                <a:cubicBezTo>
                  <a:pt x="1090" y="3488"/>
                  <a:pt x="1274" y="3527"/>
                  <a:pt x="1466" y="3527"/>
                </a:cubicBezTo>
                <a:cubicBezTo>
                  <a:pt x="2251" y="3527"/>
                  <a:pt x="3158" y="2863"/>
                  <a:pt x="3158" y="2863"/>
                </a:cubicBezTo>
                <a:cubicBezTo>
                  <a:pt x="3510" y="3281"/>
                  <a:pt x="5472" y="3778"/>
                  <a:pt x="6870" y="3778"/>
                </a:cubicBezTo>
                <a:cubicBezTo>
                  <a:pt x="7565" y="3778"/>
                  <a:pt x="8121" y="3655"/>
                  <a:pt x="8271" y="3339"/>
                </a:cubicBezTo>
                <a:cubicBezTo>
                  <a:pt x="8722" y="2387"/>
                  <a:pt x="7194" y="2337"/>
                  <a:pt x="7194" y="2337"/>
                </a:cubicBezTo>
                <a:cubicBezTo>
                  <a:pt x="7194" y="2337"/>
                  <a:pt x="8572" y="1359"/>
                  <a:pt x="7569" y="808"/>
                </a:cubicBezTo>
                <a:cubicBezTo>
                  <a:pt x="7544" y="783"/>
                  <a:pt x="7494" y="758"/>
                  <a:pt x="7469" y="733"/>
                </a:cubicBezTo>
                <a:cubicBezTo>
                  <a:pt x="7299" y="656"/>
                  <a:pt x="7132" y="625"/>
                  <a:pt x="6974" y="625"/>
                </a:cubicBezTo>
                <a:cubicBezTo>
                  <a:pt x="6247" y="625"/>
                  <a:pt x="5690" y="1284"/>
                  <a:pt x="5690" y="1284"/>
                </a:cubicBezTo>
                <a:cubicBezTo>
                  <a:pt x="5690" y="1284"/>
                  <a:pt x="5615" y="457"/>
                  <a:pt x="4512" y="81"/>
                </a:cubicBezTo>
                <a:cubicBezTo>
                  <a:pt x="4357" y="25"/>
                  <a:pt x="4217" y="1"/>
                  <a:pt x="4091" y="1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8" name="Google Shape;428;p11"/>
          <p:cNvGrpSpPr/>
          <p:nvPr/>
        </p:nvGrpSpPr>
        <p:grpSpPr>
          <a:xfrm>
            <a:off x="719996" y="378974"/>
            <a:ext cx="7897649" cy="4536662"/>
            <a:chOff x="719996" y="378974"/>
            <a:chExt cx="7897649" cy="4536662"/>
          </a:xfrm>
        </p:grpSpPr>
        <p:grpSp>
          <p:nvGrpSpPr>
            <p:cNvPr id="429" name="Google Shape;429;p11"/>
            <p:cNvGrpSpPr/>
            <p:nvPr/>
          </p:nvGrpSpPr>
          <p:grpSpPr>
            <a:xfrm>
              <a:off x="719996" y="378974"/>
              <a:ext cx="7897649" cy="4224523"/>
              <a:chOff x="598346" y="163449"/>
              <a:chExt cx="7897649" cy="4224523"/>
            </a:xfrm>
          </p:grpSpPr>
          <p:grpSp>
            <p:nvGrpSpPr>
              <p:cNvPr id="430" name="Google Shape;430;p11"/>
              <p:cNvGrpSpPr/>
              <p:nvPr/>
            </p:nvGrpSpPr>
            <p:grpSpPr>
              <a:xfrm flipH="1">
                <a:off x="598346" y="3130251"/>
                <a:ext cx="214142" cy="326746"/>
                <a:chOff x="2991171" y="586826"/>
                <a:chExt cx="214142" cy="326746"/>
              </a:xfrm>
            </p:grpSpPr>
            <p:sp>
              <p:nvSpPr>
                <p:cNvPr id="431" name="Google Shape;431;p11"/>
                <p:cNvSpPr/>
                <p:nvPr/>
              </p:nvSpPr>
              <p:spPr>
                <a:xfrm>
                  <a:off x="2991171" y="586826"/>
                  <a:ext cx="172789" cy="170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0" h="1756" extrusionOk="0">
                      <a:moveTo>
                        <a:pt x="890" y="1"/>
                      </a:moveTo>
                      <a:cubicBezTo>
                        <a:pt x="871" y="1"/>
                        <a:pt x="852" y="13"/>
                        <a:pt x="852" y="38"/>
                      </a:cubicBezTo>
                      <a:cubicBezTo>
                        <a:pt x="777" y="640"/>
                        <a:pt x="652" y="765"/>
                        <a:pt x="50" y="840"/>
                      </a:cubicBezTo>
                      <a:cubicBezTo>
                        <a:pt x="0" y="840"/>
                        <a:pt x="0" y="916"/>
                        <a:pt x="50" y="916"/>
                      </a:cubicBezTo>
                      <a:cubicBezTo>
                        <a:pt x="652" y="991"/>
                        <a:pt x="777" y="1116"/>
                        <a:pt x="852" y="1718"/>
                      </a:cubicBezTo>
                      <a:cubicBezTo>
                        <a:pt x="852" y="1743"/>
                        <a:pt x="871" y="1755"/>
                        <a:pt x="890" y="1755"/>
                      </a:cubicBezTo>
                      <a:cubicBezTo>
                        <a:pt x="909" y="1755"/>
                        <a:pt x="928" y="1743"/>
                        <a:pt x="928" y="1718"/>
                      </a:cubicBezTo>
                      <a:cubicBezTo>
                        <a:pt x="1003" y="1116"/>
                        <a:pt x="1128" y="991"/>
                        <a:pt x="1730" y="916"/>
                      </a:cubicBezTo>
                      <a:cubicBezTo>
                        <a:pt x="1780" y="916"/>
                        <a:pt x="1780" y="840"/>
                        <a:pt x="1730" y="840"/>
                      </a:cubicBezTo>
                      <a:cubicBezTo>
                        <a:pt x="1128" y="765"/>
                        <a:pt x="1003" y="640"/>
                        <a:pt x="928" y="38"/>
                      </a:cubicBezTo>
                      <a:cubicBezTo>
                        <a:pt x="928" y="13"/>
                        <a:pt x="909" y="1"/>
                        <a:pt x="89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432;p11"/>
                <p:cNvSpPr/>
                <p:nvPr/>
              </p:nvSpPr>
              <p:spPr>
                <a:xfrm>
                  <a:off x="3081157" y="793008"/>
                  <a:ext cx="124156" cy="120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242" extrusionOk="0">
                      <a:moveTo>
                        <a:pt x="640" y="1"/>
                      </a:moveTo>
                      <a:cubicBezTo>
                        <a:pt x="633" y="1"/>
                        <a:pt x="627" y="7"/>
                        <a:pt x="627" y="20"/>
                      </a:cubicBezTo>
                      <a:cubicBezTo>
                        <a:pt x="577" y="471"/>
                        <a:pt x="477" y="546"/>
                        <a:pt x="26" y="596"/>
                      </a:cubicBezTo>
                      <a:cubicBezTo>
                        <a:pt x="1" y="596"/>
                        <a:pt x="1" y="646"/>
                        <a:pt x="26" y="646"/>
                      </a:cubicBezTo>
                      <a:cubicBezTo>
                        <a:pt x="477" y="696"/>
                        <a:pt x="577" y="771"/>
                        <a:pt x="627" y="1223"/>
                      </a:cubicBezTo>
                      <a:cubicBezTo>
                        <a:pt x="627" y="1235"/>
                        <a:pt x="633" y="1241"/>
                        <a:pt x="640" y="1241"/>
                      </a:cubicBezTo>
                      <a:cubicBezTo>
                        <a:pt x="646" y="1241"/>
                        <a:pt x="652" y="1235"/>
                        <a:pt x="652" y="1223"/>
                      </a:cubicBezTo>
                      <a:cubicBezTo>
                        <a:pt x="702" y="771"/>
                        <a:pt x="803" y="696"/>
                        <a:pt x="1254" y="646"/>
                      </a:cubicBezTo>
                      <a:cubicBezTo>
                        <a:pt x="1279" y="646"/>
                        <a:pt x="1279" y="596"/>
                        <a:pt x="1254" y="596"/>
                      </a:cubicBezTo>
                      <a:cubicBezTo>
                        <a:pt x="803" y="546"/>
                        <a:pt x="702" y="471"/>
                        <a:pt x="652" y="20"/>
                      </a:cubicBezTo>
                      <a:cubicBezTo>
                        <a:pt x="652" y="7"/>
                        <a:pt x="646" y="1"/>
                        <a:pt x="64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3" name="Google Shape;433;p11"/>
              <p:cNvGrpSpPr/>
              <p:nvPr/>
            </p:nvGrpSpPr>
            <p:grpSpPr>
              <a:xfrm>
                <a:off x="8108701" y="163453"/>
                <a:ext cx="387295" cy="286897"/>
                <a:chOff x="3390326" y="3013953"/>
                <a:chExt cx="387295" cy="286897"/>
              </a:xfrm>
            </p:grpSpPr>
            <p:sp>
              <p:nvSpPr>
                <p:cNvPr id="434" name="Google Shape;434;p11"/>
                <p:cNvSpPr/>
                <p:nvPr/>
              </p:nvSpPr>
              <p:spPr>
                <a:xfrm>
                  <a:off x="3604734" y="3013953"/>
                  <a:ext cx="172886" cy="16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" h="1742" extrusionOk="0">
                      <a:moveTo>
                        <a:pt x="900" y="0"/>
                      </a:moveTo>
                      <a:cubicBezTo>
                        <a:pt x="884" y="0"/>
                        <a:pt x="865" y="6"/>
                        <a:pt x="853" y="19"/>
                      </a:cubicBezTo>
                      <a:cubicBezTo>
                        <a:pt x="803" y="620"/>
                        <a:pt x="652" y="771"/>
                        <a:pt x="51" y="846"/>
                      </a:cubicBezTo>
                      <a:cubicBezTo>
                        <a:pt x="1" y="846"/>
                        <a:pt x="1" y="896"/>
                        <a:pt x="51" y="896"/>
                      </a:cubicBezTo>
                      <a:cubicBezTo>
                        <a:pt x="652" y="971"/>
                        <a:pt x="803" y="1122"/>
                        <a:pt x="853" y="1723"/>
                      </a:cubicBezTo>
                      <a:cubicBezTo>
                        <a:pt x="865" y="1736"/>
                        <a:pt x="884" y="1742"/>
                        <a:pt x="900" y="1742"/>
                      </a:cubicBezTo>
                      <a:cubicBezTo>
                        <a:pt x="916" y="1742"/>
                        <a:pt x="928" y="1736"/>
                        <a:pt x="928" y="1723"/>
                      </a:cubicBezTo>
                      <a:cubicBezTo>
                        <a:pt x="1003" y="1122"/>
                        <a:pt x="1129" y="971"/>
                        <a:pt x="1730" y="896"/>
                      </a:cubicBezTo>
                      <a:cubicBezTo>
                        <a:pt x="1780" y="896"/>
                        <a:pt x="1780" y="846"/>
                        <a:pt x="1730" y="846"/>
                      </a:cubicBezTo>
                      <a:cubicBezTo>
                        <a:pt x="1129" y="771"/>
                        <a:pt x="1003" y="620"/>
                        <a:pt x="928" y="19"/>
                      </a:cubicBezTo>
                      <a:cubicBezTo>
                        <a:pt x="928" y="6"/>
                        <a:pt x="916" y="0"/>
                        <a:pt x="9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435;p11"/>
                <p:cNvSpPr/>
                <p:nvPr/>
              </p:nvSpPr>
              <p:spPr>
                <a:xfrm>
                  <a:off x="3390326" y="3183051"/>
                  <a:ext cx="120449" cy="117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" h="1742" extrusionOk="0">
                      <a:moveTo>
                        <a:pt x="900" y="0"/>
                      </a:moveTo>
                      <a:cubicBezTo>
                        <a:pt x="884" y="0"/>
                        <a:pt x="865" y="6"/>
                        <a:pt x="853" y="19"/>
                      </a:cubicBezTo>
                      <a:cubicBezTo>
                        <a:pt x="803" y="620"/>
                        <a:pt x="652" y="771"/>
                        <a:pt x="51" y="846"/>
                      </a:cubicBezTo>
                      <a:cubicBezTo>
                        <a:pt x="1" y="846"/>
                        <a:pt x="1" y="896"/>
                        <a:pt x="51" y="896"/>
                      </a:cubicBezTo>
                      <a:cubicBezTo>
                        <a:pt x="652" y="971"/>
                        <a:pt x="803" y="1122"/>
                        <a:pt x="853" y="1723"/>
                      </a:cubicBezTo>
                      <a:cubicBezTo>
                        <a:pt x="865" y="1736"/>
                        <a:pt x="884" y="1742"/>
                        <a:pt x="900" y="1742"/>
                      </a:cubicBezTo>
                      <a:cubicBezTo>
                        <a:pt x="916" y="1742"/>
                        <a:pt x="928" y="1736"/>
                        <a:pt x="928" y="1723"/>
                      </a:cubicBezTo>
                      <a:cubicBezTo>
                        <a:pt x="1003" y="1122"/>
                        <a:pt x="1129" y="971"/>
                        <a:pt x="1730" y="896"/>
                      </a:cubicBezTo>
                      <a:cubicBezTo>
                        <a:pt x="1780" y="896"/>
                        <a:pt x="1780" y="846"/>
                        <a:pt x="1730" y="846"/>
                      </a:cubicBezTo>
                      <a:cubicBezTo>
                        <a:pt x="1129" y="771"/>
                        <a:pt x="1003" y="620"/>
                        <a:pt x="928" y="19"/>
                      </a:cubicBezTo>
                      <a:cubicBezTo>
                        <a:pt x="928" y="6"/>
                        <a:pt x="916" y="0"/>
                        <a:pt x="9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36" name="Google Shape;436;p11"/>
              <p:cNvGrpSpPr/>
              <p:nvPr/>
            </p:nvGrpSpPr>
            <p:grpSpPr>
              <a:xfrm flipH="1">
                <a:off x="1194221" y="324476"/>
                <a:ext cx="214142" cy="326746"/>
                <a:chOff x="3324921" y="369626"/>
                <a:chExt cx="214142" cy="326746"/>
              </a:xfrm>
            </p:grpSpPr>
            <p:sp>
              <p:nvSpPr>
                <p:cNvPr id="437" name="Google Shape;437;p11"/>
                <p:cNvSpPr/>
                <p:nvPr/>
              </p:nvSpPr>
              <p:spPr>
                <a:xfrm>
                  <a:off x="3324921" y="369626"/>
                  <a:ext cx="172789" cy="170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0" h="1756" extrusionOk="0">
                      <a:moveTo>
                        <a:pt x="890" y="1"/>
                      </a:moveTo>
                      <a:cubicBezTo>
                        <a:pt x="871" y="1"/>
                        <a:pt x="852" y="13"/>
                        <a:pt x="852" y="38"/>
                      </a:cubicBezTo>
                      <a:cubicBezTo>
                        <a:pt x="777" y="640"/>
                        <a:pt x="652" y="765"/>
                        <a:pt x="50" y="840"/>
                      </a:cubicBezTo>
                      <a:cubicBezTo>
                        <a:pt x="0" y="840"/>
                        <a:pt x="0" y="916"/>
                        <a:pt x="50" y="916"/>
                      </a:cubicBezTo>
                      <a:cubicBezTo>
                        <a:pt x="652" y="991"/>
                        <a:pt x="777" y="1116"/>
                        <a:pt x="852" y="1718"/>
                      </a:cubicBezTo>
                      <a:cubicBezTo>
                        <a:pt x="852" y="1743"/>
                        <a:pt x="871" y="1755"/>
                        <a:pt x="890" y="1755"/>
                      </a:cubicBezTo>
                      <a:cubicBezTo>
                        <a:pt x="909" y="1755"/>
                        <a:pt x="928" y="1743"/>
                        <a:pt x="928" y="1718"/>
                      </a:cubicBezTo>
                      <a:cubicBezTo>
                        <a:pt x="1003" y="1116"/>
                        <a:pt x="1128" y="991"/>
                        <a:pt x="1730" y="916"/>
                      </a:cubicBezTo>
                      <a:cubicBezTo>
                        <a:pt x="1780" y="916"/>
                        <a:pt x="1780" y="840"/>
                        <a:pt x="1730" y="840"/>
                      </a:cubicBezTo>
                      <a:cubicBezTo>
                        <a:pt x="1128" y="765"/>
                        <a:pt x="1003" y="640"/>
                        <a:pt x="928" y="38"/>
                      </a:cubicBezTo>
                      <a:cubicBezTo>
                        <a:pt x="928" y="13"/>
                        <a:pt x="909" y="1"/>
                        <a:pt x="89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" name="Google Shape;438;p11"/>
                <p:cNvSpPr/>
                <p:nvPr/>
              </p:nvSpPr>
              <p:spPr>
                <a:xfrm>
                  <a:off x="3414907" y="575808"/>
                  <a:ext cx="124156" cy="1205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9" h="1242" extrusionOk="0">
                      <a:moveTo>
                        <a:pt x="640" y="1"/>
                      </a:moveTo>
                      <a:cubicBezTo>
                        <a:pt x="633" y="1"/>
                        <a:pt x="627" y="7"/>
                        <a:pt x="627" y="20"/>
                      </a:cubicBezTo>
                      <a:cubicBezTo>
                        <a:pt x="577" y="471"/>
                        <a:pt x="477" y="546"/>
                        <a:pt x="26" y="596"/>
                      </a:cubicBezTo>
                      <a:cubicBezTo>
                        <a:pt x="1" y="596"/>
                        <a:pt x="1" y="646"/>
                        <a:pt x="26" y="646"/>
                      </a:cubicBezTo>
                      <a:cubicBezTo>
                        <a:pt x="477" y="696"/>
                        <a:pt x="577" y="771"/>
                        <a:pt x="627" y="1223"/>
                      </a:cubicBezTo>
                      <a:cubicBezTo>
                        <a:pt x="627" y="1235"/>
                        <a:pt x="633" y="1241"/>
                        <a:pt x="640" y="1241"/>
                      </a:cubicBezTo>
                      <a:cubicBezTo>
                        <a:pt x="646" y="1241"/>
                        <a:pt x="652" y="1235"/>
                        <a:pt x="652" y="1223"/>
                      </a:cubicBezTo>
                      <a:cubicBezTo>
                        <a:pt x="702" y="771"/>
                        <a:pt x="803" y="696"/>
                        <a:pt x="1254" y="646"/>
                      </a:cubicBezTo>
                      <a:cubicBezTo>
                        <a:pt x="1279" y="646"/>
                        <a:pt x="1279" y="596"/>
                        <a:pt x="1254" y="596"/>
                      </a:cubicBezTo>
                      <a:cubicBezTo>
                        <a:pt x="803" y="546"/>
                        <a:pt x="702" y="471"/>
                        <a:pt x="652" y="20"/>
                      </a:cubicBezTo>
                      <a:cubicBezTo>
                        <a:pt x="652" y="7"/>
                        <a:pt x="646" y="1"/>
                        <a:pt x="64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39" name="Google Shape;439;p11"/>
              <p:cNvSpPr/>
              <p:nvPr/>
            </p:nvSpPr>
            <p:spPr>
              <a:xfrm>
                <a:off x="8181901" y="3947751"/>
                <a:ext cx="120449" cy="11779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11"/>
              <p:cNvSpPr/>
              <p:nvPr/>
            </p:nvSpPr>
            <p:spPr>
              <a:xfrm>
                <a:off x="7825802" y="4321924"/>
                <a:ext cx="67527" cy="6604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11"/>
              <p:cNvSpPr/>
              <p:nvPr/>
            </p:nvSpPr>
            <p:spPr>
              <a:xfrm>
                <a:off x="6008026" y="354301"/>
                <a:ext cx="120449" cy="11779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11"/>
              <p:cNvSpPr/>
              <p:nvPr/>
            </p:nvSpPr>
            <p:spPr>
              <a:xfrm>
                <a:off x="6376727" y="163449"/>
                <a:ext cx="67527" cy="6604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3" name="Google Shape;443;p11"/>
            <p:cNvSpPr/>
            <p:nvPr/>
          </p:nvSpPr>
          <p:spPr>
            <a:xfrm>
              <a:off x="2188201" y="4363126"/>
              <a:ext cx="120449" cy="11779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 flipH="1">
              <a:off x="1678699" y="4745176"/>
              <a:ext cx="172789" cy="170459"/>
            </a:xfrm>
            <a:custGeom>
              <a:avLst/>
              <a:gdLst/>
              <a:ahLst/>
              <a:cxnLst/>
              <a:rect l="l" t="t" r="r" b="b"/>
              <a:pathLst>
                <a:path w="1780" h="1756" extrusionOk="0">
                  <a:moveTo>
                    <a:pt x="890" y="1"/>
                  </a:moveTo>
                  <a:cubicBezTo>
                    <a:pt x="871" y="1"/>
                    <a:pt x="852" y="13"/>
                    <a:pt x="852" y="38"/>
                  </a:cubicBezTo>
                  <a:cubicBezTo>
                    <a:pt x="777" y="640"/>
                    <a:pt x="652" y="765"/>
                    <a:pt x="50" y="840"/>
                  </a:cubicBezTo>
                  <a:cubicBezTo>
                    <a:pt x="0" y="840"/>
                    <a:pt x="0" y="916"/>
                    <a:pt x="50" y="916"/>
                  </a:cubicBezTo>
                  <a:cubicBezTo>
                    <a:pt x="652" y="991"/>
                    <a:pt x="777" y="1116"/>
                    <a:pt x="852" y="1718"/>
                  </a:cubicBezTo>
                  <a:cubicBezTo>
                    <a:pt x="852" y="1743"/>
                    <a:pt x="871" y="1755"/>
                    <a:pt x="890" y="1755"/>
                  </a:cubicBezTo>
                  <a:cubicBezTo>
                    <a:pt x="909" y="1755"/>
                    <a:pt x="928" y="1743"/>
                    <a:pt x="928" y="1718"/>
                  </a:cubicBezTo>
                  <a:cubicBezTo>
                    <a:pt x="1003" y="1116"/>
                    <a:pt x="1128" y="991"/>
                    <a:pt x="1730" y="916"/>
                  </a:cubicBezTo>
                  <a:cubicBezTo>
                    <a:pt x="1780" y="916"/>
                    <a:pt x="1780" y="840"/>
                    <a:pt x="1730" y="840"/>
                  </a:cubicBezTo>
                  <a:cubicBezTo>
                    <a:pt x="1128" y="765"/>
                    <a:pt x="1003" y="640"/>
                    <a:pt x="928" y="38"/>
                  </a:cubicBezTo>
                  <a:cubicBezTo>
                    <a:pt x="928" y="13"/>
                    <a:pt x="909" y="1"/>
                    <a:pt x="8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5" name="Google Shape;445;p11"/>
          <p:cNvSpPr/>
          <p:nvPr/>
        </p:nvSpPr>
        <p:spPr>
          <a:xfrm rot="10800000" flipH="1">
            <a:off x="6966925" y="851236"/>
            <a:ext cx="1164326" cy="524101"/>
          </a:xfrm>
          <a:custGeom>
            <a:avLst/>
            <a:gdLst/>
            <a:ahLst/>
            <a:cxnLst/>
            <a:rect l="l" t="t" r="r" b="b"/>
            <a:pathLst>
              <a:path w="3661" h="1648" extrusionOk="0">
                <a:moveTo>
                  <a:pt x="2595" y="0"/>
                </a:moveTo>
                <a:cubicBezTo>
                  <a:pt x="2545" y="0"/>
                  <a:pt x="2495" y="6"/>
                  <a:pt x="2457" y="19"/>
                </a:cubicBezTo>
                <a:cubicBezTo>
                  <a:pt x="2357" y="69"/>
                  <a:pt x="2282" y="169"/>
                  <a:pt x="2206" y="269"/>
                </a:cubicBezTo>
                <a:cubicBezTo>
                  <a:pt x="2131" y="345"/>
                  <a:pt x="2031" y="445"/>
                  <a:pt x="1931" y="520"/>
                </a:cubicBezTo>
                <a:cubicBezTo>
                  <a:pt x="1899" y="499"/>
                  <a:pt x="1867" y="491"/>
                  <a:pt x="1833" y="491"/>
                </a:cubicBezTo>
                <a:cubicBezTo>
                  <a:pt x="1787" y="491"/>
                  <a:pt x="1738" y="506"/>
                  <a:pt x="1680" y="520"/>
                </a:cubicBezTo>
                <a:cubicBezTo>
                  <a:pt x="1605" y="545"/>
                  <a:pt x="1530" y="620"/>
                  <a:pt x="1505" y="696"/>
                </a:cubicBezTo>
                <a:cubicBezTo>
                  <a:pt x="1442" y="708"/>
                  <a:pt x="1379" y="714"/>
                  <a:pt x="1317" y="714"/>
                </a:cubicBezTo>
                <a:cubicBezTo>
                  <a:pt x="1254" y="714"/>
                  <a:pt x="1191" y="708"/>
                  <a:pt x="1129" y="696"/>
                </a:cubicBezTo>
                <a:cubicBezTo>
                  <a:pt x="1079" y="696"/>
                  <a:pt x="1022" y="689"/>
                  <a:pt x="966" y="689"/>
                </a:cubicBezTo>
                <a:cubicBezTo>
                  <a:pt x="909" y="689"/>
                  <a:pt x="853" y="696"/>
                  <a:pt x="803" y="721"/>
                </a:cubicBezTo>
                <a:cubicBezTo>
                  <a:pt x="703" y="746"/>
                  <a:pt x="653" y="846"/>
                  <a:pt x="577" y="921"/>
                </a:cubicBezTo>
                <a:cubicBezTo>
                  <a:pt x="377" y="1147"/>
                  <a:pt x="151" y="1347"/>
                  <a:pt x="1" y="1623"/>
                </a:cubicBezTo>
                <a:cubicBezTo>
                  <a:pt x="51" y="1623"/>
                  <a:pt x="101" y="1573"/>
                  <a:pt x="151" y="1548"/>
                </a:cubicBezTo>
                <a:lnTo>
                  <a:pt x="151" y="1548"/>
                </a:lnTo>
                <a:cubicBezTo>
                  <a:pt x="126" y="1573"/>
                  <a:pt x="101" y="1623"/>
                  <a:pt x="101" y="1648"/>
                </a:cubicBezTo>
                <a:cubicBezTo>
                  <a:pt x="151" y="1648"/>
                  <a:pt x="226" y="1598"/>
                  <a:pt x="251" y="1548"/>
                </a:cubicBezTo>
                <a:cubicBezTo>
                  <a:pt x="251" y="1573"/>
                  <a:pt x="251" y="1598"/>
                  <a:pt x="251" y="1623"/>
                </a:cubicBezTo>
                <a:cubicBezTo>
                  <a:pt x="302" y="1623"/>
                  <a:pt x="327" y="1573"/>
                  <a:pt x="352" y="1523"/>
                </a:cubicBezTo>
                <a:cubicBezTo>
                  <a:pt x="352" y="1548"/>
                  <a:pt x="352" y="1573"/>
                  <a:pt x="352" y="1598"/>
                </a:cubicBezTo>
                <a:cubicBezTo>
                  <a:pt x="402" y="1573"/>
                  <a:pt x="427" y="1548"/>
                  <a:pt x="452" y="1523"/>
                </a:cubicBezTo>
                <a:cubicBezTo>
                  <a:pt x="452" y="1523"/>
                  <a:pt x="452" y="1548"/>
                  <a:pt x="452" y="1573"/>
                </a:cubicBezTo>
                <a:cubicBezTo>
                  <a:pt x="477" y="1548"/>
                  <a:pt x="527" y="1523"/>
                  <a:pt x="577" y="1472"/>
                </a:cubicBezTo>
                <a:lnTo>
                  <a:pt x="577" y="1472"/>
                </a:lnTo>
                <a:cubicBezTo>
                  <a:pt x="577" y="1498"/>
                  <a:pt x="577" y="1498"/>
                  <a:pt x="552" y="1523"/>
                </a:cubicBezTo>
                <a:cubicBezTo>
                  <a:pt x="678" y="1447"/>
                  <a:pt x="778" y="1372"/>
                  <a:pt x="903" y="1272"/>
                </a:cubicBezTo>
                <a:cubicBezTo>
                  <a:pt x="913" y="1291"/>
                  <a:pt x="926" y="1299"/>
                  <a:pt x="941" y="1299"/>
                </a:cubicBezTo>
                <a:cubicBezTo>
                  <a:pt x="966" y="1299"/>
                  <a:pt x="997" y="1278"/>
                  <a:pt x="1028" y="1247"/>
                </a:cubicBezTo>
                <a:cubicBezTo>
                  <a:pt x="1041" y="1259"/>
                  <a:pt x="1054" y="1266"/>
                  <a:pt x="1066" y="1266"/>
                </a:cubicBezTo>
                <a:cubicBezTo>
                  <a:pt x="1079" y="1266"/>
                  <a:pt x="1091" y="1259"/>
                  <a:pt x="1104" y="1247"/>
                </a:cubicBezTo>
                <a:cubicBezTo>
                  <a:pt x="1129" y="1247"/>
                  <a:pt x="1179" y="1247"/>
                  <a:pt x="1204" y="1222"/>
                </a:cubicBezTo>
                <a:cubicBezTo>
                  <a:pt x="1211" y="1229"/>
                  <a:pt x="1221" y="1232"/>
                  <a:pt x="1231" y="1232"/>
                </a:cubicBezTo>
                <a:cubicBezTo>
                  <a:pt x="1256" y="1232"/>
                  <a:pt x="1286" y="1214"/>
                  <a:pt x="1304" y="1197"/>
                </a:cubicBezTo>
                <a:cubicBezTo>
                  <a:pt x="1429" y="1197"/>
                  <a:pt x="1555" y="1147"/>
                  <a:pt x="1630" y="1071"/>
                </a:cubicBezTo>
                <a:cubicBezTo>
                  <a:pt x="1655" y="1071"/>
                  <a:pt x="1655" y="1046"/>
                  <a:pt x="1655" y="1021"/>
                </a:cubicBezTo>
                <a:cubicBezTo>
                  <a:pt x="1680" y="1021"/>
                  <a:pt x="1655" y="996"/>
                  <a:pt x="1655" y="996"/>
                </a:cubicBezTo>
                <a:cubicBezTo>
                  <a:pt x="1662" y="989"/>
                  <a:pt x="1668" y="986"/>
                  <a:pt x="1672" y="986"/>
                </a:cubicBezTo>
                <a:cubicBezTo>
                  <a:pt x="1682" y="986"/>
                  <a:pt x="1687" y="1004"/>
                  <a:pt x="1705" y="1021"/>
                </a:cubicBezTo>
                <a:cubicBezTo>
                  <a:pt x="1705" y="1046"/>
                  <a:pt x="1680" y="1071"/>
                  <a:pt x="1680" y="1071"/>
                </a:cubicBezTo>
                <a:cubicBezTo>
                  <a:pt x="1655" y="1147"/>
                  <a:pt x="1630" y="1197"/>
                  <a:pt x="1605" y="1247"/>
                </a:cubicBezTo>
                <a:cubicBezTo>
                  <a:pt x="1580" y="1322"/>
                  <a:pt x="1580" y="1372"/>
                  <a:pt x="1605" y="1447"/>
                </a:cubicBezTo>
                <a:lnTo>
                  <a:pt x="1680" y="1447"/>
                </a:lnTo>
                <a:cubicBezTo>
                  <a:pt x="1705" y="1422"/>
                  <a:pt x="1730" y="1397"/>
                  <a:pt x="1755" y="1372"/>
                </a:cubicBezTo>
                <a:cubicBezTo>
                  <a:pt x="1780" y="1397"/>
                  <a:pt x="1805" y="1397"/>
                  <a:pt x="1856" y="1397"/>
                </a:cubicBezTo>
                <a:cubicBezTo>
                  <a:pt x="1906" y="1397"/>
                  <a:pt x="1956" y="1397"/>
                  <a:pt x="1981" y="1347"/>
                </a:cubicBezTo>
                <a:lnTo>
                  <a:pt x="2031" y="1347"/>
                </a:lnTo>
                <a:cubicBezTo>
                  <a:pt x="2056" y="1347"/>
                  <a:pt x="2056" y="1322"/>
                  <a:pt x="2081" y="1322"/>
                </a:cubicBezTo>
                <a:cubicBezTo>
                  <a:pt x="2131" y="1322"/>
                  <a:pt x="2156" y="1272"/>
                  <a:pt x="2181" y="1247"/>
                </a:cubicBezTo>
                <a:cubicBezTo>
                  <a:pt x="2231" y="1222"/>
                  <a:pt x="2257" y="1197"/>
                  <a:pt x="2257" y="1172"/>
                </a:cubicBezTo>
                <a:lnTo>
                  <a:pt x="2357" y="1172"/>
                </a:lnTo>
                <a:cubicBezTo>
                  <a:pt x="2382" y="1147"/>
                  <a:pt x="2407" y="1122"/>
                  <a:pt x="2407" y="1097"/>
                </a:cubicBezTo>
                <a:cubicBezTo>
                  <a:pt x="2382" y="1046"/>
                  <a:pt x="2332" y="996"/>
                  <a:pt x="2257" y="971"/>
                </a:cubicBezTo>
                <a:cubicBezTo>
                  <a:pt x="2206" y="946"/>
                  <a:pt x="2156" y="921"/>
                  <a:pt x="2081" y="921"/>
                </a:cubicBezTo>
                <a:cubicBezTo>
                  <a:pt x="2081" y="896"/>
                  <a:pt x="2056" y="896"/>
                  <a:pt x="2031" y="871"/>
                </a:cubicBezTo>
                <a:cubicBezTo>
                  <a:pt x="2031" y="871"/>
                  <a:pt x="2031" y="846"/>
                  <a:pt x="2031" y="821"/>
                </a:cubicBezTo>
                <a:cubicBezTo>
                  <a:pt x="2031" y="846"/>
                  <a:pt x="2056" y="846"/>
                  <a:pt x="2056" y="871"/>
                </a:cubicBezTo>
                <a:lnTo>
                  <a:pt x="2106" y="871"/>
                </a:lnTo>
                <a:cubicBezTo>
                  <a:pt x="2231" y="871"/>
                  <a:pt x="2357" y="796"/>
                  <a:pt x="2432" y="721"/>
                </a:cubicBezTo>
                <a:cubicBezTo>
                  <a:pt x="2482" y="721"/>
                  <a:pt x="2507" y="696"/>
                  <a:pt x="2532" y="670"/>
                </a:cubicBezTo>
                <a:cubicBezTo>
                  <a:pt x="2557" y="670"/>
                  <a:pt x="2607" y="645"/>
                  <a:pt x="2607" y="620"/>
                </a:cubicBezTo>
                <a:cubicBezTo>
                  <a:pt x="2632" y="620"/>
                  <a:pt x="2683" y="595"/>
                  <a:pt x="2683" y="570"/>
                </a:cubicBezTo>
                <a:cubicBezTo>
                  <a:pt x="2733" y="570"/>
                  <a:pt x="2783" y="545"/>
                  <a:pt x="2783" y="495"/>
                </a:cubicBezTo>
                <a:cubicBezTo>
                  <a:pt x="2933" y="470"/>
                  <a:pt x="3059" y="470"/>
                  <a:pt x="3184" y="420"/>
                </a:cubicBezTo>
                <a:cubicBezTo>
                  <a:pt x="3184" y="420"/>
                  <a:pt x="3159" y="420"/>
                  <a:pt x="3159" y="395"/>
                </a:cubicBezTo>
                <a:cubicBezTo>
                  <a:pt x="3209" y="395"/>
                  <a:pt x="3259" y="395"/>
                  <a:pt x="3309" y="370"/>
                </a:cubicBezTo>
                <a:cubicBezTo>
                  <a:pt x="3284" y="370"/>
                  <a:pt x="3259" y="370"/>
                  <a:pt x="3259" y="345"/>
                </a:cubicBezTo>
                <a:lnTo>
                  <a:pt x="3384" y="345"/>
                </a:lnTo>
                <a:cubicBezTo>
                  <a:pt x="3384" y="320"/>
                  <a:pt x="3359" y="295"/>
                  <a:pt x="3334" y="295"/>
                </a:cubicBezTo>
                <a:cubicBezTo>
                  <a:pt x="3384" y="295"/>
                  <a:pt x="3460" y="295"/>
                  <a:pt x="3510" y="269"/>
                </a:cubicBezTo>
                <a:cubicBezTo>
                  <a:pt x="3485" y="269"/>
                  <a:pt x="3434" y="244"/>
                  <a:pt x="3409" y="219"/>
                </a:cubicBezTo>
                <a:lnTo>
                  <a:pt x="3409" y="219"/>
                </a:lnTo>
                <a:cubicBezTo>
                  <a:pt x="3431" y="227"/>
                  <a:pt x="3453" y="230"/>
                  <a:pt x="3475" y="230"/>
                </a:cubicBezTo>
                <a:cubicBezTo>
                  <a:pt x="3526" y="230"/>
                  <a:pt x="3574" y="212"/>
                  <a:pt x="3610" y="194"/>
                </a:cubicBezTo>
                <a:cubicBezTo>
                  <a:pt x="3585" y="169"/>
                  <a:pt x="3535" y="144"/>
                  <a:pt x="3510" y="144"/>
                </a:cubicBezTo>
                <a:cubicBezTo>
                  <a:pt x="3560" y="144"/>
                  <a:pt x="3610" y="119"/>
                  <a:pt x="3660" y="94"/>
                </a:cubicBezTo>
                <a:cubicBezTo>
                  <a:pt x="3359" y="19"/>
                  <a:pt x="3059" y="44"/>
                  <a:pt x="2733" y="19"/>
                </a:cubicBezTo>
                <a:cubicBezTo>
                  <a:pt x="2695" y="6"/>
                  <a:pt x="2645" y="0"/>
                  <a:pt x="2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1"/>
          <p:cNvSpPr/>
          <p:nvPr/>
        </p:nvSpPr>
        <p:spPr>
          <a:xfrm flipH="1">
            <a:off x="417425" y="1507400"/>
            <a:ext cx="829994" cy="903598"/>
          </a:xfrm>
          <a:custGeom>
            <a:avLst/>
            <a:gdLst/>
            <a:ahLst/>
            <a:cxnLst/>
            <a:rect l="l" t="t" r="r" b="b"/>
            <a:pathLst>
              <a:path w="10803" h="11761" extrusionOk="0">
                <a:moveTo>
                  <a:pt x="9700" y="8973"/>
                </a:moveTo>
                <a:cubicBezTo>
                  <a:pt x="9691" y="8973"/>
                  <a:pt x="9681" y="8974"/>
                  <a:pt x="9672" y="8974"/>
                </a:cubicBezTo>
                <a:lnTo>
                  <a:pt x="9672" y="8974"/>
                </a:lnTo>
                <a:cubicBezTo>
                  <a:pt x="9675" y="8975"/>
                  <a:pt x="9679" y="8975"/>
                  <a:pt x="9682" y="8975"/>
                </a:cubicBezTo>
                <a:cubicBezTo>
                  <a:pt x="9688" y="8975"/>
                  <a:pt x="9694" y="8974"/>
                  <a:pt x="9700" y="8973"/>
                </a:cubicBezTo>
                <a:close/>
                <a:moveTo>
                  <a:pt x="4236" y="1"/>
                </a:moveTo>
                <a:cubicBezTo>
                  <a:pt x="4111" y="327"/>
                  <a:pt x="4061" y="678"/>
                  <a:pt x="4086" y="1029"/>
                </a:cubicBezTo>
                <a:cubicBezTo>
                  <a:pt x="4136" y="2181"/>
                  <a:pt x="4838" y="3209"/>
                  <a:pt x="5213" y="4287"/>
                </a:cubicBezTo>
                <a:cubicBezTo>
                  <a:pt x="5514" y="5114"/>
                  <a:pt x="5665" y="6016"/>
                  <a:pt x="5640" y="6893"/>
                </a:cubicBezTo>
                <a:cubicBezTo>
                  <a:pt x="5514" y="6918"/>
                  <a:pt x="5389" y="6918"/>
                  <a:pt x="5264" y="6918"/>
                </a:cubicBezTo>
                <a:cubicBezTo>
                  <a:pt x="5013" y="6868"/>
                  <a:pt x="4762" y="6768"/>
                  <a:pt x="4537" y="6718"/>
                </a:cubicBezTo>
                <a:cubicBezTo>
                  <a:pt x="4403" y="6678"/>
                  <a:pt x="4261" y="6652"/>
                  <a:pt x="4124" y="6652"/>
                </a:cubicBezTo>
                <a:cubicBezTo>
                  <a:pt x="4005" y="6652"/>
                  <a:pt x="3890" y="6671"/>
                  <a:pt x="3785" y="6718"/>
                </a:cubicBezTo>
                <a:cubicBezTo>
                  <a:pt x="3584" y="6843"/>
                  <a:pt x="3434" y="7144"/>
                  <a:pt x="3584" y="7369"/>
                </a:cubicBezTo>
                <a:cubicBezTo>
                  <a:pt x="3309" y="7369"/>
                  <a:pt x="3033" y="7294"/>
                  <a:pt x="2832" y="7094"/>
                </a:cubicBezTo>
                <a:cubicBezTo>
                  <a:pt x="2782" y="7194"/>
                  <a:pt x="2782" y="7319"/>
                  <a:pt x="2807" y="7445"/>
                </a:cubicBezTo>
                <a:cubicBezTo>
                  <a:pt x="2532" y="7319"/>
                  <a:pt x="2256" y="7219"/>
                  <a:pt x="1980" y="7094"/>
                </a:cubicBezTo>
                <a:lnTo>
                  <a:pt x="1980" y="7094"/>
                </a:lnTo>
                <a:cubicBezTo>
                  <a:pt x="2005" y="7219"/>
                  <a:pt x="2030" y="7319"/>
                  <a:pt x="2056" y="7445"/>
                </a:cubicBezTo>
                <a:cubicBezTo>
                  <a:pt x="1805" y="7344"/>
                  <a:pt x="1529" y="7244"/>
                  <a:pt x="1279" y="7144"/>
                </a:cubicBezTo>
                <a:lnTo>
                  <a:pt x="1279" y="7144"/>
                </a:lnTo>
                <a:cubicBezTo>
                  <a:pt x="1304" y="7269"/>
                  <a:pt x="1329" y="7369"/>
                  <a:pt x="1354" y="7495"/>
                </a:cubicBezTo>
                <a:cubicBezTo>
                  <a:pt x="1153" y="7445"/>
                  <a:pt x="953" y="7394"/>
                  <a:pt x="752" y="7319"/>
                </a:cubicBezTo>
                <a:lnTo>
                  <a:pt x="752" y="7319"/>
                </a:lnTo>
                <a:cubicBezTo>
                  <a:pt x="777" y="7495"/>
                  <a:pt x="853" y="7645"/>
                  <a:pt x="953" y="7770"/>
                </a:cubicBezTo>
                <a:cubicBezTo>
                  <a:pt x="677" y="7695"/>
                  <a:pt x="401" y="7595"/>
                  <a:pt x="126" y="7520"/>
                </a:cubicBezTo>
                <a:lnTo>
                  <a:pt x="126" y="7520"/>
                </a:lnTo>
                <a:cubicBezTo>
                  <a:pt x="301" y="8021"/>
                  <a:pt x="652" y="8472"/>
                  <a:pt x="1103" y="8723"/>
                </a:cubicBezTo>
                <a:cubicBezTo>
                  <a:pt x="752" y="8623"/>
                  <a:pt x="351" y="8547"/>
                  <a:pt x="0" y="8447"/>
                </a:cubicBezTo>
                <a:lnTo>
                  <a:pt x="0" y="8447"/>
                </a:lnTo>
                <a:cubicBezTo>
                  <a:pt x="201" y="8973"/>
                  <a:pt x="827" y="9224"/>
                  <a:pt x="1404" y="9224"/>
                </a:cubicBezTo>
                <a:cubicBezTo>
                  <a:pt x="1955" y="9224"/>
                  <a:pt x="2507" y="9024"/>
                  <a:pt x="3058" y="8898"/>
                </a:cubicBezTo>
                <a:cubicBezTo>
                  <a:pt x="3525" y="8794"/>
                  <a:pt x="3992" y="8738"/>
                  <a:pt x="4451" y="8738"/>
                </a:cubicBezTo>
                <a:cubicBezTo>
                  <a:pt x="4657" y="8738"/>
                  <a:pt x="4861" y="8750"/>
                  <a:pt x="5063" y="8773"/>
                </a:cubicBezTo>
                <a:cubicBezTo>
                  <a:pt x="5289" y="8948"/>
                  <a:pt x="5514" y="8998"/>
                  <a:pt x="5815" y="9074"/>
                </a:cubicBezTo>
                <a:cubicBezTo>
                  <a:pt x="6091" y="9174"/>
                  <a:pt x="6366" y="9274"/>
                  <a:pt x="6542" y="9500"/>
                </a:cubicBezTo>
                <a:cubicBezTo>
                  <a:pt x="6467" y="9750"/>
                  <a:pt x="6517" y="10101"/>
                  <a:pt x="6667" y="10302"/>
                </a:cubicBezTo>
                <a:cubicBezTo>
                  <a:pt x="6742" y="10402"/>
                  <a:pt x="6817" y="10452"/>
                  <a:pt x="6918" y="10477"/>
                </a:cubicBezTo>
                <a:cubicBezTo>
                  <a:pt x="6935" y="10481"/>
                  <a:pt x="6953" y="10484"/>
                  <a:pt x="6971" y="10484"/>
                </a:cubicBezTo>
                <a:cubicBezTo>
                  <a:pt x="7058" y="10484"/>
                  <a:pt x="7148" y="10435"/>
                  <a:pt x="7168" y="10352"/>
                </a:cubicBezTo>
                <a:cubicBezTo>
                  <a:pt x="7244" y="10552"/>
                  <a:pt x="7419" y="10728"/>
                  <a:pt x="7594" y="10803"/>
                </a:cubicBezTo>
                <a:cubicBezTo>
                  <a:pt x="7628" y="10803"/>
                  <a:pt x="7661" y="10814"/>
                  <a:pt x="7695" y="10814"/>
                </a:cubicBezTo>
                <a:cubicBezTo>
                  <a:pt x="7711" y="10814"/>
                  <a:pt x="7728" y="10811"/>
                  <a:pt x="7745" y="10803"/>
                </a:cubicBezTo>
                <a:cubicBezTo>
                  <a:pt x="7795" y="10803"/>
                  <a:pt x="7845" y="10753"/>
                  <a:pt x="7820" y="10703"/>
                </a:cubicBezTo>
                <a:lnTo>
                  <a:pt x="7820" y="10703"/>
                </a:lnTo>
                <a:cubicBezTo>
                  <a:pt x="7920" y="10903"/>
                  <a:pt x="8146" y="11154"/>
                  <a:pt x="8346" y="11254"/>
                </a:cubicBezTo>
                <a:cubicBezTo>
                  <a:pt x="8399" y="11272"/>
                  <a:pt x="8440" y="11290"/>
                  <a:pt x="8477" y="11290"/>
                </a:cubicBezTo>
                <a:cubicBezTo>
                  <a:pt x="8492" y="11290"/>
                  <a:pt x="8507" y="11287"/>
                  <a:pt x="8522" y="11279"/>
                </a:cubicBezTo>
                <a:cubicBezTo>
                  <a:pt x="8597" y="11279"/>
                  <a:pt x="8647" y="11254"/>
                  <a:pt x="8672" y="11179"/>
                </a:cubicBezTo>
                <a:cubicBezTo>
                  <a:pt x="8747" y="11329"/>
                  <a:pt x="8873" y="11505"/>
                  <a:pt x="8998" y="11605"/>
                </a:cubicBezTo>
                <a:cubicBezTo>
                  <a:pt x="9107" y="11692"/>
                  <a:pt x="9253" y="11760"/>
                  <a:pt x="9389" y="11760"/>
                </a:cubicBezTo>
                <a:cubicBezTo>
                  <a:pt x="9409" y="11760"/>
                  <a:pt x="9429" y="11759"/>
                  <a:pt x="9449" y="11755"/>
                </a:cubicBezTo>
                <a:cubicBezTo>
                  <a:pt x="9399" y="11354"/>
                  <a:pt x="9274" y="10978"/>
                  <a:pt x="9098" y="10628"/>
                </a:cubicBezTo>
                <a:lnTo>
                  <a:pt x="9098" y="10628"/>
                </a:lnTo>
                <a:cubicBezTo>
                  <a:pt x="9399" y="10903"/>
                  <a:pt x="9750" y="11154"/>
                  <a:pt x="10126" y="11304"/>
                </a:cubicBezTo>
                <a:cubicBezTo>
                  <a:pt x="10153" y="11313"/>
                  <a:pt x="10188" y="11319"/>
                  <a:pt x="10221" y="11319"/>
                </a:cubicBezTo>
                <a:cubicBezTo>
                  <a:pt x="10279" y="11319"/>
                  <a:pt x="10335" y="11302"/>
                  <a:pt x="10351" y="11254"/>
                </a:cubicBezTo>
                <a:cubicBezTo>
                  <a:pt x="10376" y="11204"/>
                  <a:pt x="10351" y="11129"/>
                  <a:pt x="10301" y="11079"/>
                </a:cubicBezTo>
                <a:cubicBezTo>
                  <a:pt x="10151" y="10878"/>
                  <a:pt x="10000" y="10678"/>
                  <a:pt x="9850" y="10477"/>
                </a:cubicBezTo>
                <a:lnTo>
                  <a:pt x="9850" y="10477"/>
                </a:lnTo>
                <a:cubicBezTo>
                  <a:pt x="10151" y="10703"/>
                  <a:pt x="10477" y="10903"/>
                  <a:pt x="10802" y="11079"/>
                </a:cubicBezTo>
                <a:cubicBezTo>
                  <a:pt x="10777" y="10703"/>
                  <a:pt x="10552" y="10377"/>
                  <a:pt x="10251" y="10126"/>
                </a:cubicBezTo>
                <a:cubicBezTo>
                  <a:pt x="10251" y="10101"/>
                  <a:pt x="10251" y="10076"/>
                  <a:pt x="10251" y="10076"/>
                </a:cubicBezTo>
                <a:lnTo>
                  <a:pt x="10502" y="10151"/>
                </a:lnTo>
                <a:cubicBezTo>
                  <a:pt x="10251" y="9675"/>
                  <a:pt x="9875" y="9299"/>
                  <a:pt x="9424" y="8998"/>
                </a:cubicBezTo>
                <a:cubicBezTo>
                  <a:pt x="9512" y="8998"/>
                  <a:pt x="9601" y="8979"/>
                  <a:pt x="9672" y="8974"/>
                </a:cubicBezTo>
                <a:lnTo>
                  <a:pt x="9672" y="8974"/>
                </a:lnTo>
                <a:cubicBezTo>
                  <a:pt x="9507" y="8962"/>
                  <a:pt x="9166" y="8668"/>
                  <a:pt x="9048" y="8597"/>
                </a:cubicBezTo>
                <a:cubicBezTo>
                  <a:pt x="8873" y="8472"/>
                  <a:pt x="8697" y="8347"/>
                  <a:pt x="8522" y="8222"/>
                </a:cubicBezTo>
                <a:lnTo>
                  <a:pt x="8497" y="8146"/>
                </a:lnTo>
                <a:lnTo>
                  <a:pt x="8672" y="8146"/>
                </a:lnTo>
                <a:cubicBezTo>
                  <a:pt x="8522" y="7896"/>
                  <a:pt x="8321" y="7695"/>
                  <a:pt x="8071" y="7545"/>
                </a:cubicBezTo>
                <a:cubicBezTo>
                  <a:pt x="8171" y="7495"/>
                  <a:pt x="8271" y="7470"/>
                  <a:pt x="8346" y="7445"/>
                </a:cubicBezTo>
                <a:cubicBezTo>
                  <a:pt x="8046" y="7269"/>
                  <a:pt x="7745" y="7094"/>
                  <a:pt x="7469" y="6893"/>
                </a:cubicBezTo>
                <a:cubicBezTo>
                  <a:pt x="7594" y="6743"/>
                  <a:pt x="7670" y="6592"/>
                  <a:pt x="7720" y="6417"/>
                </a:cubicBezTo>
                <a:lnTo>
                  <a:pt x="7720" y="6417"/>
                </a:lnTo>
                <a:cubicBezTo>
                  <a:pt x="7645" y="6442"/>
                  <a:pt x="7569" y="6467"/>
                  <a:pt x="7469" y="6492"/>
                </a:cubicBezTo>
                <a:cubicBezTo>
                  <a:pt x="7670" y="6191"/>
                  <a:pt x="7795" y="5841"/>
                  <a:pt x="7820" y="5490"/>
                </a:cubicBezTo>
                <a:lnTo>
                  <a:pt x="7820" y="5490"/>
                </a:lnTo>
                <a:cubicBezTo>
                  <a:pt x="7745" y="5540"/>
                  <a:pt x="7670" y="5590"/>
                  <a:pt x="7619" y="5640"/>
                </a:cubicBezTo>
                <a:cubicBezTo>
                  <a:pt x="7770" y="5239"/>
                  <a:pt x="7795" y="4813"/>
                  <a:pt x="7670" y="4387"/>
                </a:cubicBezTo>
                <a:lnTo>
                  <a:pt x="7670" y="4387"/>
                </a:lnTo>
                <a:cubicBezTo>
                  <a:pt x="7594" y="4487"/>
                  <a:pt x="7519" y="4587"/>
                  <a:pt x="7419" y="4688"/>
                </a:cubicBezTo>
                <a:cubicBezTo>
                  <a:pt x="7569" y="4362"/>
                  <a:pt x="7544" y="3961"/>
                  <a:pt x="7394" y="3635"/>
                </a:cubicBezTo>
                <a:cubicBezTo>
                  <a:pt x="7344" y="3710"/>
                  <a:pt x="7269" y="3785"/>
                  <a:pt x="7193" y="3836"/>
                </a:cubicBezTo>
                <a:cubicBezTo>
                  <a:pt x="7218" y="3435"/>
                  <a:pt x="7143" y="3008"/>
                  <a:pt x="6943" y="2633"/>
                </a:cubicBezTo>
                <a:cubicBezTo>
                  <a:pt x="6868" y="2733"/>
                  <a:pt x="6792" y="2833"/>
                  <a:pt x="6717" y="2933"/>
                </a:cubicBezTo>
                <a:cubicBezTo>
                  <a:pt x="6717" y="2432"/>
                  <a:pt x="6542" y="2031"/>
                  <a:pt x="6166" y="1630"/>
                </a:cubicBezTo>
                <a:cubicBezTo>
                  <a:pt x="6091" y="1755"/>
                  <a:pt x="6041" y="1906"/>
                  <a:pt x="5965" y="2031"/>
                </a:cubicBezTo>
                <a:cubicBezTo>
                  <a:pt x="5940" y="1655"/>
                  <a:pt x="5840" y="1304"/>
                  <a:pt x="5640" y="978"/>
                </a:cubicBezTo>
                <a:lnTo>
                  <a:pt x="5414" y="1455"/>
                </a:lnTo>
                <a:cubicBezTo>
                  <a:pt x="5364" y="1129"/>
                  <a:pt x="5213" y="828"/>
                  <a:pt x="5013" y="552"/>
                </a:cubicBezTo>
                <a:cubicBezTo>
                  <a:pt x="4993" y="532"/>
                  <a:pt x="4972" y="495"/>
                  <a:pt x="4939" y="495"/>
                </a:cubicBezTo>
                <a:cubicBezTo>
                  <a:pt x="4931" y="495"/>
                  <a:pt x="4922" y="497"/>
                  <a:pt x="4913" y="502"/>
                </a:cubicBezTo>
                <a:cubicBezTo>
                  <a:pt x="4888" y="502"/>
                  <a:pt x="4863" y="527"/>
                  <a:pt x="4863" y="552"/>
                </a:cubicBezTo>
                <a:lnTo>
                  <a:pt x="4687" y="1003"/>
                </a:lnTo>
                <a:cubicBezTo>
                  <a:pt x="4712" y="628"/>
                  <a:pt x="4537" y="252"/>
                  <a:pt x="42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1"/>
          <p:cNvSpPr txBox="1">
            <a:spLocks noGrp="1"/>
          </p:cNvSpPr>
          <p:nvPr>
            <p:ph type="title" hasCustomPrompt="1"/>
          </p:nvPr>
        </p:nvSpPr>
        <p:spPr>
          <a:xfrm>
            <a:off x="1775850" y="1568225"/>
            <a:ext cx="5592300" cy="1511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13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48" name="Google Shape;448;p11"/>
          <p:cNvSpPr txBox="1">
            <a:spLocks noGrp="1"/>
          </p:cNvSpPr>
          <p:nvPr>
            <p:ph type="subTitle" idx="1"/>
          </p:nvPr>
        </p:nvSpPr>
        <p:spPr>
          <a:xfrm>
            <a:off x="1775850" y="3079375"/>
            <a:ext cx="5592300" cy="49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3"/>
          <p:cNvSpPr/>
          <p:nvPr/>
        </p:nvSpPr>
        <p:spPr>
          <a:xfrm>
            <a:off x="48675" y="213850"/>
            <a:ext cx="1046048" cy="470875"/>
          </a:xfrm>
          <a:custGeom>
            <a:avLst/>
            <a:gdLst/>
            <a:ahLst/>
            <a:cxnLst/>
            <a:rect l="l" t="t" r="r" b="b"/>
            <a:pathLst>
              <a:path w="3661" h="1648" extrusionOk="0">
                <a:moveTo>
                  <a:pt x="2595" y="0"/>
                </a:moveTo>
                <a:cubicBezTo>
                  <a:pt x="2545" y="0"/>
                  <a:pt x="2495" y="6"/>
                  <a:pt x="2457" y="19"/>
                </a:cubicBezTo>
                <a:cubicBezTo>
                  <a:pt x="2357" y="69"/>
                  <a:pt x="2282" y="169"/>
                  <a:pt x="2206" y="269"/>
                </a:cubicBezTo>
                <a:cubicBezTo>
                  <a:pt x="2131" y="345"/>
                  <a:pt x="2031" y="445"/>
                  <a:pt x="1931" y="520"/>
                </a:cubicBezTo>
                <a:cubicBezTo>
                  <a:pt x="1899" y="499"/>
                  <a:pt x="1867" y="491"/>
                  <a:pt x="1833" y="491"/>
                </a:cubicBezTo>
                <a:cubicBezTo>
                  <a:pt x="1787" y="491"/>
                  <a:pt x="1738" y="506"/>
                  <a:pt x="1680" y="520"/>
                </a:cubicBezTo>
                <a:cubicBezTo>
                  <a:pt x="1605" y="545"/>
                  <a:pt x="1530" y="620"/>
                  <a:pt x="1505" y="696"/>
                </a:cubicBezTo>
                <a:cubicBezTo>
                  <a:pt x="1442" y="708"/>
                  <a:pt x="1379" y="714"/>
                  <a:pt x="1317" y="714"/>
                </a:cubicBezTo>
                <a:cubicBezTo>
                  <a:pt x="1254" y="714"/>
                  <a:pt x="1191" y="708"/>
                  <a:pt x="1129" y="696"/>
                </a:cubicBezTo>
                <a:cubicBezTo>
                  <a:pt x="1079" y="696"/>
                  <a:pt x="1022" y="689"/>
                  <a:pt x="966" y="689"/>
                </a:cubicBezTo>
                <a:cubicBezTo>
                  <a:pt x="909" y="689"/>
                  <a:pt x="853" y="696"/>
                  <a:pt x="803" y="721"/>
                </a:cubicBezTo>
                <a:cubicBezTo>
                  <a:pt x="703" y="746"/>
                  <a:pt x="653" y="846"/>
                  <a:pt x="577" y="921"/>
                </a:cubicBezTo>
                <a:cubicBezTo>
                  <a:pt x="377" y="1147"/>
                  <a:pt x="151" y="1347"/>
                  <a:pt x="1" y="1623"/>
                </a:cubicBezTo>
                <a:cubicBezTo>
                  <a:pt x="51" y="1623"/>
                  <a:pt x="101" y="1573"/>
                  <a:pt x="151" y="1548"/>
                </a:cubicBezTo>
                <a:lnTo>
                  <a:pt x="151" y="1548"/>
                </a:lnTo>
                <a:cubicBezTo>
                  <a:pt x="126" y="1573"/>
                  <a:pt x="101" y="1623"/>
                  <a:pt x="101" y="1648"/>
                </a:cubicBezTo>
                <a:cubicBezTo>
                  <a:pt x="151" y="1648"/>
                  <a:pt x="226" y="1598"/>
                  <a:pt x="251" y="1548"/>
                </a:cubicBezTo>
                <a:cubicBezTo>
                  <a:pt x="251" y="1573"/>
                  <a:pt x="251" y="1598"/>
                  <a:pt x="251" y="1623"/>
                </a:cubicBezTo>
                <a:cubicBezTo>
                  <a:pt x="302" y="1623"/>
                  <a:pt x="327" y="1573"/>
                  <a:pt x="352" y="1523"/>
                </a:cubicBezTo>
                <a:cubicBezTo>
                  <a:pt x="352" y="1548"/>
                  <a:pt x="352" y="1573"/>
                  <a:pt x="352" y="1598"/>
                </a:cubicBezTo>
                <a:cubicBezTo>
                  <a:pt x="402" y="1573"/>
                  <a:pt x="427" y="1548"/>
                  <a:pt x="452" y="1523"/>
                </a:cubicBezTo>
                <a:cubicBezTo>
                  <a:pt x="452" y="1523"/>
                  <a:pt x="452" y="1548"/>
                  <a:pt x="452" y="1573"/>
                </a:cubicBezTo>
                <a:cubicBezTo>
                  <a:pt x="477" y="1548"/>
                  <a:pt x="527" y="1523"/>
                  <a:pt x="577" y="1472"/>
                </a:cubicBezTo>
                <a:lnTo>
                  <a:pt x="577" y="1472"/>
                </a:lnTo>
                <a:cubicBezTo>
                  <a:pt x="577" y="1498"/>
                  <a:pt x="577" y="1498"/>
                  <a:pt x="552" y="1523"/>
                </a:cubicBezTo>
                <a:cubicBezTo>
                  <a:pt x="678" y="1447"/>
                  <a:pt x="778" y="1372"/>
                  <a:pt x="903" y="1272"/>
                </a:cubicBezTo>
                <a:cubicBezTo>
                  <a:pt x="913" y="1291"/>
                  <a:pt x="926" y="1299"/>
                  <a:pt x="941" y="1299"/>
                </a:cubicBezTo>
                <a:cubicBezTo>
                  <a:pt x="966" y="1299"/>
                  <a:pt x="997" y="1278"/>
                  <a:pt x="1028" y="1247"/>
                </a:cubicBezTo>
                <a:cubicBezTo>
                  <a:pt x="1041" y="1259"/>
                  <a:pt x="1054" y="1266"/>
                  <a:pt x="1066" y="1266"/>
                </a:cubicBezTo>
                <a:cubicBezTo>
                  <a:pt x="1079" y="1266"/>
                  <a:pt x="1091" y="1259"/>
                  <a:pt x="1104" y="1247"/>
                </a:cubicBezTo>
                <a:cubicBezTo>
                  <a:pt x="1129" y="1247"/>
                  <a:pt x="1179" y="1247"/>
                  <a:pt x="1204" y="1222"/>
                </a:cubicBezTo>
                <a:cubicBezTo>
                  <a:pt x="1211" y="1229"/>
                  <a:pt x="1221" y="1232"/>
                  <a:pt x="1231" y="1232"/>
                </a:cubicBezTo>
                <a:cubicBezTo>
                  <a:pt x="1256" y="1232"/>
                  <a:pt x="1286" y="1214"/>
                  <a:pt x="1304" y="1197"/>
                </a:cubicBezTo>
                <a:cubicBezTo>
                  <a:pt x="1429" y="1197"/>
                  <a:pt x="1555" y="1147"/>
                  <a:pt x="1630" y="1071"/>
                </a:cubicBezTo>
                <a:cubicBezTo>
                  <a:pt x="1655" y="1071"/>
                  <a:pt x="1655" y="1046"/>
                  <a:pt x="1655" y="1021"/>
                </a:cubicBezTo>
                <a:cubicBezTo>
                  <a:pt x="1680" y="1021"/>
                  <a:pt x="1655" y="996"/>
                  <a:pt x="1655" y="996"/>
                </a:cubicBezTo>
                <a:cubicBezTo>
                  <a:pt x="1662" y="989"/>
                  <a:pt x="1668" y="986"/>
                  <a:pt x="1672" y="986"/>
                </a:cubicBezTo>
                <a:cubicBezTo>
                  <a:pt x="1682" y="986"/>
                  <a:pt x="1687" y="1004"/>
                  <a:pt x="1705" y="1021"/>
                </a:cubicBezTo>
                <a:cubicBezTo>
                  <a:pt x="1705" y="1046"/>
                  <a:pt x="1680" y="1071"/>
                  <a:pt x="1680" y="1071"/>
                </a:cubicBezTo>
                <a:cubicBezTo>
                  <a:pt x="1655" y="1147"/>
                  <a:pt x="1630" y="1197"/>
                  <a:pt x="1605" y="1247"/>
                </a:cubicBezTo>
                <a:cubicBezTo>
                  <a:pt x="1580" y="1322"/>
                  <a:pt x="1580" y="1372"/>
                  <a:pt x="1605" y="1447"/>
                </a:cubicBezTo>
                <a:lnTo>
                  <a:pt x="1680" y="1447"/>
                </a:lnTo>
                <a:cubicBezTo>
                  <a:pt x="1705" y="1422"/>
                  <a:pt x="1730" y="1397"/>
                  <a:pt x="1755" y="1372"/>
                </a:cubicBezTo>
                <a:cubicBezTo>
                  <a:pt x="1780" y="1397"/>
                  <a:pt x="1805" y="1397"/>
                  <a:pt x="1856" y="1397"/>
                </a:cubicBezTo>
                <a:cubicBezTo>
                  <a:pt x="1906" y="1397"/>
                  <a:pt x="1956" y="1397"/>
                  <a:pt x="1981" y="1347"/>
                </a:cubicBezTo>
                <a:lnTo>
                  <a:pt x="2031" y="1347"/>
                </a:lnTo>
                <a:cubicBezTo>
                  <a:pt x="2056" y="1347"/>
                  <a:pt x="2056" y="1322"/>
                  <a:pt x="2081" y="1322"/>
                </a:cubicBezTo>
                <a:cubicBezTo>
                  <a:pt x="2131" y="1322"/>
                  <a:pt x="2156" y="1272"/>
                  <a:pt x="2181" y="1247"/>
                </a:cubicBezTo>
                <a:cubicBezTo>
                  <a:pt x="2231" y="1222"/>
                  <a:pt x="2257" y="1197"/>
                  <a:pt x="2257" y="1172"/>
                </a:cubicBezTo>
                <a:lnTo>
                  <a:pt x="2357" y="1172"/>
                </a:lnTo>
                <a:cubicBezTo>
                  <a:pt x="2382" y="1147"/>
                  <a:pt x="2407" y="1122"/>
                  <a:pt x="2407" y="1097"/>
                </a:cubicBezTo>
                <a:cubicBezTo>
                  <a:pt x="2382" y="1046"/>
                  <a:pt x="2332" y="996"/>
                  <a:pt x="2257" y="971"/>
                </a:cubicBezTo>
                <a:cubicBezTo>
                  <a:pt x="2206" y="946"/>
                  <a:pt x="2156" y="921"/>
                  <a:pt x="2081" y="921"/>
                </a:cubicBezTo>
                <a:cubicBezTo>
                  <a:pt x="2081" y="896"/>
                  <a:pt x="2056" y="896"/>
                  <a:pt x="2031" y="871"/>
                </a:cubicBezTo>
                <a:cubicBezTo>
                  <a:pt x="2031" y="871"/>
                  <a:pt x="2031" y="846"/>
                  <a:pt x="2031" y="821"/>
                </a:cubicBezTo>
                <a:cubicBezTo>
                  <a:pt x="2031" y="846"/>
                  <a:pt x="2056" y="846"/>
                  <a:pt x="2056" y="871"/>
                </a:cubicBezTo>
                <a:lnTo>
                  <a:pt x="2106" y="871"/>
                </a:lnTo>
                <a:cubicBezTo>
                  <a:pt x="2231" y="871"/>
                  <a:pt x="2357" y="796"/>
                  <a:pt x="2432" y="721"/>
                </a:cubicBezTo>
                <a:cubicBezTo>
                  <a:pt x="2482" y="721"/>
                  <a:pt x="2507" y="696"/>
                  <a:pt x="2532" y="670"/>
                </a:cubicBezTo>
                <a:cubicBezTo>
                  <a:pt x="2557" y="670"/>
                  <a:pt x="2607" y="645"/>
                  <a:pt x="2607" y="620"/>
                </a:cubicBezTo>
                <a:cubicBezTo>
                  <a:pt x="2632" y="620"/>
                  <a:pt x="2683" y="595"/>
                  <a:pt x="2683" y="570"/>
                </a:cubicBezTo>
                <a:cubicBezTo>
                  <a:pt x="2733" y="570"/>
                  <a:pt x="2783" y="545"/>
                  <a:pt x="2783" y="495"/>
                </a:cubicBezTo>
                <a:cubicBezTo>
                  <a:pt x="2933" y="470"/>
                  <a:pt x="3059" y="470"/>
                  <a:pt x="3184" y="420"/>
                </a:cubicBezTo>
                <a:cubicBezTo>
                  <a:pt x="3184" y="420"/>
                  <a:pt x="3159" y="420"/>
                  <a:pt x="3159" y="395"/>
                </a:cubicBezTo>
                <a:cubicBezTo>
                  <a:pt x="3209" y="395"/>
                  <a:pt x="3259" y="395"/>
                  <a:pt x="3309" y="370"/>
                </a:cubicBezTo>
                <a:cubicBezTo>
                  <a:pt x="3284" y="370"/>
                  <a:pt x="3259" y="370"/>
                  <a:pt x="3259" y="345"/>
                </a:cubicBezTo>
                <a:lnTo>
                  <a:pt x="3384" y="345"/>
                </a:lnTo>
                <a:cubicBezTo>
                  <a:pt x="3384" y="320"/>
                  <a:pt x="3359" y="295"/>
                  <a:pt x="3334" y="295"/>
                </a:cubicBezTo>
                <a:cubicBezTo>
                  <a:pt x="3384" y="295"/>
                  <a:pt x="3460" y="295"/>
                  <a:pt x="3510" y="269"/>
                </a:cubicBezTo>
                <a:cubicBezTo>
                  <a:pt x="3485" y="269"/>
                  <a:pt x="3434" y="244"/>
                  <a:pt x="3409" y="219"/>
                </a:cubicBezTo>
                <a:lnTo>
                  <a:pt x="3409" y="219"/>
                </a:lnTo>
                <a:cubicBezTo>
                  <a:pt x="3431" y="227"/>
                  <a:pt x="3453" y="230"/>
                  <a:pt x="3475" y="230"/>
                </a:cubicBezTo>
                <a:cubicBezTo>
                  <a:pt x="3526" y="230"/>
                  <a:pt x="3574" y="212"/>
                  <a:pt x="3610" y="194"/>
                </a:cubicBezTo>
                <a:cubicBezTo>
                  <a:pt x="3585" y="169"/>
                  <a:pt x="3535" y="144"/>
                  <a:pt x="3510" y="144"/>
                </a:cubicBezTo>
                <a:cubicBezTo>
                  <a:pt x="3560" y="144"/>
                  <a:pt x="3610" y="119"/>
                  <a:pt x="3660" y="94"/>
                </a:cubicBezTo>
                <a:cubicBezTo>
                  <a:pt x="3359" y="19"/>
                  <a:pt x="3059" y="44"/>
                  <a:pt x="2733" y="19"/>
                </a:cubicBezTo>
                <a:cubicBezTo>
                  <a:pt x="2695" y="6"/>
                  <a:pt x="2645" y="0"/>
                  <a:pt x="25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3"/>
          <p:cNvSpPr/>
          <p:nvPr/>
        </p:nvSpPr>
        <p:spPr>
          <a:xfrm>
            <a:off x="8470771" y="933848"/>
            <a:ext cx="1267670" cy="360139"/>
          </a:xfrm>
          <a:custGeom>
            <a:avLst/>
            <a:gdLst/>
            <a:ahLst/>
            <a:cxnLst/>
            <a:rect l="l" t="t" r="r" b="b"/>
            <a:pathLst>
              <a:path w="13059" h="3710" extrusionOk="0">
                <a:moveTo>
                  <a:pt x="5189" y="0"/>
                </a:moveTo>
                <a:cubicBezTo>
                  <a:pt x="4136" y="0"/>
                  <a:pt x="3234" y="702"/>
                  <a:pt x="2958" y="1680"/>
                </a:cubicBezTo>
                <a:cubicBezTo>
                  <a:pt x="2783" y="1579"/>
                  <a:pt x="2557" y="1529"/>
                  <a:pt x="2306" y="1529"/>
                </a:cubicBezTo>
                <a:cubicBezTo>
                  <a:pt x="1655" y="1529"/>
                  <a:pt x="1103" y="1980"/>
                  <a:pt x="928" y="2582"/>
                </a:cubicBezTo>
                <a:lnTo>
                  <a:pt x="552" y="2582"/>
                </a:lnTo>
                <a:cubicBezTo>
                  <a:pt x="251" y="2582"/>
                  <a:pt x="1" y="2833"/>
                  <a:pt x="1" y="3133"/>
                </a:cubicBezTo>
                <a:cubicBezTo>
                  <a:pt x="1" y="3284"/>
                  <a:pt x="51" y="3434"/>
                  <a:pt x="176" y="3534"/>
                </a:cubicBezTo>
                <a:cubicBezTo>
                  <a:pt x="276" y="3635"/>
                  <a:pt x="402" y="3710"/>
                  <a:pt x="552" y="3710"/>
                </a:cubicBezTo>
                <a:lnTo>
                  <a:pt x="12507" y="3710"/>
                </a:lnTo>
                <a:cubicBezTo>
                  <a:pt x="12808" y="3710"/>
                  <a:pt x="13058" y="3459"/>
                  <a:pt x="13058" y="3133"/>
                </a:cubicBezTo>
                <a:cubicBezTo>
                  <a:pt x="13058" y="2983"/>
                  <a:pt x="13008" y="2858"/>
                  <a:pt x="12908" y="2757"/>
                </a:cubicBezTo>
                <a:cubicBezTo>
                  <a:pt x="12808" y="2657"/>
                  <a:pt x="12657" y="2582"/>
                  <a:pt x="12507" y="2582"/>
                </a:cubicBezTo>
                <a:lnTo>
                  <a:pt x="11956" y="2582"/>
                </a:lnTo>
                <a:cubicBezTo>
                  <a:pt x="11730" y="2056"/>
                  <a:pt x="11204" y="1705"/>
                  <a:pt x="10602" y="1705"/>
                </a:cubicBezTo>
                <a:cubicBezTo>
                  <a:pt x="10201" y="1705"/>
                  <a:pt x="9825" y="1855"/>
                  <a:pt x="9575" y="2131"/>
                </a:cubicBezTo>
                <a:cubicBezTo>
                  <a:pt x="9224" y="1529"/>
                  <a:pt x="8572" y="1128"/>
                  <a:pt x="7820" y="1128"/>
                </a:cubicBezTo>
                <a:cubicBezTo>
                  <a:pt x="7620" y="1128"/>
                  <a:pt x="7419" y="1153"/>
                  <a:pt x="7244" y="1228"/>
                </a:cubicBezTo>
                <a:cubicBezTo>
                  <a:pt x="6843" y="502"/>
                  <a:pt x="6091" y="0"/>
                  <a:pt x="5189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3"/>
          <p:cNvSpPr/>
          <p:nvPr/>
        </p:nvSpPr>
        <p:spPr>
          <a:xfrm>
            <a:off x="-233178" y="1382695"/>
            <a:ext cx="831673" cy="360299"/>
          </a:xfrm>
          <a:custGeom>
            <a:avLst/>
            <a:gdLst/>
            <a:ahLst/>
            <a:cxnLst/>
            <a:rect l="l" t="t" r="r" b="b"/>
            <a:pathLst>
              <a:path w="8723" h="3779" extrusionOk="0">
                <a:moveTo>
                  <a:pt x="4091" y="1"/>
                </a:moveTo>
                <a:cubicBezTo>
                  <a:pt x="3317" y="1"/>
                  <a:pt x="3058" y="908"/>
                  <a:pt x="3058" y="908"/>
                </a:cubicBezTo>
                <a:cubicBezTo>
                  <a:pt x="3058" y="908"/>
                  <a:pt x="2532" y="231"/>
                  <a:pt x="1805" y="106"/>
                </a:cubicBezTo>
                <a:cubicBezTo>
                  <a:pt x="1780" y="81"/>
                  <a:pt x="1730" y="81"/>
                  <a:pt x="1680" y="81"/>
                </a:cubicBezTo>
                <a:cubicBezTo>
                  <a:pt x="1632" y="75"/>
                  <a:pt x="1585" y="72"/>
                  <a:pt x="1537" y="72"/>
                </a:cubicBezTo>
                <a:cubicBezTo>
                  <a:pt x="1383" y="72"/>
                  <a:pt x="1225" y="105"/>
                  <a:pt x="1053" y="181"/>
                </a:cubicBezTo>
                <a:cubicBezTo>
                  <a:pt x="1" y="683"/>
                  <a:pt x="1454" y="2011"/>
                  <a:pt x="1454" y="2011"/>
                </a:cubicBezTo>
                <a:cubicBezTo>
                  <a:pt x="1454" y="2011"/>
                  <a:pt x="101" y="2863"/>
                  <a:pt x="928" y="3389"/>
                </a:cubicBezTo>
                <a:cubicBezTo>
                  <a:pt x="1090" y="3488"/>
                  <a:pt x="1274" y="3527"/>
                  <a:pt x="1466" y="3527"/>
                </a:cubicBezTo>
                <a:cubicBezTo>
                  <a:pt x="2251" y="3527"/>
                  <a:pt x="3158" y="2863"/>
                  <a:pt x="3158" y="2863"/>
                </a:cubicBezTo>
                <a:cubicBezTo>
                  <a:pt x="3510" y="3281"/>
                  <a:pt x="5472" y="3778"/>
                  <a:pt x="6870" y="3778"/>
                </a:cubicBezTo>
                <a:cubicBezTo>
                  <a:pt x="7565" y="3778"/>
                  <a:pt x="8121" y="3655"/>
                  <a:pt x="8271" y="3339"/>
                </a:cubicBezTo>
                <a:cubicBezTo>
                  <a:pt x="8722" y="2387"/>
                  <a:pt x="7194" y="2337"/>
                  <a:pt x="7194" y="2337"/>
                </a:cubicBezTo>
                <a:cubicBezTo>
                  <a:pt x="7194" y="2337"/>
                  <a:pt x="8572" y="1359"/>
                  <a:pt x="7569" y="808"/>
                </a:cubicBezTo>
                <a:cubicBezTo>
                  <a:pt x="7544" y="783"/>
                  <a:pt x="7494" y="758"/>
                  <a:pt x="7469" y="733"/>
                </a:cubicBezTo>
                <a:cubicBezTo>
                  <a:pt x="7299" y="656"/>
                  <a:pt x="7132" y="625"/>
                  <a:pt x="6974" y="625"/>
                </a:cubicBezTo>
                <a:cubicBezTo>
                  <a:pt x="6247" y="625"/>
                  <a:pt x="5690" y="1284"/>
                  <a:pt x="5690" y="1284"/>
                </a:cubicBezTo>
                <a:cubicBezTo>
                  <a:pt x="5690" y="1284"/>
                  <a:pt x="5615" y="457"/>
                  <a:pt x="4512" y="81"/>
                </a:cubicBezTo>
                <a:cubicBezTo>
                  <a:pt x="4357" y="25"/>
                  <a:pt x="4217" y="1"/>
                  <a:pt x="4091" y="1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3"/>
          <p:cNvSpPr/>
          <p:nvPr/>
        </p:nvSpPr>
        <p:spPr>
          <a:xfrm>
            <a:off x="-372684" y="4603502"/>
            <a:ext cx="815302" cy="412437"/>
          </a:xfrm>
          <a:custGeom>
            <a:avLst/>
            <a:gdLst/>
            <a:ahLst/>
            <a:cxnLst/>
            <a:rect l="l" t="t" r="r" b="b"/>
            <a:pathLst>
              <a:path w="6047" h="3059" extrusionOk="0">
                <a:moveTo>
                  <a:pt x="1304" y="0"/>
                </a:moveTo>
                <a:cubicBezTo>
                  <a:pt x="1" y="0"/>
                  <a:pt x="527" y="1629"/>
                  <a:pt x="527" y="1629"/>
                </a:cubicBezTo>
                <a:cubicBezTo>
                  <a:pt x="1085" y="2770"/>
                  <a:pt x="1943" y="3058"/>
                  <a:pt x="2668" y="3058"/>
                </a:cubicBezTo>
                <a:cubicBezTo>
                  <a:pt x="3409" y="3058"/>
                  <a:pt x="4011" y="2757"/>
                  <a:pt x="4011" y="2757"/>
                </a:cubicBezTo>
                <a:cubicBezTo>
                  <a:pt x="4220" y="2819"/>
                  <a:pt x="4410" y="2846"/>
                  <a:pt x="4580" y="2846"/>
                </a:cubicBezTo>
                <a:cubicBezTo>
                  <a:pt x="5938" y="2846"/>
                  <a:pt x="6046" y="1095"/>
                  <a:pt x="4888" y="827"/>
                </a:cubicBezTo>
                <a:cubicBezTo>
                  <a:pt x="4687" y="781"/>
                  <a:pt x="4512" y="762"/>
                  <a:pt x="4360" y="762"/>
                </a:cubicBezTo>
                <a:cubicBezTo>
                  <a:pt x="3521" y="762"/>
                  <a:pt x="3359" y="1354"/>
                  <a:pt x="3359" y="1354"/>
                </a:cubicBezTo>
                <a:cubicBezTo>
                  <a:pt x="3359" y="1354"/>
                  <a:pt x="2632" y="0"/>
                  <a:pt x="1304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3"/>
          <p:cNvSpPr/>
          <p:nvPr/>
        </p:nvSpPr>
        <p:spPr>
          <a:xfrm>
            <a:off x="5162297" y="-146455"/>
            <a:ext cx="831673" cy="360299"/>
          </a:xfrm>
          <a:custGeom>
            <a:avLst/>
            <a:gdLst/>
            <a:ahLst/>
            <a:cxnLst/>
            <a:rect l="l" t="t" r="r" b="b"/>
            <a:pathLst>
              <a:path w="8723" h="3779" extrusionOk="0">
                <a:moveTo>
                  <a:pt x="4091" y="1"/>
                </a:moveTo>
                <a:cubicBezTo>
                  <a:pt x="3317" y="1"/>
                  <a:pt x="3058" y="908"/>
                  <a:pt x="3058" y="908"/>
                </a:cubicBezTo>
                <a:cubicBezTo>
                  <a:pt x="3058" y="908"/>
                  <a:pt x="2532" y="231"/>
                  <a:pt x="1805" y="106"/>
                </a:cubicBezTo>
                <a:cubicBezTo>
                  <a:pt x="1780" y="81"/>
                  <a:pt x="1730" y="81"/>
                  <a:pt x="1680" y="81"/>
                </a:cubicBezTo>
                <a:cubicBezTo>
                  <a:pt x="1632" y="75"/>
                  <a:pt x="1585" y="72"/>
                  <a:pt x="1537" y="72"/>
                </a:cubicBezTo>
                <a:cubicBezTo>
                  <a:pt x="1383" y="72"/>
                  <a:pt x="1225" y="105"/>
                  <a:pt x="1053" y="181"/>
                </a:cubicBezTo>
                <a:cubicBezTo>
                  <a:pt x="1" y="683"/>
                  <a:pt x="1454" y="2011"/>
                  <a:pt x="1454" y="2011"/>
                </a:cubicBezTo>
                <a:cubicBezTo>
                  <a:pt x="1454" y="2011"/>
                  <a:pt x="101" y="2863"/>
                  <a:pt x="928" y="3389"/>
                </a:cubicBezTo>
                <a:cubicBezTo>
                  <a:pt x="1090" y="3488"/>
                  <a:pt x="1274" y="3527"/>
                  <a:pt x="1466" y="3527"/>
                </a:cubicBezTo>
                <a:cubicBezTo>
                  <a:pt x="2251" y="3527"/>
                  <a:pt x="3158" y="2863"/>
                  <a:pt x="3158" y="2863"/>
                </a:cubicBezTo>
                <a:cubicBezTo>
                  <a:pt x="3510" y="3281"/>
                  <a:pt x="5472" y="3778"/>
                  <a:pt x="6870" y="3778"/>
                </a:cubicBezTo>
                <a:cubicBezTo>
                  <a:pt x="7565" y="3778"/>
                  <a:pt x="8121" y="3655"/>
                  <a:pt x="8271" y="3339"/>
                </a:cubicBezTo>
                <a:cubicBezTo>
                  <a:pt x="8722" y="2387"/>
                  <a:pt x="7194" y="2337"/>
                  <a:pt x="7194" y="2337"/>
                </a:cubicBezTo>
                <a:cubicBezTo>
                  <a:pt x="7194" y="2337"/>
                  <a:pt x="8572" y="1359"/>
                  <a:pt x="7569" y="808"/>
                </a:cubicBezTo>
                <a:cubicBezTo>
                  <a:pt x="7544" y="783"/>
                  <a:pt x="7494" y="758"/>
                  <a:pt x="7469" y="733"/>
                </a:cubicBezTo>
                <a:cubicBezTo>
                  <a:pt x="7299" y="656"/>
                  <a:pt x="7132" y="625"/>
                  <a:pt x="6974" y="625"/>
                </a:cubicBezTo>
                <a:cubicBezTo>
                  <a:pt x="6247" y="625"/>
                  <a:pt x="5690" y="1284"/>
                  <a:pt x="5690" y="1284"/>
                </a:cubicBezTo>
                <a:cubicBezTo>
                  <a:pt x="5690" y="1284"/>
                  <a:pt x="5615" y="457"/>
                  <a:pt x="4512" y="81"/>
                </a:cubicBezTo>
                <a:cubicBezTo>
                  <a:pt x="4357" y="25"/>
                  <a:pt x="4217" y="1"/>
                  <a:pt x="4091" y="1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6" name="Google Shape;456;p13"/>
          <p:cNvGrpSpPr/>
          <p:nvPr/>
        </p:nvGrpSpPr>
        <p:grpSpPr>
          <a:xfrm>
            <a:off x="162346" y="165593"/>
            <a:ext cx="8624854" cy="3265854"/>
            <a:chOff x="162346" y="165593"/>
            <a:chExt cx="8624854" cy="3265854"/>
          </a:xfrm>
        </p:grpSpPr>
        <p:grpSp>
          <p:nvGrpSpPr>
            <p:cNvPr id="457" name="Google Shape;457;p13"/>
            <p:cNvGrpSpPr/>
            <p:nvPr/>
          </p:nvGrpSpPr>
          <p:grpSpPr>
            <a:xfrm>
              <a:off x="162346" y="3104701"/>
              <a:ext cx="214142" cy="326746"/>
              <a:chOff x="3324921" y="369626"/>
              <a:chExt cx="214142" cy="326746"/>
            </a:xfrm>
          </p:grpSpPr>
          <p:sp>
            <p:nvSpPr>
              <p:cNvPr id="458" name="Google Shape;458;p13"/>
              <p:cNvSpPr/>
              <p:nvPr/>
            </p:nvSpPr>
            <p:spPr>
              <a:xfrm>
                <a:off x="3324921" y="369626"/>
                <a:ext cx="172789" cy="170459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56" extrusionOk="0">
                    <a:moveTo>
                      <a:pt x="890" y="1"/>
                    </a:moveTo>
                    <a:cubicBezTo>
                      <a:pt x="871" y="1"/>
                      <a:pt x="852" y="13"/>
                      <a:pt x="852" y="38"/>
                    </a:cubicBezTo>
                    <a:cubicBezTo>
                      <a:pt x="777" y="640"/>
                      <a:pt x="652" y="765"/>
                      <a:pt x="50" y="840"/>
                    </a:cubicBezTo>
                    <a:cubicBezTo>
                      <a:pt x="0" y="840"/>
                      <a:pt x="0" y="916"/>
                      <a:pt x="50" y="916"/>
                    </a:cubicBezTo>
                    <a:cubicBezTo>
                      <a:pt x="652" y="991"/>
                      <a:pt x="777" y="1116"/>
                      <a:pt x="852" y="1718"/>
                    </a:cubicBezTo>
                    <a:cubicBezTo>
                      <a:pt x="852" y="1743"/>
                      <a:pt x="871" y="1755"/>
                      <a:pt x="890" y="1755"/>
                    </a:cubicBezTo>
                    <a:cubicBezTo>
                      <a:pt x="909" y="1755"/>
                      <a:pt x="928" y="1743"/>
                      <a:pt x="928" y="1718"/>
                    </a:cubicBezTo>
                    <a:cubicBezTo>
                      <a:pt x="1003" y="1116"/>
                      <a:pt x="1128" y="991"/>
                      <a:pt x="1730" y="916"/>
                    </a:cubicBezTo>
                    <a:cubicBezTo>
                      <a:pt x="1780" y="916"/>
                      <a:pt x="1780" y="840"/>
                      <a:pt x="1730" y="840"/>
                    </a:cubicBezTo>
                    <a:cubicBezTo>
                      <a:pt x="1128" y="765"/>
                      <a:pt x="1003" y="640"/>
                      <a:pt x="928" y="38"/>
                    </a:cubicBezTo>
                    <a:cubicBezTo>
                      <a:pt x="928" y="13"/>
                      <a:pt x="909" y="1"/>
                      <a:pt x="8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13"/>
              <p:cNvSpPr/>
              <p:nvPr/>
            </p:nvSpPr>
            <p:spPr>
              <a:xfrm>
                <a:off x="3414907" y="575808"/>
                <a:ext cx="124156" cy="1205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242" extrusionOk="0">
                    <a:moveTo>
                      <a:pt x="640" y="1"/>
                    </a:moveTo>
                    <a:cubicBezTo>
                      <a:pt x="633" y="1"/>
                      <a:pt x="627" y="7"/>
                      <a:pt x="627" y="20"/>
                    </a:cubicBezTo>
                    <a:cubicBezTo>
                      <a:pt x="577" y="471"/>
                      <a:pt x="477" y="546"/>
                      <a:pt x="26" y="596"/>
                    </a:cubicBezTo>
                    <a:cubicBezTo>
                      <a:pt x="1" y="596"/>
                      <a:pt x="1" y="646"/>
                      <a:pt x="26" y="646"/>
                    </a:cubicBezTo>
                    <a:cubicBezTo>
                      <a:pt x="477" y="696"/>
                      <a:pt x="577" y="771"/>
                      <a:pt x="627" y="1223"/>
                    </a:cubicBezTo>
                    <a:cubicBezTo>
                      <a:pt x="627" y="1235"/>
                      <a:pt x="633" y="1241"/>
                      <a:pt x="640" y="1241"/>
                    </a:cubicBezTo>
                    <a:cubicBezTo>
                      <a:pt x="646" y="1241"/>
                      <a:pt x="652" y="1235"/>
                      <a:pt x="652" y="1223"/>
                    </a:cubicBezTo>
                    <a:cubicBezTo>
                      <a:pt x="702" y="771"/>
                      <a:pt x="803" y="696"/>
                      <a:pt x="1254" y="646"/>
                    </a:cubicBezTo>
                    <a:cubicBezTo>
                      <a:pt x="1279" y="646"/>
                      <a:pt x="1279" y="596"/>
                      <a:pt x="1254" y="596"/>
                    </a:cubicBezTo>
                    <a:cubicBezTo>
                      <a:pt x="803" y="546"/>
                      <a:pt x="702" y="471"/>
                      <a:pt x="652" y="20"/>
                    </a:cubicBezTo>
                    <a:cubicBezTo>
                      <a:pt x="652" y="7"/>
                      <a:pt x="646" y="1"/>
                      <a:pt x="6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0" name="Google Shape;460;p13"/>
            <p:cNvSpPr/>
            <p:nvPr/>
          </p:nvSpPr>
          <p:spPr>
            <a:xfrm>
              <a:off x="8666751" y="168138"/>
              <a:ext cx="120449" cy="11779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8599227" y="664374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1826075" y="165593"/>
              <a:ext cx="124253" cy="122894"/>
            </a:xfrm>
            <a:custGeom>
              <a:avLst/>
              <a:gdLst/>
              <a:ahLst/>
              <a:cxnLst/>
              <a:rect l="l" t="t" r="r" b="b"/>
              <a:pathLst>
                <a:path w="1280" h="1266" extrusionOk="0">
                  <a:moveTo>
                    <a:pt x="640" y="0"/>
                  </a:moveTo>
                  <a:cubicBezTo>
                    <a:pt x="634" y="0"/>
                    <a:pt x="628" y="7"/>
                    <a:pt x="628" y="19"/>
                  </a:cubicBezTo>
                  <a:cubicBezTo>
                    <a:pt x="577" y="470"/>
                    <a:pt x="477" y="570"/>
                    <a:pt x="26" y="621"/>
                  </a:cubicBezTo>
                  <a:cubicBezTo>
                    <a:pt x="1" y="621"/>
                    <a:pt x="1" y="646"/>
                    <a:pt x="26" y="646"/>
                  </a:cubicBezTo>
                  <a:cubicBezTo>
                    <a:pt x="477" y="696"/>
                    <a:pt x="577" y="796"/>
                    <a:pt x="628" y="1247"/>
                  </a:cubicBezTo>
                  <a:cubicBezTo>
                    <a:pt x="628" y="1260"/>
                    <a:pt x="634" y="1266"/>
                    <a:pt x="640" y="1266"/>
                  </a:cubicBezTo>
                  <a:cubicBezTo>
                    <a:pt x="646" y="1266"/>
                    <a:pt x="653" y="1260"/>
                    <a:pt x="653" y="1247"/>
                  </a:cubicBezTo>
                  <a:cubicBezTo>
                    <a:pt x="703" y="796"/>
                    <a:pt x="803" y="696"/>
                    <a:pt x="1254" y="646"/>
                  </a:cubicBezTo>
                  <a:cubicBezTo>
                    <a:pt x="1279" y="646"/>
                    <a:pt x="1279" y="621"/>
                    <a:pt x="1254" y="621"/>
                  </a:cubicBezTo>
                  <a:cubicBezTo>
                    <a:pt x="803" y="570"/>
                    <a:pt x="703" y="470"/>
                    <a:pt x="653" y="19"/>
                  </a:cubicBezTo>
                  <a:cubicBezTo>
                    <a:pt x="653" y="7"/>
                    <a:pt x="646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2369677" y="288474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4" name="Google Shape;464;p13"/>
          <p:cNvSpPr txBox="1">
            <a:spLocks noGrp="1"/>
          </p:cNvSpPr>
          <p:nvPr>
            <p:ph type="title"/>
          </p:nvPr>
        </p:nvSpPr>
        <p:spPr>
          <a:xfrm>
            <a:off x="720000" y="1915263"/>
            <a:ext cx="2336400" cy="42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65" name="Google Shape;465;p13"/>
          <p:cNvSpPr txBox="1">
            <a:spLocks noGrp="1"/>
          </p:cNvSpPr>
          <p:nvPr>
            <p:ph type="title" idx="2" hasCustomPrompt="1"/>
          </p:nvPr>
        </p:nvSpPr>
        <p:spPr>
          <a:xfrm>
            <a:off x="1689600" y="1263375"/>
            <a:ext cx="397200" cy="59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6" name="Google Shape;466;p13"/>
          <p:cNvSpPr txBox="1">
            <a:spLocks noGrp="1"/>
          </p:cNvSpPr>
          <p:nvPr>
            <p:ph type="subTitle" idx="1"/>
          </p:nvPr>
        </p:nvSpPr>
        <p:spPr>
          <a:xfrm>
            <a:off x="720000" y="2340962"/>
            <a:ext cx="23364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13"/>
          <p:cNvSpPr txBox="1">
            <a:spLocks noGrp="1"/>
          </p:cNvSpPr>
          <p:nvPr>
            <p:ph type="title" idx="3"/>
          </p:nvPr>
        </p:nvSpPr>
        <p:spPr>
          <a:xfrm>
            <a:off x="3403800" y="1915263"/>
            <a:ext cx="2336400" cy="42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68" name="Google Shape;468;p13"/>
          <p:cNvSpPr txBox="1">
            <a:spLocks noGrp="1"/>
          </p:cNvSpPr>
          <p:nvPr>
            <p:ph type="title" idx="4" hasCustomPrompt="1"/>
          </p:nvPr>
        </p:nvSpPr>
        <p:spPr>
          <a:xfrm>
            <a:off x="4373400" y="1263375"/>
            <a:ext cx="397200" cy="59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9" name="Google Shape;469;p13"/>
          <p:cNvSpPr txBox="1">
            <a:spLocks noGrp="1"/>
          </p:cNvSpPr>
          <p:nvPr>
            <p:ph type="subTitle" idx="5"/>
          </p:nvPr>
        </p:nvSpPr>
        <p:spPr>
          <a:xfrm>
            <a:off x="3403800" y="2340962"/>
            <a:ext cx="23364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13"/>
          <p:cNvSpPr txBox="1">
            <a:spLocks noGrp="1"/>
          </p:cNvSpPr>
          <p:nvPr>
            <p:ph type="title" idx="6"/>
          </p:nvPr>
        </p:nvSpPr>
        <p:spPr>
          <a:xfrm>
            <a:off x="6087600" y="1915263"/>
            <a:ext cx="2336400" cy="42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 idx="7" hasCustomPrompt="1"/>
          </p:nvPr>
        </p:nvSpPr>
        <p:spPr>
          <a:xfrm>
            <a:off x="7057200" y="1263375"/>
            <a:ext cx="397200" cy="59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2" name="Google Shape;472;p13"/>
          <p:cNvSpPr txBox="1">
            <a:spLocks noGrp="1"/>
          </p:cNvSpPr>
          <p:nvPr>
            <p:ph type="subTitle" idx="8"/>
          </p:nvPr>
        </p:nvSpPr>
        <p:spPr>
          <a:xfrm>
            <a:off x="6087600" y="2340962"/>
            <a:ext cx="23364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title" idx="9"/>
          </p:nvPr>
        </p:nvSpPr>
        <p:spPr>
          <a:xfrm>
            <a:off x="720000" y="3700175"/>
            <a:ext cx="2336400" cy="42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title" idx="13" hasCustomPrompt="1"/>
          </p:nvPr>
        </p:nvSpPr>
        <p:spPr>
          <a:xfrm>
            <a:off x="1689600" y="3048300"/>
            <a:ext cx="397200" cy="59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5" name="Google Shape;475;p13"/>
          <p:cNvSpPr txBox="1">
            <a:spLocks noGrp="1"/>
          </p:cNvSpPr>
          <p:nvPr>
            <p:ph type="subTitle" idx="14"/>
          </p:nvPr>
        </p:nvSpPr>
        <p:spPr>
          <a:xfrm>
            <a:off x="720000" y="4125900"/>
            <a:ext cx="23364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13"/>
          <p:cNvSpPr txBox="1">
            <a:spLocks noGrp="1"/>
          </p:cNvSpPr>
          <p:nvPr>
            <p:ph type="title" idx="15"/>
          </p:nvPr>
        </p:nvSpPr>
        <p:spPr>
          <a:xfrm>
            <a:off x="3403800" y="3700175"/>
            <a:ext cx="2336400" cy="42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title" idx="16" hasCustomPrompt="1"/>
          </p:nvPr>
        </p:nvSpPr>
        <p:spPr>
          <a:xfrm>
            <a:off x="4373400" y="3048300"/>
            <a:ext cx="397200" cy="59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78" name="Google Shape;478;p13"/>
          <p:cNvSpPr txBox="1">
            <a:spLocks noGrp="1"/>
          </p:cNvSpPr>
          <p:nvPr>
            <p:ph type="subTitle" idx="17"/>
          </p:nvPr>
        </p:nvSpPr>
        <p:spPr>
          <a:xfrm>
            <a:off x="3403800" y="4125900"/>
            <a:ext cx="23364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3"/>
          <p:cNvSpPr txBox="1">
            <a:spLocks noGrp="1"/>
          </p:cNvSpPr>
          <p:nvPr>
            <p:ph type="title" idx="18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6539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igelow Rules"/>
              <a:buNone/>
              <a:defRPr sz="4500" b="1">
                <a:solidFill>
                  <a:schemeClr val="dk1"/>
                </a:solidFill>
                <a:latin typeface="Bigelow Rules"/>
                <a:ea typeface="Bigelow Rules"/>
                <a:cs typeface="Bigelow Rules"/>
                <a:sym typeface="Bigelow Rule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ebas Neue"/>
              <a:buNone/>
              <a:defRPr sz="4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ebas Neue"/>
              <a:buNone/>
              <a:defRPr sz="4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ebas Neue"/>
              <a:buNone/>
              <a:defRPr sz="4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ebas Neue"/>
              <a:buNone/>
              <a:defRPr sz="4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ebas Neue"/>
              <a:buNone/>
              <a:defRPr sz="4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ebas Neue"/>
              <a:buNone/>
              <a:defRPr sz="4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ebas Neue"/>
              <a:buNone/>
              <a:defRPr sz="4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Bebas Neue"/>
              <a:buNone/>
              <a:defRPr sz="4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6539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■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●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Karla"/>
              <a:buChar char="○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Karla"/>
              <a:buChar char="■"/>
              <a:defRPr sz="16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7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6" r:id="rId14"/>
    <p:sldLayoutId id="2147483667" r:id="rId15"/>
    <p:sldLayoutId id="2147483668" r:id="rId16"/>
    <p:sldLayoutId id="2147483670" r:id="rId17"/>
    <p:sldLayoutId id="2147483674" r:id="rId18"/>
    <p:sldLayoutId id="2147483675" r:id="rId1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33"/>
          <p:cNvSpPr txBox="1">
            <a:spLocks noGrp="1"/>
          </p:cNvSpPr>
          <p:nvPr>
            <p:ph type="body" idx="1"/>
          </p:nvPr>
        </p:nvSpPr>
        <p:spPr>
          <a:xfrm>
            <a:off x="624903" y="710278"/>
            <a:ext cx="7704000" cy="325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>
              <a:buNone/>
            </a:pPr>
            <a:r>
              <a:rPr lang="ru-RU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Harry Potter (Russian Version o" pitchFamily="2" charset="0"/>
              </a:rPr>
              <a:t>          </a:t>
            </a:r>
            <a:r>
              <a:rPr lang="ru-RU" sz="6000" dirty="0">
                <a:solidFill>
                  <a:srgbClr val="FFC000"/>
                </a:solidFill>
                <a:latin typeface="Harry Potter (Russian Version o" pitchFamily="2" charset="0"/>
              </a:rPr>
              <a:t>Вот и прозвенел звонок,</a:t>
            </a:r>
          </a:p>
          <a:p>
            <a:pPr marL="0" indent="0">
              <a:buNone/>
            </a:pPr>
            <a:r>
              <a:rPr lang="ru-RU" sz="6000" dirty="0">
                <a:solidFill>
                  <a:srgbClr val="FFC000"/>
                </a:solidFill>
                <a:latin typeface="Harry Potter (Russian Version o" pitchFamily="2" charset="0"/>
              </a:rPr>
              <a:t>       Пригласив нас на урок!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p39"/>
          <p:cNvSpPr/>
          <p:nvPr/>
        </p:nvSpPr>
        <p:spPr>
          <a:xfrm>
            <a:off x="9128400" y="3265025"/>
            <a:ext cx="6925" cy="52025"/>
          </a:xfrm>
          <a:custGeom>
            <a:avLst/>
            <a:gdLst/>
            <a:ahLst/>
            <a:cxnLst/>
            <a:rect l="l" t="t" r="r" b="b"/>
            <a:pathLst>
              <a:path w="277" h="2081" extrusionOk="0">
                <a:moveTo>
                  <a:pt x="226" y="0"/>
                </a:moveTo>
                <a:cubicBezTo>
                  <a:pt x="226" y="31"/>
                  <a:pt x="226" y="77"/>
                  <a:pt x="226" y="77"/>
                </a:cubicBezTo>
                <a:cubicBezTo>
                  <a:pt x="226" y="102"/>
                  <a:pt x="226" y="126"/>
                  <a:pt x="226" y="150"/>
                </a:cubicBezTo>
                <a:cubicBezTo>
                  <a:pt x="201" y="175"/>
                  <a:pt x="201" y="201"/>
                  <a:pt x="176" y="226"/>
                </a:cubicBezTo>
                <a:cubicBezTo>
                  <a:pt x="126" y="301"/>
                  <a:pt x="76" y="351"/>
                  <a:pt x="1" y="401"/>
                </a:cubicBezTo>
                <a:cubicBezTo>
                  <a:pt x="1" y="425"/>
                  <a:pt x="1" y="653"/>
                  <a:pt x="1" y="653"/>
                </a:cubicBezTo>
                <a:cubicBezTo>
                  <a:pt x="1" y="853"/>
                  <a:pt x="1" y="1053"/>
                  <a:pt x="1" y="1253"/>
                </a:cubicBezTo>
                <a:cubicBezTo>
                  <a:pt x="1" y="1454"/>
                  <a:pt x="1" y="1654"/>
                  <a:pt x="1" y="1830"/>
                </a:cubicBezTo>
                <a:cubicBezTo>
                  <a:pt x="1" y="1880"/>
                  <a:pt x="26" y="2055"/>
                  <a:pt x="1" y="2080"/>
                </a:cubicBezTo>
                <a:cubicBezTo>
                  <a:pt x="101" y="2005"/>
                  <a:pt x="201" y="1905"/>
                  <a:pt x="226" y="1779"/>
                </a:cubicBezTo>
                <a:cubicBezTo>
                  <a:pt x="276" y="1554"/>
                  <a:pt x="251" y="1253"/>
                  <a:pt x="251" y="1028"/>
                </a:cubicBezTo>
                <a:cubicBezTo>
                  <a:pt x="251" y="677"/>
                  <a:pt x="251" y="326"/>
                  <a:pt x="226" y="0"/>
                </a:cubicBezTo>
                <a:close/>
              </a:path>
            </a:pathLst>
          </a:custGeom>
          <a:solidFill>
            <a:srgbClr val="5859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39"/>
          <p:cNvSpPr/>
          <p:nvPr/>
        </p:nvSpPr>
        <p:spPr>
          <a:xfrm flipH="1">
            <a:off x="4157000" y="1772350"/>
            <a:ext cx="829994" cy="903598"/>
          </a:xfrm>
          <a:custGeom>
            <a:avLst/>
            <a:gdLst/>
            <a:ahLst/>
            <a:cxnLst/>
            <a:rect l="l" t="t" r="r" b="b"/>
            <a:pathLst>
              <a:path w="10803" h="11761" extrusionOk="0">
                <a:moveTo>
                  <a:pt x="9700" y="8973"/>
                </a:moveTo>
                <a:cubicBezTo>
                  <a:pt x="9691" y="8973"/>
                  <a:pt x="9681" y="8974"/>
                  <a:pt x="9672" y="8974"/>
                </a:cubicBezTo>
                <a:lnTo>
                  <a:pt x="9672" y="8974"/>
                </a:lnTo>
                <a:cubicBezTo>
                  <a:pt x="9675" y="8975"/>
                  <a:pt x="9679" y="8975"/>
                  <a:pt x="9682" y="8975"/>
                </a:cubicBezTo>
                <a:cubicBezTo>
                  <a:pt x="9688" y="8975"/>
                  <a:pt x="9694" y="8974"/>
                  <a:pt x="9700" y="8973"/>
                </a:cubicBezTo>
                <a:close/>
                <a:moveTo>
                  <a:pt x="4236" y="1"/>
                </a:moveTo>
                <a:cubicBezTo>
                  <a:pt x="4111" y="327"/>
                  <a:pt x="4061" y="678"/>
                  <a:pt x="4086" y="1029"/>
                </a:cubicBezTo>
                <a:cubicBezTo>
                  <a:pt x="4136" y="2181"/>
                  <a:pt x="4838" y="3209"/>
                  <a:pt x="5213" y="4287"/>
                </a:cubicBezTo>
                <a:cubicBezTo>
                  <a:pt x="5514" y="5114"/>
                  <a:pt x="5665" y="6016"/>
                  <a:pt x="5640" y="6893"/>
                </a:cubicBezTo>
                <a:cubicBezTo>
                  <a:pt x="5514" y="6918"/>
                  <a:pt x="5389" y="6918"/>
                  <a:pt x="5264" y="6918"/>
                </a:cubicBezTo>
                <a:cubicBezTo>
                  <a:pt x="5013" y="6868"/>
                  <a:pt x="4762" y="6768"/>
                  <a:pt x="4537" y="6718"/>
                </a:cubicBezTo>
                <a:cubicBezTo>
                  <a:pt x="4403" y="6678"/>
                  <a:pt x="4261" y="6652"/>
                  <a:pt x="4124" y="6652"/>
                </a:cubicBezTo>
                <a:cubicBezTo>
                  <a:pt x="4005" y="6652"/>
                  <a:pt x="3890" y="6671"/>
                  <a:pt x="3785" y="6718"/>
                </a:cubicBezTo>
                <a:cubicBezTo>
                  <a:pt x="3584" y="6843"/>
                  <a:pt x="3434" y="7144"/>
                  <a:pt x="3584" y="7369"/>
                </a:cubicBezTo>
                <a:cubicBezTo>
                  <a:pt x="3309" y="7369"/>
                  <a:pt x="3033" y="7294"/>
                  <a:pt x="2832" y="7094"/>
                </a:cubicBezTo>
                <a:cubicBezTo>
                  <a:pt x="2782" y="7194"/>
                  <a:pt x="2782" y="7319"/>
                  <a:pt x="2807" y="7445"/>
                </a:cubicBezTo>
                <a:cubicBezTo>
                  <a:pt x="2532" y="7319"/>
                  <a:pt x="2256" y="7219"/>
                  <a:pt x="1980" y="7094"/>
                </a:cubicBezTo>
                <a:lnTo>
                  <a:pt x="1980" y="7094"/>
                </a:lnTo>
                <a:cubicBezTo>
                  <a:pt x="2005" y="7219"/>
                  <a:pt x="2030" y="7319"/>
                  <a:pt x="2056" y="7445"/>
                </a:cubicBezTo>
                <a:cubicBezTo>
                  <a:pt x="1805" y="7344"/>
                  <a:pt x="1529" y="7244"/>
                  <a:pt x="1279" y="7144"/>
                </a:cubicBezTo>
                <a:lnTo>
                  <a:pt x="1279" y="7144"/>
                </a:lnTo>
                <a:cubicBezTo>
                  <a:pt x="1304" y="7269"/>
                  <a:pt x="1329" y="7369"/>
                  <a:pt x="1354" y="7495"/>
                </a:cubicBezTo>
                <a:cubicBezTo>
                  <a:pt x="1153" y="7445"/>
                  <a:pt x="953" y="7394"/>
                  <a:pt x="752" y="7319"/>
                </a:cubicBezTo>
                <a:lnTo>
                  <a:pt x="752" y="7319"/>
                </a:lnTo>
                <a:cubicBezTo>
                  <a:pt x="777" y="7495"/>
                  <a:pt x="853" y="7645"/>
                  <a:pt x="953" y="7770"/>
                </a:cubicBezTo>
                <a:cubicBezTo>
                  <a:pt x="677" y="7695"/>
                  <a:pt x="401" y="7595"/>
                  <a:pt x="126" y="7520"/>
                </a:cubicBezTo>
                <a:lnTo>
                  <a:pt x="126" y="7520"/>
                </a:lnTo>
                <a:cubicBezTo>
                  <a:pt x="301" y="8021"/>
                  <a:pt x="652" y="8472"/>
                  <a:pt x="1103" y="8723"/>
                </a:cubicBezTo>
                <a:cubicBezTo>
                  <a:pt x="752" y="8623"/>
                  <a:pt x="351" y="8547"/>
                  <a:pt x="0" y="8447"/>
                </a:cubicBezTo>
                <a:lnTo>
                  <a:pt x="0" y="8447"/>
                </a:lnTo>
                <a:cubicBezTo>
                  <a:pt x="201" y="8973"/>
                  <a:pt x="827" y="9224"/>
                  <a:pt x="1404" y="9224"/>
                </a:cubicBezTo>
                <a:cubicBezTo>
                  <a:pt x="1955" y="9224"/>
                  <a:pt x="2507" y="9024"/>
                  <a:pt x="3058" y="8898"/>
                </a:cubicBezTo>
                <a:cubicBezTo>
                  <a:pt x="3525" y="8794"/>
                  <a:pt x="3992" y="8738"/>
                  <a:pt x="4451" y="8738"/>
                </a:cubicBezTo>
                <a:cubicBezTo>
                  <a:pt x="4657" y="8738"/>
                  <a:pt x="4861" y="8750"/>
                  <a:pt x="5063" y="8773"/>
                </a:cubicBezTo>
                <a:cubicBezTo>
                  <a:pt x="5289" y="8948"/>
                  <a:pt x="5514" y="8998"/>
                  <a:pt x="5815" y="9074"/>
                </a:cubicBezTo>
                <a:cubicBezTo>
                  <a:pt x="6091" y="9174"/>
                  <a:pt x="6366" y="9274"/>
                  <a:pt x="6542" y="9500"/>
                </a:cubicBezTo>
                <a:cubicBezTo>
                  <a:pt x="6467" y="9750"/>
                  <a:pt x="6517" y="10101"/>
                  <a:pt x="6667" y="10302"/>
                </a:cubicBezTo>
                <a:cubicBezTo>
                  <a:pt x="6742" y="10402"/>
                  <a:pt x="6817" y="10452"/>
                  <a:pt x="6918" y="10477"/>
                </a:cubicBezTo>
                <a:cubicBezTo>
                  <a:pt x="6935" y="10481"/>
                  <a:pt x="6953" y="10484"/>
                  <a:pt x="6971" y="10484"/>
                </a:cubicBezTo>
                <a:cubicBezTo>
                  <a:pt x="7058" y="10484"/>
                  <a:pt x="7148" y="10435"/>
                  <a:pt x="7168" y="10352"/>
                </a:cubicBezTo>
                <a:cubicBezTo>
                  <a:pt x="7244" y="10552"/>
                  <a:pt x="7419" y="10728"/>
                  <a:pt x="7594" y="10803"/>
                </a:cubicBezTo>
                <a:cubicBezTo>
                  <a:pt x="7628" y="10803"/>
                  <a:pt x="7661" y="10814"/>
                  <a:pt x="7695" y="10814"/>
                </a:cubicBezTo>
                <a:cubicBezTo>
                  <a:pt x="7711" y="10814"/>
                  <a:pt x="7728" y="10811"/>
                  <a:pt x="7745" y="10803"/>
                </a:cubicBezTo>
                <a:cubicBezTo>
                  <a:pt x="7795" y="10803"/>
                  <a:pt x="7845" y="10753"/>
                  <a:pt x="7820" y="10703"/>
                </a:cubicBezTo>
                <a:lnTo>
                  <a:pt x="7820" y="10703"/>
                </a:lnTo>
                <a:cubicBezTo>
                  <a:pt x="7920" y="10903"/>
                  <a:pt x="8146" y="11154"/>
                  <a:pt x="8346" y="11254"/>
                </a:cubicBezTo>
                <a:cubicBezTo>
                  <a:pt x="8399" y="11272"/>
                  <a:pt x="8440" y="11290"/>
                  <a:pt x="8477" y="11290"/>
                </a:cubicBezTo>
                <a:cubicBezTo>
                  <a:pt x="8492" y="11290"/>
                  <a:pt x="8507" y="11287"/>
                  <a:pt x="8522" y="11279"/>
                </a:cubicBezTo>
                <a:cubicBezTo>
                  <a:pt x="8597" y="11279"/>
                  <a:pt x="8647" y="11254"/>
                  <a:pt x="8672" y="11179"/>
                </a:cubicBezTo>
                <a:cubicBezTo>
                  <a:pt x="8747" y="11329"/>
                  <a:pt x="8873" y="11505"/>
                  <a:pt x="8998" y="11605"/>
                </a:cubicBezTo>
                <a:cubicBezTo>
                  <a:pt x="9107" y="11692"/>
                  <a:pt x="9253" y="11760"/>
                  <a:pt x="9389" y="11760"/>
                </a:cubicBezTo>
                <a:cubicBezTo>
                  <a:pt x="9409" y="11760"/>
                  <a:pt x="9429" y="11759"/>
                  <a:pt x="9449" y="11755"/>
                </a:cubicBezTo>
                <a:cubicBezTo>
                  <a:pt x="9399" y="11354"/>
                  <a:pt x="9274" y="10978"/>
                  <a:pt x="9098" y="10628"/>
                </a:cubicBezTo>
                <a:lnTo>
                  <a:pt x="9098" y="10628"/>
                </a:lnTo>
                <a:cubicBezTo>
                  <a:pt x="9399" y="10903"/>
                  <a:pt x="9750" y="11154"/>
                  <a:pt x="10126" y="11304"/>
                </a:cubicBezTo>
                <a:cubicBezTo>
                  <a:pt x="10153" y="11313"/>
                  <a:pt x="10188" y="11319"/>
                  <a:pt x="10221" y="11319"/>
                </a:cubicBezTo>
                <a:cubicBezTo>
                  <a:pt x="10279" y="11319"/>
                  <a:pt x="10335" y="11302"/>
                  <a:pt x="10351" y="11254"/>
                </a:cubicBezTo>
                <a:cubicBezTo>
                  <a:pt x="10376" y="11204"/>
                  <a:pt x="10351" y="11129"/>
                  <a:pt x="10301" y="11079"/>
                </a:cubicBezTo>
                <a:cubicBezTo>
                  <a:pt x="10151" y="10878"/>
                  <a:pt x="10000" y="10678"/>
                  <a:pt x="9850" y="10477"/>
                </a:cubicBezTo>
                <a:lnTo>
                  <a:pt x="9850" y="10477"/>
                </a:lnTo>
                <a:cubicBezTo>
                  <a:pt x="10151" y="10703"/>
                  <a:pt x="10477" y="10903"/>
                  <a:pt x="10802" y="11079"/>
                </a:cubicBezTo>
                <a:cubicBezTo>
                  <a:pt x="10777" y="10703"/>
                  <a:pt x="10552" y="10377"/>
                  <a:pt x="10251" y="10126"/>
                </a:cubicBezTo>
                <a:cubicBezTo>
                  <a:pt x="10251" y="10101"/>
                  <a:pt x="10251" y="10076"/>
                  <a:pt x="10251" y="10076"/>
                </a:cubicBezTo>
                <a:lnTo>
                  <a:pt x="10502" y="10151"/>
                </a:lnTo>
                <a:cubicBezTo>
                  <a:pt x="10251" y="9675"/>
                  <a:pt x="9875" y="9299"/>
                  <a:pt x="9424" y="8998"/>
                </a:cubicBezTo>
                <a:cubicBezTo>
                  <a:pt x="9512" y="8998"/>
                  <a:pt x="9601" y="8979"/>
                  <a:pt x="9672" y="8974"/>
                </a:cubicBezTo>
                <a:lnTo>
                  <a:pt x="9672" y="8974"/>
                </a:lnTo>
                <a:cubicBezTo>
                  <a:pt x="9507" y="8962"/>
                  <a:pt x="9166" y="8668"/>
                  <a:pt x="9048" y="8597"/>
                </a:cubicBezTo>
                <a:cubicBezTo>
                  <a:pt x="8873" y="8472"/>
                  <a:pt x="8697" y="8347"/>
                  <a:pt x="8522" y="8222"/>
                </a:cubicBezTo>
                <a:lnTo>
                  <a:pt x="8497" y="8146"/>
                </a:lnTo>
                <a:lnTo>
                  <a:pt x="8672" y="8146"/>
                </a:lnTo>
                <a:cubicBezTo>
                  <a:pt x="8522" y="7896"/>
                  <a:pt x="8321" y="7695"/>
                  <a:pt x="8071" y="7545"/>
                </a:cubicBezTo>
                <a:cubicBezTo>
                  <a:pt x="8171" y="7495"/>
                  <a:pt x="8271" y="7470"/>
                  <a:pt x="8346" y="7445"/>
                </a:cubicBezTo>
                <a:cubicBezTo>
                  <a:pt x="8046" y="7269"/>
                  <a:pt x="7745" y="7094"/>
                  <a:pt x="7469" y="6893"/>
                </a:cubicBezTo>
                <a:cubicBezTo>
                  <a:pt x="7594" y="6743"/>
                  <a:pt x="7670" y="6592"/>
                  <a:pt x="7720" y="6417"/>
                </a:cubicBezTo>
                <a:lnTo>
                  <a:pt x="7720" y="6417"/>
                </a:lnTo>
                <a:cubicBezTo>
                  <a:pt x="7645" y="6442"/>
                  <a:pt x="7569" y="6467"/>
                  <a:pt x="7469" y="6492"/>
                </a:cubicBezTo>
                <a:cubicBezTo>
                  <a:pt x="7670" y="6191"/>
                  <a:pt x="7795" y="5841"/>
                  <a:pt x="7820" y="5490"/>
                </a:cubicBezTo>
                <a:lnTo>
                  <a:pt x="7820" y="5490"/>
                </a:lnTo>
                <a:cubicBezTo>
                  <a:pt x="7745" y="5540"/>
                  <a:pt x="7670" y="5590"/>
                  <a:pt x="7619" y="5640"/>
                </a:cubicBezTo>
                <a:cubicBezTo>
                  <a:pt x="7770" y="5239"/>
                  <a:pt x="7795" y="4813"/>
                  <a:pt x="7670" y="4387"/>
                </a:cubicBezTo>
                <a:lnTo>
                  <a:pt x="7670" y="4387"/>
                </a:lnTo>
                <a:cubicBezTo>
                  <a:pt x="7594" y="4487"/>
                  <a:pt x="7519" y="4587"/>
                  <a:pt x="7419" y="4688"/>
                </a:cubicBezTo>
                <a:cubicBezTo>
                  <a:pt x="7569" y="4362"/>
                  <a:pt x="7544" y="3961"/>
                  <a:pt x="7394" y="3635"/>
                </a:cubicBezTo>
                <a:cubicBezTo>
                  <a:pt x="7344" y="3710"/>
                  <a:pt x="7269" y="3785"/>
                  <a:pt x="7193" y="3836"/>
                </a:cubicBezTo>
                <a:cubicBezTo>
                  <a:pt x="7218" y="3435"/>
                  <a:pt x="7143" y="3008"/>
                  <a:pt x="6943" y="2633"/>
                </a:cubicBezTo>
                <a:cubicBezTo>
                  <a:pt x="6868" y="2733"/>
                  <a:pt x="6792" y="2833"/>
                  <a:pt x="6717" y="2933"/>
                </a:cubicBezTo>
                <a:cubicBezTo>
                  <a:pt x="6717" y="2432"/>
                  <a:pt x="6542" y="2031"/>
                  <a:pt x="6166" y="1630"/>
                </a:cubicBezTo>
                <a:cubicBezTo>
                  <a:pt x="6091" y="1755"/>
                  <a:pt x="6041" y="1906"/>
                  <a:pt x="5965" y="2031"/>
                </a:cubicBezTo>
                <a:cubicBezTo>
                  <a:pt x="5940" y="1655"/>
                  <a:pt x="5840" y="1304"/>
                  <a:pt x="5640" y="978"/>
                </a:cubicBezTo>
                <a:lnTo>
                  <a:pt x="5414" y="1455"/>
                </a:lnTo>
                <a:cubicBezTo>
                  <a:pt x="5364" y="1129"/>
                  <a:pt x="5213" y="828"/>
                  <a:pt x="5013" y="552"/>
                </a:cubicBezTo>
                <a:cubicBezTo>
                  <a:pt x="4993" y="532"/>
                  <a:pt x="4972" y="495"/>
                  <a:pt x="4939" y="495"/>
                </a:cubicBezTo>
                <a:cubicBezTo>
                  <a:pt x="4931" y="495"/>
                  <a:pt x="4922" y="497"/>
                  <a:pt x="4913" y="502"/>
                </a:cubicBezTo>
                <a:cubicBezTo>
                  <a:pt x="4888" y="502"/>
                  <a:pt x="4863" y="527"/>
                  <a:pt x="4863" y="552"/>
                </a:cubicBezTo>
                <a:lnTo>
                  <a:pt x="4687" y="1003"/>
                </a:lnTo>
                <a:cubicBezTo>
                  <a:pt x="4712" y="628"/>
                  <a:pt x="4537" y="252"/>
                  <a:pt x="42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39"/>
          <p:cNvSpPr/>
          <p:nvPr/>
        </p:nvSpPr>
        <p:spPr>
          <a:xfrm>
            <a:off x="3627472" y="297547"/>
            <a:ext cx="1116316" cy="484903"/>
          </a:xfrm>
          <a:custGeom>
            <a:avLst/>
            <a:gdLst/>
            <a:ahLst/>
            <a:cxnLst/>
            <a:rect l="l" t="t" r="r" b="b"/>
            <a:pathLst>
              <a:path w="7770" h="3375" extrusionOk="0">
                <a:moveTo>
                  <a:pt x="3660" y="1"/>
                </a:moveTo>
                <a:cubicBezTo>
                  <a:pt x="2950" y="1"/>
                  <a:pt x="2707" y="821"/>
                  <a:pt x="2707" y="821"/>
                </a:cubicBezTo>
                <a:cubicBezTo>
                  <a:pt x="2707" y="821"/>
                  <a:pt x="2256" y="220"/>
                  <a:pt x="1604" y="95"/>
                </a:cubicBezTo>
                <a:cubicBezTo>
                  <a:pt x="1579" y="95"/>
                  <a:pt x="1529" y="95"/>
                  <a:pt x="1504" y="69"/>
                </a:cubicBezTo>
                <a:cubicBezTo>
                  <a:pt x="1329" y="69"/>
                  <a:pt x="1128" y="95"/>
                  <a:pt x="953" y="170"/>
                </a:cubicBezTo>
                <a:cubicBezTo>
                  <a:pt x="0" y="621"/>
                  <a:pt x="1304" y="1824"/>
                  <a:pt x="1304" y="1824"/>
                </a:cubicBezTo>
                <a:cubicBezTo>
                  <a:pt x="1304" y="1824"/>
                  <a:pt x="101" y="2551"/>
                  <a:pt x="828" y="3027"/>
                </a:cubicBezTo>
                <a:cubicBezTo>
                  <a:pt x="976" y="3124"/>
                  <a:pt x="1148" y="3163"/>
                  <a:pt x="1326" y="3163"/>
                </a:cubicBezTo>
                <a:cubicBezTo>
                  <a:pt x="2023" y="3163"/>
                  <a:pt x="2833" y="2576"/>
                  <a:pt x="2833" y="2576"/>
                </a:cubicBezTo>
                <a:cubicBezTo>
                  <a:pt x="3132" y="2942"/>
                  <a:pt x="4856" y="3374"/>
                  <a:pt x="6099" y="3374"/>
                </a:cubicBezTo>
                <a:cubicBezTo>
                  <a:pt x="6728" y="3374"/>
                  <a:pt x="7234" y="3263"/>
                  <a:pt x="7369" y="2977"/>
                </a:cubicBezTo>
                <a:cubicBezTo>
                  <a:pt x="7770" y="2125"/>
                  <a:pt x="6417" y="2100"/>
                  <a:pt x="6417" y="2100"/>
                </a:cubicBezTo>
                <a:cubicBezTo>
                  <a:pt x="6417" y="2100"/>
                  <a:pt x="7645" y="1247"/>
                  <a:pt x="6767" y="721"/>
                </a:cubicBezTo>
                <a:cubicBezTo>
                  <a:pt x="6717" y="696"/>
                  <a:pt x="6692" y="696"/>
                  <a:pt x="6667" y="671"/>
                </a:cubicBezTo>
                <a:cubicBezTo>
                  <a:pt x="6517" y="605"/>
                  <a:pt x="6370" y="577"/>
                  <a:pt x="6229" y="577"/>
                </a:cubicBezTo>
                <a:cubicBezTo>
                  <a:pt x="5573" y="577"/>
                  <a:pt x="5063" y="1172"/>
                  <a:pt x="5063" y="1172"/>
                </a:cubicBezTo>
                <a:cubicBezTo>
                  <a:pt x="5063" y="1172"/>
                  <a:pt x="5013" y="420"/>
                  <a:pt x="4036" y="69"/>
                </a:cubicBezTo>
                <a:cubicBezTo>
                  <a:pt x="3898" y="21"/>
                  <a:pt x="3773" y="1"/>
                  <a:pt x="3660" y="1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39"/>
          <p:cNvSpPr/>
          <p:nvPr/>
        </p:nvSpPr>
        <p:spPr>
          <a:xfrm>
            <a:off x="2871752" y="1487950"/>
            <a:ext cx="562205" cy="284403"/>
          </a:xfrm>
          <a:custGeom>
            <a:avLst/>
            <a:gdLst/>
            <a:ahLst/>
            <a:cxnLst/>
            <a:rect l="l" t="t" r="r" b="b"/>
            <a:pathLst>
              <a:path w="6047" h="3059" extrusionOk="0">
                <a:moveTo>
                  <a:pt x="1304" y="0"/>
                </a:moveTo>
                <a:cubicBezTo>
                  <a:pt x="1" y="0"/>
                  <a:pt x="527" y="1629"/>
                  <a:pt x="527" y="1629"/>
                </a:cubicBezTo>
                <a:cubicBezTo>
                  <a:pt x="1085" y="2770"/>
                  <a:pt x="1943" y="3058"/>
                  <a:pt x="2668" y="3058"/>
                </a:cubicBezTo>
                <a:cubicBezTo>
                  <a:pt x="3409" y="3058"/>
                  <a:pt x="4011" y="2757"/>
                  <a:pt x="4011" y="2757"/>
                </a:cubicBezTo>
                <a:cubicBezTo>
                  <a:pt x="4220" y="2819"/>
                  <a:pt x="4410" y="2846"/>
                  <a:pt x="4580" y="2846"/>
                </a:cubicBezTo>
                <a:cubicBezTo>
                  <a:pt x="5938" y="2846"/>
                  <a:pt x="6046" y="1095"/>
                  <a:pt x="4888" y="827"/>
                </a:cubicBezTo>
                <a:cubicBezTo>
                  <a:pt x="4687" y="781"/>
                  <a:pt x="4512" y="762"/>
                  <a:pt x="4360" y="762"/>
                </a:cubicBezTo>
                <a:cubicBezTo>
                  <a:pt x="3521" y="762"/>
                  <a:pt x="3359" y="1354"/>
                  <a:pt x="3359" y="1354"/>
                </a:cubicBezTo>
                <a:cubicBezTo>
                  <a:pt x="3359" y="1354"/>
                  <a:pt x="2632" y="0"/>
                  <a:pt x="1304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8" name="Google Shape;1728;p39"/>
          <p:cNvGrpSpPr/>
          <p:nvPr/>
        </p:nvGrpSpPr>
        <p:grpSpPr>
          <a:xfrm>
            <a:off x="2271471" y="844831"/>
            <a:ext cx="5655732" cy="3025243"/>
            <a:chOff x="2271471" y="844831"/>
            <a:chExt cx="5655732" cy="3025243"/>
          </a:xfrm>
        </p:grpSpPr>
        <p:grpSp>
          <p:nvGrpSpPr>
            <p:cNvPr id="1729" name="Google Shape;1729;p39"/>
            <p:cNvGrpSpPr/>
            <p:nvPr/>
          </p:nvGrpSpPr>
          <p:grpSpPr>
            <a:xfrm rot="5400000" flipH="1">
              <a:off x="4595171" y="2912701"/>
              <a:ext cx="822867" cy="424371"/>
              <a:chOff x="4560621" y="734976"/>
              <a:chExt cx="822867" cy="424371"/>
            </a:xfrm>
          </p:grpSpPr>
          <p:sp>
            <p:nvSpPr>
              <p:cNvPr id="1730" name="Google Shape;1730;p39"/>
              <p:cNvSpPr/>
              <p:nvPr/>
            </p:nvSpPr>
            <p:spPr>
              <a:xfrm>
                <a:off x="4560621" y="734976"/>
                <a:ext cx="172789" cy="170459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56" extrusionOk="0">
                    <a:moveTo>
                      <a:pt x="890" y="1"/>
                    </a:moveTo>
                    <a:cubicBezTo>
                      <a:pt x="871" y="1"/>
                      <a:pt x="852" y="13"/>
                      <a:pt x="852" y="38"/>
                    </a:cubicBezTo>
                    <a:cubicBezTo>
                      <a:pt x="777" y="640"/>
                      <a:pt x="652" y="765"/>
                      <a:pt x="50" y="840"/>
                    </a:cubicBezTo>
                    <a:cubicBezTo>
                      <a:pt x="0" y="840"/>
                      <a:pt x="0" y="916"/>
                      <a:pt x="50" y="916"/>
                    </a:cubicBezTo>
                    <a:cubicBezTo>
                      <a:pt x="652" y="991"/>
                      <a:pt x="777" y="1116"/>
                      <a:pt x="852" y="1718"/>
                    </a:cubicBezTo>
                    <a:cubicBezTo>
                      <a:pt x="852" y="1743"/>
                      <a:pt x="871" y="1755"/>
                      <a:pt x="890" y="1755"/>
                    </a:cubicBezTo>
                    <a:cubicBezTo>
                      <a:pt x="909" y="1755"/>
                      <a:pt x="928" y="1743"/>
                      <a:pt x="928" y="1718"/>
                    </a:cubicBezTo>
                    <a:cubicBezTo>
                      <a:pt x="1003" y="1116"/>
                      <a:pt x="1128" y="991"/>
                      <a:pt x="1730" y="916"/>
                    </a:cubicBezTo>
                    <a:cubicBezTo>
                      <a:pt x="1780" y="916"/>
                      <a:pt x="1780" y="840"/>
                      <a:pt x="1730" y="840"/>
                    </a:cubicBezTo>
                    <a:cubicBezTo>
                      <a:pt x="1128" y="765"/>
                      <a:pt x="1003" y="640"/>
                      <a:pt x="928" y="38"/>
                    </a:cubicBezTo>
                    <a:cubicBezTo>
                      <a:pt x="928" y="13"/>
                      <a:pt x="909" y="1"/>
                      <a:pt x="8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39"/>
              <p:cNvSpPr/>
              <p:nvPr/>
            </p:nvSpPr>
            <p:spPr>
              <a:xfrm>
                <a:off x="5259332" y="1038783"/>
                <a:ext cx="124156" cy="1205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242" extrusionOk="0">
                    <a:moveTo>
                      <a:pt x="640" y="1"/>
                    </a:moveTo>
                    <a:cubicBezTo>
                      <a:pt x="633" y="1"/>
                      <a:pt x="627" y="7"/>
                      <a:pt x="627" y="20"/>
                    </a:cubicBezTo>
                    <a:cubicBezTo>
                      <a:pt x="577" y="471"/>
                      <a:pt x="477" y="546"/>
                      <a:pt x="26" y="596"/>
                    </a:cubicBezTo>
                    <a:cubicBezTo>
                      <a:pt x="1" y="596"/>
                      <a:pt x="1" y="646"/>
                      <a:pt x="26" y="646"/>
                    </a:cubicBezTo>
                    <a:cubicBezTo>
                      <a:pt x="477" y="696"/>
                      <a:pt x="577" y="771"/>
                      <a:pt x="627" y="1223"/>
                    </a:cubicBezTo>
                    <a:cubicBezTo>
                      <a:pt x="627" y="1235"/>
                      <a:pt x="633" y="1241"/>
                      <a:pt x="640" y="1241"/>
                    </a:cubicBezTo>
                    <a:cubicBezTo>
                      <a:pt x="646" y="1241"/>
                      <a:pt x="652" y="1235"/>
                      <a:pt x="652" y="1223"/>
                    </a:cubicBezTo>
                    <a:cubicBezTo>
                      <a:pt x="702" y="771"/>
                      <a:pt x="803" y="696"/>
                      <a:pt x="1254" y="646"/>
                    </a:cubicBezTo>
                    <a:cubicBezTo>
                      <a:pt x="1279" y="646"/>
                      <a:pt x="1279" y="596"/>
                      <a:pt x="1254" y="596"/>
                    </a:cubicBezTo>
                    <a:cubicBezTo>
                      <a:pt x="803" y="546"/>
                      <a:pt x="702" y="471"/>
                      <a:pt x="652" y="20"/>
                    </a:cubicBezTo>
                    <a:cubicBezTo>
                      <a:pt x="652" y="7"/>
                      <a:pt x="646" y="1"/>
                      <a:pt x="6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32" name="Google Shape;1732;p39"/>
            <p:cNvSpPr/>
            <p:nvPr/>
          </p:nvSpPr>
          <p:spPr>
            <a:xfrm rot="5400000" flipH="1">
              <a:off x="5870128" y="845996"/>
              <a:ext cx="172789" cy="170459"/>
            </a:xfrm>
            <a:custGeom>
              <a:avLst/>
              <a:gdLst/>
              <a:ahLst/>
              <a:cxnLst/>
              <a:rect l="l" t="t" r="r" b="b"/>
              <a:pathLst>
                <a:path w="1780" h="1756" extrusionOk="0">
                  <a:moveTo>
                    <a:pt x="890" y="1"/>
                  </a:moveTo>
                  <a:cubicBezTo>
                    <a:pt x="871" y="1"/>
                    <a:pt x="852" y="13"/>
                    <a:pt x="852" y="38"/>
                  </a:cubicBezTo>
                  <a:cubicBezTo>
                    <a:pt x="777" y="640"/>
                    <a:pt x="652" y="765"/>
                    <a:pt x="50" y="840"/>
                  </a:cubicBezTo>
                  <a:cubicBezTo>
                    <a:pt x="0" y="840"/>
                    <a:pt x="0" y="916"/>
                    <a:pt x="50" y="916"/>
                  </a:cubicBezTo>
                  <a:cubicBezTo>
                    <a:pt x="652" y="991"/>
                    <a:pt x="777" y="1116"/>
                    <a:pt x="852" y="1718"/>
                  </a:cubicBezTo>
                  <a:cubicBezTo>
                    <a:pt x="852" y="1743"/>
                    <a:pt x="871" y="1755"/>
                    <a:pt x="890" y="1755"/>
                  </a:cubicBezTo>
                  <a:cubicBezTo>
                    <a:pt x="909" y="1755"/>
                    <a:pt x="928" y="1743"/>
                    <a:pt x="928" y="1718"/>
                  </a:cubicBezTo>
                  <a:cubicBezTo>
                    <a:pt x="1003" y="1116"/>
                    <a:pt x="1128" y="991"/>
                    <a:pt x="1730" y="916"/>
                  </a:cubicBezTo>
                  <a:cubicBezTo>
                    <a:pt x="1780" y="916"/>
                    <a:pt x="1780" y="840"/>
                    <a:pt x="1730" y="840"/>
                  </a:cubicBezTo>
                  <a:cubicBezTo>
                    <a:pt x="1128" y="765"/>
                    <a:pt x="1003" y="640"/>
                    <a:pt x="928" y="38"/>
                  </a:cubicBezTo>
                  <a:cubicBezTo>
                    <a:pt x="928" y="13"/>
                    <a:pt x="909" y="1"/>
                    <a:pt x="8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39"/>
            <p:cNvSpPr/>
            <p:nvPr/>
          </p:nvSpPr>
          <p:spPr>
            <a:xfrm>
              <a:off x="5922764" y="1316449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9"/>
            <p:cNvSpPr/>
            <p:nvPr/>
          </p:nvSpPr>
          <p:spPr>
            <a:xfrm>
              <a:off x="7859677" y="1549449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9"/>
            <p:cNvSpPr/>
            <p:nvPr/>
          </p:nvSpPr>
          <p:spPr>
            <a:xfrm>
              <a:off x="3434689" y="2742512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9"/>
            <p:cNvSpPr/>
            <p:nvPr/>
          </p:nvSpPr>
          <p:spPr>
            <a:xfrm>
              <a:off x="3960126" y="3752276"/>
              <a:ext cx="120449" cy="11779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9"/>
            <p:cNvSpPr/>
            <p:nvPr/>
          </p:nvSpPr>
          <p:spPr>
            <a:xfrm flipH="1">
              <a:off x="2271471" y="1017633"/>
              <a:ext cx="124156" cy="120564"/>
            </a:xfrm>
            <a:custGeom>
              <a:avLst/>
              <a:gdLst/>
              <a:ahLst/>
              <a:cxnLst/>
              <a:rect l="l" t="t" r="r" b="b"/>
              <a:pathLst>
                <a:path w="1279" h="1242" extrusionOk="0">
                  <a:moveTo>
                    <a:pt x="640" y="1"/>
                  </a:moveTo>
                  <a:cubicBezTo>
                    <a:pt x="633" y="1"/>
                    <a:pt x="627" y="7"/>
                    <a:pt x="627" y="20"/>
                  </a:cubicBezTo>
                  <a:cubicBezTo>
                    <a:pt x="577" y="471"/>
                    <a:pt x="477" y="546"/>
                    <a:pt x="26" y="596"/>
                  </a:cubicBezTo>
                  <a:cubicBezTo>
                    <a:pt x="1" y="596"/>
                    <a:pt x="1" y="646"/>
                    <a:pt x="26" y="646"/>
                  </a:cubicBezTo>
                  <a:cubicBezTo>
                    <a:pt x="477" y="696"/>
                    <a:pt x="577" y="771"/>
                    <a:pt x="627" y="1223"/>
                  </a:cubicBezTo>
                  <a:cubicBezTo>
                    <a:pt x="627" y="1235"/>
                    <a:pt x="633" y="1241"/>
                    <a:pt x="640" y="1241"/>
                  </a:cubicBezTo>
                  <a:cubicBezTo>
                    <a:pt x="646" y="1241"/>
                    <a:pt x="652" y="1235"/>
                    <a:pt x="652" y="1223"/>
                  </a:cubicBezTo>
                  <a:cubicBezTo>
                    <a:pt x="702" y="771"/>
                    <a:pt x="803" y="696"/>
                    <a:pt x="1254" y="646"/>
                  </a:cubicBezTo>
                  <a:cubicBezTo>
                    <a:pt x="1279" y="646"/>
                    <a:pt x="1279" y="596"/>
                    <a:pt x="1254" y="596"/>
                  </a:cubicBezTo>
                  <a:cubicBezTo>
                    <a:pt x="803" y="546"/>
                    <a:pt x="702" y="471"/>
                    <a:pt x="652" y="20"/>
                  </a:cubicBezTo>
                  <a:cubicBezTo>
                    <a:pt x="652" y="7"/>
                    <a:pt x="646" y="1"/>
                    <a:pt x="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58575B-A21F-4E26-A18A-18EE3BE8D5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895" y="1685923"/>
            <a:ext cx="5154430" cy="35280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8E462E-013C-43D3-B911-FCAF8DCE94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9" y="-6338"/>
            <a:ext cx="4950381" cy="2731245"/>
          </a:xfrm>
          <a:prstGeom prst="rect">
            <a:avLst/>
          </a:prstGeom>
        </p:spPr>
      </p:pic>
      <p:pic>
        <p:nvPicPr>
          <p:cNvPr id="11" name="Экспресс">
            <a:hlinkClick r:id="" action="ppaction://media"/>
            <a:extLst>
              <a:ext uri="{FF2B5EF4-FFF2-40B4-BE49-F238E27FC236}">
                <a16:creationId xmlns:a16="http://schemas.microsoft.com/office/drawing/2014/main" id="{39D8B08E-CABD-4DD2-963E-8A337F96A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27204" y="191934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E88A6F1-C679-417D-9704-BABE7A28D6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755" y="0"/>
            <a:ext cx="784648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41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Google Shape;2510;p50"/>
          <p:cNvSpPr txBox="1">
            <a:spLocks noGrp="1"/>
          </p:cNvSpPr>
          <p:nvPr>
            <p:ph type="title"/>
          </p:nvPr>
        </p:nvSpPr>
        <p:spPr>
          <a:xfrm>
            <a:off x="1742110" y="4198651"/>
            <a:ext cx="6544260" cy="124703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ru-RU" sz="8000" dirty="0">
                <a:solidFill>
                  <a:srgbClr val="FFC000"/>
                </a:solidFill>
                <a:latin typeface="Harry Potter (Russian Version o" pitchFamily="2" charset="0"/>
              </a:rPr>
              <a:t>Зельеварение</a:t>
            </a:r>
            <a:endParaRPr sz="9600" dirty="0">
              <a:solidFill>
                <a:srgbClr val="FFC000"/>
              </a:solidFill>
            </a:endParaRPr>
          </a:p>
        </p:txBody>
      </p:sp>
      <p:grpSp>
        <p:nvGrpSpPr>
          <p:cNvPr id="2511" name="Google Shape;2511;p50"/>
          <p:cNvGrpSpPr/>
          <p:nvPr/>
        </p:nvGrpSpPr>
        <p:grpSpPr>
          <a:xfrm rot="1136208">
            <a:off x="8100832" y="748699"/>
            <a:ext cx="432690" cy="2096772"/>
            <a:chOff x="3322450" y="504900"/>
            <a:chExt cx="943675" cy="4572950"/>
          </a:xfrm>
        </p:grpSpPr>
        <p:sp>
          <p:nvSpPr>
            <p:cNvPr id="2512" name="Google Shape;2512;p50"/>
            <p:cNvSpPr/>
            <p:nvPr/>
          </p:nvSpPr>
          <p:spPr>
            <a:xfrm>
              <a:off x="3702750" y="827625"/>
              <a:ext cx="129225" cy="63850"/>
            </a:xfrm>
            <a:custGeom>
              <a:avLst/>
              <a:gdLst/>
              <a:ahLst/>
              <a:cxnLst/>
              <a:rect l="l" t="t" r="r" b="b"/>
              <a:pathLst>
                <a:path w="5169" h="2554" extrusionOk="0">
                  <a:moveTo>
                    <a:pt x="5043" y="1"/>
                  </a:moveTo>
                  <a:cubicBezTo>
                    <a:pt x="5043" y="1"/>
                    <a:pt x="3766" y="1089"/>
                    <a:pt x="0" y="2554"/>
                  </a:cubicBezTo>
                  <a:cubicBezTo>
                    <a:pt x="2051" y="1989"/>
                    <a:pt x="3745" y="1445"/>
                    <a:pt x="5168" y="922"/>
                  </a:cubicBezTo>
                  <a:cubicBezTo>
                    <a:pt x="5106" y="336"/>
                    <a:pt x="5043" y="1"/>
                    <a:pt x="5043" y="1"/>
                  </a:cubicBezTo>
                  <a:close/>
                </a:path>
              </a:pathLst>
            </a:custGeom>
            <a:solidFill>
              <a:srgbClr val="804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50"/>
            <p:cNvSpPr/>
            <p:nvPr/>
          </p:nvSpPr>
          <p:spPr>
            <a:xfrm>
              <a:off x="3439625" y="2415225"/>
              <a:ext cx="637150" cy="858925"/>
            </a:xfrm>
            <a:custGeom>
              <a:avLst/>
              <a:gdLst/>
              <a:ahLst/>
              <a:cxnLst/>
              <a:rect l="l" t="t" r="r" b="b"/>
              <a:pathLst>
                <a:path w="25486" h="34357" extrusionOk="0">
                  <a:moveTo>
                    <a:pt x="24900" y="0"/>
                  </a:moveTo>
                  <a:lnTo>
                    <a:pt x="691" y="26929"/>
                  </a:lnTo>
                  <a:lnTo>
                    <a:pt x="1" y="34357"/>
                  </a:lnTo>
                  <a:lnTo>
                    <a:pt x="25486" y="6005"/>
                  </a:lnTo>
                  <a:lnTo>
                    <a:pt x="249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50"/>
            <p:cNvSpPr/>
            <p:nvPr/>
          </p:nvSpPr>
          <p:spPr>
            <a:xfrm>
              <a:off x="3488800" y="1937625"/>
              <a:ext cx="546650" cy="809250"/>
            </a:xfrm>
            <a:custGeom>
              <a:avLst/>
              <a:gdLst/>
              <a:ahLst/>
              <a:cxnLst/>
              <a:rect l="l" t="t" r="r" b="b"/>
              <a:pathLst>
                <a:path w="21866" h="32370" extrusionOk="0">
                  <a:moveTo>
                    <a:pt x="21091" y="1"/>
                  </a:moveTo>
                  <a:lnTo>
                    <a:pt x="942" y="22431"/>
                  </a:lnTo>
                  <a:lnTo>
                    <a:pt x="0" y="32370"/>
                  </a:lnTo>
                  <a:lnTo>
                    <a:pt x="21866" y="8035"/>
                  </a:lnTo>
                  <a:lnTo>
                    <a:pt x="21091" y="1"/>
                  </a:lnTo>
                  <a:close/>
                  <a:moveTo>
                    <a:pt x="0" y="32370"/>
                  </a:moveTo>
                  <a:lnTo>
                    <a:pt x="0" y="32370"/>
                  </a:lnTo>
                  <a:lnTo>
                    <a:pt x="0" y="323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50"/>
            <p:cNvSpPr/>
            <p:nvPr/>
          </p:nvSpPr>
          <p:spPr>
            <a:xfrm>
              <a:off x="3382075" y="2892800"/>
              <a:ext cx="742300" cy="992850"/>
            </a:xfrm>
            <a:custGeom>
              <a:avLst/>
              <a:gdLst/>
              <a:ahLst/>
              <a:cxnLst/>
              <a:rect l="l" t="t" r="r" b="b"/>
              <a:pathLst>
                <a:path w="29692" h="39714" extrusionOk="0">
                  <a:moveTo>
                    <a:pt x="29043" y="0"/>
                  </a:moveTo>
                  <a:lnTo>
                    <a:pt x="775" y="31428"/>
                  </a:lnTo>
                  <a:lnTo>
                    <a:pt x="1" y="39713"/>
                  </a:lnTo>
                  <a:lnTo>
                    <a:pt x="1" y="39713"/>
                  </a:lnTo>
                  <a:lnTo>
                    <a:pt x="29692" y="6696"/>
                  </a:lnTo>
                  <a:lnTo>
                    <a:pt x="290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50"/>
            <p:cNvSpPr/>
            <p:nvPr/>
          </p:nvSpPr>
          <p:spPr>
            <a:xfrm>
              <a:off x="3411900" y="2653225"/>
              <a:ext cx="687900" cy="916475"/>
            </a:xfrm>
            <a:custGeom>
              <a:avLst/>
              <a:gdLst/>
              <a:ahLst/>
              <a:cxnLst/>
              <a:rect l="l" t="t" r="r" b="b"/>
              <a:pathLst>
                <a:path w="27516" h="36659" extrusionOk="0">
                  <a:moveTo>
                    <a:pt x="26929" y="0"/>
                  </a:moveTo>
                  <a:lnTo>
                    <a:pt x="691" y="29189"/>
                  </a:lnTo>
                  <a:lnTo>
                    <a:pt x="1" y="36659"/>
                  </a:lnTo>
                  <a:lnTo>
                    <a:pt x="27515" y="6068"/>
                  </a:lnTo>
                  <a:lnTo>
                    <a:pt x="269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50"/>
            <p:cNvSpPr/>
            <p:nvPr/>
          </p:nvSpPr>
          <p:spPr>
            <a:xfrm>
              <a:off x="3330825" y="3336900"/>
              <a:ext cx="835925" cy="1097475"/>
            </a:xfrm>
            <a:custGeom>
              <a:avLst/>
              <a:gdLst/>
              <a:ahLst/>
              <a:cxnLst/>
              <a:rect l="l" t="t" r="r" b="b"/>
              <a:pathLst>
                <a:path w="33437" h="43899" extrusionOk="0">
                  <a:moveTo>
                    <a:pt x="32788" y="1"/>
                  </a:moveTo>
                  <a:lnTo>
                    <a:pt x="775" y="35612"/>
                  </a:lnTo>
                  <a:lnTo>
                    <a:pt x="0" y="43898"/>
                  </a:lnTo>
                  <a:lnTo>
                    <a:pt x="33436" y="6696"/>
                  </a:lnTo>
                  <a:lnTo>
                    <a:pt x="3278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50"/>
            <p:cNvSpPr/>
            <p:nvPr/>
          </p:nvSpPr>
          <p:spPr>
            <a:xfrm>
              <a:off x="3631075" y="988225"/>
              <a:ext cx="216575" cy="241175"/>
            </a:xfrm>
            <a:custGeom>
              <a:avLst/>
              <a:gdLst/>
              <a:ahLst/>
              <a:cxnLst/>
              <a:rect l="l" t="t" r="r" b="b"/>
              <a:pathLst>
                <a:path w="8663" h="9647" extrusionOk="0">
                  <a:moveTo>
                    <a:pt x="2386" y="0"/>
                  </a:moveTo>
                  <a:cubicBezTo>
                    <a:pt x="1549" y="0"/>
                    <a:pt x="838" y="649"/>
                    <a:pt x="775" y="1486"/>
                  </a:cubicBezTo>
                  <a:lnTo>
                    <a:pt x="1" y="9646"/>
                  </a:lnTo>
                  <a:lnTo>
                    <a:pt x="86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50"/>
            <p:cNvSpPr/>
            <p:nvPr/>
          </p:nvSpPr>
          <p:spPr>
            <a:xfrm>
              <a:off x="3601775" y="1004450"/>
              <a:ext cx="340575" cy="540375"/>
            </a:xfrm>
            <a:custGeom>
              <a:avLst/>
              <a:gdLst/>
              <a:ahLst/>
              <a:cxnLst/>
              <a:rect l="l" t="t" r="r" b="b"/>
              <a:pathLst>
                <a:path w="13623" h="21615" extrusionOk="0">
                  <a:moveTo>
                    <a:pt x="12743" y="0"/>
                  </a:moveTo>
                  <a:lnTo>
                    <a:pt x="775" y="13328"/>
                  </a:lnTo>
                  <a:lnTo>
                    <a:pt x="1" y="21614"/>
                  </a:lnTo>
                  <a:lnTo>
                    <a:pt x="13622" y="6465"/>
                  </a:lnTo>
                  <a:lnTo>
                    <a:pt x="13078" y="837"/>
                  </a:lnTo>
                  <a:cubicBezTo>
                    <a:pt x="13036" y="523"/>
                    <a:pt x="12932" y="251"/>
                    <a:pt x="127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50"/>
            <p:cNvSpPr/>
            <p:nvPr/>
          </p:nvSpPr>
          <p:spPr>
            <a:xfrm>
              <a:off x="3550000" y="1442275"/>
              <a:ext cx="434700" cy="651275"/>
            </a:xfrm>
            <a:custGeom>
              <a:avLst/>
              <a:gdLst/>
              <a:ahLst/>
              <a:cxnLst/>
              <a:rect l="l" t="t" r="r" b="b"/>
              <a:pathLst>
                <a:path w="17388" h="26051" extrusionOk="0">
                  <a:moveTo>
                    <a:pt x="16760" y="0"/>
                  </a:moveTo>
                  <a:lnTo>
                    <a:pt x="775" y="17764"/>
                  </a:lnTo>
                  <a:lnTo>
                    <a:pt x="0" y="26050"/>
                  </a:lnTo>
                  <a:lnTo>
                    <a:pt x="17388" y="6717"/>
                  </a:lnTo>
                  <a:lnTo>
                    <a:pt x="167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50"/>
            <p:cNvSpPr/>
            <p:nvPr/>
          </p:nvSpPr>
          <p:spPr>
            <a:xfrm>
              <a:off x="3522275" y="1698050"/>
              <a:ext cx="485450" cy="691550"/>
            </a:xfrm>
            <a:custGeom>
              <a:avLst/>
              <a:gdLst/>
              <a:ahLst/>
              <a:cxnLst/>
              <a:rect l="l" t="t" r="r" b="b"/>
              <a:pathLst>
                <a:path w="19418" h="27662" extrusionOk="0">
                  <a:moveTo>
                    <a:pt x="18832" y="1"/>
                  </a:moveTo>
                  <a:lnTo>
                    <a:pt x="712" y="20171"/>
                  </a:lnTo>
                  <a:lnTo>
                    <a:pt x="1" y="27662"/>
                  </a:lnTo>
                  <a:lnTo>
                    <a:pt x="19418" y="6048"/>
                  </a:lnTo>
                  <a:lnTo>
                    <a:pt x="188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50"/>
            <p:cNvSpPr/>
            <p:nvPr/>
          </p:nvSpPr>
          <p:spPr>
            <a:xfrm>
              <a:off x="3328200" y="3592175"/>
              <a:ext cx="861575" cy="1031025"/>
            </a:xfrm>
            <a:custGeom>
              <a:avLst/>
              <a:gdLst/>
              <a:ahLst/>
              <a:cxnLst/>
              <a:rect l="l" t="t" r="r" b="b"/>
              <a:pathLst>
                <a:path w="34463" h="41241" extrusionOk="0">
                  <a:moveTo>
                    <a:pt x="33876" y="0"/>
                  </a:moveTo>
                  <a:lnTo>
                    <a:pt x="1" y="37684"/>
                  </a:lnTo>
                  <a:cubicBezTo>
                    <a:pt x="64" y="37767"/>
                    <a:pt x="105" y="37851"/>
                    <a:pt x="168" y="37935"/>
                  </a:cubicBezTo>
                  <a:lnTo>
                    <a:pt x="2846" y="41241"/>
                  </a:lnTo>
                  <a:lnTo>
                    <a:pt x="34462" y="6068"/>
                  </a:lnTo>
                  <a:lnTo>
                    <a:pt x="338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50"/>
            <p:cNvSpPr/>
            <p:nvPr/>
          </p:nvSpPr>
          <p:spPr>
            <a:xfrm>
              <a:off x="3665600" y="4309325"/>
              <a:ext cx="600525" cy="768525"/>
            </a:xfrm>
            <a:custGeom>
              <a:avLst/>
              <a:gdLst/>
              <a:ahLst/>
              <a:cxnLst/>
              <a:rect l="l" t="t" r="r" b="b"/>
              <a:pathLst>
                <a:path w="24021" h="30741" extrusionOk="0">
                  <a:moveTo>
                    <a:pt x="23142" y="1"/>
                  </a:moveTo>
                  <a:lnTo>
                    <a:pt x="1" y="25757"/>
                  </a:lnTo>
                  <a:lnTo>
                    <a:pt x="3537" y="30131"/>
                  </a:lnTo>
                  <a:cubicBezTo>
                    <a:pt x="3857" y="30536"/>
                    <a:pt x="4324" y="30740"/>
                    <a:pt x="4794" y="30740"/>
                  </a:cubicBezTo>
                  <a:cubicBezTo>
                    <a:pt x="5245" y="30740"/>
                    <a:pt x="5699" y="30552"/>
                    <a:pt x="6027" y="30172"/>
                  </a:cubicBezTo>
                  <a:lnTo>
                    <a:pt x="23582" y="10065"/>
                  </a:lnTo>
                  <a:cubicBezTo>
                    <a:pt x="23895" y="9709"/>
                    <a:pt x="24021" y="9270"/>
                    <a:pt x="23979" y="8830"/>
                  </a:cubicBezTo>
                  <a:lnTo>
                    <a:pt x="231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50"/>
            <p:cNvSpPr/>
            <p:nvPr/>
          </p:nvSpPr>
          <p:spPr>
            <a:xfrm>
              <a:off x="3440675" y="3831750"/>
              <a:ext cx="776800" cy="959900"/>
            </a:xfrm>
            <a:custGeom>
              <a:avLst/>
              <a:gdLst/>
              <a:ahLst/>
              <a:cxnLst/>
              <a:rect l="l" t="t" r="r" b="b"/>
              <a:pathLst>
                <a:path w="31072" h="38396" extrusionOk="0">
                  <a:moveTo>
                    <a:pt x="30298" y="0"/>
                  </a:moveTo>
                  <a:lnTo>
                    <a:pt x="0" y="33708"/>
                  </a:lnTo>
                  <a:lnTo>
                    <a:pt x="3788" y="38395"/>
                  </a:lnTo>
                  <a:lnTo>
                    <a:pt x="31072" y="8035"/>
                  </a:lnTo>
                  <a:lnTo>
                    <a:pt x="302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50"/>
            <p:cNvSpPr/>
            <p:nvPr/>
          </p:nvSpPr>
          <p:spPr>
            <a:xfrm>
              <a:off x="3399350" y="3743875"/>
              <a:ext cx="798775" cy="930600"/>
            </a:xfrm>
            <a:custGeom>
              <a:avLst/>
              <a:gdLst/>
              <a:ahLst/>
              <a:cxnLst/>
              <a:rect l="l" t="t" r="r" b="b"/>
              <a:pathLst>
                <a:path w="31951" h="37224" extrusionOk="0">
                  <a:moveTo>
                    <a:pt x="31616" y="0"/>
                  </a:moveTo>
                  <a:lnTo>
                    <a:pt x="0" y="35173"/>
                  </a:lnTo>
                  <a:lnTo>
                    <a:pt x="1653" y="37223"/>
                  </a:lnTo>
                  <a:lnTo>
                    <a:pt x="31951" y="3515"/>
                  </a:lnTo>
                  <a:lnTo>
                    <a:pt x="316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50"/>
            <p:cNvSpPr/>
            <p:nvPr/>
          </p:nvSpPr>
          <p:spPr>
            <a:xfrm>
              <a:off x="3322450" y="3504300"/>
              <a:ext cx="852675" cy="1029975"/>
            </a:xfrm>
            <a:custGeom>
              <a:avLst/>
              <a:gdLst/>
              <a:ahLst/>
              <a:cxnLst/>
              <a:rect l="l" t="t" r="r" b="b"/>
              <a:pathLst>
                <a:path w="34107" h="41199" extrusionOk="0">
                  <a:moveTo>
                    <a:pt x="33771" y="0"/>
                  </a:moveTo>
                  <a:lnTo>
                    <a:pt x="335" y="37202"/>
                  </a:lnTo>
                  <a:lnTo>
                    <a:pt x="43" y="40257"/>
                  </a:lnTo>
                  <a:cubicBezTo>
                    <a:pt x="1" y="40592"/>
                    <a:pt x="84" y="40927"/>
                    <a:pt x="231" y="41199"/>
                  </a:cubicBezTo>
                  <a:lnTo>
                    <a:pt x="34106" y="3515"/>
                  </a:lnTo>
                  <a:lnTo>
                    <a:pt x="337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50"/>
            <p:cNvSpPr/>
            <p:nvPr/>
          </p:nvSpPr>
          <p:spPr>
            <a:xfrm>
              <a:off x="3401450" y="2804925"/>
              <a:ext cx="706700" cy="873575"/>
            </a:xfrm>
            <a:custGeom>
              <a:avLst/>
              <a:gdLst/>
              <a:ahLst/>
              <a:cxnLst/>
              <a:rect l="l" t="t" r="r" b="b"/>
              <a:pathLst>
                <a:path w="28268" h="34943" extrusionOk="0">
                  <a:moveTo>
                    <a:pt x="27933" y="0"/>
                  </a:moveTo>
                  <a:lnTo>
                    <a:pt x="419" y="30591"/>
                  </a:lnTo>
                  <a:lnTo>
                    <a:pt x="0" y="34943"/>
                  </a:lnTo>
                  <a:lnTo>
                    <a:pt x="28268" y="3515"/>
                  </a:lnTo>
                  <a:lnTo>
                    <a:pt x="279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50"/>
            <p:cNvSpPr/>
            <p:nvPr/>
          </p:nvSpPr>
          <p:spPr>
            <a:xfrm>
              <a:off x="3429175" y="2565350"/>
              <a:ext cx="655975" cy="817600"/>
            </a:xfrm>
            <a:custGeom>
              <a:avLst/>
              <a:gdLst/>
              <a:ahLst/>
              <a:cxnLst/>
              <a:rect l="l" t="t" r="r" b="b"/>
              <a:pathLst>
                <a:path w="26239" h="32704" extrusionOk="0">
                  <a:moveTo>
                    <a:pt x="25904" y="0"/>
                  </a:moveTo>
                  <a:lnTo>
                    <a:pt x="419" y="28352"/>
                  </a:lnTo>
                  <a:lnTo>
                    <a:pt x="0" y="32704"/>
                  </a:lnTo>
                  <a:lnTo>
                    <a:pt x="0" y="32704"/>
                  </a:lnTo>
                  <a:lnTo>
                    <a:pt x="26238" y="3515"/>
                  </a:lnTo>
                  <a:lnTo>
                    <a:pt x="259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50"/>
            <p:cNvSpPr/>
            <p:nvPr/>
          </p:nvSpPr>
          <p:spPr>
            <a:xfrm>
              <a:off x="3535350" y="4032600"/>
              <a:ext cx="708825" cy="920675"/>
            </a:xfrm>
            <a:custGeom>
              <a:avLst/>
              <a:gdLst/>
              <a:ahLst/>
              <a:cxnLst/>
              <a:rect l="l" t="t" r="r" b="b"/>
              <a:pathLst>
                <a:path w="28353" h="36827" extrusionOk="0">
                  <a:moveTo>
                    <a:pt x="27285" y="1"/>
                  </a:moveTo>
                  <a:lnTo>
                    <a:pt x="1" y="30361"/>
                  </a:lnTo>
                  <a:lnTo>
                    <a:pt x="5211" y="36826"/>
                  </a:lnTo>
                  <a:lnTo>
                    <a:pt x="28352" y="11070"/>
                  </a:lnTo>
                  <a:lnTo>
                    <a:pt x="272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50"/>
            <p:cNvSpPr/>
            <p:nvPr/>
          </p:nvSpPr>
          <p:spPr>
            <a:xfrm>
              <a:off x="3350175" y="3060175"/>
              <a:ext cx="800350" cy="1167050"/>
            </a:xfrm>
            <a:custGeom>
              <a:avLst/>
              <a:gdLst/>
              <a:ahLst/>
              <a:cxnLst/>
              <a:rect l="l" t="t" r="r" b="b"/>
              <a:pathLst>
                <a:path w="32014" h="46682" extrusionOk="0">
                  <a:moveTo>
                    <a:pt x="30968" y="1"/>
                  </a:moveTo>
                  <a:lnTo>
                    <a:pt x="1277" y="33018"/>
                  </a:lnTo>
                  <a:lnTo>
                    <a:pt x="1" y="46681"/>
                  </a:lnTo>
                  <a:lnTo>
                    <a:pt x="32014" y="11070"/>
                  </a:lnTo>
                  <a:lnTo>
                    <a:pt x="309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50"/>
            <p:cNvSpPr/>
            <p:nvPr/>
          </p:nvSpPr>
          <p:spPr>
            <a:xfrm>
              <a:off x="3512325" y="1849225"/>
              <a:ext cx="503775" cy="649175"/>
            </a:xfrm>
            <a:custGeom>
              <a:avLst/>
              <a:gdLst/>
              <a:ahLst/>
              <a:cxnLst/>
              <a:rect l="l" t="t" r="r" b="b"/>
              <a:pathLst>
                <a:path w="20151" h="25967" extrusionOk="0">
                  <a:moveTo>
                    <a:pt x="19816" y="1"/>
                  </a:moveTo>
                  <a:lnTo>
                    <a:pt x="399" y="21615"/>
                  </a:lnTo>
                  <a:lnTo>
                    <a:pt x="1" y="25967"/>
                  </a:lnTo>
                  <a:lnTo>
                    <a:pt x="20150" y="3537"/>
                  </a:lnTo>
                  <a:lnTo>
                    <a:pt x="19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50"/>
            <p:cNvSpPr/>
            <p:nvPr/>
          </p:nvSpPr>
          <p:spPr>
            <a:xfrm>
              <a:off x="3540050" y="1610175"/>
              <a:ext cx="453025" cy="592175"/>
            </a:xfrm>
            <a:custGeom>
              <a:avLst/>
              <a:gdLst/>
              <a:ahLst/>
              <a:cxnLst/>
              <a:rect l="l" t="t" r="r" b="b"/>
              <a:pathLst>
                <a:path w="18121" h="23687" extrusionOk="0">
                  <a:moveTo>
                    <a:pt x="17786" y="1"/>
                  </a:moveTo>
                  <a:lnTo>
                    <a:pt x="398" y="19334"/>
                  </a:lnTo>
                  <a:lnTo>
                    <a:pt x="1" y="23686"/>
                  </a:lnTo>
                  <a:lnTo>
                    <a:pt x="18121" y="3516"/>
                  </a:lnTo>
                  <a:lnTo>
                    <a:pt x="17786" y="1"/>
                  </a:lnTo>
                  <a:close/>
                  <a:moveTo>
                    <a:pt x="1" y="23686"/>
                  </a:moveTo>
                  <a:lnTo>
                    <a:pt x="1" y="23686"/>
                  </a:lnTo>
                  <a:lnTo>
                    <a:pt x="1" y="2368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50"/>
            <p:cNvSpPr/>
            <p:nvPr/>
          </p:nvSpPr>
          <p:spPr>
            <a:xfrm>
              <a:off x="3621150" y="988225"/>
              <a:ext cx="299225" cy="349450"/>
            </a:xfrm>
            <a:custGeom>
              <a:avLst/>
              <a:gdLst/>
              <a:ahLst/>
              <a:cxnLst/>
              <a:rect l="l" t="t" r="r" b="b"/>
              <a:pathLst>
                <a:path w="11969" h="13978" extrusionOk="0">
                  <a:moveTo>
                    <a:pt x="9060" y="0"/>
                  </a:moveTo>
                  <a:lnTo>
                    <a:pt x="398" y="9646"/>
                  </a:lnTo>
                  <a:lnTo>
                    <a:pt x="0" y="13977"/>
                  </a:lnTo>
                  <a:lnTo>
                    <a:pt x="11968" y="649"/>
                  </a:lnTo>
                  <a:cubicBezTo>
                    <a:pt x="11675" y="252"/>
                    <a:pt x="11194" y="0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50"/>
            <p:cNvSpPr/>
            <p:nvPr/>
          </p:nvSpPr>
          <p:spPr>
            <a:xfrm>
              <a:off x="3456900" y="2138500"/>
              <a:ext cx="605225" cy="949950"/>
            </a:xfrm>
            <a:custGeom>
              <a:avLst/>
              <a:gdLst/>
              <a:ahLst/>
              <a:cxnLst/>
              <a:rect l="l" t="t" r="r" b="b"/>
              <a:pathLst>
                <a:path w="24209" h="37998" extrusionOk="0">
                  <a:moveTo>
                    <a:pt x="23142" y="0"/>
                  </a:moveTo>
                  <a:lnTo>
                    <a:pt x="1276" y="24335"/>
                  </a:lnTo>
                  <a:lnTo>
                    <a:pt x="0" y="37998"/>
                  </a:lnTo>
                  <a:lnTo>
                    <a:pt x="24209" y="11069"/>
                  </a:lnTo>
                  <a:lnTo>
                    <a:pt x="231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50"/>
            <p:cNvSpPr/>
            <p:nvPr/>
          </p:nvSpPr>
          <p:spPr>
            <a:xfrm>
              <a:off x="3569350" y="1166075"/>
              <a:ext cx="399675" cy="720325"/>
            </a:xfrm>
            <a:custGeom>
              <a:avLst/>
              <a:gdLst/>
              <a:ahLst/>
              <a:cxnLst/>
              <a:rect l="l" t="t" r="r" b="b"/>
              <a:pathLst>
                <a:path w="15987" h="28813" extrusionOk="0">
                  <a:moveTo>
                    <a:pt x="14919" y="0"/>
                  </a:moveTo>
                  <a:lnTo>
                    <a:pt x="1298" y="15149"/>
                  </a:lnTo>
                  <a:lnTo>
                    <a:pt x="1" y="28812"/>
                  </a:lnTo>
                  <a:lnTo>
                    <a:pt x="15986" y="11048"/>
                  </a:lnTo>
                  <a:lnTo>
                    <a:pt x="149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50"/>
            <p:cNvSpPr/>
            <p:nvPr/>
          </p:nvSpPr>
          <p:spPr>
            <a:xfrm>
              <a:off x="3322450" y="988225"/>
              <a:ext cx="571775" cy="4089625"/>
            </a:xfrm>
            <a:custGeom>
              <a:avLst/>
              <a:gdLst/>
              <a:ahLst/>
              <a:cxnLst/>
              <a:rect l="l" t="t" r="r" b="b"/>
              <a:pathLst>
                <a:path w="22871" h="163585" extrusionOk="0">
                  <a:moveTo>
                    <a:pt x="14731" y="0"/>
                  </a:moveTo>
                  <a:cubicBezTo>
                    <a:pt x="13894" y="0"/>
                    <a:pt x="13183" y="649"/>
                    <a:pt x="13120" y="1486"/>
                  </a:cubicBezTo>
                  <a:lnTo>
                    <a:pt x="12346" y="9646"/>
                  </a:lnTo>
                  <a:lnTo>
                    <a:pt x="11948" y="13977"/>
                  </a:lnTo>
                  <a:lnTo>
                    <a:pt x="11174" y="22263"/>
                  </a:lnTo>
                  <a:lnTo>
                    <a:pt x="9877" y="35926"/>
                  </a:lnTo>
                  <a:lnTo>
                    <a:pt x="9102" y="44212"/>
                  </a:lnTo>
                  <a:lnTo>
                    <a:pt x="8705" y="48564"/>
                  </a:lnTo>
                  <a:lnTo>
                    <a:pt x="7994" y="56055"/>
                  </a:lnTo>
                  <a:lnTo>
                    <a:pt x="7596" y="60407"/>
                  </a:lnTo>
                  <a:lnTo>
                    <a:pt x="6654" y="70346"/>
                  </a:lnTo>
                  <a:lnTo>
                    <a:pt x="5378" y="84009"/>
                  </a:lnTo>
                  <a:lnTo>
                    <a:pt x="4688" y="91437"/>
                  </a:lnTo>
                  <a:lnTo>
                    <a:pt x="4269" y="95789"/>
                  </a:lnTo>
                  <a:lnTo>
                    <a:pt x="3579" y="103259"/>
                  </a:lnTo>
                  <a:lnTo>
                    <a:pt x="3160" y="107611"/>
                  </a:lnTo>
                  <a:lnTo>
                    <a:pt x="2386" y="115896"/>
                  </a:lnTo>
                  <a:lnTo>
                    <a:pt x="1110" y="129559"/>
                  </a:lnTo>
                  <a:lnTo>
                    <a:pt x="335" y="137845"/>
                  </a:lnTo>
                  <a:lnTo>
                    <a:pt x="43" y="140900"/>
                  </a:lnTo>
                  <a:cubicBezTo>
                    <a:pt x="1" y="141235"/>
                    <a:pt x="84" y="141570"/>
                    <a:pt x="231" y="141842"/>
                  </a:cubicBezTo>
                  <a:cubicBezTo>
                    <a:pt x="294" y="141925"/>
                    <a:pt x="335" y="142009"/>
                    <a:pt x="398" y="142093"/>
                  </a:cubicBezTo>
                  <a:lnTo>
                    <a:pt x="3076" y="145399"/>
                  </a:lnTo>
                  <a:lnTo>
                    <a:pt x="4729" y="147449"/>
                  </a:lnTo>
                  <a:lnTo>
                    <a:pt x="8517" y="152136"/>
                  </a:lnTo>
                  <a:lnTo>
                    <a:pt x="13727" y="158601"/>
                  </a:lnTo>
                  <a:lnTo>
                    <a:pt x="17263" y="162975"/>
                  </a:lnTo>
                  <a:cubicBezTo>
                    <a:pt x="17583" y="163380"/>
                    <a:pt x="18050" y="163584"/>
                    <a:pt x="18520" y="163584"/>
                  </a:cubicBezTo>
                  <a:cubicBezTo>
                    <a:pt x="18971" y="163584"/>
                    <a:pt x="19425" y="163396"/>
                    <a:pt x="19753" y="163016"/>
                  </a:cubicBezTo>
                  <a:lnTo>
                    <a:pt x="22870" y="159438"/>
                  </a:lnTo>
                  <a:lnTo>
                    <a:pt x="21259" y="157451"/>
                  </a:lnTo>
                  <a:lnTo>
                    <a:pt x="16049" y="150985"/>
                  </a:lnTo>
                  <a:lnTo>
                    <a:pt x="12262" y="146298"/>
                  </a:lnTo>
                  <a:lnTo>
                    <a:pt x="10609" y="144248"/>
                  </a:lnTo>
                  <a:lnTo>
                    <a:pt x="7931" y="140921"/>
                  </a:lnTo>
                  <a:cubicBezTo>
                    <a:pt x="7868" y="140858"/>
                    <a:pt x="7826" y="140775"/>
                    <a:pt x="7784" y="140691"/>
                  </a:cubicBezTo>
                  <a:cubicBezTo>
                    <a:pt x="7617" y="140398"/>
                    <a:pt x="7554" y="140084"/>
                    <a:pt x="7575" y="139749"/>
                  </a:cubicBezTo>
                  <a:lnTo>
                    <a:pt x="7868" y="136694"/>
                  </a:lnTo>
                  <a:lnTo>
                    <a:pt x="8642" y="128409"/>
                  </a:lnTo>
                  <a:lnTo>
                    <a:pt x="9918" y="114746"/>
                  </a:lnTo>
                  <a:lnTo>
                    <a:pt x="10693" y="106460"/>
                  </a:lnTo>
                  <a:lnTo>
                    <a:pt x="11111" y="102108"/>
                  </a:lnTo>
                  <a:lnTo>
                    <a:pt x="11802" y="94638"/>
                  </a:lnTo>
                  <a:lnTo>
                    <a:pt x="12220" y="90286"/>
                  </a:lnTo>
                  <a:lnTo>
                    <a:pt x="12911" y="82858"/>
                  </a:lnTo>
                  <a:lnTo>
                    <a:pt x="14187" y="69195"/>
                  </a:lnTo>
                  <a:lnTo>
                    <a:pt x="15128" y="59256"/>
                  </a:lnTo>
                  <a:lnTo>
                    <a:pt x="15526" y="54904"/>
                  </a:lnTo>
                  <a:lnTo>
                    <a:pt x="16237" y="47413"/>
                  </a:lnTo>
                  <a:lnTo>
                    <a:pt x="16635" y="43061"/>
                  </a:lnTo>
                  <a:lnTo>
                    <a:pt x="17409" y="34776"/>
                  </a:lnTo>
                  <a:lnTo>
                    <a:pt x="18706" y="21112"/>
                  </a:lnTo>
                  <a:lnTo>
                    <a:pt x="19481" y="12827"/>
                  </a:lnTo>
                  <a:lnTo>
                    <a:pt x="19878" y="8475"/>
                  </a:lnTo>
                  <a:lnTo>
                    <a:pt x="20652" y="335"/>
                  </a:lnTo>
                  <a:cubicBezTo>
                    <a:pt x="20652" y="231"/>
                    <a:pt x="20673" y="126"/>
                    <a:pt x="20715" y="0"/>
                  </a:cubicBezTo>
                  <a:close/>
                </a:path>
              </a:pathLst>
            </a:custGeom>
            <a:solidFill>
              <a:srgbClr val="191919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50"/>
            <p:cNvSpPr/>
            <p:nvPr/>
          </p:nvSpPr>
          <p:spPr>
            <a:xfrm>
              <a:off x="3424975" y="504900"/>
              <a:ext cx="714575" cy="525200"/>
            </a:xfrm>
            <a:custGeom>
              <a:avLst/>
              <a:gdLst/>
              <a:ahLst/>
              <a:cxnLst/>
              <a:rect l="l" t="t" r="r" b="b"/>
              <a:pathLst>
                <a:path w="28583" h="21008" extrusionOk="0">
                  <a:moveTo>
                    <a:pt x="2888" y="0"/>
                  </a:moveTo>
                  <a:cubicBezTo>
                    <a:pt x="1298" y="0"/>
                    <a:pt x="1" y="1297"/>
                    <a:pt x="1" y="2908"/>
                  </a:cubicBezTo>
                  <a:lnTo>
                    <a:pt x="1" y="7344"/>
                  </a:lnTo>
                  <a:cubicBezTo>
                    <a:pt x="1" y="7930"/>
                    <a:pt x="189" y="8516"/>
                    <a:pt x="524" y="8997"/>
                  </a:cubicBezTo>
                  <a:lnTo>
                    <a:pt x="8035" y="19773"/>
                  </a:lnTo>
                  <a:cubicBezTo>
                    <a:pt x="8579" y="20547"/>
                    <a:pt x="9458" y="21007"/>
                    <a:pt x="10421" y="21007"/>
                  </a:cubicBezTo>
                  <a:lnTo>
                    <a:pt x="18999" y="21007"/>
                  </a:lnTo>
                  <a:cubicBezTo>
                    <a:pt x="19983" y="21007"/>
                    <a:pt x="20924" y="20484"/>
                    <a:pt x="21447" y="19647"/>
                  </a:cubicBezTo>
                  <a:lnTo>
                    <a:pt x="28143" y="8955"/>
                  </a:lnTo>
                  <a:cubicBezTo>
                    <a:pt x="28415" y="8495"/>
                    <a:pt x="28582" y="7951"/>
                    <a:pt x="28582" y="7407"/>
                  </a:cubicBezTo>
                  <a:lnTo>
                    <a:pt x="28582" y="2908"/>
                  </a:lnTo>
                  <a:cubicBezTo>
                    <a:pt x="28582" y="1297"/>
                    <a:pt x="27285" y="0"/>
                    <a:pt x="256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50"/>
            <p:cNvSpPr/>
            <p:nvPr/>
          </p:nvSpPr>
          <p:spPr>
            <a:xfrm>
              <a:off x="3424975" y="505400"/>
              <a:ext cx="579100" cy="524175"/>
            </a:xfrm>
            <a:custGeom>
              <a:avLst/>
              <a:gdLst/>
              <a:ahLst/>
              <a:cxnLst/>
              <a:rect l="l" t="t" r="r" b="b"/>
              <a:pathLst>
                <a:path w="23164" h="20967" extrusionOk="0">
                  <a:moveTo>
                    <a:pt x="2637" y="1"/>
                  </a:moveTo>
                  <a:cubicBezTo>
                    <a:pt x="1152" y="127"/>
                    <a:pt x="1" y="1361"/>
                    <a:pt x="1" y="2868"/>
                  </a:cubicBezTo>
                  <a:lnTo>
                    <a:pt x="1" y="7303"/>
                  </a:lnTo>
                  <a:cubicBezTo>
                    <a:pt x="1" y="7889"/>
                    <a:pt x="189" y="8475"/>
                    <a:pt x="524" y="8956"/>
                  </a:cubicBezTo>
                  <a:lnTo>
                    <a:pt x="8035" y="19732"/>
                  </a:lnTo>
                  <a:cubicBezTo>
                    <a:pt x="8579" y="20506"/>
                    <a:pt x="9458" y="20966"/>
                    <a:pt x="10421" y="20966"/>
                  </a:cubicBezTo>
                  <a:lnTo>
                    <a:pt x="18999" y="20966"/>
                  </a:lnTo>
                  <a:cubicBezTo>
                    <a:pt x="19983" y="20966"/>
                    <a:pt x="20924" y="20464"/>
                    <a:pt x="21447" y="19606"/>
                  </a:cubicBezTo>
                  <a:lnTo>
                    <a:pt x="23163" y="16865"/>
                  </a:lnTo>
                  <a:lnTo>
                    <a:pt x="23163" y="16865"/>
                  </a:lnTo>
                  <a:cubicBezTo>
                    <a:pt x="22703" y="17158"/>
                    <a:pt x="22180" y="17326"/>
                    <a:pt x="21615" y="17326"/>
                  </a:cubicBezTo>
                  <a:lnTo>
                    <a:pt x="13036" y="17326"/>
                  </a:lnTo>
                  <a:cubicBezTo>
                    <a:pt x="12095" y="17326"/>
                    <a:pt x="11216" y="16865"/>
                    <a:pt x="10672" y="16091"/>
                  </a:cubicBezTo>
                  <a:lnTo>
                    <a:pt x="3160" y="5316"/>
                  </a:lnTo>
                  <a:cubicBezTo>
                    <a:pt x="2804" y="4834"/>
                    <a:pt x="2637" y="4248"/>
                    <a:pt x="2637" y="3663"/>
                  </a:cubicBezTo>
                  <a:lnTo>
                    <a:pt x="2637" y="1"/>
                  </a:lnTo>
                  <a:close/>
                </a:path>
              </a:pathLst>
            </a:custGeom>
            <a:solidFill>
              <a:srgbClr val="191919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9" name="Google Shape;2539;p50"/>
          <p:cNvGrpSpPr/>
          <p:nvPr/>
        </p:nvGrpSpPr>
        <p:grpSpPr>
          <a:xfrm>
            <a:off x="41284" y="3204321"/>
            <a:ext cx="1720293" cy="1541448"/>
            <a:chOff x="188350" y="3529949"/>
            <a:chExt cx="1497600" cy="1341906"/>
          </a:xfrm>
        </p:grpSpPr>
        <p:sp>
          <p:nvSpPr>
            <p:cNvPr id="2540" name="Google Shape;2540;p50"/>
            <p:cNvSpPr/>
            <p:nvPr/>
          </p:nvSpPr>
          <p:spPr>
            <a:xfrm>
              <a:off x="188350" y="4558950"/>
              <a:ext cx="1497600" cy="312900"/>
            </a:xfrm>
            <a:prstGeom prst="ellipse">
              <a:avLst/>
            </a:prstGeom>
            <a:solidFill>
              <a:srgbClr val="191919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41" name="Google Shape;2541;p50"/>
            <p:cNvGrpSpPr/>
            <p:nvPr/>
          </p:nvGrpSpPr>
          <p:grpSpPr>
            <a:xfrm>
              <a:off x="345121" y="3529949"/>
              <a:ext cx="1184056" cy="1341906"/>
              <a:chOff x="2856025" y="3559550"/>
              <a:chExt cx="831500" cy="942350"/>
            </a:xfrm>
          </p:grpSpPr>
          <p:sp>
            <p:nvSpPr>
              <p:cNvPr id="2542" name="Google Shape;2542;p50"/>
              <p:cNvSpPr/>
              <p:nvPr/>
            </p:nvSpPr>
            <p:spPr>
              <a:xfrm>
                <a:off x="2856025" y="3773850"/>
                <a:ext cx="831500" cy="667325"/>
              </a:xfrm>
              <a:custGeom>
                <a:avLst/>
                <a:gdLst/>
                <a:ahLst/>
                <a:cxnLst/>
                <a:rect l="l" t="t" r="r" b="b"/>
                <a:pathLst>
                  <a:path w="33260" h="26693" extrusionOk="0">
                    <a:moveTo>
                      <a:pt x="16693" y="0"/>
                    </a:moveTo>
                    <a:cubicBezTo>
                      <a:pt x="10477" y="0"/>
                      <a:pt x="5465" y="1955"/>
                      <a:pt x="5465" y="4336"/>
                    </a:cubicBezTo>
                    <a:cubicBezTo>
                      <a:pt x="5465" y="4988"/>
                      <a:pt x="5841" y="5614"/>
                      <a:pt x="6517" y="6166"/>
                    </a:cubicBezTo>
                    <a:lnTo>
                      <a:pt x="6417" y="6166"/>
                    </a:lnTo>
                    <a:cubicBezTo>
                      <a:pt x="6417" y="6166"/>
                      <a:pt x="7495" y="6968"/>
                      <a:pt x="6417" y="7795"/>
                    </a:cubicBezTo>
                    <a:cubicBezTo>
                      <a:pt x="5339" y="8647"/>
                      <a:pt x="1" y="11755"/>
                      <a:pt x="2056" y="17845"/>
                    </a:cubicBezTo>
                    <a:cubicBezTo>
                      <a:pt x="4061" y="23735"/>
                      <a:pt x="9976" y="26016"/>
                      <a:pt x="14287" y="26692"/>
                    </a:cubicBezTo>
                    <a:lnTo>
                      <a:pt x="18999" y="26692"/>
                    </a:lnTo>
                    <a:cubicBezTo>
                      <a:pt x="23284" y="26016"/>
                      <a:pt x="29199" y="23735"/>
                      <a:pt x="31204" y="17845"/>
                    </a:cubicBezTo>
                    <a:cubicBezTo>
                      <a:pt x="33259" y="11755"/>
                      <a:pt x="27921" y="8647"/>
                      <a:pt x="26843" y="7795"/>
                    </a:cubicBezTo>
                    <a:cubicBezTo>
                      <a:pt x="26041" y="7168"/>
                      <a:pt x="26442" y="6567"/>
                      <a:pt x="26693" y="6291"/>
                    </a:cubicBezTo>
                    <a:cubicBezTo>
                      <a:pt x="27470" y="5715"/>
                      <a:pt x="27896" y="5038"/>
                      <a:pt x="27896" y="4336"/>
                    </a:cubicBezTo>
                    <a:cubicBezTo>
                      <a:pt x="27896" y="1955"/>
                      <a:pt x="22883" y="0"/>
                      <a:pt x="166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50"/>
              <p:cNvSpPr/>
              <p:nvPr/>
            </p:nvSpPr>
            <p:spPr>
              <a:xfrm>
                <a:off x="3173700" y="3559550"/>
                <a:ext cx="1009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5490" extrusionOk="0">
                    <a:moveTo>
                      <a:pt x="1855" y="1"/>
                    </a:moveTo>
                    <a:cubicBezTo>
                      <a:pt x="1855" y="1"/>
                      <a:pt x="1630" y="1354"/>
                      <a:pt x="1505" y="2106"/>
                    </a:cubicBezTo>
                    <a:cubicBezTo>
                      <a:pt x="1379" y="2858"/>
                      <a:pt x="1" y="3008"/>
                      <a:pt x="1" y="3008"/>
                    </a:cubicBezTo>
                    <a:cubicBezTo>
                      <a:pt x="1" y="3008"/>
                      <a:pt x="728" y="3134"/>
                      <a:pt x="1254" y="3184"/>
                    </a:cubicBezTo>
                    <a:cubicBezTo>
                      <a:pt x="1805" y="3259"/>
                      <a:pt x="2181" y="5490"/>
                      <a:pt x="2181" y="5490"/>
                    </a:cubicBezTo>
                    <a:cubicBezTo>
                      <a:pt x="2181" y="5490"/>
                      <a:pt x="2256" y="4186"/>
                      <a:pt x="2457" y="3560"/>
                    </a:cubicBezTo>
                    <a:cubicBezTo>
                      <a:pt x="2632" y="2933"/>
                      <a:pt x="4036" y="2683"/>
                      <a:pt x="4036" y="2683"/>
                    </a:cubicBezTo>
                    <a:cubicBezTo>
                      <a:pt x="4036" y="2683"/>
                      <a:pt x="3083" y="2658"/>
                      <a:pt x="2607" y="2332"/>
                    </a:cubicBezTo>
                    <a:cubicBezTo>
                      <a:pt x="2131" y="2031"/>
                      <a:pt x="1855" y="1"/>
                      <a:pt x="18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50"/>
              <p:cNvSpPr/>
              <p:nvPr/>
            </p:nvSpPr>
            <p:spPr>
              <a:xfrm>
                <a:off x="3164300" y="3692400"/>
                <a:ext cx="5955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3259" extrusionOk="0">
                    <a:moveTo>
                      <a:pt x="1179" y="0"/>
                    </a:moveTo>
                    <a:cubicBezTo>
                      <a:pt x="1179" y="0"/>
                      <a:pt x="1053" y="752"/>
                      <a:pt x="1003" y="1153"/>
                    </a:cubicBezTo>
                    <a:cubicBezTo>
                      <a:pt x="928" y="1554"/>
                      <a:pt x="1" y="1654"/>
                      <a:pt x="1" y="1654"/>
                    </a:cubicBezTo>
                    <a:cubicBezTo>
                      <a:pt x="1" y="1654"/>
                      <a:pt x="276" y="1755"/>
                      <a:pt x="803" y="1880"/>
                    </a:cubicBezTo>
                    <a:cubicBezTo>
                      <a:pt x="1329" y="2005"/>
                      <a:pt x="1379" y="3258"/>
                      <a:pt x="1379" y="3258"/>
                    </a:cubicBezTo>
                    <a:cubicBezTo>
                      <a:pt x="1379" y="3258"/>
                      <a:pt x="1379" y="2983"/>
                      <a:pt x="1480" y="2331"/>
                    </a:cubicBezTo>
                    <a:cubicBezTo>
                      <a:pt x="1580" y="1679"/>
                      <a:pt x="2382" y="1479"/>
                      <a:pt x="2382" y="1479"/>
                    </a:cubicBezTo>
                    <a:cubicBezTo>
                      <a:pt x="2382" y="1479"/>
                      <a:pt x="1981" y="1479"/>
                      <a:pt x="1655" y="1379"/>
                    </a:cubicBezTo>
                    <a:cubicBezTo>
                      <a:pt x="1354" y="1303"/>
                      <a:pt x="1179" y="0"/>
                      <a:pt x="1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50"/>
              <p:cNvSpPr/>
              <p:nvPr/>
            </p:nvSpPr>
            <p:spPr>
              <a:xfrm>
                <a:off x="3043375" y="3785750"/>
                <a:ext cx="459300" cy="158550"/>
              </a:xfrm>
              <a:custGeom>
                <a:avLst/>
                <a:gdLst/>
                <a:ahLst/>
                <a:cxnLst/>
                <a:rect l="l" t="t" r="r" b="b"/>
                <a:pathLst>
                  <a:path w="18372" h="6342" extrusionOk="0">
                    <a:moveTo>
                      <a:pt x="9199" y="1"/>
                    </a:moveTo>
                    <a:cubicBezTo>
                      <a:pt x="4111" y="1"/>
                      <a:pt x="1" y="1429"/>
                      <a:pt x="1" y="3184"/>
                    </a:cubicBezTo>
                    <a:cubicBezTo>
                      <a:pt x="1" y="4938"/>
                      <a:pt x="4111" y="6341"/>
                      <a:pt x="9199" y="6341"/>
                    </a:cubicBezTo>
                    <a:cubicBezTo>
                      <a:pt x="14261" y="6341"/>
                      <a:pt x="18372" y="4938"/>
                      <a:pt x="18372" y="3184"/>
                    </a:cubicBezTo>
                    <a:cubicBezTo>
                      <a:pt x="18372" y="1429"/>
                      <a:pt x="14261" y="1"/>
                      <a:pt x="9199" y="1"/>
                    </a:cubicBezTo>
                    <a:close/>
                  </a:path>
                </a:pathLst>
              </a:custGeom>
              <a:solidFill>
                <a:srgbClr val="191919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50"/>
              <p:cNvSpPr/>
              <p:nvPr/>
            </p:nvSpPr>
            <p:spPr>
              <a:xfrm>
                <a:off x="3044625" y="3809550"/>
                <a:ext cx="459300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18372" h="5390" extrusionOk="0">
                    <a:moveTo>
                      <a:pt x="8948" y="1"/>
                    </a:moveTo>
                    <a:cubicBezTo>
                      <a:pt x="7219" y="1"/>
                      <a:pt x="5765" y="1179"/>
                      <a:pt x="5339" y="2758"/>
                    </a:cubicBezTo>
                    <a:cubicBezTo>
                      <a:pt x="4963" y="2432"/>
                      <a:pt x="4462" y="2232"/>
                      <a:pt x="3936" y="2232"/>
                    </a:cubicBezTo>
                    <a:cubicBezTo>
                      <a:pt x="3610" y="2232"/>
                      <a:pt x="3284" y="2307"/>
                      <a:pt x="3008" y="2432"/>
                    </a:cubicBezTo>
                    <a:cubicBezTo>
                      <a:pt x="2657" y="1705"/>
                      <a:pt x="1931" y="1204"/>
                      <a:pt x="1053" y="1204"/>
                    </a:cubicBezTo>
                    <a:cubicBezTo>
                      <a:pt x="828" y="1204"/>
                      <a:pt x="602" y="1254"/>
                      <a:pt x="402" y="1304"/>
                    </a:cubicBezTo>
                    <a:cubicBezTo>
                      <a:pt x="126" y="1605"/>
                      <a:pt x="1" y="1906"/>
                      <a:pt x="1" y="2232"/>
                    </a:cubicBezTo>
                    <a:cubicBezTo>
                      <a:pt x="1" y="3986"/>
                      <a:pt x="4111" y="5389"/>
                      <a:pt x="9174" y="5389"/>
                    </a:cubicBezTo>
                    <a:cubicBezTo>
                      <a:pt x="14262" y="5389"/>
                      <a:pt x="18372" y="3986"/>
                      <a:pt x="18372" y="2232"/>
                    </a:cubicBezTo>
                    <a:cubicBezTo>
                      <a:pt x="18372" y="1780"/>
                      <a:pt x="18096" y="1329"/>
                      <a:pt x="17595" y="953"/>
                    </a:cubicBezTo>
                    <a:lnTo>
                      <a:pt x="17294" y="953"/>
                    </a:lnTo>
                    <a:cubicBezTo>
                      <a:pt x="16893" y="577"/>
                      <a:pt x="16392" y="302"/>
                      <a:pt x="15815" y="176"/>
                    </a:cubicBezTo>
                    <a:cubicBezTo>
                      <a:pt x="15558" y="115"/>
                      <a:pt x="15301" y="86"/>
                      <a:pt x="15048" y="86"/>
                    </a:cubicBezTo>
                    <a:cubicBezTo>
                      <a:pt x="13846" y="86"/>
                      <a:pt x="12736" y="745"/>
                      <a:pt x="12156" y="1780"/>
                    </a:cubicBezTo>
                    <a:cubicBezTo>
                      <a:pt x="11505" y="728"/>
                      <a:pt x="10302" y="1"/>
                      <a:pt x="89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50"/>
              <p:cNvSpPr/>
              <p:nvPr/>
            </p:nvSpPr>
            <p:spPr>
              <a:xfrm>
                <a:off x="3281675" y="3844025"/>
                <a:ext cx="65625" cy="8272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3309" extrusionOk="0">
                    <a:moveTo>
                      <a:pt x="2399" y="0"/>
                    </a:moveTo>
                    <a:cubicBezTo>
                      <a:pt x="2023" y="677"/>
                      <a:pt x="1998" y="1479"/>
                      <a:pt x="2023" y="1905"/>
                    </a:cubicBezTo>
                    <a:cubicBezTo>
                      <a:pt x="1938" y="1880"/>
                      <a:pt x="1682" y="1818"/>
                      <a:pt x="1379" y="1818"/>
                    </a:cubicBezTo>
                    <a:cubicBezTo>
                      <a:pt x="780" y="1818"/>
                      <a:pt x="1" y="2060"/>
                      <a:pt x="18" y="3309"/>
                    </a:cubicBezTo>
                    <a:cubicBezTo>
                      <a:pt x="18" y="3309"/>
                      <a:pt x="89" y="2093"/>
                      <a:pt x="1275" y="2093"/>
                    </a:cubicBezTo>
                    <a:cubicBezTo>
                      <a:pt x="1492" y="2093"/>
                      <a:pt x="1748" y="2134"/>
                      <a:pt x="2048" y="2231"/>
                    </a:cubicBezTo>
                    <a:cubicBezTo>
                      <a:pt x="2148" y="1354"/>
                      <a:pt x="2624" y="401"/>
                      <a:pt x="2624" y="401"/>
                    </a:cubicBezTo>
                    <a:lnTo>
                      <a:pt x="2624" y="326"/>
                    </a:lnTo>
                    <a:cubicBezTo>
                      <a:pt x="2549" y="226"/>
                      <a:pt x="2474" y="126"/>
                      <a:pt x="2399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50"/>
              <p:cNvSpPr/>
              <p:nvPr/>
            </p:nvSpPr>
            <p:spPr>
              <a:xfrm>
                <a:off x="3119825" y="3869075"/>
                <a:ext cx="44500" cy="42025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681" extrusionOk="0">
                    <a:moveTo>
                      <a:pt x="151" y="1"/>
                    </a:moveTo>
                    <a:cubicBezTo>
                      <a:pt x="101" y="26"/>
                      <a:pt x="50" y="26"/>
                      <a:pt x="0" y="51"/>
                    </a:cubicBezTo>
                    <a:cubicBezTo>
                      <a:pt x="0" y="51"/>
                      <a:pt x="276" y="627"/>
                      <a:pt x="201" y="1104"/>
                    </a:cubicBezTo>
                    <a:lnTo>
                      <a:pt x="101" y="1580"/>
                    </a:lnTo>
                    <a:cubicBezTo>
                      <a:pt x="101" y="1580"/>
                      <a:pt x="559" y="1174"/>
                      <a:pt x="1039" y="1174"/>
                    </a:cubicBezTo>
                    <a:cubicBezTo>
                      <a:pt x="1304" y="1174"/>
                      <a:pt x="1575" y="1297"/>
                      <a:pt x="1780" y="1680"/>
                    </a:cubicBezTo>
                    <a:cubicBezTo>
                      <a:pt x="1780" y="1680"/>
                      <a:pt x="1524" y="998"/>
                      <a:pt x="872" y="998"/>
                    </a:cubicBezTo>
                    <a:cubicBezTo>
                      <a:pt x="733" y="998"/>
                      <a:pt x="577" y="1029"/>
                      <a:pt x="401" y="1104"/>
                    </a:cubicBezTo>
                    <a:cubicBezTo>
                      <a:pt x="401" y="1104"/>
                      <a:pt x="451" y="452"/>
                      <a:pt x="151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50"/>
              <p:cNvSpPr/>
              <p:nvPr/>
            </p:nvSpPr>
            <p:spPr>
              <a:xfrm>
                <a:off x="3104150" y="3773850"/>
                <a:ext cx="5077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2031" extrusionOk="0">
                    <a:moveTo>
                      <a:pt x="1003" y="0"/>
                    </a:moveTo>
                    <a:cubicBezTo>
                      <a:pt x="452" y="0"/>
                      <a:pt x="1" y="477"/>
                      <a:pt x="1" y="1028"/>
                    </a:cubicBezTo>
                    <a:cubicBezTo>
                      <a:pt x="1" y="1579"/>
                      <a:pt x="452" y="2030"/>
                      <a:pt x="1003" y="2030"/>
                    </a:cubicBezTo>
                    <a:cubicBezTo>
                      <a:pt x="1580" y="2030"/>
                      <a:pt x="2031" y="1579"/>
                      <a:pt x="2031" y="1028"/>
                    </a:cubicBezTo>
                    <a:cubicBezTo>
                      <a:pt x="2031" y="477"/>
                      <a:pt x="1580" y="0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50"/>
              <p:cNvSpPr/>
              <p:nvPr/>
            </p:nvSpPr>
            <p:spPr>
              <a:xfrm>
                <a:off x="3069075" y="3750025"/>
                <a:ext cx="24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004" extrusionOk="0">
                    <a:moveTo>
                      <a:pt x="476" y="1"/>
                    </a:moveTo>
                    <a:cubicBezTo>
                      <a:pt x="201" y="1"/>
                      <a:pt x="0" y="227"/>
                      <a:pt x="0" y="502"/>
                    </a:cubicBezTo>
                    <a:cubicBezTo>
                      <a:pt x="0" y="778"/>
                      <a:pt x="201" y="1003"/>
                      <a:pt x="476" y="1003"/>
                    </a:cubicBezTo>
                    <a:cubicBezTo>
                      <a:pt x="752" y="1003"/>
                      <a:pt x="978" y="778"/>
                      <a:pt x="978" y="502"/>
                    </a:cubicBezTo>
                    <a:cubicBezTo>
                      <a:pt x="978" y="227"/>
                      <a:pt x="752" y="1"/>
                      <a:pt x="4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50"/>
              <p:cNvSpPr/>
              <p:nvPr/>
            </p:nvSpPr>
            <p:spPr>
              <a:xfrm>
                <a:off x="3322825" y="3782000"/>
                <a:ext cx="2947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04" extrusionOk="0">
                    <a:moveTo>
                      <a:pt x="577" y="0"/>
                    </a:moveTo>
                    <a:cubicBezTo>
                      <a:pt x="251" y="0"/>
                      <a:pt x="1" y="276"/>
                      <a:pt x="1" y="602"/>
                    </a:cubicBezTo>
                    <a:cubicBezTo>
                      <a:pt x="1" y="927"/>
                      <a:pt x="251" y="1203"/>
                      <a:pt x="577" y="1203"/>
                    </a:cubicBezTo>
                    <a:cubicBezTo>
                      <a:pt x="903" y="1203"/>
                      <a:pt x="1179" y="927"/>
                      <a:pt x="1179" y="602"/>
                    </a:cubicBezTo>
                    <a:cubicBezTo>
                      <a:pt x="1179" y="276"/>
                      <a:pt x="903" y="0"/>
                      <a:pt x="5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50"/>
              <p:cNvSpPr/>
              <p:nvPr/>
            </p:nvSpPr>
            <p:spPr>
              <a:xfrm>
                <a:off x="2942500" y="4006300"/>
                <a:ext cx="728725" cy="434875"/>
              </a:xfrm>
              <a:custGeom>
                <a:avLst/>
                <a:gdLst/>
                <a:ahLst/>
                <a:cxnLst/>
                <a:rect l="l" t="t" r="r" b="b"/>
                <a:pathLst>
                  <a:path w="29149" h="17395" extrusionOk="0">
                    <a:moveTo>
                      <a:pt x="25314" y="1"/>
                    </a:moveTo>
                    <a:cubicBezTo>
                      <a:pt x="24720" y="4254"/>
                      <a:pt x="22144" y="13599"/>
                      <a:pt x="10939" y="13599"/>
                    </a:cubicBezTo>
                    <a:cubicBezTo>
                      <a:pt x="7949" y="13599"/>
                      <a:pt x="4345" y="12934"/>
                      <a:pt x="1" y="11329"/>
                    </a:cubicBezTo>
                    <a:lnTo>
                      <a:pt x="1" y="11329"/>
                    </a:lnTo>
                    <a:cubicBezTo>
                      <a:pt x="2632" y="15189"/>
                      <a:pt x="7269" y="16843"/>
                      <a:pt x="10828" y="17394"/>
                    </a:cubicBezTo>
                    <a:lnTo>
                      <a:pt x="15540" y="17394"/>
                    </a:lnTo>
                    <a:cubicBezTo>
                      <a:pt x="19825" y="16718"/>
                      <a:pt x="25740" y="14437"/>
                      <a:pt x="27745" y="8547"/>
                    </a:cubicBezTo>
                    <a:cubicBezTo>
                      <a:pt x="29149" y="4387"/>
                      <a:pt x="27093" y="1605"/>
                      <a:pt x="25314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50"/>
              <p:cNvSpPr/>
              <p:nvPr/>
            </p:nvSpPr>
            <p:spPr>
              <a:xfrm>
                <a:off x="3103525" y="4243775"/>
                <a:ext cx="324600" cy="258125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10325" extrusionOk="0">
                    <a:moveTo>
                      <a:pt x="10853" y="0"/>
                    </a:moveTo>
                    <a:lnTo>
                      <a:pt x="10853" y="0"/>
                    </a:lnTo>
                    <a:cubicBezTo>
                      <a:pt x="10853" y="1"/>
                      <a:pt x="9800" y="2206"/>
                      <a:pt x="7093" y="2331"/>
                    </a:cubicBezTo>
                    <a:cubicBezTo>
                      <a:pt x="4412" y="2457"/>
                      <a:pt x="3660" y="5790"/>
                      <a:pt x="3660" y="5790"/>
                    </a:cubicBezTo>
                    <a:cubicBezTo>
                      <a:pt x="3660" y="5790"/>
                      <a:pt x="2707" y="5665"/>
                      <a:pt x="3083" y="3359"/>
                    </a:cubicBezTo>
                    <a:lnTo>
                      <a:pt x="3083" y="3359"/>
                    </a:lnTo>
                    <a:cubicBezTo>
                      <a:pt x="3083" y="3359"/>
                      <a:pt x="1" y="5514"/>
                      <a:pt x="3083" y="8672"/>
                    </a:cubicBezTo>
                    <a:cubicBezTo>
                      <a:pt x="4292" y="9920"/>
                      <a:pt x="5690" y="10324"/>
                      <a:pt x="6965" y="10324"/>
                    </a:cubicBezTo>
                    <a:cubicBezTo>
                      <a:pt x="8942" y="10324"/>
                      <a:pt x="10624" y="9353"/>
                      <a:pt x="10853" y="9048"/>
                    </a:cubicBezTo>
                    <a:cubicBezTo>
                      <a:pt x="11229" y="8547"/>
                      <a:pt x="12808" y="7344"/>
                      <a:pt x="12983" y="4036"/>
                    </a:cubicBezTo>
                    <a:lnTo>
                      <a:pt x="12983" y="4036"/>
                    </a:lnTo>
                    <a:cubicBezTo>
                      <a:pt x="12983" y="4036"/>
                      <a:pt x="11981" y="5163"/>
                      <a:pt x="10728" y="5163"/>
                    </a:cubicBezTo>
                    <a:cubicBezTo>
                      <a:pt x="10728" y="5163"/>
                      <a:pt x="12733" y="2757"/>
                      <a:pt x="10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50"/>
              <p:cNvSpPr/>
              <p:nvPr/>
            </p:nvSpPr>
            <p:spPr>
              <a:xfrm>
                <a:off x="3188125" y="4350300"/>
                <a:ext cx="199625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7985" h="5893" extrusionOk="0">
                    <a:moveTo>
                      <a:pt x="5038" y="0"/>
                    </a:moveTo>
                    <a:cubicBezTo>
                      <a:pt x="5038" y="0"/>
                      <a:pt x="4511" y="1328"/>
                      <a:pt x="2882" y="2080"/>
                    </a:cubicBezTo>
                    <a:cubicBezTo>
                      <a:pt x="1253" y="2832"/>
                      <a:pt x="1755" y="4211"/>
                      <a:pt x="1755" y="4211"/>
                    </a:cubicBezTo>
                    <a:cubicBezTo>
                      <a:pt x="877" y="3760"/>
                      <a:pt x="502" y="2832"/>
                      <a:pt x="501" y="2832"/>
                    </a:cubicBezTo>
                    <a:lnTo>
                      <a:pt x="501" y="2832"/>
                    </a:lnTo>
                    <a:cubicBezTo>
                      <a:pt x="0" y="4887"/>
                      <a:pt x="2206" y="5890"/>
                      <a:pt x="2206" y="5890"/>
                    </a:cubicBezTo>
                    <a:cubicBezTo>
                      <a:pt x="2293" y="5892"/>
                      <a:pt x="2379" y="5893"/>
                      <a:pt x="2463" y="5893"/>
                    </a:cubicBezTo>
                    <a:cubicBezTo>
                      <a:pt x="7985" y="5893"/>
                      <a:pt x="6842" y="1905"/>
                      <a:pt x="6842" y="1905"/>
                    </a:cubicBezTo>
                    <a:lnTo>
                      <a:pt x="6842" y="1905"/>
                    </a:lnTo>
                    <a:lnTo>
                      <a:pt x="6642" y="2456"/>
                    </a:lnTo>
                    <a:cubicBezTo>
                      <a:pt x="6466" y="3033"/>
                      <a:pt x="5639" y="3308"/>
                      <a:pt x="5639" y="3308"/>
                    </a:cubicBezTo>
                    <a:cubicBezTo>
                      <a:pt x="6015" y="2306"/>
                      <a:pt x="5038" y="0"/>
                      <a:pt x="5038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411364-F1AE-4EF3-B3BE-C7E9485896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453" y="138099"/>
            <a:ext cx="5486876" cy="4115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Google Shape;2510;p50"/>
          <p:cNvSpPr txBox="1">
            <a:spLocks noGrp="1"/>
          </p:cNvSpPr>
          <p:nvPr>
            <p:ph type="title"/>
          </p:nvPr>
        </p:nvSpPr>
        <p:spPr>
          <a:xfrm>
            <a:off x="863613" y="750487"/>
            <a:ext cx="7555509" cy="288743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b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  <a:cs typeface="Adobe Devanagari" panose="02040503050201020203" pitchFamily="18" charset="0"/>
              </a:rPr>
            </a:br>
            <a:b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  <a:cs typeface="Adobe Devanagari" panose="02040503050201020203" pitchFamily="18" charset="0"/>
              </a:rPr>
            </a:br>
            <a:b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  <a:cs typeface="Adobe Devanagari" panose="02040503050201020203" pitchFamily="18" charset="0"/>
              </a:rPr>
            </a:br>
            <a:b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  <a:cs typeface="Adobe Devanagari" panose="02040503050201020203" pitchFamily="18" charset="0"/>
              </a:rPr>
            </a:br>
            <a:br>
              <a:rPr lang="ru-RU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  <a:cs typeface="Adobe Devanagari" panose="02040503050201020203" pitchFamily="18" charset="0"/>
              </a:rPr>
            </a:br>
            <a:r>
              <a:rPr lang="en-US" sz="4800" dirty="0">
                <a:solidFill>
                  <a:srgbClr val="FFC000"/>
                </a:solidFill>
                <a:latin typeface="Comic Sans MS" panose="030F0702030302020204" pitchFamily="66" charset="0"/>
                <a:cs typeface="Adobe Devanagari" panose="02040503050201020203" pitchFamily="18" charset="0"/>
              </a:rPr>
              <a:t>I</a:t>
            </a:r>
            <a:r>
              <a:rPr lang="ru-RU" sz="4800" dirty="0">
                <a:solidFill>
                  <a:srgbClr val="FFC000"/>
                </a:solidFill>
                <a:latin typeface="Comic Sans MS" panose="030F0702030302020204" pitchFamily="66" charset="0"/>
                <a:cs typeface="Adobe Devanagari" panose="02040503050201020203" pitchFamily="18" charset="0"/>
              </a:rPr>
              <a:t> вариант</a:t>
            </a:r>
            <a:br>
              <a:rPr lang="ru-RU" sz="4800" dirty="0">
                <a:solidFill>
                  <a:srgbClr val="FFC000"/>
                </a:solidFill>
                <a:latin typeface="Comic Sans MS" panose="030F0702030302020204" pitchFamily="66" charset="0"/>
                <a:cs typeface="Adobe Devanagari" panose="02040503050201020203" pitchFamily="18" charset="0"/>
              </a:rPr>
            </a:br>
            <a:br>
              <a:rPr lang="ru-RU" sz="4800" dirty="0">
                <a:solidFill>
                  <a:srgbClr val="FFC000"/>
                </a:solidFill>
                <a:latin typeface="Comic Sans MS" panose="030F0702030302020204" pitchFamily="66" charset="0"/>
                <a:cs typeface="Adobe Devanagari" panose="02040503050201020203" pitchFamily="18" charset="0"/>
              </a:rPr>
            </a:br>
            <a:r>
              <a:rPr lang="en-US" sz="4800" dirty="0">
                <a:solidFill>
                  <a:srgbClr val="FFC000"/>
                </a:solidFill>
                <a:latin typeface="Comic Sans MS" panose="030F0702030302020204" pitchFamily="66" charset="0"/>
                <a:cs typeface="Adobe Devanagari" panose="02040503050201020203" pitchFamily="18" charset="0"/>
              </a:rPr>
              <a:t> </a:t>
            </a:r>
            <a:r>
              <a:rPr lang="ru-RU" sz="4800" dirty="0">
                <a:solidFill>
                  <a:srgbClr val="FFC000"/>
                </a:solidFill>
                <a:latin typeface="Comic Sans MS" panose="030F0702030302020204" pitchFamily="66" charset="0"/>
              </a:rPr>
              <a:t>2345 + Х = 900 · 6</a:t>
            </a:r>
            <a:br>
              <a:rPr lang="ru-RU" sz="4800" dirty="0">
                <a:solidFill>
                  <a:srgbClr val="FFC000"/>
                </a:solidFill>
                <a:latin typeface="Comic Sans MS" panose="030F0702030302020204" pitchFamily="66" charset="0"/>
                <a:cs typeface="Adobe Devanagari" panose="02040503050201020203" pitchFamily="18" charset="0"/>
              </a:rPr>
            </a:br>
            <a:br>
              <a:rPr lang="ru-RU" sz="4800" dirty="0">
                <a:solidFill>
                  <a:srgbClr val="FFC000"/>
                </a:solidFill>
                <a:latin typeface="Comic Sans MS" panose="030F0702030302020204" pitchFamily="66" charset="0"/>
                <a:cs typeface="Adobe Devanagari" panose="02040503050201020203" pitchFamily="18" charset="0"/>
              </a:rPr>
            </a:br>
            <a:r>
              <a:rPr lang="en-US" sz="4800" dirty="0">
                <a:solidFill>
                  <a:srgbClr val="FFC000"/>
                </a:solidFill>
                <a:latin typeface="Comic Sans MS" panose="030F0702030302020204" pitchFamily="66" charset="0"/>
                <a:cs typeface="Adobe Devanagari" panose="02040503050201020203" pitchFamily="18" charset="0"/>
              </a:rPr>
              <a:t>II</a:t>
            </a:r>
            <a:r>
              <a:rPr lang="ru-RU" sz="4800" dirty="0">
                <a:solidFill>
                  <a:srgbClr val="FFC000"/>
                </a:solidFill>
                <a:latin typeface="Comic Sans MS" panose="030F0702030302020204" pitchFamily="66" charset="0"/>
                <a:cs typeface="Adobe Devanagari" panose="02040503050201020203" pitchFamily="18" charset="0"/>
              </a:rPr>
              <a:t> вариант</a:t>
            </a:r>
            <a:br>
              <a:rPr lang="ru-RU" sz="4800" dirty="0">
                <a:solidFill>
                  <a:srgbClr val="FFC000"/>
                </a:solidFill>
                <a:latin typeface="Comic Sans MS" panose="030F0702030302020204" pitchFamily="66" charset="0"/>
                <a:cs typeface="Adobe Devanagari" panose="02040503050201020203" pitchFamily="18" charset="0"/>
              </a:rPr>
            </a:br>
            <a:br>
              <a:rPr lang="ru-RU" sz="4800" dirty="0">
                <a:solidFill>
                  <a:srgbClr val="FFC000"/>
                </a:solidFill>
                <a:latin typeface="Comic Sans MS" panose="030F0702030302020204" pitchFamily="66" charset="0"/>
                <a:cs typeface="Adobe Devanagari" panose="02040503050201020203" pitchFamily="18" charset="0"/>
              </a:rPr>
            </a:br>
            <a:r>
              <a:rPr lang="ru-RU" sz="4800" dirty="0">
                <a:solidFill>
                  <a:srgbClr val="FFC000"/>
                </a:solidFill>
                <a:latin typeface="Comic Sans MS" panose="030F0702030302020204" pitchFamily="66" charset="0"/>
                <a:cs typeface="Adobe Devanagari" panose="02040503050201020203" pitchFamily="18" charset="0"/>
              </a:rPr>
              <a:t> Х - 678 = 784 : 7</a:t>
            </a:r>
            <a:br>
              <a:rPr lang="ru-RU" dirty="0">
                <a:solidFill>
                  <a:srgbClr val="FFC000"/>
                </a:solidFill>
              </a:rPr>
            </a:br>
            <a:br>
              <a:rPr lang="ru-RU" dirty="0"/>
            </a:br>
            <a:endParaRPr sz="9600" dirty="0"/>
          </a:p>
        </p:txBody>
      </p:sp>
      <p:grpSp>
        <p:nvGrpSpPr>
          <p:cNvPr id="2511" name="Google Shape;2511;p50"/>
          <p:cNvGrpSpPr/>
          <p:nvPr/>
        </p:nvGrpSpPr>
        <p:grpSpPr>
          <a:xfrm rot="1136208">
            <a:off x="8407865" y="413413"/>
            <a:ext cx="432690" cy="2096772"/>
            <a:chOff x="3322450" y="504900"/>
            <a:chExt cx="943675" cy="4572950"/>
          </a:xfrm>
        </p:grpSpPr>
        <p:sp>
          <p:nvSpPr>
            <p:cNvPr id="2512" name="Google Shape;2512;p50"/>
            <p:cNvSpPr/>
            <p:nvPr/>
          </p:nvSpPr>
          <p:spPr>
            <a:xfrm>
              <a:off x="3702750" y="827625"/>
              <a:ext cx="129225" cy="63850"/>
            </a:xfrm>
            <a:custGeom>
              <a:avLst/>
              <a:gdLst/>
              <a:ahLst/>
              <a:cxnLst/>
              <a:rect l="l" t="t" r="r" b="b"/>
              <a:pathLst>
                <a:path w="5169" h="2554" extrusionOk="0">
                  <a:moveTo>
                    <a:pt x="5043" y="1"/>
                  </a:moveTo>
                  <a:cubicBezTo>
                    <a:pt x="5043" y="1"/>
                    <a:pt x="3766" y="1089"/>
                    <a:pt x="0" y="2554"/>
                  </a:cubicBezTo>
                  <a:cubicBezTo>
                    <a:pt x="2051" y="1989"/>
                    <a:pt x="3745" y="1445"/>
                    <a:pt x="5168" y="922"/>
                  </a:cubicBezTo>
                  <a:cubicBezTo>
                    <a:pt x="5106" y="336"/>
                    <a:pt x="5043" y="1"/>
                    <a:pt x="5043" y="1"/>
                  </a:cubicBezTo>
                  <a:close/>
                </a:path>
              </a:pathLst>
            </a:custGeom>
            <a:solidFill>
              <a:srgbClr val="804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50"/>
            <p:cNvSpPr/>
            <p:nvPr/>
          </p:nvSpPr>
          <p:spPr>
            <a:xfrm>
              <a:off x="3439625" y="2415225"/>
              <a:ext cx="637150" cy="858925"/>
            </a:xfrm>
            <a:custGeom>
              <a:avLst/>
              <a:gdLst/>
              <a:ahLst/>
              <a:cxnLst/>
              <a:rect l="l" t="t" r="r" b="b"/>
              <a:pathLst>
                <a:path w="25486" h="34357" extrusionOk="0">
                  <a:moveTo>
                    <a:pt x="24900" y="0"/>
                  </a:moveTo>
                  <a:lnTo>
                    <a:pt x="691" y="26929"/>
                  </a:lnTo>
                  <a:lnTo>
                    <a:pt x="1" y="34357"/>
                  </a:lnTo>
                  <a:lnTo>
                    <a:pt x="25486" y="6005"/>
                  </a:lnTo>
                  <a:lnTo>
                    <a:pt x="249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50"/>
            <p:cNvSpPr/>
            <p:nvPr/>
          </p:nvSpPr>
          <p:spPr>
            <a:xfrm>
              <a:off x="3488800" y="1937625"/>
              <a:ext cx="546650" cy="809250"/>
            </a:xfrm>
            <a:custGeom>
              <a:avLst/>
              <a:gdLst/>
              <a:ahLst/>
              <a:cxnLst/>
              <a:rect l="l" t="t" r="r" b="b"/>
              <a:pathLst>
                <a:path w="21866" h="32370" extrusionOk="0">
                  <a:moveTo>
                    <a:pt x="21091" y="1"/>
                  </a:moveTo>
                  <a:lnTo>
                    <a:pt x="942" y="22431"/>
                  </a:lnTo>
                  <a:lnTo>
                    <a:pt x="0" y="32370"/>
                  </a:lnTo>
                  <a:lnTo>
                    <a:pt x="21866" y="8035"/>
                  </a:lnTo>
                  <a:lnTo>
                    <a:pt x="21091" y="1"/>
                  </a:lnTo>
                  <a:close/>
                  <a:moveTo>
                    <a:pt x="0" y="32370"/>
                  </a:moveTo>
                  <a:lnTo>
                    <a:pt x="0" y="32370"/>
                  </a:lnTo>
                  <a:lnTo>
                    <a:pt x="0" y="323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50"/>
            <p:cNvSpPr/>
            <p:nvPr/>
          </p:nvSpPr>
          <p:spPr>
            <a:xfrm>
              <a:off x="3382075" y="2892800"/>
              <a:ext cx="742300" cy="992850"/>
            </a:xfrm>
            <a:custGeom>
              <a:avLst/>
              <a:gdLst/>
              <a:ahLst/>
              <a:cxnLst/>
              <a:rect l="l" t="t" r="r" b="b"/>
              <a:pathLst>
                <a:path w="29692" h="39714" extrusionOk="0">
                  <a:moveTo>
                    <a:pt x="29043" y="0"/>
                  </a:moveTo>
                  <a:lnTo>
                    <a:pt x="775" y="31428"/>
                  </a:lnTo>
                  <a:lnTo>
                    <a:pt x="1" y="39713"/>
                  </a:lnTo>
                  <a:lnTo>
                    <a:pt x="1" y="39713"/>
                  </a:lnTo>
                  <a:lnTo>
                    <a:pt x="29692" y="6696"/>
                  </a:lnTo>
                  <a:lnTo>
                    <a:pt x="290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50"/>
            <p:cNvSpPr/>
            <p:nvPr/>
          </p:nvSpPr>
          <p:spPr>
            <a:xfrm>
              <a:off x="3411900" y="2653225"/>
              <a:ext cx="687900" cy="916475"/>
            </a:xfrm>
            <a:custGeom>
              <a:avLst/>
              <a:gdLst/>
              <a:ahLst/>
              <a:cxnLst/>
              <a:rect l="l" t="t" r="r" b="b"/>
              <a:pathLst>
                <a:path w="27516" h="36659" extrusionOk="0">
                  <a:moveTo>
                    <a:pt x="26929" y="0"/>
                  </a:moveTo>
                  <a:lnTo>
                    <a:pt x="691" y="29189"/>
                  </a:lnTo>
                  <a:lnTo>
                    <a:pt x="1" y="36659"/>
                  </a:lnTo>
                  <a:lnTo>
                    <a:pt x="27515" y="6068"/>
                  </a:lnTo>
                  <a:lnTo>
                    <a:pt x="269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50"/>
            <p:cNvSpPr/>
            <p:nvPr/>
          </p:nvSpPr>
          <p:spPr>
            <a:xfrm>
              <a:off x="3330825" y="3336900"/>
              <a:ext cx="835925" cy="1097475"/>
            </a:xfrm>
            <a:custGeom>
              <a:avLst/>
              <a:gdLst/>
              <a:ahLst/>
              <a:cxnLst/>
              <a:rect l="l" t="t" r="r" b="b"/>
              <a:pathLst>
                <a:path w="33437" h="43899" extrusionOk="0">
                  <a:moveTo>
                    <a:pt x="32788" y="1"/>
                  </a:moveTo>
                  <a:lnTo>
                    <a:pt x="775" y="35612"/>
                  </a:lnTo>
                  <a:lnTo>
                    <a:pt x="0" y="43898"/>
                  </a:lnTo>
                  <a:lnTo>
                    <a:pt x="33436" y="6696"/>
                  </a:lnTo>
                  <a:lnTo>
                    <a:pt x="3278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50"/>
            <p:cNvSpPr/>
            <p:nvPr/>
          </p:nvSpPr>
          <p:spPr>
            <a:xfrm>
              <a:off x="3631075" y="988225"/>
              <a:ext cx="216575" cy="241175"/>
            </a:xfrm>
            <a:custGeom>
              <a:avLst/>
              <a:gdLst/>
              <a:ahLst/>
              <a:cxnLst/>
              <a:rect l="l" t="t" r="r" b="b"/>
              <a:pathLst>
                <a:path w="8663" h="9647" extrusionOk="0">
                  <a:moveTo>
                    <a:pt x="2386" y="0"/>
                  </a:moveTo>
                  <a:cubicBezTo>
                    <a:pt x="1549" y="0"/>
                    <a:pt x="838" y="649"/>
                    <a:pt x="775" y="1486"/>
                  </a:cubicBezTo>
                  <a:lnTo>
                    <a:pt x="1" y="9646"/>
                  </a:lnTo>
                  <a:lnTo>
                    <a:pt x="86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50"/>
            <p:cNvSpPr/>
            <p:nvPr/>
          </p:nvSpPr>
          <p:spPr>
            <a:xfrm>
              <a:off x="3601775" y="1004450"/>
              <a:ext cx="340575" cy="540375"/>
            </a:xfrm>
            <a:custGeom>
              <a:avLst/>
              <a:gdLst/>
              <a:ahLst/>
              <a:cxnLst/>
              <a:rect l="l" t="t" r="r" b="b"/>
              <a:pathLst>
                <a:path w="13623" h="21615" extrusionOk="0">
                  <a:moveTo>
                    <a:pt x="12743" y="0"/>
                  </a:moveTo>
                  <a:lnTo>
                    <a:pt x="775" y="13328"/>
                  </a:lnTo>
                  <a:lnTo>
                    <a:pt x="1" y="21614"/>
                  </a:lnTo>
                  <a:lnTo>
                    <a:pt x="13622" y="6465"/>
                  </a:lnTo>
                  <a:lnTo>
                    <a:pt x="13078" y="837"/>
                  </a:lnTo>
                  <a:cubicBezTo>
                    <a:pt x="13036" y="523"/>
                    <a:pt x="12932" y="251"/>
                    <a:pt x="127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50"/>
            <p:cNvSpPr/>
            <p:nvPr/>
          </p:nvSpPr>
          <p:spPr>
            <a:xfrm>
              <a:off x="3550000" y="1442275"/>
              <a:ext cx="434700" cy="651275"/>
            </a:xfrm>
            <a:custGeom>
              <a:avLst/>
              <a:gdLst/>
              <a:ahLst/>
              <a:cxnLst/>
              <a:rect l="l" t="t" r="r" b="b"/>
              <a:pathLst>
                <a:path w="17388" h="26051" extrusionOk="0">
                  <a:moveTo>
                    <a:pt x="16760" y="0"/>
                  </a:moveTo>
                  <a:lnTo>
                    <a:pt x="775" y="17764"/>
                  </a:lnTo>
                  <a:lnTo>
                    <a:pt x="0" y="26050"/>
                  </a:lnTo>
                  <a:lnTo>
                    <a:pt x="17388" y="6717"/>
                  </a:lnTo>
                  <a:lnTo>
                    <a:pt x="167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50"/>
            <p:cNvSpPr/>
            <p:nvPr/>
          </p:nvSpPr>
          <p:spPr>
            <a:xfrm>
              <a:off x="3522275" y="1698050"/>
              <a:ext cx="485450" cy="691550"/>
            </a:xfrm>
            <a:custGeom>
              <a:avLst/>
              <a:gdLst/>
              <a:ahLst/>
              <a:cxnLst/>
              <a:rect l="l" t="t" r="r" b="b"/>
              <a:pathLst>
                <a:path w="19418" h="27662" extrusionOk="0">
                  <a:moveTo>
                    <a:pt x="18832" y="1"/>
                  </a:moveTo>
                  <a:lnTo>
                    <a:pt x="712" y="20171"/>
                  </a:lnTo>
                  <a:lnTo>
                    <a:pt x="1" y="27662"/>
                  </a:lnTo>
                  <a:lnTo>
                    <a:pt x="19418" y="6048"/>
                  </a:lnTo>
                  <a:lnTo>
                    <a:pt x="188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50"/>
            <p:cNvSpPr/>
            <p:nvPr/>
          </p:nvSpPr>
          <p:spPr>
            <a:xfrm>
              <a:off x="3328200" y="3592175"/>
              <a:ext cx="861575" cy="1031025"/>
            </a:xfrm>
            <a:custGeom>
              <a:avLst/>
              <a:gdLst/>
              <a:ahLst/>
              <a:cxnLst/>
              <a:rect l="l" t="t" r="r" b="b"/>
              <a:pathLst>
                <a:path w="34463" h="41241" extrusionOk="0">
                  <a:moveTo>
                    <a:pt x="33876" y="0"/>
                  </a:moveTo>
                  <a:lnTo>
                    <a:pt x="1" y="37684"/>
                  </a:lnTo>
                  <a:cubicBezTo>
                    <a:pt x="64" y="37767"/>
                    <a:pt x="105" y="37851"/>
                    <a:pt x="168" y="37935"/>
                  </a:cubicBezTo>
                  <a:lnTo>
                    <a:pt x="2846" y="41241"/>
                  </a:lnTo>
                  <a:lnTo>
                    <a:pt x="34462" y="6068"/>
                  </a:lnTo>
                  <a:lnTo>
                    <a:pt x="338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50"/>
            <p:cNvSpPr/>
            <p:nvPr/>
          </p:nvSpPr>
          <p:spPr>
            <a:xfrm>
              <a:off x="3665600" y="4309325"/>
              <a:ext cx="600525" cy="768525"/>
            </a:xfrm>
            <a:custGeom>
              <a:avLst/>
              <a:gdLst/>
              <a:ahLst/>
              <a:cxnLst/>
              <a:rect l="l" t="t" r="r" b="b"/>
              <a:pathLst>
                <a:path w="24021" h="30741" extrusionOk="0">
                  <a:moveTo>
                    <a:pt x="23142" y="1"/>
                  </a:moveTo>
                  <a:lnTo>
                    <a:pt x="1" y="25757"/>
                  </a:lnTo>
                  <a:lnTo>
                    <a:pt x="3537" y="30131"/>
                  </a:lnTo>
                  <a:cubicBezTo>
                    <a:pt x="3857" y="30536"/>
                    <a:pt x="4324" y="30740"/>
                    <a:pt x="4794" y="30740"/>
                  </a:cubicBezTo>
                  <a:cubicBezTo>
                    <a:pt x="5245" y="30740"/>
                    <a:pt x="5699" y="30552"/>
                    <a:pt x="6027" y="30172"/>
                  </a:cubicBezTo>
                  <a:lnTo>
                    <a:pt x="23582" y="10065"/>
                  </a:lnTo>
                  <a:cubicBezTo>
                    <a:pt x="23895" y="9709"/>
                    <a:pt x="24021" y="9270"/>
                    <a:pt x="23979" y="8830"/>
                  </a:cubicBezTo>
                  <a:lnTo>
                    <a:pt x="231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50"/>
            <p:cNvSpPr/>
            <p:nvPr/>
          </p:nvSpPr>
          <p:spPr>
            <a:xfrm>
              <a:off x="3440675" y="3831750"/>
              <a:ext cx="776800" cy="959900"/>
            </a:xfrm>
            <a:custGeom>
              <a:avLst/>
              <a:gdLst/>
              <a:ahLst/>
              <a:cxnLst/>
              <a:rect l="l" t="t" r="r" b="b"/>
              <a:pathLst>
                <a:path w="31072" h="38396" extrusionOk="0">
                  <a:moveTo>
                    <a:pt x="30298" y="0"/>
                  </a:moveTo>
                  <a:lnTo>
                    <a:pt x="0" y="33708"/>
                  </a:lnTo>
                  <a:lnTo>
                    <a:pt x="3788" y="38395"/>
                  </a:lnTo>
                  <a:lnTo>
                    <a:pt x="31072" y="8035"/>
                  </a:lnTo>
                  <a:lnTo>
                    <a:pt x="302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50"/>
            <p:cNvSpPr/>
            <p:nvPr/>
          </p:nvSpPr>
          <p:spPr>
            <a:xfrm>
              <a:off x="3399350" y="3743875"/>
              <a:ext cx="798775" cy="930600"/>
            </a:xfrm>
            <a:custGeom>
              <a:avLst/>
              <a:gdLst/>
              <a:ahLst/>
              <a:cxnLst/>
              <a:rect l="l" t="t" r="r" b="b"/>
              <a:pathLst>
                <a:path w="31951" h="37224" extrusionOk="0">
                  <a:moveTo>
                    <a:pt x="31616" y="0"/>
                  </a:moveTo>
                  <a:lnTo>
                    <a:pt x="0" y="35173"/>
                  </a:lnTo>
                  <a:lnTo>
                    <a:pt x="1653" y="37223"/>
                  </a:lnTo>
                  <a:lnTo>
                    <a:pt x="31951" y="3515"/>
                  </a:lnTo>
                  <a:lnTo>
                    <a:pt x="316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50"/>
            <p:cNvSpPr/>
            <p:nvPr/>
          </p:nvSpPr>
          <p:spPr>
            <a:xfrm>
              <a:off x="3322450" y="3504300"/>
              <a:ext cx="852675" cy="1029975"/>
            </a:xfrm>
            <a:custGeom>
              <a:avLst/>
              <a:gdLst/>
              <a:ahLst/>
              <a:cxnLst/>
              <a:rect l="l" t="t" r="r" b="b"/>
              <a:pathLst>
                <a:path w="34107" h="41199" extrusionOk="0">
                  <a:moveTo>
                    <a:pt x="33771" y="0"/>
                  </a:moveTo>
                  <a:lnTo>
                    <a:pt x="335" y="37202"/>
                  </a:lnTo>
                  <a:lnTo>
                    <a:pt x="43" y="40257"/>
                  </a:lnTo>
                  <a:cubicBezTo>
                    <a:pt x="1" y="40592"/>
                    <a:pt x="84" y="40927"/>
                    <a:pt x="231" y="41199"/>
                  </a:cubicBezTo>
                  <a:lnTo>
                    <a:pt x="34106" y="3515"/>
                  </a:lnTo>
                  <a:lnTo>
                    <a:pt x="337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50"/>
            <p:cNvSpPr/>
            <p:nvPr/>
          </p:nvSpPr>
          <p:spPr>
            <a:xfrm>
              <a:off x="3401450" y="2804925"/>
              <a:ext cx="706700" cy="873575"/>
            </a:xfrm>
            <a:custGeom>
              <a:avLst/>
              <a:gdLst/>
              <a:ahLst/>
              <a:cxnLst/>
              <a:rect l="l" t="t" r="r" b="b"/>
              <a:pathLst>
                <a:path w="28268" h="34943" extrusionOk="0">
                  <a:moveTo>
                    <a:pt x="27933" y="0"/>
                  </a:moveTo>
                  <a:lnTo>
                    <a:pt x="419" y="30591"/>
                  </a:lnTo>
                  <a:lnTo>
                    <a:pt x="0" y="34943"/>
                  </a:lnTo>
                  <a:lnTo>
                    <a:pt x="28268" y="3515"/>
                  </a:lnTo>
                  <a:lnTo>
                    <a:pt x="279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50"/>
            <p:cNvSpPr/>
            <p:nvPr/>
          </p:nvSpPr>
          <p:spPr>
            <a:xfrm>
              <a:off x="3429175" y="2565350"/>
              <a:ext cx="655975" cy="817600"/>
            </a:xfrm>
            <a:custGeom>
              <a:avLst/>
              <a:gdLst/>
              <a:ahLst/>
              <a:cxnLst/>
              <a:rect l="l" t="t" r="r" b="b"/>
              <a:pathLst>
                <a:path w="26239" h="32704" extrusionOk="0">
                  <a:moveTo>
                    <a:pt x="25904" y="0"/>
                  </a:moveTo>
                  <a:lnTo>
                    <a:pt x="419" y="28352"/>
                  </a:lnTo>
                  <a:lnTo>
                    <a:pt x="0" y="32704"/>
                  </a:lnTo>
                  <a:lnTo>
                    <a:pt x="0" y="32704"/>
                  </a:lnTo>
                  <a:lnTo>
                    <a:pt x="26238" y="3515"/>
                  </a:lnTo>
                  <a:lnTo>
                    <a:pt x="259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50"/>
            <p:cNvSpPr/>
            <p:nvPr/>
          </p:nvSpPr>
          <p:spPr>
            <a:xfrm>
              <a:off x="3535350" y="4032600"/>
              <a:ext cx="708825" cy="920675"/>
            </a:xfrm>
            <a:custGeom>
              <a:avLst/>
              <a:gdLst/>
              <a:ahLst/>
              <a:cxnLst/>
              <a:rect l="l" t="t" r="r" b="b"/>
              <a:pathLst>
                <a:path w="28353" h="36827" extrusionOk="0">
                  <a:moveTo>
                    <a:pt x="27285" y="1"/>
                  </a:moveTo>
                  <a:lnTo>
                    <a:pt x="1" y="30361"/>
                  </a:lnTo>
                  <a:lnTo>
                    <a:pt x="5211" y="36826"/>
                  </a:lnTo>
                  <a:lnTo>
                    <a:pt x="28352" y="11070"/>
                  </a:lnTo>
                  <a:lnTo>
                    <a:pt x="272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50"/>
            <p:cNvSpPr/>
            <p:nvPr/>
          </p:nvSpPr>
          <p:spPr>
            <a:xfrm>
              <a:off x="3350175" y="3060175"/>
              <a:ext cx="800350" cy="1167050"/>
            </a:xfrm>
            <a:custGeom>
              <a:avLst/>
              <a:gdLst/>
              <a:ahLst/>
              <a:cxnLst/>
              <a:rect l="l" t="t" r="r" b="b"/>
              <a:pathLst>
                <a:path w="32014" h="46682" extrusionOk="0">
                  <a:moveTo>
                    <a:pt x="30968" y="1"/>
                  </a:moveTo>
                  <a:lnTo>
                    <a:pt x="1277" y="33018"/>
                  </a:lnTo>
                  <a:lnTo>
                    <a:pt x="1" y="46681"/>
                  </a:lnTo>
                  <a:lnTo>
                    <a:pt x="32014" y="11070"/>
                  </a:lnTo>
                  <a:lnTo>
                    <a:pt x="309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50"/>
            <p:cNvSpPr/>
            <p:nvPr/>
          </p:nvSpPr>
          <p:spPr>
            <a:xfrm>
              <a:off x="3512325" y="1849225"/>
              <a:ext cx="503775" cy="649175"/>
            </a:xfrm>
            <a:custGeom>
              <a:avLst/>
              <a:gdLst/>
              <a:ahLst/>
              <a:cxnLst/>
              <a:rect l="l" t="t" r="r" b="b"/>
              <a:pathLst>
                <a:path w="20151" h="25967" extrusionOk="0">
                  <a:moveTo>
                    <a:pt x="19816" y="1"/>
                  </a:moveTo>
                  <a:lnTo>
                    <a:pt x="399" y="21615"/>
                  </a:lnTo>
                  <a:lnTo>
                    <a:pt x="1" y="25967"/>
                  </a:lnTo>
                  <a:lnTo>
                    <a:pt x="20150" y="3537"/>
                  </a:lnTo>
                  <a:lnTo>
                    <a:pt x="19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50"/>
            <p:cNvSpPr/>
            <p:nvPr/>
          </p:nvSpPr>
          <p:spPr>
            <a:xfrm>
              <a:off x="3540050" y="1610175"/>
              <a:ext cx="453025" cy="592175"/>
            </a:xfrm>
            <a:custGeom>
              <a:avLst/>
              <a:gdLst/>
              <a:ahLst/>
              <a:cxnLst/>
              <a:rect l="l" t="t" r="r" b="b"/>
              <a:pathLst>
                <a:path w="18121" h="23687" extrusionOk="0">
                  <a:moveTo>
                    <a:pt x="17786" y="1"/>
                  </a:moveTo>
                  <a:lnTo>
                    <a:pt x="398" y="19334"/>
                  </a:lnTo>
                  <a:lnTo>
                    <a:pt x="1" y="23686"/>
                  </a:lnTo>
                  <a:lnTo>
                    <a:pt x="18121" y="3516"/>
                  </a:lnTo>
                  <a:lnTo>
                    <a:pt x="17786" y="1"/>
                  </a:lnTo>
                  <a:close/>
                  <a:moveTo>
                    <a:pt x="1" y="23686"/>
                  </a:moveTo>
                  <a:lnTo>
                    <a:pt x="1" y="23686"/>
                  </a:lnTo>
                  <a:lnTo>
                    <a:pt x="1" y="2368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50"/>
            <p:cNvSpPr/>
            <p:nvPr/>
          </p:nvSpPr>
          <p:spPr>
            <a:xfrm>
              <a:off x="3621150" y="988225"/>
              <a:ext cx="299225" cy="349450"/>
            </a:xfrm>
            <a:custGeom>
              <a:avLst/>
              <a:gdLst/>
              <a:ahLst/>
              <a:cxnLst/>
              <a:rect l="l" t="t" r="r" b="b"/>
              <a:pathLst>
                <a:path w="11969" h="13978" extrusionOk="0">
                  <a:moveTo>
                    <a:pt x="9060" y="0"/>
                  </a:moveTo>
                  <a:lnTo>
                    <a:pt x="398" y="9646"/>
                  </a:lnTo>
                  <a:lnTo>
                    <a:pt x="0" y="13977"/>
                  </a:lnTo>
                  <a:lnTo>
                    <a:pt x="11968" y="649"/>
                  </a:lnTo>
                  <a:cubicBezTo>
                    <a:pt x="11675" y="252"/>
                    <a:pt x="11194" y="0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50"/>
            <p:cNvSpPr/>
            <p:nvPr/>
          </p:nvSpPr>
          <p:spPr>
            <a:xfrm>
              <a:off x="3456900" y="2138500"/>
              <a:ext cx="605225" cy="949950"/>
            </a:xfrm>
            <a:custGeom>
              <a:avLst/>
              <a:gdLst/>
              <a:ahLst/>
              <a:cxnLst/>
              <a:rect l="l" t="t" r="r" b="b"/>
              <a:pathLst>
                <a:path w="24209" h="37998" extrusionOk="0">
                  <a:moveTo>
                    <a:pt x="23142" y="0"/>
                  </a:moveTo>
                  <a:lnTo>
                    <a:pt x="1276" y="24335"/>
                  </a:lnTo>
                  <a:lnTo>
                    <a:pt x="0" y="37998"/>
                  </a:lnTo>
                  <a:lnTo>
                    <a:pt x="24209" y="11069"/>
                  </a:lnTo>
                  <a:lnTo>
                    <a:pt x="231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50"/>
            <p:cNvSpPr/>
            <p:nvPr/>
          </p:nvSpPr>
          <p:spPr>
            <a:xfrm>
              <a:off x="3569350" y="1166075"/>
              <a:ext cx="399675" cy="720325"/>
            </a:xfrm>
            <a:custGeom>
              <a:avLst/>
              <a:gdLst/>
              <a:ahLst/>
              <a:cxnLst/>
              <a:rect l="l" t="t" r="r" b="b"/>
              <a:pathLst>
                <a:path w="15987" h="28813" extrusionOk="0">
                  <a:moveTo>
                    <a:pt x="14919" y="0"/>
                  </a:moveTo>
                  <a:lnTo>
                    <a:pt x="1298" y="15149"/>
                  </a:lnTo>
                  <a:lnTo>
                    <a:pt x="1" y="28812"/>
                  </a:lnTo>
                  <a:lnTo>
                    <a:pt x="15986" y="11048"/>
                  </a:lnTo>
                  <a:lnTo>
                    <a:pt x="149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50"/>
            <p:cNvSpPr/>
            <p:nvPr/>
          </p:nvSpPr>
          <p:spPr>
            <a:xfrm>
              <a:off x="3322450" y="988225"/>
              <a:ext cx="571775" cy="4089625"/>
            </a:xfrm>
            <a:custGeom>
              <a:avLst/>
              <a:gdLst/>
              <a:ahLst/>
              <a:cxnLst/>
              <a:rect l="l" t="t" r="r" b="b"/>
              <a:pathLst>
                <a:path w="22871" h="163585" extrusionOk="0">
                  <a:moveTo>
                    <a:pt x="14731" y="0"/>
                  </a:moveTo>
                  <a:cubicBezTo>
                    <a:pt x="13894" y="0"/>
                    <a:pt x="13183" y="649"/>
                    <a:pt x="13120" y="1486"/>
                  </a:cubicBezTo>
                  <a:lnTo>
                    <a:pt x="12346" y="9646"/>
                  </a:lnTo>
                  <a:lnTo>
                    <a:pt x="11948" y="13977"/>
                  </a:lnTo>
                  <a:lnTo>
                    <a:pt x="11174" y="22263"/>
                  </a:lnTo>
                  <a:lnTo>
                    <a:pt x="9877" y="35926"/>
                  </a:lnTo>
                  <a:lnTo>
                    <a:pt x="9102" y="44212"/>
                  </a:lnTo>
                  <a:lnTo>
                    <a:pt x="8705" y="48564"/>
                  </a:lnTo>
                  <a:lnTo>
                    <a:pt x="7994" y="56055"/>
                  </a:lnTo>
                  <a:lnTo>
                    <a:pt x="7596" y="60407"/>
                  </a:lnTo>
                  <a:lnTo>
                    <a:pt x="6654" y="70346"/>
                  </a:lnTo>
                  <a:lnTo>
                    <a:pt x="5378" y="84009"/>
                  </a:lnTo>
                  <a:lnTo>
                    <a:pt x="4688" y="91437"/>
                  </a:lnTo>
                  <a:lnTo>
                    <a:pt x="4269" y="95789"/>
                  </a:lnTo>
                  <a:lnTo>
                    <a:pt x="3579" y="103259"/>
                  </a:lnTo>
                  <a:lnTo>
                    <a:pt x="3160" y="107611"/>
                  </a:lnTo>
                  <a:lnTo>
                    <a:pt x="2386" y="115896"/>
                  </a:lnTo>
                  <a:lnTo>
                    <a:pt x="1110" y="129559"/>
                  </a:lnTo>
                  <a:lnTo>
                    <a:pt x="335" y="137845"/>
                  </a:lnTo>
                  <a:lnTo>
                    <a:pt x="43" y="140900"/>
                  </a:lnTo>
                  <a:cubicBezTo>
                    <a:pt x="1" y="141235"/>
                    <a:pt x="84" y="141570"/>
                    <a:pt x="231" y="141842"/>
                  </a:cubicBezTo>
                  <a:cubicBezTo>
                    <a:pt x="294" y="141925"/>
                    <a:pt x="335" y="142009"/>
                    <a:pt x="398" y="142093"/>
                  </a:cubicBezTo>
                  <a:lnTo>
                    <a:pt x="3076" y="145399"/>
                  </a:lnTo>
                  <a:lnTo>
                    <a:pt x="4729" y="147449"/>
                  </a:lnTo>
                  <a:lnTo>
                    <a:pt x="8517" y="152136"/>
                  </a:lnTo>
                  <a:lnTo>
                    <a:pt x="13727" y="158601"/>
                  </a:lnTo>
                  <a:lnTo>
                    <a:pt x="17263" y="162975"/>
                  </a:lnTo>
                  <a:cubicBezTo>
                    <a:pt x="17583" y="163380"/>
                    <a:pt x="18050" y="163584"/>
                    <a:pt x="18520" y="163584"/>
                  </a:cubicBezTo>
                  <a:cubicBezTo>
                    <a:pt x="18971" y="163584"/>
                    <a:pt x="19425" y="163396"/>
                    <a:pt x="19753" y="163016"/>
                  </a:cubicBezTo>
                  <a:lnTo>
                    <a:pt x="22870" y="159438"/>
                  </a:lnTo>
                  <a:lnTo>
                    <a:pt x="21259" y="157451"/>
                  </a:lnTo>
                  <a:lnTo>
                    <a:pt x="16049" y="150985"/>
                  </a:lnTo>
                  <a:lnTo>
                    <a:pt x="12262" y="146298"/>
                  </a:lnTo>
                  <a:lnTo>
                    <a:pt x="10609" y="144248"/>
                  </a:lnTo>
                  <a:lnTo>
                    <a:pt x="7931" y="140921"/>
                  </a:lnTo>
                  <a:cubicBezTo>
                    <a:pt x="7868" y="140858"/>
                    <a:pt x="7826" y="140775"/>
                    <a:pt x="7784" y="140691"/>
                  </a:cubicBezTo>
                  <a:cubicBezTo>
                    <a:pt x="7617" y="140398"/>
                    <a:pt x="7554" y="140084"/>
                    <a:pt x="7575" y="139749"/>
                  </a:cubicBezTo>
                  <a:lnTo>
                    <a:pt x="7868" y="136694"/>
                  </a:lnTo>
                  <a:lnTo>
                    <a:pt x="8642" y="128409"/>
                  </a:lnTo>
                  <a:lnTo>
                    <a:pt x="9918" y="114746"/>
                  </a:lnTo>
                  <a:lnTo>
                    <a:pt x="10693" y="106460"/>
                  </a:lnTo>
                  <a:lnTo>
                    <a:pt x="11111" y="102108"/>
                  </a:lnTo>
                  <a:lnTo>
                    <a:pt x="11802" y="94638"/>
                  </a:lnTo>
                  <a:lnTo>
                    <a:pt x="12220" y="90286"/>
                  </a:lnTo>
                  <a:lnTo>
                    <a:pt x="12911" y="82858"/>
                  </a:lnTo>
                  <a:lnTo>
                    <a:pt x="14187" y="69195"/>
                  </a:lnTo>
                  <a:lnTo>
                    <a:pt x="15128" y="59256"/>
                  </a:lnTo>
                  <a:lnTo>
                    <a:pt x="15526" y="54904"/>
                  </a:lnTo>
                  <a:lnTo>
                    <a:pt x="16237" y="47413"/>
                  </a:lnTo>
                  <a:lnTo>
                    <a:pt x="16635" y="43061"/>
                  </a:lnTo>
                  <a:lnTo>
                    <a:pt x="17409" y="34776"/>
                  </a:lnTo>
                  <a:lnTo>
                    <a:pt x="18706" y="21112"/>
                  </a:lnTo>
                  <a:lnTo>
                    <a:pt x="19481" y="12827"/>
                  </a:lnTo>
                  <a:lnTo>
                    <a:pt x="19878" y="8475"/>
                  </a:lnTo>
                  <a:lnTo>
                    <a:pt x="20652" y="335"/>
                  </a:lnTo>
                  <a:cubicBezTo>
                    <a:pt x="20652" y="231"/>
                    <a:pt x="20673" y="126"/>
                    <a:pt x="20715" y="0"/>
                  </a:cubicBezTo>
                  <a:close/>
                </a:path>
              </a:pathLst>
            </a:custGeom>
            <a:solidFill>
              <a:srgbClr val="191919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50"/>
            <p:cNvSpPr/>
            <p:nvPr/>
          </p:nvSpPr>
          <p:spPr>
            <a:xfrm>
              <a:off x="3424975" y="504900"/>
              <a:ext cx="714575" cy="525200"/>
            </a:xfrm>
            <a:custGeom>
              <a:avLst/>
              <a:gdLst/>
              <a:ahLst/>
              <a:cxnLst/>
              <a:rect l="l" t="t" r="r" b="b"/>
              <a:pathLst>
                <a:path w="28583" h="21008" extrusionOk="0">
                  <a:moveTo>
                    <a:pt x="2888" y="0"/>
                  </a:moveTo>
                  <a:cubicBezTo>
                    <a:pt x="1298" y="0"/>
                    <a:pt x="1" y="1297"/>
                    <a:pt x="1" y="2908"/>
                  </a:cubicBezTo>
                  <a:lnTo>
                    <a:pt x="1" y="7344"/>
                  </a:lnTo>
                  <a:cubicBezTo>
                    <a:pt x="1" y="7930"/>
                    <a:pt x="189" y="8516"/>
                    <a:pt x="524" y="8997"/>
                  </a:cubicBezTo>
                  <a:lnTo>
                    <a:pt x="8035" y="19773"/>
                  </a:lnTo>
                  <a:cubicBezTo>
                    <a:pt x="8579" y="20547"/>
                    <a:pt x="9458" y="21007"/>
                    <a:pt x="10421" y="21007"/>
                  </a:cubicBezTo>
                  <a:lnTo>
                    <a:pt x="18999" y="21007"/>
                  </a:lnTo>
                  <a:cubicBezTo>
                    <a:pt x="19983" y="21007"/>
                    <a:pt x="20924" y="20484"/>
                    <a:pt x="21447" y="19647"/>
                  </a:cubicBezTo>
                  <a:lnTo>
                    <a:pt x="28143" y="8955"/>
                  </a:lnTo>
                  <a:cubicBezTo>
                    <a:pt x="28415" y="8495"/>
                    <a:pt x="28582" y="7951"/>
                    <a:pt x="28582" y="7407"/>
                  </a:cubicBezTo>
                  <a:lnTo>
                    <a:pt x="28582" y="2908"/>
                  </a:lnTo>
                  <a:cubicBezTo>
                    <a:pt x="28582" y="1297"/>
                    <a:pt x="27285" y="0"/>
                    <a:pt x="256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50"/>
            <p:cNvSpPr/>
            <p:nvPr/>
          </p:nvSpPr>
          <p:spPr>
            <a:xfrm>
              <a:off x="3424975" y="505400"/>
              <a:ext cx="579100" cy="524175"/>
            </a:xfrm>
            <a:custGeom>
              <a:avLst/>
              <a:gdLst/>
              <a:ahLst/>
              <a:cxnLst/>
              <a:rect l="l" t="t" r="r" b="b"/>
              <a:pathLst>
                <a:path w="23164" h="20967" extrusionOk="0">
                  <a:moveTo>
                    <a:pt x="2637" y="1"/>
                  </a:moveTo>
                  <a:cubicBezTo>
                    <a:pt x="1152" y="127"/>
                    <a:pt x="1" y="1361"/>
                    <a:pt x="1" y="2868"/>
                  </a:cubicBezTo>
                  <a:lnTo>
                    <a:pt x="1" y="7303"/>
                  </a:lnTo>
                  <a:cubicBezTo>
                    <a:pt x="1" y="7889"/>
                    <a:pt x="189" y="8475"/>
                    <a:pt x="524" y="8956"/>
                  </a:cubicBezTo>
                  <a:lnTo>
                    <a:pt x="8035" y="19732"/>
                  </a:lnTo>
                  <a:cubicBezTo>
                    <a:pt x="8579" y="20506"/>
                    <a:pt x="9458" y="20966"/>
                    <a:pt x="10421" y="20966"/>
                  </a:cubicBezTo>
                  <a:lnTo>
                    <a:pt x="18999" y="20966"/>
                  </a:lnTo>
                  <a:cubicBezTo>
                    <a:pt x="19983" y="20966"/>
                    <a:pt x="20924" y="20464"/>
                    <a:pt x="21447" y="19606"/>
                  </a:cubicBezTo>
                  <a:lnTo>
                    <a:pt x="23163" y="16865"/>
                  </a:lnTo>
                  <a:lnTo>
                    <a:pt x="23163" y="16865"/>
                  </a:lnTo>
                  <a:cubicBezTo>
                    <a:pt x="22703" y="17158"/>
                    <a:pt x="22180" y="17326"/>
                    <a:pt x="21615" y="17326"/>
                  </a:cubicBezTo>
                  <a:lnTo>
                    <a:pt x="13036" y="17326"/>
                  </a:lnTo>
                  <a:cubicBezTo>
                    <a:pt x="12095" y="17326"/>
                    <a:pt x="11216" y="16865"/>
                    <a:pt x="10672" y="16091"/>
                  </a:cubicBezTo>
                  <a:lnTo>
                    <a:pt x="3160" y="5316"/>
                  </a:lnTo>
                  <a:cubicBezTo>
                    <a:pt x="2804" y="4834"/>
                    <a:pt x="2637" y="4248"/>
                    <a:pt x="2637" y="3663"/>
                  </a:cubicBezTo>
                  <a:lnTo>
                    <a:pt x="2637" y="1"/>
                  </a:lnTo>
                  <a:close/>
                </a:path>
              </a:pathLst>
            </a:custGeom>
            <a:solidFill>
              <a:srgbClr val="191919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9" name="Google Shape;2539;p50"/>
          <p:cNvGrpSpPr/>
          <p:nvPr/>
        </p:nvGrpSpPr>
        <p:grpSpPr>
          <a:xfrm>
            <a:off x="-206241" y="3637917"/>
            <a:ext cx="1720293" cy="1541448"/>
            <a:chOff x="188350" y="3529949"/>
            <a:chExt cx="1497600" cy="1341906"/>
          </a:xfrm>
        </p:grpSpPr>
        <p:sp>
          <p:nvSpPr>
            <p:cNvPr id="2540" name="Google Shape;2540;p50"/>
            <p:cNvSpPr/>
            <p:nvPr/>
          </p:nvSpPr>
          <p:spPr>
            <a:xfrm>
              <a:off x="188350" y="4558950"/>
              <a:ext cx="1497600" cy="312900"/>
            </a:xfrm>
            <a:prstGeom prst="ellipse">
              <a:avLst/>
            </a:prstGeom>
            <a:solidFill>
              <a:srgbClr val="191919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41" name="Google Shape;2541;p50"/>
            <p:cNvGrpSpPr/>
            <p:nvPr/>
          </p:nvGrpSpPr>
          <p:grpSpPr>
            <a:xfrm>
              <a:off x="345121" y="3529949"/>
              <a:ext cx="1184056" cy="1341906"/>
              <a:chOff x="2856025" y="3559550"/>
              <a:chExt cx="831500" cy="942350"/>
            </a:xfrm>
          </p:grpSpPr>
          <p:sp>
            <p:nvSpPr>
              <p:cNvPr id="2542" name="Google Shape;2542;p50"/>
              <p:cNvSpPr/>
              <p:nvPr/>
            </p:nvSpPr>
            <p:spPr>
              <a:xfrm>
                <a:off x="2856025" y="3773850"/>
                <a:ext cx="831500" cy="667325"/>
              </a:xfrm>
              <a:custGeom>
                <a:avLst/>
                <a:gdLst/>
                <a:ahLst/>
                <a:cxnLst/>
                <a:rect l="l" t="t" r="r" b="b"/>
                <a:pathLst>
                  <a:path w="33260" h="26693" extrusionOk="0">
                    <a:moveTo>
                      <a:pt x="16693" y="0"/>
                    </a:moveTo>
                    <a:cubicBezTo>
                      <a:pt x="10477" y="0"/>
                      <a:pt x="5465" y="1955"/>
                      <a:pt x="5465" y="4336"/>
                    </a:cubicBezTo>
                    <a:cubicBezTo>
                      <a:pt x="5465" y="4988"/>
                      <a:pt x="5841" y="5614"/>
                      <a:pt x="6517" y="6166"/>
                    </a:cubicBezTo>
                    <a:lnTo>
                      <a:pt x="6417" y="6166"/>
                    </a:lnTo>
                    <a:cubicBezTo>
                      <a:pt x="6417" y="6166"/>
                      <a:pt x="7495" y="6968"/>
                      <a:pt x="6417" y="7795"/>
                    </a:cubicBezTo>
                    <a:cubicBezTo>
                      <a:pt x="5339" y="8647"/>
                      <a:pt x="1" y="11755"/>
                      <a:pt x="2056" y="17845"/>
                    </a:cubicBezTo>
                    <a:cubicBezTo>
                      <a:pt x="4061" y="23735"/>
                      <a:pt x="9976" y="26016"/>
                      <a:pt x="14287" y="26692"/>
                    </a:cubicBezTo>
                    <a:lnTo>
                      <a:pt x="18999" y="26692"/>
                    </a:lnTo>
                    <a:cubicBezTo>
                      <a:pt x="23284" y="26016"/>
                      <a:pt x="29199" y="23735"/>
                      <a:pt x="31204" y="17845"/>
                    </a:cubicBezTo>
                    <a:cubicBezTo>
                      <a:pt x="33259" y="11755"/>
                      <a:pt x="27921" y="8647"/>
                      <a:pt x="26843" y="7795"/>
                    </a:cubicBezTo>
                    <a:cubicBezTo>
                      <a:pt x="26041" y="7168"/>
                      <a:pt x="26442" y="6567"/>
                      <a:pt x="26693" y="6291"/>
                    </a:cubicBezTo>
                    <a:cubicBezTo>
                      <a:pt x="27470" y="5715"/>
                      <a:pt x="27896" y="5038"/>
                      <a:pt x="27896" y="4336"/>
                    </a:cubicBezTo>
                    <a:cubicBezTo>
                      <a:pt x="27896" y="1955"/>
                      <a:pt x="22883" y="0"/>
                      <a:pt x="166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50"/>
              <p:cNvSpPr/>
              <p:nvPr/>
            </p:nvSpPr>
            <p:spPr>
              <a:xfrm>
                <a:off x="3173700" y="3559550"/>
                <a:ext cx="1009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5490" extrusionOk="0">
                    <a:moveTo>
                      <a:pt x="1855" y="1"/>
                    </a:moveTo>
                    <a:cubicBezTo>
                      <a:pt x="1855" y="1"/>
                      <a:pt x="1630" y="1354"/>
                      <a:pt x="1505" y="2106"/>
                    </a:cubicBezTo>
                    <a:cubicBezTo>
                      <a:pt x="1379" y="2858"/>
                      <a:pt x="1" y="3008"/>
                      <a:pt x="1" y="3008"/>
                    </a:cubicBezTo>
                    <a:cubicBezTo>
                      <a:pt x="1" y="3008"/>
                      <a:pt x="728" y="3134"/>
                      <a:pt x="1254" y="3184"/>
                    </a:cubicBezTo>
                    <a:cubicBezTo>
                      <a:pt x="1805" y="3259"/>
                      <a:pt x="2181" y="5490"/>
                      <a:pt x="2181" y="5490"/>
                    </a:cubicBezTo>
                    <a:cubicBezTo>
                      <a:pt x="2181" y="5490"/>
                      <a:pt x="2256" y="4186"/>
                      <a:pt x="2457" y="3560"/>
                    </a:cubicBezTo>
                    <a:cubicBezTo>
                      <a:pt x="2632" y="2933"/>
                      <a:pt x="4036" y="2683"/>
                      <a:pt x="4036" y="2683"/>
                    </a:cubicBezTo>
                    <a:cubicBezTo>
                      <a:pt x="4036" y="2683"/>
                      <a:pt x="3083" y="2658"/>
                      <a:pt x="2607" y="2332"/>
                    </a:cubicBezTo>
                    <a:cubicBezTo>
                      <a:pt x="2131" y="2031"/>
                      <a:pt x="1855" y="1"/>
                      <a:pt x="18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50"/>
              <p:cNvSpPr/>
              <p:nvPr/>
            </p:nvSpPr>
            <p:spPr>
              <a:xfrm>
                <a:off x="3164300" y="3692400"/>
                <a:ext cx="5955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3259" extrusionOk="0">
                    <a:moveTo>
                      <a:pt x="1179" y="0"/>
                    </a:moveTo>
                    <a:cubicBezTo>
                      <a:pt x="1179" y="0"/>
                      <a:pt x="1053" y="752"/>
                      <a:pt x="1003" y="1153"/>
                    </a:cubicBezTo>
                    <a:cubicBezTo>
                      <a:pt x="928" y="1554"/>
                      <a:pt x="1" y="1654"/>
                      <a:pt x="1" y="1654"/>
                    </a:cubicBezTo>
                    <a:cubicBezTo>
                      <a:pt x="1" y="1654"/>
                      <a:pt x="276" y="1755"/>
                      <a:pt x="803" y="1880"/>
                    </a:cubicBezTo>
                    <a:cubicBezTo>
                      <a:pt x="1329" y="2005"/>
                      <a:pt x="1379" y="3258"/>
                      <a:pt x="1379" y="3258"/>
                    </a:cubicBezTo>
                    <a:cubicBezTo>
                      <a:pt x="1379" y="3258"/>
                      <a:pt x="1379" y="2983"/>
                      <a:pt x="1480" y="2331"/>
                    </a:cubicBezTo>
                    <a:cubicBezTo>
                      <a:pt x="1580" y="1679"/>
                      <a:pt x="2382" y="1479"/>
                      <a:pt x="2382" y="1479"/>
                    </a:cubicBezTo>
                    <a:cubicBezTo>
                      <a:pt x="2382" y="1479"/>
                      <a:pt x="1981" y="1479"/>
                      <a:pt x="1655" y="1379"/>
                    </a:cubicBezTo>
                    <a:cubicBezTo>
                      <a:pt x="1354" y="1303"/>
                      <a:pt x="1179" y="0"/>
                      <a:pt x="1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50"/>
              <p:cNvSpPr/>
              <p:nvPr/>
            </p:nvSpPr>
            <p:spPr>
              <a:xfrm>
                <a:off x="3043375" y="3785750"/>
                <a:ext cx="459300" cy="158550"/>
              </a:xfrm>
              <a:custGeom>
                <a:avLst/>
                <a:gdLst/>
                <a:ahLst/>
                <a:cxnLst/>
                <a:rect l="l" t="t" r="r" b="b"/>
                <a:pathLst>
                  <a:path w="18372" h="6342" extrusionOk="0">
                    <a:moveTo>
                      <a:pt x="9199" y="1"/>
                    </a:moveTo>
                    <a:cubicBezTo>
                      <a:pt x="4111" y="1"/>
                      <a:pt x="1" y="1429"/>
                      <a:pt x="1" y="3184"/>
                    </a:cubicBezTo>
                    <a:cubicBezTo>
                      <a:pt x="1" y="4938"/>
                      <a:pt x="4111" y="6341"/>
                      <a:pt x="9199" y="6341"/>
                    </a:cubicBezTo>
                    <a:cubicBezTo>
                      <a:pt x="14261" y="6341"/>
                      <a:pt x="18372" y="4938"/>
                      <a:pt x="18372" y="3184"/>
                    </a:cubicBezTo>
                    <a:cubicBezTo>
                      <a:pt x="18372" y="1429"/>
                      <a:pt x="14261" y="1"/>
                      <a:pt x="9199" y="1"/>
                    </a:cubicBezTo>
                    <a:close/>
                  </a:path>
                </a:pathLst>
              </a:custGeom>
              <a:solidFill>
                <a:srgbClr val="191919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50"/>
              <p:cNvSpPr/>
              <p:nvPr/>
            </p:nvSpPr>
            <p:spPr>
              <a:xfrm>
                <a:off x="3044625" y="3809550"/>
                <a:ext cx="459300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18372" h="5390" extrusionOk="0">
                    <a:moveTo>
                      <a:pt x="8948" y="1"/>
                    </a:moveTo>
                    <a:cubicBezTo>
                      <a:pt x="7219" y="1"/>
                      <a:pt x="5765" y="1179"/>
                      <a:pt x="5339" y="2758"/>
                    </a:cubicBezTo>
                    <a:cubicBezTo>
                      <a:pt x="4963" y="2432"/>
                      <a:pt x="4462" y="2232"/>
                      <a:pt x="3936" y="2232"/>
                    </a:cubicBezTo>
                    <a:cubicBezTo>
                      <a:pt x="3610" y="2232"/>
                      <a:pt x="3284" y="2307"/>
                      <a:pt x="3008" y="2432"/>
                    </a:cubicBezTo>
                    <a:cubicBezTo>
                      <a:pt x="2657" y="1705"/>
                      <a:pt x="1931" y="1204"/>
                      <a:pt x="1053" y="1204"/>
                    </a:cubicBezTo>
                    <a:cubicBezTo>
                      <a:pt x="828" y="1204"/>
                      <a:pt x="602" y="1254"/>
                      <a:pt x="402" y="1304"/>
                    </a:cubicBezTo>
                    <a:cubicBezTo>
                      <a:pt x="126" y="1605"/>
                      <a:pt x="1" y="1906"/>
                      <a:pt x="1" y="2232"/>
                    </a:cubicBezTo>
                    <a:cubicBezTo>
                      <a:pt x="1" y="3986"/>
                      <a:pt x="4111" y="5389"/>
                      <a:pt x="9174" y="5389"/>
                    </a:cubicBezTo>
                    <a:cubicBezTo>
                      <a:pt x="14262" y="5389"/>
                      <a:pt x="18372" y="3986"/>
                      <a:pt x="18372" y="2232"/>
                    </a:cubicBezTo>
                    <a:cubicBezTo>
                      <a:pt x="18372" y="1780"/>
                      <a:pt x="18096" y="1329"/>
                      <a:pt x="17595" y="953"/>
                    </a:cubicBezTo>
                    <a:lnTo>
                      <a:pt x="17294" y="953"/>
                    </a:lnTo>
                    <a:cubicBezTo>
                      <a:pt x="16893" y="577"/>
                      <a:pt x="16392" y="302"/>
                      <a:pt x="15815" y="176"/>
                    </a:cubicBezTo>
                    <a:cubicBezTo>
                      <a:pt x="15558" y="115"/>
                      <a:pt x="15301" y="86"/>
                      <a:pt x="15048" y="86"/>
                    </a:cubicBezTo>
                    <a:cubicBezTo>
                      <a:pt x="13846" y="86"/>
                      <a:pt x="12736" y="745"/>
                      <a:pt x="12156" y="1780"/>
                    </a:cubicBezTo>
                    <a:cubicBezTo>
                      <a:pt x="11505" y="728"/>
                      <a:pt x="10302" y="1"/>
                      <a:pt x="89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50"/>
              <p:cNvSpPr/>
              <p:nvPr/>
            </p:nvSpPr>
            <p:spPr>
              <a:xfrm>
                <a:off x="3281675" y="3844025"/>
                <a:ext cx="65625" cy="8272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3309" extrusionOk="0">
                    <a:moveTo>
                      <a:pt x="2399" y="0"/>
                    </a:moveTo>
                    <a:cubicBezTo>
                      <a:pt x="2023" y="677"/>
                      <a:pt x="1998" y="1479"/>
                      <a:pt x="2023" y="1905"/>
                    </a:cubicBezTo>
                    <a:cubicBezTo>
                      <a:pt x="1938" y="1880"/>
                      <a:pt x="1682" y="1818"/>
                      <a:pt x="1379" y="1818"/>
                    </a:cubicBezTo>
                    <a:cubicBezTo>
                      <a:pt x="780" y="1818"/>
                      <a:pt x="1" y="2060"/>
                      <a:pt x="18" y="3309"/>
                    </a:cubicBezTo>
                    <a:cubicBezTo>
                      <a:pt x="18" y="3309"/>
                      <a:pt x="89" y="2093"/>
                      <a:pt x="1275" y="2093"/>
                    </a:cubicBezTo>
                    <a:cubicBezTo>
                      <a:pt x="1492" y="2093"/>
                      <a:pt x="1748" y="2134"/>
                      <a:pt x="2048" y="2231"/>
                    </a:cubicBezTo>
                    <a:cubicBezTo>
                      <a:pt x="2148" y="1354"/>
                      <a:pt x="2624" y="401"/>
                      <a:pt x="2624" y="401"/>
                    </a:cubicBezTo>
                    <a:lnTo>
                      <a:pt x="2624" y="326"/>
                    </a:lnTo>
                    <a:cubicBezTo>
                      <a:pt x="2549" y="226"/>
                      <a:pt x="2474" y="126"/>
                      <a:pt x="2399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50"/>
              <p:cNvSpPr/>
              <p:nvPr/>
            </p:nvSpPr>
            <p:spPr>
              <a:xfrm>
                <a:off x="3119825" y="3869075"/>
                <a:ext cx="44500" cy="42025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681" extrusionOk="0">
                    <a:moveTo>
                      <a:pt x="151" y="1"/>
                    </a:moveTo>
                    <a:cubicBezTo>
                      <a:pt x="101" y="26"/>
                      <a:pt x="50" y="26"/>
                      <a:pt x="0" y="51"/>
                    </a:cubicBezTo>
                    <a:cubicBezTo>
                      <a:pt x="0" y="51"/>
                      <a:pt x="276" y="627"/>
                      <a:pt x="201" y="1104"/>
                    </a:cubicBezTo>
                    <a:lnTo>
                      <a:pt x="101" y="1580"/>
                    </a:lnTo>
                    <a:cubicBezTo>
                      <a:pt x="101" y="1580"/>
                      <a:pt x="559" y="1174"/>
                      <a:pt x="1039" y="1174"/>
                    </a:cubicBezTo>
                    <a:cubicBezTo>
                      <a:pt x="1304" y="1174"/>
                      <a:pt x="1575" y="1297"/>
                      <a:pt x="1780" y="1680"/>
                    </a:cubicBezTo>
                    <a:cubicBezTo>
                      <a:pt x="1780" y="1680"/>
                      <a:pt x="1524" y="998"/>
                      <a:pt x="872" y="998"/>
                    </a:cubicBezTo>
                    <a:cubicBezTo>
                      <a:pt x="733" y="998"/>
                      <a:pt x="577" y="1029"/>
                      <a:pt x="401" y="1104"/>
                    </a:cubicBezTo>
                    <a:cubicBezTo>
                      <a:pt x="401" y="1104"/>
                      <a:pt x="451" y="452"/>
                      <a:pt x="151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50"/>
              <p:cNvSpPr/>
              <p:nvPr/>
            </p:nvSpPr>
            <p:spPr>
              <a:xfrm>
                <a:off x="3104150" y="3773850"/>
                <a:ext cx="5077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2031" extrusionOk="0">
                    <a:moveTo>
                      <a:pt x="1003" y="0"/>
                    </a:moveTo>
                    <a:cubicBezTo>
                      <a:pt x="452" y="0"/>
                      <a:pt x="1" y="477"/>
                      <a:pt x="1" y="1028"/>
                    </a:cubicBezTo>
                    <a:cubicBezTo>
                      <a:pt x="1" y="1579"/>
                      <a:pt x="452" y="2030"/>
                      <a:pt x="1003" y="2030"/>
                    </a:cubicBezTo>
                    <a:cubicBezTo>
                      <a:pt x="1580" y="2030"/>
                      <a:pt x="2031" y="1579"/>
                      <a:pt x="2031" y="1028"/>
                    </a:cubicBezTo>
                    <a:cubicBezTo>
                      <a:pt x="2031" y="477"/>
                      <a:pt x="1580" y="0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50"/>
              <p:cNvSpPr/>
              <p:nvPr/>
            </p:nvSpPr>
            <p:spPr>
              <a:xfrm>
                <a:off x="3069075" y="3750025"/>
                <a:ext cx="24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004" extrusionOk="0">
                    <a:moveTo>
                      <a:pt x="476" y="1"/>
                    </a:moveTo>
                    <a:cubicBezTo>
                      <a:pt x="201" y="1"/>
                      <a:pt x="0" y="227"/>
                      <a:pt x="0" y="502"/>
                    </a:cubicBezTo>
                    <a:cubicBezTo>
                      <a:pt x="0" y="778"/>
                      <a:pt x="201" y="1003"/>
                      <a:pt x="476" y="1003"/>
                    </a:cubicBezTo>
                    <a:cubicBezTo>
                      <a:pt x="752" y="1003"/>
                      <a:pt x="978" y="778"/>
                      <a:pt x="978" y="502"/>
                    </a:cubicBezTo>
                    <a:cubicBezTo>
                      <a:pt x="978" y="227"/>
                      <a:pt x="752" y="1"/>
                      <a:pt x="4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50"/>
              <p:cNvSpPr/>
              <p:nvPr/>
            </p:nvSpPr>
            <p:spPr>
              <a:xfrm>
                <a:off x="3322825" y="3782000"/>
                <a:ext cx="2947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04" extrusionOk="0">
                    <a:moveTo>
                      <a:pt x="577" y="0"/>
                    </a:moveTo>
                    <a:cubicBezTo>
                      <a:pt x="251" y="0"/>
                      <a:pt x="1" y="276"/>
                      <a:pt x="1" y="602"/>
                    </a:cubicBezTo>
                    <a:cubicBezTo>
                      <a:pt x="1" y="927"/>
                      <a:pt x="251" y="1203"/>
                      <a:pt x="577" y="1203"/>
                    </a:cubicBezTo>
                    <a:cubicBezTo>
                      <a:pt x="903" y="1203"/>
                      <a:pt x="1179" y="927"/>
                      <a:pt x="1179" y="602"/>
                    </a:cubicBezTo>
                    <a:cubicBezTo>
                      <a:pt x="1179" y="276"/>
                      <a:pt x="903" y="0"/>
                      <a:pt x="5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50"/>
              <p:cNvSpPr/>
              <p:nvPr/>
            </p:nvSpPr>
            <p:spPr>
              <a:xfrm>
                <a:off x="2942500" y="4006300"/>
                <a:ext cx="728725" cy="434875"/>
              </a:xfrm>
              <a:custGeom>
                <a:avLst/>
                <a:gdLst/>
                <a:ahLst/>
                <a:cxnLst/>
                <a:rect l="l" t="t" r="r" b="b"/>
                <a:pathLst>
                  <a:path w="29149" h="17395" extrusionOk="0">
                    <a:moveTo>
                      <a:pt x="25314" y="1"/>
                    </a:moveTo>
                    <a:cubicBezTo>
                      <a:pt x="24720" y="4254"/>
                      <a:pt x="22144" y="13599"/>
                      <a:pt x="10939" y="13599"/>
                    </a:cubicBezTo>
                    <a:cubicBezTo>
                      <a:pt x="7949" y="13599"/>
                      <a:pt x="4345" y="12934"/>
                      <a:pt x="1" y="11329"/>
                    </a:cubicBezTo>
                    <a:lnTo>
                      <a:pt x="1" y="11329"/>
                    </a:lnTo>
                    <a:cubicBezTo>
                      <a:pt x="2632" y="15189"/>
                      <a:pt x="7269" y="16843"/>
                      <a:pt x="10828" y="17394"/>
                    </a:cubicBezTo>
                    <a:lnTo>
                      <a:pt x="15540" y="17394"/>
                    </a:lnTo>
                    <a:cubicBezTo>
                      <a:pt x="19825" y="16718"/>
                      <a:pt x="25740" y="14437"/>
                      <a:pt x="27745" y="8547"/>
                    </a:cubicBezTo>
                    <a:cubicBezTo>
                      <a:pt x="29149" y="4387"/>
                      <a:pt x="27093" y="1605"/>
                      <a:pt x="25314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50"/>
              <p:cNvSpPr/>
              <p:nvPr/>
            </p:nvSpPr>
            <p:spPr>
              <a:xfrm>
                <a:off x="3103525" y="4243775"/>
                <a:ext cx="324600" cy="258125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10325" extrusionOk="0">
                    <a:moveTo>
                      <a:pt x="10853" y="0"/>
                    </a:moveTo>
                    <a:lnTo>
                      <a:pt x="10853" y="0"/>
                    </a:lnTo>
                    <a:cubicBezTo>
                      <a:pt x="10853" y="1"/>
                      <a:pt x="9800" y="2206"/>
                      <a:pt x="7093" y="2331"/>
                    </a:cubicBezTo>
                    <a:cubicBezTo>
                      <a:pt x="4412" y="2457"/>
                      <a:pt x="3660" y="5790"/>
                      <a:pt x="3660" y="5790"/>
                    </a:cubicBezTo>
                    <a:cubicBezTo>
                      <a:pt x="3660" y="5790"/>
                      <a:pt x="2707" y="5665"/>
                      <a:pt x="3083" y="3359"/>
                    </a:cubicBezTo>
                    <a:lnTo>
                      <a:pt x="3083" y="3359"/>
                    </a:lnTo>
                    <a:cubicBezTo>
                      <a:pt x="3083" y="3359"/>
                      <a:pt x="1" y="5514"/>
                      <a:pt x="3083" y="8672"/>
                    </a:cubicBezTo>
                    <a:cubicBezTo>
                      <a:pt x="4292" y="9920"/>
                      <a:pt x="5690" y="10324"/>
                      <a:pt x="6965" y="10324"/>
                    </a:cubicBezTo>
                    <a:cubicBezTo>
                      <a:pt x="8942" y="10324"/>
                      <a:pt x="10624" y="9353"/>
                      <a:pt x="10853" y="9048"/>
                    </a:cubicBezTo>
                    <a:cubicBezTo>
                      <a:pt x="11229" y="8547"/>
                      <a:pt x="12808" y="7344"/>
                      <a:pt x="12983" y="4036"/>
                    </a:cubicBezTo>
                    <a:lnTo>
                      <a:pt x="12983" y="4036"/>
                    </a:lnTo>
                    <a:cubicBezTo>
                      <a:pt x="12983" y="4036"/>
                      <a:pt x="11981" y="5163"/>
                      <a:pt x="10728" y="5163"/>
                    </a:cubicBezTo>
                    <a:cubicBezTo>
                      <a:pt x="10728" y="5163"/>
                      <a:pt x="12733" y="2757"/>
                      <a:pt x="10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50"/>
              <p:cNvSpPr/>
              <p:nvPr/>
            </p:nvSpPr>
            <p:spPr>
              <a:xfrm>
                <a:off x="3188125" y="4350300"/>
                <a:ext cx="199625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7985" h="5893" extrusionOk="0">
                    <a:moveTo>
                      <a:pt x="5038" y="0"/>
                    </a:moveTo>
                    <a:cubicBezTo>
                      <a:pt x="5038" y="0"/>
                      <a:pt x="4511" y="1328"/>
                      <a:pt x="2882" y="2080"/>
                    </a:cubicBezTo>
                    <a:cubicBezTo>
                      <a:pt x="1253" y="2832"/>
                      <a:pt x="1755" y="4211"/>
                      <a:pt x="1755" y="4211"/>
                    </a:cubicBezTo>
                    <a:cubicBezTo>
                      <a:pt x="877" y="3760"/>
                      <a:pt x="502" y="2832"/>
                      <a:pt x="501" y="2832"/>
                    </a:cubicBezTo>
                    <a:lnTo>
                      <a:pt x="501" y="2832"/>
                    </a:lnTo>
                    <a:cubicBezTo>
                      <a:pt x="0" y="4887"/>
                      <a:pt x="2206" y="5890"/>
                      <a:pt x="2206" y="5890"/>
                    </a:cubicBezTo>
                    <a:cubicBezTo>
                      <a:pt x="2293" y="5892"/>
                      <a:pt x="2379" y="5893"/>
                      <a:pt x="2463" y="5893"/>
                    </a:cubicBezTo>
                    <a:cubicBezTo>
                      <a:pt x="7985" y="5893"/>
                      <a:pt x="6842" y="1905"/>
                      <a:pt x="6842" y="1905"/>
                    </a:cubicBezTo>
                    <a:lnTo>
                      <a:pt x="6842" y="1905"/>
                    </a:lnTo>
                    <a:lnTo>
                      <a:pt x="6642" y="2456"/>
                    </a:lnTo>
                    <a:cubicBezTo>
                      <a:pt x="6466" y="3033"/>
                      <a:pt x="5639" y="3308"/>
                      <a:pt x="5639" y="3308"/>
                    </a:cubicBezTo>
                    <a:cubicBezTo>
                      <a:pt x="6015" y="2306"/>
                      <a:pt x="5038" y="0"/>
                      <a:pt x="5038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873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Google Shape;2510;p50"/>
          <p:cNvSpPr txBox="1">
            <a:spLocks noGrp="1"/>
          </p:cNvSpPr>
          <p:nvPr>
            <p:ph type="title"/>
          </p:nvPr>
        </p:nvSpPr>
        <p:spPr>
          <a:xfrm>
            <a:off x="1642287" y="1739198"/>
            <a:ext cx="6544260" cy="1247037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ru-RU" sz="8000" dirty="0">
                <a:solidFill>
                  <a:srgbClr val="FFC000"/>
                </a:solidFill>
                <a:latin typeface="Harry Potter (Russian Version o" pitchFamily="2" charset="0"/>
              </a:rPr>
              <a:t>Молодцы!</a:t>
            </a:r>
            <a:endParaRPr sz="9600" dirty="0">
              <a:solidFill>
                <a:srgbClr val="FFC000"/>
              </a:solidFill>
            </a:endParaRPr>
          </a:p>
        </p:txBody>
      </p:sp>
      <p:grpSp>
        <p:nvGrpSpPr>
          <p:cNvPr id="2511" name="Google Shape;2511;p50"/>
          <p:cNvGrpSpPr/>
          <p:nvPr/>
        </p:nvGrpSpPr>
        <p:grpSpPr>
          <a:xfrm rot="1136208">
            <a:off x="8152041" y="252477"/>
            <a:ext cx="432690" cy="2096772"/>
            <a:chOff x="3322450" y="504900"/>
            <a:chExt cx="943675" cy="4572950"/>
          </a:xfrm>
        </p:grpSpPr>
        <p:sp>
          <p:nvSpPr>
            <p:cNvPr id="2512" name="Google Shape;2512;p50"/>
            <p:cNvSpPr/>
            <p:nvPr/>
          </p:nvSpPr>
          <p:spPr>
            <a:xfrm>
              <a:off x="3702750" y="827625"/>
              <a:ext cx="129225" cy="63850"/>
            </a:xfrm>
            <a:custGeom>
              <a:avLst/>
              <a:gdLst/>
              <a:ahLst/>
              <a:cxnLst/>
              <a:rect l="l" t="t" r="r" b="b"/>
              <a:pathLst>
                <a:path w="5169" h="2554" extrusionOk="0">
                  <a:moveTo>
                    <a:pt x="5043" y="1"/>
                  </a:moveTo>
                  <a:cubicBezTo>
                    <a:pt x="5043" y="1"/>
                    <a:pt x="3766" y="1089"/>
                    <a:pt x="0" y="2554"/>
                  </a:cubicBezTo>
                  <a:cubicBezTo>
                    <a:pt x="2051" y="1989"/>
                    <a:pt x="3745" y="1445"/>
                    <a:pt x="5168" y="922"/>
                  </a:cubicBezTo>
                  <a:cubicBezTo>
                    <a:pt x="5106" y="336"/>
                    <a:pt x="5043" y="1"/>
                    <a:pt x="5043" y="1"/>
                  </a:cubicBezTo>
                  <a:close/>
                </a:path>
              </a:pathLst>
            </a:custGeom>
            <a:solidFill>
              <a:srgbClr val="804E1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50"/>
            <p:cNvSpPr/>
            <p:nvPr/>
          </p:nvSpPr>
          <p:spPr>
            <a:xfrm>
              <a:off x="3439625" y="2415225"/>
              <a:ext cx="637150" cy="858925"/>
            </a:xfrm>
            <a:custGeom>
              <a:avLst/>
              <a:gdLst/>
              <a:ahLst/>
              <a:cxnLst/>
              <a:rect l="l" t="t" r="r" b="b"/>
              <a:pathLst>
                <a:path w="25486" h="34357" extrusionOk="0">
                  <a:moveTo>
                    <a:pt x="24900" y="0"/>
                  </a:moveTo>
                  <a:lnTo>
                    <a:pt x="691" y="26929"/>
                  </a:lnTo>
                  <a:lnTo>
                    <a:pt x="1" y="34357"/>
                  </a:lnTo>
                  <a:lnTo>
                    <a:pt x="25486" y="6005"/>
                  </a:lnTo>
                  <a:lnTo>
                    <a:pt x="249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50"/>
            <p:cNvSpPr/>
            <p:nvPr/>
          </p:nvSpPr>
          <p:spPr>
            <a:xfrm>
              <a:off x="3488800" y="1937625"/>
              <a:ext cx="546650" cy="809250"/>
            </a:xfrm>
            <a:custGeom>
              <a:avLst/>
              <a:gdLst/>
              <a:ahLst/>
              <a:cxnLst/>
              <a:rect l="l" t="t" r="r" b="b"/>
              <a:pathLst>
                <a:path w="21866" h="32370" extrusionOk="0">
                  <a:moveTo>
                    <a:pt x="21091" y="1"/>
                  </a:moveTo>
                  <a:lnTo>
                    <a:pt x="942" y="22431"/>
                  </a:lnTo>
                  <a:lnTo>
                    <a:pt x="0" y="32370"/>
                  </a:lnTo>
                  <a:lnTo>
                    <a:pt x="21866" y="8035"/>
                  </a:lnTo>
                  <a:lnTo>
                    <a:pt x="21091" y="1"/>
                  </a:lnTo>
                  <a:close/>
                  <a:moveTo>
                    <a:pt x="0" y="32370"/>
                  </a:moveTo>
                  <a:lnTo>
                    <a:pt x="0" y="32370"/>
                  </a:lnTo>
                  <a:lnTo>
                    <a:pt x="0" y="3237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50"/>
            <p:cNvSpPr/>
            <p:nvPr/>
          </p:nvSpPr>
          <p:spPr>
            <a:xfrm>
              <a:off x="3382075" y="2892800"/>
              <a:ext cx="742300" cy="992850"/>
            </a:xfrm>
            <a:custGeom>
              <a:avLst/>
              <a:gdLst/>
              <a:ahLst/>
              <a:cxnLst/>
              <a:rect l="l" t="t" r="r" b="b"/>
              <a:pathLst>
                <a:path w="29692" h="39714" extrusionOk="0">
                  <a:moveTo>
                    <a:pt x="29043" y="0"/>
                  </a:moveTo>
                  <a:lnTo>
                    <a:pt x="775" y="31428"/>
                  </a:lnTo>
                  <a:lnTo>
                    <a:pt x="1" y="39713"/>
                  </a:lnTo>
                  <a:lnTo>
                    <a:pt x="1" y="39713"/>
                  </a:lnTo>
                  <a:lnTo>
                    <a:pt x="29692" y="6696"/>
                  </a:lnTo>
                  <a:lnTo>
                    <a:pt x="290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50"/>
            <p:cNvSpPr/>
            <p:nvPr/>
          </p:nvSpPr>
          <p:spPr>
            <a:xfrm>
              <a:off x="3411900" y="2653225"/>
              <a:ext cx="687900" cy="916475"/>
            </a:xfrm>
            <a:custGeom>
              <a:avLst/>
              <a:gdLst/>
              <a:ahLst/>
              <a:cxnLst/>
              <a:rect l="l" t="t" r="r" b="b"/>
              <a:pathLst>
                <a:path w="27516" h="36659" extrusionOk="0">
                  <a:moveTo>
                    <a:pt x="26929" y="0"/>
                  </a:moveTo>
                  <a:lnTo>
                    <a:pt x="691" y="29189"/>
                  </a:lnTo>
                  <a:lnTo>
                    <a:pt x="1" y="36659"/>
                  </a:lnTo>
                  <a:lnTo>
                    <a:pt x="27515" y="6068"/>
                  </a:lnTo>
                  <a:lnTo>
                    <a:pt x="269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50"/>
            <p:cNvSpPr/>
            <p:nvPr/>
          </p:nvSpPr>
          <p:spPr>
            <a:xfrm>
              <a:off x="3330825" y="3336900"/>
              <a:ext cx="835925" cy="1097475"/>
            </a:xfrm>
            <a:custGeom>
              <a:avLst/>
              <a:gdLst/>
              <a:ahLst/>
              <a:cxnLst/>
              <a:rect l="l" t="t" r="r" b="b"/>
              <a:pathLst>
                <a:path w="33437" h="43899" extrusionOk="0">
                  <a:moveTo>
                    <a:pt x="32788" y="1"/>
                  </a:moveTo>
                  <a:lnTo>
                    <a:pt x="775" y="35612"/>
                  </a:lnTo>
                  <a:lnTo>
                    <a:pt x="0" y="43898"/>
                  </a:lnTo>
                  <a:lnTo>
                    <a:pt x="33436" y="6696"/>
                  </a:lnTo>
                  <a:lnTo>
                    <a:pt x="3278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50"/>
            <p:cNvSpPr/>
            <p:nvPr/>
          </p:nvSpPr>
          <p:spPr>
            <a:xfrm>
              <a:off x="3631075" y="988225"/>
              <a:ext cx="216575" cy="241175"/>
            </a:xfrm>
            <a:custGeom>
              <a:avLst/>
              <a:gdLst/>
              <a:ahLst/>
              <a:cxnLst/>
              <a:rect l="l" t="t" r="r" b="b"/>
              <a:pathLst>
                <a:path w="8663" h="9647" extrusionOk="0">
                  <a:moveTo>
                    <a:pt x="2386" y="0"/>
                  </a:moveTo>
                  <a:cubicBezTo>
                    <a:pt x="1549" y="0"/>
                    <a:pt x="838" y="649"/>
                    <a:pt x="775" y="1486"/>
                  </a:cubicBezTo>
                  <a:lnTo>
                    <a:pt x="1" y="9646"/>
                  </a:lnTo>
                  <a:lnTo>
                    <a:pt x="866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50"/>
            <p:cNvSpPr/>
            <p:nvPr/>
          </p:nvSpPr>
          <p:spPr>
            <a:xfrm>
              <a:off x="3601775" y="1004450"/>
              <a:ext cx="340575" cy="540375"/>
            </a:xfrm>
            <a:custGeom>
              <a:avLst/>
              <a:gdLst/>
              <a:ahLst/>
              <a:cxnLst/>
              <a:rect l="l" t="t" r="r" b="b"/>
              <a:pathLst>
                <a:path w="13623" h="21615" extrusionOk="0">
                  <a:moveTo>
                    <a:pt x="12743" y="0"/>
                  </a:moveTo>
                  <a:lnTo>
                    <a:pt x="775" y="13328"/>
                  </a:lnTo>
                  <a:lnTo>
                    <a:pt x="1" y="21614"/>
                  </a:lnTo>
                  <a:lnTo>
                    <a:pt x="13622" y="6465"/>
                  </a:lnTo>
                  <a:lnTo>
                    <a:pt x="13078" y="837"/>
                  </a:lnTo>
                  <a:cubicBezTo>
                    <a:pt x="13036" y="523"/>
                    <a:pt x="12932" y="251"/>
                    <a:pt x="127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50"/>
            <p:cNvSpPr/>
            <p:nvPr/>
          </p:nvSpPr>
          <p:spPr>
            <a:xfrm>
              <a:off x="3550000" y="1442275"/>
              <a:ext cx="434700" cy="651275"/>
            </a:xfrm>
            <a:custGeom>
              <a:avLst/>
              <a:gdLst/>
              <a:ahLst/>
              <a:cxnLst/>
              <a:rect l="l" t="t" r="r" b="b"/>
              <a:pathLst>
                <a:path w="17388" h="26051" extrusionOk="0">
                  <a:moveTo>
                    <a:pt x="16760" y="0"/>
                  </a:moveTo>
                  <a:lnTo>
                    <a:pt x="775" y="17764"/>
                  </a:lnTo>
                  <a:lnTo>
                    <a:pt x="0" y="26050"/>
                  </a:lnTo>
                  <a:lnTo>
                    <a:pt x="17388" y="6717"/>
                  </a:lnTo>
                  <a:lnTo>
                    <a:pt x="1676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50"/>
            <p:cNvSpPr/>
            <p:nvPr/>
          </p:nvSpPr>
          <p:spPr>
            <a:xfrm>
              <a:off x="3522275" y="1698050"/>
              <a:ext cx="485450" cy="691550"/>
            </a:xfrm>
            <a:custGeom>
              <a:avLst/>
              <a:gdLst/>
              <a:ahLst/>
              <a:cxnLst/>
              <a:rect l="l" t="t" r="r" b="b"/>
              <a:pathLst>
                <a:path w="19418" h="27662" extrusionOk="0">
                  <a:moveTo>
                    <a:pt x="18832" y="1"/>
                  </a:moveTo>
                  <a:lnTo>
                    <a:pt x="712" y="20171"/>
                  </a:lnTo>
                  <a:lnTo>
                    <a:pt x="1" y="27662"/>
                  </a:lnTo>
                  <a:lnTo>
                    <a:pt x="19418" y="6048"/>
                  </a:lnTo>
                  <a:lnTo>
                    <a:pt x="1883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50"/>
            <p:cNvSpPr/>
            <p:nvPr/>
          </p:nvSpPr>
          <p:spPr>
            <a:xfrm>
              <a:off x="3328200" y="3592175"/>
              <a:ext cx="861575" cy="1031025"/>
            </a:xfrm>
            <a:custGeom>
              <a:avLst/>
              <a:gdLst/>
              <a:ahLst/>
              <a:cxnLst/>
              <a:rect l="l" t="t" r="r" b="b"/>
              <a:pathLst>
                <a:path w="34463" h="41241" extrusionOk="0">
                  <a:moveTo>
                    <a:pt x="33876" y="0"/>
                  </a:moveTo>
                  <a:lnTo>
                    <a:pt x="1" y="37684"/>
                  </a:lnTo>
                  <a:cubicBezTo>
                    <a:pt x="64" y="37767"/>
                    <a:pt x="105" y="37851"/>
                    <a:pt x="168" y="37935"/>
                  </a:cubicBezTo>
                  <a:lnTo>
                    <a:pt x="2846" y="41241"/>
                  </a:lnTo>
                  <a:lnTo>
                    <a:pt x="34462" y="6068"/>
                  </a:lnTo>
                  <a:lnTo>
                    <a:pt x="3387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50"/>
            <p:cNvSpPr/>
            <p:nvPr/>
          </p:nvSpPr>
          <p:spPr>
            <a:xfrm>
              <a:off x="3665600" y="4309325"/>
              <a:ext cx="600525" cy="768525"/>
            </a:xfrm>
            <a:custGeom>
              <a:avLst/>
              <a:gdLst/>
              <a:ahLst/>
              <a:cxnLst/>
              <a:rect l="l" t="t" r="r" b="b"/>
              <a:pathLst>
                <a:path w="24021" h="30741" extrusionOk="0">
                  <a:moveTo>
                    <a:pt x="23142" y="1"/>
                  </a:moveTo>
                  <a:lnTo>
                    <a:pt x="1" y="25757"/>
                  </a:lnTo>
                  <a:lnTo>
                    <a:pt x="3537" y="30131"/>
                  </a:lnTo>
                  <a:cubicBezTo>
                    <a:pt x="3857" y="30536"/>
                    <a:pt x="4324" y="30740"/>
                    <a:pt x="4794" y="30740"/>
                  </a:cubicBezTo>
                  <a:cubicBezTo>
                    <a:pt x="5245" y="30740"/>
                    <a:pt x="5699" y="30552"/>
                    <a:pt x="6027" y="30172"/>
                  </a:cubicBezTo>
                  <a:lnTo>
                    <a:pt x="23582" y="10065"/>
                  </a:lnTo>
                  <a:cubicBezTo>
                    <a:pt x="23895" y="9709"/>
                    <a:pt x="24021" y="9270"/>
                    <a:pt x="23979" y="8830"/>
                  </a:cubicBezTo>
                  <a:lnTo>
                    <a:pt x="2314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50"/>
            <p:cNvSpPr/>
            <p:nvPr/>
          </p:nvSpPr>
          <p:spPr>
            <a:xfrm>
              <a:off x="3440675" y="3831750"/>
              <a:ext cx="776800" cy="959900"/>
            </a:xfrm>
            <a:custGeom>
              <a:avLst/>
              <a:gdLst/>
              <a:ahLst/>
              <a:cxnLst/>
              <a:rect l="l" t="t" r="r" b="b"/>
              <a:pathLst>
                <a:path w="31072" h="38396" extrusionOk="0">
                  <a:moveTo>
                    <a:pt x="30298" y="0"/>
                  </a:moveTo>
                  <a:lnTo>
                    <a:pt x="0" y="33708"/>
                  </a:lnTo>
                  <a:lnTo>
                    <a:pt x="3788" y="38395"/>
                  </a:lnTo>
                  <a:lnTo>
                    <a:pt x="31072" y="8035"/>
                  </a:lnTo>
                  <a:lnTo>
                    <a:pt x="302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50"/>
            <p:cNvSpPr/>
            <p:nvPr/>
          </p:nvSpPr>
          <p:spPr>
            <a:xfrm>
              <a:off x="3399350" y="3743875"/>
              <a:ext cx="798775" cy="930600"/>
            </a:xfrm>
            <a:custGeom>
              <a:avLst/>
              <a:gdLst/>
              <a:ahLst/>
              <a:cxnLst/>
              <a:rect l="l" t="t" r="r" b="b"/>
              <a:pathLst>
                <a:path w="31951" h="37224" extrusionOk="0">
                  <a:moveTo>
                    <a:pt x="31616" y="0"/>
                  </a:moveTo>
                  <a:lnTo>
                    <a:pt x="0" y="35173"/>
                  </a:lnTo>
                  <a:lnTo>
                    <a:pt x="1653" y="37223"/>
                  </a:lnTo>
                  <a:lnTo>
                    <a:pt x="31951" y="3515"/>
                  </a:lnTo>
                  <a:lnTo>
                    <a:pt x="3161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50"/>
            <p:cNvSpPr/>
            <p:nvPr/>
          </p:nvSpPr>
          <p:spPr>
            <a:xfrm>
              <a:off x="3322450" y="3504300"/>
              <a:ext cx="852675" cy="1029975"/>
            </a:xfrm>
            <a:custGeom>
              <a:avLst/>
              <a:gdLst/>
              <a:ahLst/>
              <a:cxnLst/>
              <a:rect l="l" t="t" r="r" b="b"/>
              <a:pathLst>
                <a:path w="34107" h="41199" extrusionOk="0">
                  <a:moveTo>
                    <a:pt x="33771" y="0"/>
                  </a:moveTo>
                  <a:lnTo>
                    <a:pt x="335" y="37202"/>
                  </a:lnTo>
                  <a:lnTo>
                    <a:pt x="43" y="40257"/>
                  </a:lnTo>
                  <a:cubicBezTo>
                    <a:pt x="1" y="40592"/>
                    <a:pt x="84" y="40927"/>
                    <a:pt x="231" y="41199"/>
                  </a:cubicBezTo>
                  <a:lnTo>
                    <a:pt x="34106" y="3515"/>
                  </a:lnTo>
                  <a:lnTo>
                    <a:pt x="3377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50"/>
            <p:cNvSpPr/>
            <p:nvPr/>
          </p:nvSpPr>
          <p:spPr>
            <a:xfrm>
              <a:off x="3401450" y="2804925"/>
              <a:ext cx="706700" cy="873575"/>
            </a:xfrm>
            <a:custGeom>
              <a:avLst/>
              <a:gdLst/>
              <a:ahLst/>
              <a:cxnLst/>
              <a:rect l="l" t="t" r="r" b="b"/>
              <a:pathLst>
                <a:path w="28268" h="34943" extrusionOk="0">
                  <a:moveTo>
                    <a:pt x="27933" y="0"/>
                  </a:moveTo>
                  <a:lnTo>
                    <a:pt x="419" y="30591"/>
                  </a:lnTo>
                  <a:lnTo>
                    <a:pt x="0" y="34943"/>
                  </a:lnTo>
                  <a:lnTo>
                    <a:pt x="28268" y="3515"/>
                  </a:lnTo>
                  <a:lnTo>
                    <a:pt x="2793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50"/>
            <p:cNvSpPr/>
            <p:nvPr/>
          </p:nvSpPr>
          <p:spPr>
            <a:xfrm>
              <a:off x="3429175" y="2565350"/>
              <a:ext cx="655975" cy="817600"/>
            </a:xfrm>
            <a:custGeom>
              <a:avLst/>
              <a:gdLst/>
              <a:ahLst/>
              <a:cxnLst/>
              <a:rect l="l" t="t" r="r" b="b"/>
              <a:pathLst>
                <a:path w="26239" h="32704" extrusionOk="0">
                  <a:moveTo>
                    <a:pt x="25904" y="0"/>
                  </a:moveTo>
                  <a:lnTo>
                    <a:pt x="419" y="28352"/>
                  </a:lnTo>
                  <a:lnTo>
                    <a:pt x="0" y="32704"/>
                  </a:lnTo>
                  <a:lnTo>
                    <a:pt x="0" y="32704"/>
                  </a:lnTo>
                  <a:lnTo>
                    <a:pt x="26238" y="3515"/>
                  </a:lnTo>
                  <a:lnTo>
                    <a:pt x="259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50"/>
            <p:cNvSpPr/>
            <p:nvPr/>
          </p:nvSpPr>
          <p:spPr>
            <a:xfrm>
              <a:off x="3535350" y="4032600"/>
              <a:ext cx="708825" cy="920675"/>
            </a:xfrm>
            <a:custGeom>
              <a:avLst/>
              <a:gdLst/>
              <a:ahLst/>
              <a:cxnLst/>
              <a:rect l="l" t="t" r="r" b="b"/>
              <a:pathLst>
                <a:path w="28353" h="36827" extrusionOk="0">
                  <a:moveTo>
                    <a:pt x="27285" y="1"/>
                  </a:moveTo>
                  <a:lnTo>
                    <a:pt x="1" y="30361"/>
                  </a:lnTo>
                  <a:lnTo>
                    <a:pt x="5211" y="36826"/>
                  </a:lnTo>
                  <a:lnTo>
                    <a:pt x="28352" y="11070"/>
                  </a:lnTo>
                  <a:lnTo>
                    <a:pt x="2728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50"/>
            <p:cNvSpPr/>
            <p:nvPr/>
          </p:nvSpPr>
          <p:spPr>
            <a:xfrm>
              <a:off x="3350175" y="3060175"/>
              <a:ext cx="800350" cy="1167050"/>
            </a:xfrm>
            <a:custGeom>
              <a:avLst/>
              <a:gdLst/>
              <a:ahLst/>
              <a:cxnLst/>
              <a:rect l="l" t="t" r="r" b="b"/>
              <a:pathLst>
                <a:path w="32014" h="46682" extrusionOk="0">
                  <a:moveTo>
                    <a:pt x="30968" y="1"/>
                  </a:moveTo>
                  <a:lnTo>
                    <a:pt x="1277" y="33018"/>
                  </a:lnTo>
                  <a:lnTo>
                    <a:pt x="1" y="46681"/>
                  </a:lnTo>
                  <a:lnTo>
                    <a:pt x="32014" y="11070"/>
                  </a:lnTo>
                  <a:lnTo>
                    <a:pt x="309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50"/>
            <p:cNvSpPr/>
            <p:nvPr/>
          </p:nvSpPr>
          <p:spPr>
            <a:xfrm>
              <a:off x="3512325" y="1849225"/>
              <a:ext cx="503775" cy="649175"/>
            </a:xfrm>
            <a:custGeom>
              <a:avLst/>
              <a:gdLst/>
              <a:ahLst/>
              <a:cxnLst/>
              <a:rect l="l" t="t" r="r" b="b"/>
              <a:pathLst>
                <a:path w="20151" h="25967" extrusionOk="0">
                  <a:moveTo>
                    <a:pt x="19816" y="1"/>
                  </a:moveTo>
                  <a:lnTo>
                    <a:pt x="399" y="21615"/>
                  </a:lnTo>
                  <a:lnTo>
                    <a:pt x="1" y="25967"/>
                  </a:lnTo>
                  <a:lnTo>
                    <a:pt x="20150" y="3537"/>
                  </a:lnTo>
                  <a:lnTo>
                    <a:pt x="19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50"/>
            <p:cNvSpPr/>
            <p:nvPr/>
          </p:nvSpPr>
          <p:spPr>
            <a:xfrm>
              <a:off x="3540050" y="1610175"/>
              <a:ext cx="453025" cy="592175"/>
            </a:xfrm>
            <a:custGeom>
              <a:avLst/>
              <a:gdLst/>
              <a:ahLst/>
              <a:cxnLst/>
              <a:rect l="l" t="t" r="r" b="b"/>
              <a:pathLst>
                <a:path w="18121" h="23687" extrusionOk="0">
                  <a:moveTo>
                    <a:pt x="17786" y="1"/>
                  </a:moveTo>
                  <a:lnTo>
                    <a:pt x="398" y="19334"/>
                  </a:lnTo>
                  <a:lnTo>
                    <a:pt x="1" y="23686"/>
                  </a:lnTo>
                  <a:lnTo>
                    <a:pt x="18121" y="3516"/>
                  </a:lnTo>
                  <a:lnTo>
                    <a:pt x="17786" y="1"/>
                  </a:lnTo>
                  <a:close/>
                  <a:moveTo>
                    <a:pt x="1" y="23686"/>
                  </a:moveTo>
                  <a:lnTo>
                    <a:pt x="1" y="23686"/>
                  </a:lnTo>
                  <a:lnTo>
                    <a:pt x="1" y="2368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50"/>
            <p:cNvSpPr/>
            <p:nvPr/>
          </p:nvSpPr>
          <p:spPr>
            <a:xfrm>
              <a:off x="3621150" y="988225"/>
              <a:ext cx="299225" cy="349450"/>
            </a:xfrm>
            <a:custGeom>
              <a:avLst/>
              <a:gdLst/>
              <a:ahLst/>
              <a:cxnLst/>
              <a:rect l="l" t="t" r="r" b="b"/>
              <a:pathLst>
                <a:path w="11969" h="13978" extrusionOk="0">
                  <a:moveTo>
                    <a:pt x="9060" y="0"/>
                  </a:moveTo>
                  <a:lnTo>
                    <a:pt x="398" y="9646"/>
                  </a:lnTo>
                  <a:lnTo>
                    <a:pt x="0" y="13977"/>
                  </a:lnTo>
                  <a:lnTo>
                    <a:pt x="11968" y="649"/>
                  </a:lnTo>
                  <a:cubicBezTo>
                    <a:pt x="11675" y="252"/>
                    <a:pt x="11194" y="0"/>
                    <a:pt x="106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50"/>
            <p:cNvSpPr/>
            <p:nvPr/>
          </p:nvSpPr>
          <p:spPr>
            <a:xfrm>
              <a:off x="3456900" y="2138500"/>
              <a:ext cx="605225" cy="949950"/>
            </a:xfrm>
            <a:custGeom>
              <a:avLst/>
              <a:gdLst/>
              <a:ahLst/>
              <a:cxnLst/>
              <a:rect l="l" t="t" r="r" b="b"/>
              <a:pathLst>
                <a:path w="24209" h="37998" extrusionOk="0">
                  <a:moveTo>
                    <a:pt x="23142" y="0"/>
                  </a:moveTo>
                  <a:lnTo>
                    <a:pt x="1276" y="24335"/>
                  </a:lnTo>
                  <a:lnTo>
                    <a:pt x="0" y="37998"/>
                  </a:lnTo>
                  <a:lnTo>
                    <a:pt x="24209" y="11069"/>
                  </a:lnTo>
                  <a:lnTo>
                    <a:pt x="231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50"/>
            <p:cNvSpPr/>
            <p:nvPr/>
          </p:nvSpPr>
          <p:spPr>
            <a:xfrm>
              <a:off x="3569350" y="1166075"/>
              <a:ext cx="399675" cy="720325"/>
            </a:xfrm>
            <a:custGeom>
              <a:avLst/>
              <a:gdLst/>
              <a:ahLst/>
              <a:cxnLst/>
              <a:rect l="l" t="t" r="r" b="b"/>
              <a:pathLst>
                <a:path w="15987" h="28813" extrusionOk="0">
                  <a:moveTo>
                    <a:pt x="14919" y="0"/>
                  </a:moveTo>
                  <a:lnTo>
                    <a:pt x="1298" y="15149"/>
                  </a:lnTo>
                  <a:lnTo>
                    <a:pt x="1" y="28812"/>
                  </a:lnTo>
                  <a:lnTo>
                    <a:pt x="15986" y="11048"/>
                  </a:lnTo>
                  <a:lnTo>
                    <a:pt x="149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50"/>
            <p:cNvSpPr/>
            <p:nvPr/>
          </p:nvSpPr>
          <p:spPr>
            <a:xfrm>
              <a:off x="3322450" y="988225"/>
              <a:ext cx="571775" cy="4089625"/>
            </a:xfrm>
            <a:custGeom>
              <a:avLst/>
              <a:gdLst/>
              <a:ahLst/>
              <a:cxnLst/>
              <a:rect l="l" t="t" r="r" b="b"/>
              <a:pathLst>
                <a:path w="22871" h="163585" extrusionOk="0">
                  <a:moveTo>
                    <a:pt x="14731" y="0"/>
                  </a:moveTo>
                  <a:cubicBezTo>
                    <a:pt x="13894" y="0"/>
                    <a:pt x="13183" y="649"/>
                    <a:pt x="13120" y="1486"/>
                  </a:cubicBezTo>
                  <a:lnTo>
                    <a:pt x="12346" y="9646"/>
                  </a:lnTo>
                  <a:lnTo>
                    <a:pt x="11948" y="13977"/>
                  </a:lnTo>
                  <a:lnTo>
                    <a:pt x="11174" y="22263"/>
                  </a:lnTo>
                  <a:lnTo>
                    <a:pt x="9877" y="35926"/>
                  </a:lnTo>
                  <a:lnTo>
                    <a:pt x="9102" y="44212"/>
                  </a:lnTo>
                  <a:lnTo>
                    <a:pt x="8705" y="48564"/>
                  </a:lnTo>
                  <a:lnTo>
                    <a:pt x="7994" y="56055"/>
                  </a:lnTo>
                  <a:lnTo>
                    <a:pt x="7596" y="60407"/>
                  </a:lnTo>
                  <a:lnTo>
                    <a:pt x="6654" y="70346"/>
                  </a:lnTo>
                  <a:lnTo>
                    <a:pt x="5378" y="84009"/>
                  </a:lnTo>
                  <a:lnTo>
                    <a:pt x="4688" y="91437"/>
                  </a:lnTo>
                  <a:lnTo>
                    <a:pt x="4269" y="95789"/>
                  </a:lnTo>
                  <a:lnTo>
                    <a:pt x="3579" y="103259"/>
                  </a:lnTo>
                  <a:lnTo>
                    <a:pt x="3160" y="107611"/>
                  </a:lnTo>
                  <a:lnTo>
                    <a:pt x="2386" y="115896"/>
                  </a:lnTo>
                  <a:lnTo>
                    <a:pt x="1110" y="129559"/>
                  </a:lnTo>
                  <a:lnTo>
                    <a:pt x="335" y="137845"/>
                  </a:lnTo>
                  <a:lnTo>
                    <a:pt x="43" y="140900"/>
                  </a:lnTo>
                  <a:cubicBezTo>
                    <a:pt x="1" y="141235"/>
                    <a:pt x="84" y="141570"/>
                    <a:pt x="231" y="141842"/>
                  </a:cubicBezTo>
                  <a:cubicBezTo>
                    <a:pt x="294" y="141925"/>
                    <a:pt x="335" y="142009"/>
                    <a:pt x="398" y="142093"/>
                  </a:cubicBezTo>
                  <a:lnTo>
                    <a:pt x="3076" y="145399"/>
                  </a:lnTo>
                  <a:lnTo>
                    <a:pt x="4729" y="147449"/>
                  </a:lnTo>
                  <a:lnTo>
                    <a:pt x="8517" y="152136"/>
                  </a:lnTo>
                  <a:lnTo>
                    <a:pt x="13727" y="158601"/>
                  </a:lnTo>
                  <a:lnTo>
                    <a:pt x="17263" y="162975"/>
                  </a:lnTo>
                  <a:cubicBezTo>
                    <a:pt x="17583" y="163380"/>
                    <a:pt x="18050" y="163584"/>
                    <a:pt x="18520" y="163584"/>
                  </a:cubicBezTo>
                  <a:cubicBezTo>
                    <a:pt x="18971" y="163584"/>
                    <a:pt x="19425" y="163396"/>
                    <a:pt x="19753" y="163016"/>
                  </a:cubicBezTo>
                  <a:lnTo>
                    <a:pt x="22870" y="159438"/>
                  </a:lnTo>
                  <a:lnTo>
                    <a:pt x="21259" y="157451"/>
                  </a:lnTo>
                  <a:lnTo>
                    <a:pt x="16049" y="150985"/>
                  </a:lnTo>
                  <a:lnTo>
                    <a:pt x="12262" y="146298"/>
                  </a:lnTo>
                  <a:lnTo>
                    <a:pt x="10609" y="144248"/>
                  </a:lnTo>
                  <a:lnTo>
                    <a:pt x="7931" y="140921"/>
                  </a:lnTo>
                  <a:cubicBezTo>
                    <a:pt x="7868" y="140858"/>
                    <a:pt x="7826" y="140775"/>
                    <a:pt x="7784" y="140691"/>
                  </a:cubicBezTo>
                  <a:cubicBezTo>
                    <a:pt x="7617" y="140398"/>
                    <a:pt x="7554" y="140084"/>
                    <a:pt x="7575" y="139749"/>
                  </a:cubicBezTo>
                  <a:lnTo>
                    <a:pt x="7868" y="136694"/>
                  </a:lnTo>
                  <a:lnTo>
                    <a:pt x="8642" y="128409"/>
                  </a:lnTo>
                  <a:lnTo>
                    <a:pt x="9918" y="114746"/>
                  </a:lnTo>
                  <a:lnTo>
                    <a:pt x="10693" y="106460"/>
                  </a:lnTo>
                  <a:lnTo>
                    <a:pt x="11111" y="102108"/>
                  </a:lnTo>
                  <a:lnTo>
                    <a:pt x="11802" y="94638"/>
                  </a:lnTo>
                  <a:lnTo>
                    <a:pt x="12220" y="90286"/>
                  </a:lnTo>
                  <a:lnTo>
                    <a:pt x="12911" y="82858"/>
                  </a:lnTo>
                  <a:lnTo>
                    <a:pt x="14187" y="69195"/>
                  </a:lnTo>
                  <a:lnTo>
                    <a:pt x="15128" y="59256"/>
                  </a:lnTo>
                  <a:lnTo>
                    <a:pt x="15526" y="54904"/>
                  </a:lnTo>
                  <a:lnTo>
                    <a:pt x="16237" y="47413"/>
                  </a:lnTo>
                  <a:lnTo>
                    <a:pt x="16635" y="43061"/>
                  </a:lnTo>
                  <a:lnTo>
                    <a:pt x="17409" y="34776"/>
                  </a:lnTo>
                  <a:lnTo>
                    <a:pt x="18706" y="21112"/>
                  </a:lnTo>
                  <a:lnTo>
                    <a:pt x="19481" y="12827"/>
                  </a:lnTo>
                  <a:lnTo>
                    <a:pt x="19878" y="8475"/>
                  </a:lnTo>
                  <a:lnTo>
                    <a:pt x="20652" y="335"/>
                  </a:lnTo>
                  <a:cubicBezTo>
                    <a:pt x="20652" y="231"/>
                    <a:pt x="20673" y="126"/>
                    <a:pt x="20715" y="0"/>
                  </a:cubicBezTo>
                  <a:close/>
                </a:path>
              </a:pathLst>
            </a:custGeom>
            <a:solidFill>
              <a:srgbClr val="191919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50"/>
            <p:cNvSpPr/>
            <p:nvPr/>
          </p:nvSpPr>
          <p:spPr>
            <a:xfrm>
              <a:off x="3424975" y="504900"/>
              <a:ext cx="714575" cy="525200"/>
            </a:xfrm>
            <a:custGeom>
              <a:avLst/>
              <a:gdLst/>
              <a:ahLst/>
              <a:cxnLst/>
              <a:rect l="l" t="t" r="r" b="b"/>
              <a:pathLst>
                <a:path w="28583" h="21008" extrusionOk="0">
                  <a:moveTo>
                    <a:pt x="2888" y="0"/>
                  </a:moveTo>
                  <a:cubicBezTo>
                    <a:pt x="1298" y="0"/>
                    <a:pt x="1" y="1297"/>
                    <a:pt x="1" y="2908"/>
                  </a:cubicBezTo>
                  <a:lnTo>
                    <a:pt x="1" y="7344"/>
                  </a:lnTo>
                  <a:cubicBezTo>
                    <a:pt x="1" y="7930"/>
                    <a:pt x="189" y="8516"/>
                    <a:pt x="524" y="8997"/>
                  </a:cubicBezTo>
                  <a:lnTo>
                    <a:pt x="8035" y="19773"/>
                  </a:lnTo>
                  <a:cubicBezTo>
                    <a:pt x="8579" y="20547"/>
                    <a:pt x="9458" y="21007"/>
                    <a:pt x="10421" y="21007"/>
                  </a:cubicBezTo>
                  <a:lnTo>
                    <a:pt x="18999" y="21007"/>
                  </a:lnTo>
                  <a:cubicBezTo>
                    <a:pt x="19983" y="21007"/>
                    <a:pt x="20924" y="20484"/>
                    <a:pt x="21447" y="19647"/>
                  </a:cubicBezTo>
                  <a:lnTo>
                    <a:pt x="28143" y="8955"/>
                  </a:lnTo>
                  <a:cubicBezTo>
                    <a:pt x="28415" y="8495"/>
                    <a:pt x="28582" y="7951"/>
                    <a:pt x="28582" y="7407"/>
                  </a:cubicBezTo>
                  <a:lnTo>
                    <a:pt x="28582" y="2908"/>
                  </a:lnTo>
                  <a:cubicBezTo>
                    <a:pt x="28582" y="1297"/>
                    <a:pt x="27285" y="0"/>
                    <a:pt x="256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50"/>
            <p:cNvSpPr/>
            <p:nvPr/>
          </p:nvSpPr>
          <p:spPr>
            <a:xfrm>
              <a:off x="3424975" y="505400"/>
              <a:ext cx="579100" cy="524175"/>
            </a:xfrm>
            <a:custGeom>
              <a:avLst/>
              <a:gdLst/>
              <a:ahLst/>
              <a:cxnLst/>
              <a:rect l="l" t="t" r="r" b="b"/>
              <a:pathLst>
                <a:path w="23164" h="20967" extrusionOk="0">
                  <a:moveTo>
                    <a:pt x="2637" y="1"/>
                  </a:moveTo>
                  <a:cubicBezTo>
                    <a:pt x="1152" y="127"/>
                    <a:pt x="1" y="1361"/>
                    <a:pt x="1" y="2868"/>
                  </a:cubicBezTo>
                  <a:lnTo>
                    <a:pt x="1" y="7303"/>
                  </a:lnTo>
                  <a:cubicBezTo>
                    <a:pt x="1" y="7889"/>
                    <a:pt x="189" y="8475"/>
                    <a:pt x="524" y="8956"/>
                  </a:cubicBezTo>
                  <a:lnTo>
                    <a:pt x="8035" y="19732"/>
                  </a:lnTo>
                  <a:cubicBezTo>
                    <a:pt x="8579" y="20506"/>
                    <a:pt x="9458" y="20966"/>
                    <a:pt x="10421" y="20966"/>
                  </a:cubicBezTo>
                  <a:lnTo>
                    <a:pt x="18999" y="20966"/>
                  </a:lnTo>
                  <a:cubicBezTo>
                    <a:pt x="19983" y="20966"/>
                    <a:pt x="20924" y="20464"/>
                    <a:pt x="21447" y="19606"/>
                  </a:cubicBezTo>
                  <a:lnTo>
                    <a:pt x="23163" y="16865"/>
                  </a:lnTo>
                  <a:lnTo>
                    <a:pt x="23163" y="16865"/>
                  </a:lnTo>
                  <a:cubicBezTo>
                    <a:pt x="22703" y="17158"/>
                    <a:pt x="22180" y="17326"/>
                    <a:pt x="21615" y="17326"/>
                  </a:cubicBezTo>
                  <a:lnTo>
                    <a:pt x="13036" y="17326"/>
                  </a:lnTo>
                  <a:cubicBezTo>
                    <a:pt x="12095" y="17326"/>
                    <a:pt x="11216" y="16865"/>
                    <a:pt x="10672" y="16091"/>
                  </a:cubicBezTo>
                  <a:lnTo>
                    <a:pt x="3160" y="5316"/>
                  </a:lnTo>
                  <a:cubicBezTo>
                    <a:pt x="2804" y="4834"/>
                    <a:pt x="2637" y="4248"/>
                    <a:pt x="2637" y="3663"/>
                  </a:cubicBezTo>
                  <a:lnTo>
                    <a:pt x="2637" y="1"/>
                  </a:lnTo>
                  <a:close/>
                </a:path>
              </a:pathLst>
            </a:custGeom>
            <a:solidFill>
              <a:srgbClr val="191919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9" name="Google Shape;2539;p50"/>
          <p:cNvGrpSpPr/>
          <p:nvPr/>
        </p:nvGrpSpPr>
        <p:grpSpPr>
          <a:xfrm>
            <a:off x="282686" y="3321364"/>
            <a:ext cx="1720293" cy="1541448"/>
            <a:chOff x="188350" y="3529949"/>
            <a:chExt cx="1497600" cy="1341906"/>
          </a:xfrm>
        </p:grpSpPr>
        <p:sp>
          <p:nvSpPr>
            <p:cNvPr id="2540" name="Google Shape;2540;p50"/>
            <p:cNvSpPr/>
            <p:nvPr/>
          </p:nvSpPr>
          <p:spPr>
            <a:xfrm>
              <a:off x="188350" y="4558950"/>
              <a:ext cx="1497600" cy="312900"/>
            </a:xfrm>
            <a:prstGeom prst="ellipse">
              <a:avLst/>
            </a:prstGeom>
            <a:solidFill>
              <a:srgbClr val="191919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41" name="Google Shape;2541;p50"/>
            <p:cNvGrpSpPr/>
            <p:nvPr/>
          </p:nvGrpSpPr>
          <p:grpSpPr>
            <a:xfrm>
              <a:off x="345121" y="3529949"/>
              <a:ext cx="1184056" cy="1341906"/>
              <a:chOff x="2856025" y="3559550"/>
              <a:chExt cx="831500" cy="942350"/>
            </a:xfrm>
          </p:grpSpPr>
          <p:sp>
            <p:nvSpPr>
              <p:cNvPr id="2542" name="Google Shape;2542;p50"/>
              <p:cNvSpPr/>
              <p:nvPr/>
            </p:nvSpPr>
            <p:spPr>
              <a:xfrm>
                <a:off x="2856025" y="3773850"/>
                <a:ext cx="831500" cy="667325"/>
              </a:xfrm>
              <a:custGeom>
                <a:avLst/>
                <a:gdLst/>
                <a:ahLst/>
                <a:cxnLst/>
                <a:rect l="l" t="t" r="r" b="b"/>
                <a:pathLst>
                  <a:path w="33260" h="26693" extrusionOk="0">
                    <a:moveTo>
                      <a:pt x="16693" y="0"/>
                    </a:moveTo>
                    <a:cubicBezTo>
                      <a:pt x="10477" y="0"/>
                      <a:pt x="5465" y="1955"/>
                      <a:pt x="5465" y="4336"/>
                    </a:cubicBezTo>
                    <a:cubicBezTo>
                      <a:pt x="5465" y="4988"/>
                      <a:pt x="5841" y="5614"/>
                      <a:pt x="6517" y="6166"/>
                    </a:cubicBezTo>
                    <a:lnTo>
                      <a:pt x="6417" y="6166"/>
                    </a:lnTo>
                    <a:cubicBezTo>
                      <a:pt x="6417" y="6166"/>
                      <a:pt x="7495" y="6968"/>
                      <a:pt x="6417" y="7795"/>
                    </a:cubicBezTo>
                    <a:cubicBezTo>
                      <a:pt x="5339" y="8647"/>
                      <a:pt x="1" y="11755"/>
                      <a:pt x="2056" y="17845"/>
                    </a:cubicBezTo>
                    <a:cubicBezTo>
                      <a:pt x="4061" y="23735"/>
                      <a:pt x="9976" y="26016"/>
                      <a:pt x="14287" y="26692"/>
                    </a:cubicBezTo>
                    <a:lnTo>
                      <a:pt x="18999" y="26692"/>
                    </a:lnTo>
                    <a:cubicBezTo>
                      <a:pt x="23284" y="26016"/>
                      <a:pt x="29199" y="23735"/>
                      <a:pt x="31204" y="17845"/>
                    </a:cubicBezTo>
                    <a:cubicBezTo>
                      <a:pt x="33259" y="11755"/>
                      <a:pt x="27921" y="8647"/>
                      <a:pt x="26843" y="7795"/>
                    </a:cubicBezTo>
                    <a:cubicBezTo>
                      <a:pt x="26041" y="7168"/>
                      <a:pt x="26442" y="6567"/>
                      <a:pt x="26693" y="6291"/>
                    </a:cubicBezTo>
                    <a:cubicBezTo>
                      <a:pt x="27470" y="5715"/>
                      <a:pt x="27896" y="5038"/>
                      <a:pt x="27896" y="4336"/>
                    </a:cubicBezTo>
                    <a:cubicBezTo>
                      <a:pt x="27896" y="1955"/>
                      <a:pt x="22883" y="0"/>
                      <a:pt x="166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50"/>
              <p:cNvSpPr/>
              <p:nvPr/>
            </p:nvSpPr>
            <p:spPr>
              <a:xfrm>
                <a:off x="3173700" y="3559550"/>
                <a:ext cx="1009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5490" extrusionOk="0">
                    <a:moveTo>
                      <a:pt x="1855" y="1"/>
                    </a:moveTo>
                    <a:cubicBezTo>
                      <a:pt x="1855" y="1"/>
                      <a:pt x="1630" y="1354"/>
                      <a:pt x="1505" y="2106"/>
                    </a:cubicBezTo>
                    <a:cubicBezTo>
                      <a:pt x="1379" y="2858"/>
                      <a:pt x="1" y="3008"/>
                      <a:pt x="1" y="3008"/>
                    </a:cubicBezTo>
                    <a:cubicBezTo>
                      <a:pt x="1" y="3008"/>
                      <a:pt x="728" y="3134"/>
                      <a:pt x="1254" y="3184"/>
                    </a:cubicBezTo>
                    <a:cubicBezTo>
                      <a:pt x="1805" y="3259"/>
                      <a:pt x="2181" y="5490"/>
                      <a:pt x="2181" y="5490"/>
                    </a:cubicBezTo>
                    <a:cubicBezTo>
                      <a:pt x="2181" y="5490"/>
                      <a:pt x="2256" y="4186"/>
                      <a:pt x="2457" y="3560"/>
                    </a:cubicBezTo>
                    <a:cubicBezTo>
                      <a:pt x="2632" y="2933"/>
                      <a:pt x="4036" y="2683"/>
                      <a:pt x="4036" y="2683"/>
                    </a:cubicBezTo>
                    <a:cubicBezTo>
                      <a:pt x="4036" y="2683"/>
                      <a:pt x="3083" y="2658"/>
                      <a:pt x="2607" y="2332"/>
                    </a:cubicBezTo>
                    <a:cubicBezTo>
                      <a:pt x="2131" y="2031"/>
                      <a:pt x="1855" y="1"/>
                      <a:pt x="18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50"/>
              <p:cNvSpPr/>
              <p:nvPr/>
            </p:nvSpPr>
            <p:spPr>
              <a:xfrm>
                <a:off x="3164300" y="3692400"/>
                <a:ext cx="5955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3259" extrusionOk="0">
                    <a:moveTo>
                      <a:pt x="1179" y="0"/>
                    </a:moveTo>
                    <a:cubicBezTo>
                      <a:pt x="1179" y="0"/>
                      <a:pt x="1053" y="752"/>
                      <a:pt x="1003" y="1153"/>
                    </a:cubicBezTo>
                    <a:cubicBezTo>
                      <a:pt x="928" y="1554"/>
                      <a:pt x="1" y="1654"/>
                      <a:pt x="1" y="1654"/>
                    </a:cubicBezTo>
                    <a:cubicBezTo>
                      <a:pt x="1" y="1654"/>
                      <a:pt x="276" y="1755"/>
                      <a:pt x="803" y="1880"/>
                    </a:cubicBezTo>
                    <a:cubicBezTo>
                      <a:pt x="1329" y="2005"/>
                      <a:pt x="1379" y="3258"/>
                      <a:pt x="1379" y="3258"/>
                    </a:cubicBezTo>
                    <a:cubicBezTo>
                      <a:pt x="1379" y="3258"/>
                      <a:pt x="1379" y="2983"/>
                      <a:pt x="1480" y="2331"/>
                    </a:cubicBezTo>
                    <a:cubicBezTo>
                      <a:pt x="1580" y="1679"/>
                      <a:pt x="2382" y="1479"/>
                      <a:pt x="2382" y="1479"/>
                    </a:cubicBezTo>
                    <a:cubicBezTo>
                      <a:pt x="2382" y="1479"/>
                      <a:pt x="1981" y="1479"/>
                      <a:pt x="1655" y="1379"/>
                    </a:cubicBezTo>
                    <a:cubicBezTo>
                      <a:pt x="1354" y="1303"/>
                      <a:pt x="1179" y="0"/>
                      <a:pt x="1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50"/>
              <p:cNvSpPr/>
              <p:nvPr/>
            </p:nvSpPr>
            <p:spPr>
              <a:xfrm>
                <a:off x="3043375" y="3785750"/>
                <a:ext cx="459300" cy="158550"/>
              </a:xfrm>
              <a:custGeom>
                <a:avLst/>
                <a:gdLst/>
                <a:ahLst/>
                <a:cxnLst/>
                <a:rect l="l" t="t" r="r" b="b"/>
                <a:pathLst>
                  <a:path w="18372" h="6342" extrusionOk="0">
                    <a:moveTo>
                      <a:pt x="9199" y="1"/>
                    </a:moveTo>
                    <a:cubicBezTo>
                      <a:pt x="4111" y="1"/>
                      <a:pt x="1" y="1429"/>
                      <a:pt x="1" y="3184"/>
                    </a:cubicBezTo>
                    <a:cubicBezTo>
                      <a:pt x="1" y="4938"/>
                      <a:pt x="4111" y="6341"/>
                      <a:pt x="9199" y="6341"/>
                    </a:cubicBezTo>
                    <a:cubicBezTo>
                      <a:pt x="14261" y="6341"/>
                      <a:pt x="18372" y="4938"/>
                      <a:pt x="18372" y="3184"/>
                    </a:cubicBezTo>
                    <a:cubicBezTo>
                      <a:pt x="18372" y="1429"/>
                      <a:pt x="14261" y="1"/>
                      <a:pt x="9199" y="1"/>
                    </a:cubicBezTo>
                    <a:close/>
                  </a:path>
                </a:pathLst>
              </a:custGeom>
              <a:solidFill>
                <a:srgbClr val="191919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50"/>
              <p:cNvSpPr/>
              <p:nvPr/>
            </p:nvSpPr>
            <p:spPr>
              <a:xfrm>
                <a:off x="3044625" y="3809550"/>
                <a:ext cx="459300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18372" h="5390" extrusionOk="0">
                    <a:moveTo>
                      <a:pt x="8948" y="1"/>
                    </a:moveTo>
                    <a:cubicBezTo>
                      <a:pt x="7219" y="1"/>
                      <a:pt x="5765" y="1179"/>
                      <a:pt x="5339" y="2758"/>
                    </a:cubicBezTo>
                    <a:cubicBezTo>
                      <a:pt x="4963" y="2432"/>
                      <a:pt x="4462" y="2232"/>
                      <a:pt x="3936" y="2232"/>
                    </a:cubicBezTo>
                    <a:cubicBezTo>
                      <a:pt x="3610" y="2232"/>
                      <a:pt x="3284" y="2307"/>
                      <a:pt x="3008" y="2432"/>
                    </a:cubicBezTo>
                    <a:cubicBezTo>
                      <a:pt x="2657" y="1705"/>
                      <a:pt x="1931" y="1204"/>
                      <a:pt x="1053" y="1204"/>
                    </a:cubicBezTo>
                    <a:cubicBezTo>
                      <a:pt x="828" y="1204"/>
                      <a:pt x="602" y="1254"/>
                      <a:pt x="402" y="1304"/>
                    </a:cubicBezTo>
                    <a:cubicBezTo>
                      <a:pt x="126" y="1605"/>
                      <a:pt x="1" y="1906"/>
                      <a:pt x="1" y="2232"/>
                    </a:cubicBezTo>
                    <a:cubicBezTo>
                      <a:pt x="1" y="3986"/>
                      <a:pt x="4111" y="5389"/>
                      <a:pt x="9174" y="5389"/>
                    </a:cubicBezTo>
                    <a:cubicBezTo>
                      <a:pt x="14262" y="5389"/>
                      <a:pt x="18372" y="3986"/>
                      <a:pt x="18372" y="2232"/>
                    </a:cubicBezTo>
                    <a:cubicBezTo>
                      <a:pt x="18372" y="1780"/>
                      <a:pt x="18096" y="1329"/>
                      <a:pt x="17595" y="953"/>
                    </a:cubicBezTo>
                    <a:lnTo>
                      <a:pt x="17294" y="953"/>
                    </a:lnTo>
                    <a:cubicBezTo>
                      <a:pt x="16893" y="577"/>
                      <a:pt x="16392" y="302"/>
                      <a:pt x="15815" y="176"/>
                    </a:cubicBezTo>
                    <a:cubicBezTo>
                      <a:pt x="15558" y="115"/>
                      <a:pt x="15301" y="86"/>
                      <a:pt x="15048" y="86"/>
                    </a:cubicBezTo>
                    <a:cubicBezTo>
                      <a:pt x="13846" y="86"/>
                      <a:pt x="12736" y="745"/>
                      <a:pt x="12156" y="1780"/>
                    </a:cubicBezTo>
                    <a:cubicBezTo>
                      <a:pt x="11505" y="728"/>
                      <a:pt x="10302" y="1"/>
                      <a:pt x="894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50"/>
              <p:cNvSpPr/>
              <p:nvPr/>
            </p:nvSpPr>
            <p:spPr>
              <a:xfrm>
                <a:off x="3281675" y="3844025"/>
                <a:ext cx="65625" cy="82725"/>
              </a:xfrm>
              <a:custGeom>
                <a:avLst/>
                <a:gdLst/>
                <a:ahLst/>
                <a:cxnLst/>
                <a:rect l="l" t="t" r="r" b="b"/>
                <a:pathLst>
                  <a:path w="2625" h="3309" extrusionOk="0">
                    <a:moveTo>
                      <a:pt x="2399" y="0"/>
                    </a:moveTo>
                    <a:cubicBezTo>
                      <a:pt x="2023" y="677"/>
                      <a:pt x="1998" y="1479"/>
                      <a:pt x="2023" y="1905"/>
                    </a:cubicBezTo>
                    <a:cubicBezTo>
                      <a:pt x="1938" y="1880"/>
                      <a:pt x="1682" y="1818"/>
                      <a:pt x="1379" y="1818"/>
                    </a:cubicBezTo>
                    <a:cubicBezTo>
                      <a:pt x="780" y="1818"/>
                      <a:pt x="1" y="2060"/>
                      <a:pt x="18" y="3309"/>
                    </a:cubicBezTo>
                    <a:cubicBezTo>
                      <a:pt x="18" y="3309"/>
                      <a:pt x="89" y="2093"/>
                      <a:pt x="1275" y="2093"/>
                    </a:cubicBezTo>
                    <a:cubicBezTo>
                      <a:pt x="1492" y="2093"/>
                      <a:pt x="1748" y="2134"/>
                      <a:pt x="2048" y="2231"/>
                    </a:cubicBezTo>
                    <a:cubicBezTo>
                      <a:pt x="2148" y="1354"/>
                      <a:pt x="2624" y="401"/>
                      <a:pt x="2624" y="401"/>
                    </a:cubicBezTo>
                    <a:lnTo>
                      <a:pt x="2624" y="326"/>
                    </a:lnTo>
                    <a:cubicBezTo>
                      <a:pt x="2549" y="226"/>
                      <a:pt x="2474" y="126"/>
                      <a:pt x="2399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50"/>
              <p:cNvSpPr/>
              <p:nvPr/>
            </p:nvSpPr>
            <p:spPr>
              <a:xfrm>
                <a:off x="3119825" y="3869075"/>
                <a:ext cx="44500" cy="42025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681" extrusionOk="0">
                    <a:moveTo>
                      <a:pt x="151" y="1"/>
                    </a:moveTo>
                    <a:cubicBezTo>
                      <a:pt x="101" y="26"/>
                      <a:pt x="50" y="26"/>
                      <a:pt x="0" y="51"/>
                    </a:cubicBezTo>
                    <a:cubicBezTo>
                      <a:pt x="0" y="51"/>
                      <a:pt x="276" y="627"/>
                      <a:pt x="201" y="1104"/>
                    </a:cubicBezTo>
                    <a:lnTo>
                      <a:pt x="101" y="1580"/>
                    </a:lnTo>
                    <a:cubicBezTo>
                      <a:pt x="101" y="1580"/>
                      <a:pt x="559" y="1174"/>
                      <a:pt x="1039" y="1174"/>
                    </a:cubicBezTo>
                    <a:cubicBezTo>
                      <a:pt x="1304" y="1174"/>
                      <a:pt x="1575" y="1297"/>
                      <a:pt x="1780" y="1680"/>
                    </a:cubicBezTo>
                    <a:cubicBezTo>
                      <a:pt x="1780" y="1680"/>
                      <a:pt x="1524" y="998"/>
                      <a:pt x="872" y="998"/>
                    </a:cubicBezTo>
                    <a:cubicBezTo>
                      <a:pt x="733" y="998"/>
                      <a:pt x="577" y="1029"/>
                      <a:pt x="401" y="1104"/>
                    </a:cubicBezTo>
                    <a:cubicBezTo>
                      <a:pt x="401" y="1104"/>
                      <a:pt x="451" y="452"/>
                      <a:pt x="151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50"/>
              <p:cNvSpPr/>
              <p:nvPr/>
            </p:nvSpPr>
            <p:spPr>
              <a:xfrm>
                <a:off x="3104150" y="3773850"/>
                <a:ext cx="5077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2031" extrusionOk="0">
                    <a:moveTo>
                      <a:pt x="1003" y="0"/>
                    </a:moveTo>
                    <a:cubicBezTo>
                      <a:pt x="452" y="0"/>
                      <a:pt x="1" y="477"/>
                      <a:pt x="1" y="1028"/>
                    </a:cubicBezTo>
                    <a:cubicBezTo>
                      <a:pt x="1" y="1579"/>
                      <a:pt x="452" y="2030"/>
                      <a:pt x="1003" y="2030"/>
                    </a:cubicBezTo>
                    <a:cubicBezTo>
                      <a:pt x="1580" y="2030"/>
                      <a:pt x="2031" y="1579"/>
                      <a:pt x="2031" y="1028"/>
                    </a:cubicBezTo>
                    <a:cubicBezTo>
                      <a:pt x="2031" y="477"/>
                      <a:pt x="1580" y="0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50"/>
              <p:cNvSpPr/>
              <p:nvPr/>
            </p:nvSpPr>
            <p:spPr>
              <a:xfrm>
                <a:off x="3069075" y="3750025"/>
                <a:ext cx="244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978" h="1004" extrusionOk="0">
                    <a:moveTo>
                      <a:pt x="476" y="1"/>
                    </a:moveTo>
                    <a:cubicBezTo>
                      <a:pt x="201" y="1"/>
                      <a:pt x="0" y="227"/>
                      <a:pt x="0" y="502"/>
                    </a:cubicBezTo>
                    <a:cubicBezTo>
                      <a:pt x="0" y="778"/>
                      <a:pt x="201" y="1003"/>
                      <a:pt x="476" y="1003"/>
                    </a:cubicBezTo>
                    <a:cubicBezTo>
                      <a:pt x="752" y="1003"/>
                      <a:pt x="978" y="778"/>
                      <a:pt x="978" y="502"/>
                    </a:cubicBezTo>
                    <a:cubicBezTo>
                      <a:pt x="978" y="227"/>
                      <a:pt x="752" y="1"/>
                      <a:pt x="4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50"/>
              <p:cNvSpPr/>
              <p:nvPr/>
            </p:nvSpPr>
            <p:spPr>
              <a:xfrm>
                <a:off x="3322825" y="3782000"/>
                <a:ext cx="2947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1204" extrusionOk="0">
                    <a:moveTo>
                      <a:pt x="577" y="0"/>
                    </a:moveTo>
                    <a:cubicBezTo>
                      <a:pt x="251" y="0"/>
                      <a:pt x="1" y="276"/>
                      <a:pt x="1" y="602"/>
                    </a:cubicBezTo>
                    <a:cubicBezTo>
                      <a:pt x="1" y="927"/>
                      <a:pt x="251" y="1203"/>
                      <a:pt x="577" y="1203"/>
                    </a:cubicBezTo>
                    <a:cubicBezTo>
                      <a:pt x="903" y="1203"/>
                      <a:pt x="1179" y="927"/>
                      <a:pt x="1179" y="602"/>
                    </a:cubicBezTo>
                    <a:cubicBezTo>
                      <a:pt x="1179" y="276"/>
                      <a:pt x="903" y="0"/>
                      <a:pt x="5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50"/>
              <p:cNvSpPr/>
              <p:nvPr/>
            </p:nvSpPr>
            <p:spPr>
              <a:xfrm>
                <a:off x="2942500" y="4006300"/>
                <a:ext cx="728725" cy="434875"/>
              </a:xfrm>
              <a:custGeom>
                <a:avLst/>
                <a:gdLst/>
                <a:ahLst/>
                <a:cxnLst/>
                <a:rect l="l" t="t" r="r" b="b"/>
                <a:pathLst>
                  <a:path w="29149" h="17395" extrusionOk="0">
                    <a:moveTo>
                      <a:pt x="25314" y="1"/>
                    </a:moveTo>
                    <a:cubicBezTo>
                      <a:pt x="24720" y="4254"/>
                      <a:pt x="22144" y="13599"/>
                      <a:pt x="10939" y="13599"/>
                    </a:cubicBezTo>
                    <a:cubicBezTo>
                      <a:pt x="7949" y="13599"/>
                      <a:pt x="4345" y="12934"/>
                      <a:pt x="1" y="11329"/>
                    </a:cubicBezTo>
                    <a:lnTo>
                      <a:pt x="1" y="11329"/>
                    </a:lnTo>
                    <a:cubicBezTo>
                      <a:pt x="2632" y="15189"/>
                      <a:pt x="7269" y="16843"/>
                      <a:pt x="10828" y="17394"/>
                    </a:cubicBezTo>
                    <a:lnTo>
                      <a:pt x="15540" y="17394"/>
                    </a:lnTo>
                    <a:cubicBezTo>
                      <a:pt x="19825" y="16718"/>
                      <a:pt x="25740" y="14437"/>
                      <a:pt x="27745" y="8547"/>
                    </a:cubicBezTo>
                    <a:cubicBezTo>
                      <a:pt x="29149" y="4387"/>
                      <a:pt x="27093" y="1605"/>
                      <a:pt x="25314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50"/>
              <p:cNvSpPr/>
              <p:nvPr/>
            </p:nvSpPr>
            <p:spPr>
              <a:xfrm>
                <a:off x="3103525" y="4243775"/>
                <a:ext cx="324600" cy="258125"/>
              </a:xfrm>
              <a:custGeom>
                <a:avLst/>
                <a:gdLst/>
                <a:ahLst/>
                <a:cxnLst/>
                <a:rect l="l" t="t" r="r" b="b"/>
                <a:pathLst>
                  <a:path w="12984" h="10325" extrusionOk="0">
                    <a:moveTo>
                      <a:pt x="10853" y="0"/>
                    </a:moveTo>
                    <a:lnTo>
                      <a:pt x="10853" y="0"/>
                    </a:lnTo>
                    <a:cubicBezTo>
                      <a:pt x="10853" y="1"/>
                      <a:pt x="9800" y="2206"/>
                      <a:pt x="7093" y="2331"/>
                    </a:cubicBezTo>
                    <a:cubicBezTo>
                      <a:pt x="4412" y="2457"/>
                      <a:pt x="3660" y="5790"/>
                      <a:pt x="3660" y="5790"/>
                    </a:cubicBezTo>
                    <a:cubicBezTo>
                      <a:pt x="3660" y="5790"/>
                      <a:pt x="2707" y="5665"/>
                      <a:pt x="3083" y="3359"/>
                    </a:cubicBezTo>
                    <a:lnTo>
                      <a:pt x="3083" y="3359"/>
                    </a:lnTo>
                    <a:cubicBezTo>
                      <a:pt x="3083" y="3359"/>
                      <a:pt x="1" y="5514"/>
                      <a:pt x="3083" y="8672"/>
                    </a:cubicBezTo>
                    <a:cubicBezTo>
                      <a:pt x="4292" y="9920"/>
                      <a:pt x="5690" y="10324"/>
                      <a:pt x="6965" y="10324"/>
                    </a:cubicBezTo>
                    <a:cubicBezTo>
                      <a:pt x="8942" y="10324"/>
                      <a:pt x="10624" y="9353"/>
                      <a:pt x="10853" y="9048"/>
                    </a:cubicBezTo>
                    <a:cubicBezTo>
                      <a:pt x="11229" y="8547"/>
                      <a:pt x="12808" y="7344"/>
                      <a:pt x="12983" y="4036"/>
                    </a:cubicBezTo>
                    <a:lnTo>
                      <a:pt x="12983" y="4036"/>
                    </a:lnTo>
                    <a:cubicBezTo>
                      <a:pt x="12983" y="4036"/>
                      <a:pt x="11981" y="5163"/>
                      <a:pt x="10728" y="5163"/>
                    </a:cubicBezTo>
                    <a:cubicBezTo>
                      <a:pt x="10728" y="5163"/>
                      <a:pt x="12733" y="2757"/>
                      <a:pt x="10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50"/>
              <p:cNvSpPr/>
              <p:nvPr/>
            </p:nvSpPr>
            <p:spPr>
              <a:xfrm>
                <a:off x="3188125" y="4350300"/>
                <a:ext cx="199625" cy="147325"/>
              </a:xfrm>
              <a:custGeom>
                <a:avLst/>
                <a:gdLst/>
                <a:ahLst/>
                <a:cxnLst/>
                <a:rect l="l" t="t" r="r" b="b"/>
                <a:pathLst>
                  <a:path w="7985" h="5893" extrusionOk="0">
                    <a:moveTo>
                      <a:pt x="5038" y="0"/>
                    </a:moveTo>
                    <a:cubicBezTo>
                      <a:pt x="5038" y="0"/>
                      <a:pt x="4511" y="1328"/>
                      <a:pt x="2882" y="2080"/>
                    </a:cubicBezTo>
                    <a:cubicBezTo>
                      <a:pt x="1253" y="2832"/>
                      <a:pt x="1755" y="4211"/>
                      <a:pt x="1755" y="4211"/>
                    </a:cubicBezTo>
                    <a:cubicBezTo>
                      <a:pt x="877" y="3760"/>
                      <a:pt x="502" y="2832"/>
                      <a:pt x="501" y="2832"/>
                    </a:cubicBezTo>
                    <a:lnTo>
                      <a:pt x="501" y="2832"/>
                    </a:lnTo>
                    <a:cubicBezTo>
                      <a:pt x="0" y="4887"/>
                      <a:pt x="2206" y="5890"/>
                      <a:pt x="2206" y="5890"/>
                    </a:cubicBezTo>
                    <a:cubicBezTo>
                      <a:pt x="2293" y="5892"/>
                      <a:pt x="2379" y="5893"/>
                      <a:pt x="2463" y="5893"/>
                    </a:cubicBezTo>
                    <a:cubicBezTo>
                      <a:pt x="7985" y="5893"/>
                      <a:pt x="6842" y="1905"/>
                      <a:pt x="6842" y="1905"/>
                    </a:cubicBezTo>
                    <a:lnTo>
                      <a:pt x="6842" y="1905"/>
                    </a:lnTo>
                    <a:lnTo>
                      <a:pt x="6642" y="2456"/>
                    </a:lnTo>
                    <a:cubicBezTo>
                      <a:pt x="6466" y="3033"/>
                      <a:pt x="5639" y="3308"/>
                      <a:pt x="5639" y="3308"/>
                    </a:cubicBezTo>
                    <a:cubicBezTo>
                      <a:pt x="6015" y="2306"/>
                      <a:pt x="5038" y="0"/>
                      <a:pt x="5038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F06554-4FFC-42F0-84A2-466A936CB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1651" y="2907246"/>
            <a:ext cx="2735897" cy="164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7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8" name="Google Shape;1358;p37"/>
          <p:cNvGrpSpPr/>
          <p:nvPr/>
        </p:nvGrpSpPr>
        <p:grpSpPr>
          <a:xfrm>
            <a:off x="8067793" y="3196803"/>
            <a:ext cx="740680" cy="1961722"/>
            <a:chOff x="1764550" y="523125"/>
            <a:chExt cx="397275" cy="1052200"/>
          </a:xfrm>
        </p:grpSpPr>
        <p:sp>
          <p:nvSpPr>
            <p:cNvPr id="1359" name="Google Shape;1359;p37"/>
            <p:cNvSpPr/>
            <p:nvPr/>
          </p:nvSpPr>
          <p:spPr>
            <a:xfrm>
              <a:off x="1808106" y="595250"/>
              <a:ext cx="303900" cy="303925"/>
            </a:xfrm>
            <a:custGeom>
              <a:avLst/>
              <a:gdLst/>
              <a:ahLst/>
              <a:cxnLst/>
              <a:rect l="l" t="t" r="r" b="b"/>
              <a:pathLst>
                <a:path w="12156" h="12157" extrusionOk="0">
                  <a:moveTo>
                    <a:pt x="6066" y="1"/>
                  </a:moveTo>
                  <a:cubicBezTo>
                    <a:pt x="2732" y="1"/>
                    <a:pt x="1" y="2733"/>
                    <a:pt x="1" y="6091"/>
                  </a:cubicBezTo>
                  <a:cubicBezTo>
                    <a:pt x="1" y="9449"/>
                    <a:pt x="2732" y="12156"/>
                    <a:pt x="6066" y="12156"/>
                  </a:cubicBezTo>
                  <a:cubicBezTo>
                    <a:pt x="9424" y="12156"/>
                    <a:pt x="12156" y="9449"/>
                    <a:pt x="12156" y="6091"/>
                  </a:cubicBezTo>
                  <a:cubicBezTo>
                    <a:pt x="12156" y="2733"/>
                    <a:pt x="9424" y="1"/>
                    <a:pt x="6066" y="1"/>
                  </a:cubicBezTo>
                  <a:close/>
                </a:path>
              </a:pathLst>
            </a:custGeom>
            <a:solidFill>
              <a:srgbClr val="F9EBD6">
                <a:alpha val="30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7"/>
            <p:cNvSpPr/>
            <p:nvPr/>
          </p:nvSpPr>
          <p:spPr>
            <a:xfrm>
              <a:off x="1883600" y="523125"/>
              <a:ext cx="152900" cy="299775"/>
            </a:xfrm>
            <a:custGeom>
              <a:avLst/>
              <a:gdLst/>
              <a:ahLst/>
              <a:cxnLst/>
              <a:rect l="l" t="t" r="r" b="b"/>
              <a:pathLst>
                <a:path w="6116" h="11991" extrusionOk="0">
                  <a:moveTo>
                    <a:pt x="3368" y="1"/>
                  </a:moveTo>
                  <a:cubicBezTo>
                    <a:pt x="3305" y="1"/>
                    <a:pt x="3173" y="245"/>
                    <a:pt x="2782" y="1006"/>
                  </a:cubicBezTo>
                  <a:cubicBezTo>
                    <a:pt x="2256" y="1958"/>
                    <a:pt x="1304" y="3763"/>
                    <a:pt x="727" y="5417"/>
                  </a:cubicBezTo>
                  <a:cubicBezTo>
                    <a:pt x="176" y="7096"/>
                    <a:pt x="0" y="8625"/>
                    <a:pt x="251" y="9753"/>
                  </a:cubicBezTo>
                  <a:cubicBezTo>
                    <a:pt x="527" y="10856"/>
                    <a:pt x="1229" y="11583"/>
                    <a:pt x="2081" y="11858"/>
                  </a:cubicBezTo>
                  <a:cubicBezTo>
                    <a:pt x="2359" y="11948"/>
                    <a:pt x="2647" y="11990"/>
                    <a:pt x="2938" y="11990"/>
                  </a:cubicBezTo>
                  <a:cubicBezTo>
                    <a:pt x="3538" y="11990"/>
                    <a:pt x="4147" y="11811"/>
                    <a:pt x="4687" y="11507"/>
                  </a:cubicBezTo>
                  <a:cubicBezTo>
                    <a:pt x="5464" y="11056"/>
                    <a:pt x="6091" y="10304"/>
                    <a:pt x="6091" y="9177"/>
                  </a:cubicBezTo>
                  <a:cubicBezTo>
                    <a:pt x="6116" y="8049"/>
                    <a:pt x="5564" y="6545"/>
                    <a:pt x="5013" y="5116"/>
                  </a:cubicBezTo>
                  <a:cubicBezTo>
                    <a:pt x="4487" y="3713"/>
                    <a:pt x="3960" y="2385"/>
                    <a:pt x="3710" y="1507"/>
                  </a:cubicBezTo>
                  <a:cubicBezTo>
                    <a:pt x="3459" y="630"/>
                    <a:pt x="3459" y="204"/>
                    <a:pt x="3409" y="54"/>
                  </a:cubicBezTo>
                  <a:cubicBezTo>
                    <a:pt x="3398" y="20"/>
                    <a:pt x="3386" y="1"/>
                    <a:pt x="3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7"/>
            <p:cNvSpPr/>
            <p:nvPr/>
          </p:nvSpPr>
          <p:spPr>
            <a:xfrm>
              <a:off x="1934975" y="689550"/>
              <a:ext cx="49525" cy="103525"/>
            </a:xfrm>
            <a:custGeom>
              <a:avLst/>
              <a:gdLst/>
              <a:ahLst/>
              <a:cxnLst/>
              <a:rect l="l" t="t" r="r" b="b"/>
              <a:pathLst>
                <a:path w="1981" h="4141" extrusionOk="0">
                  <a:moveTo>
                    <a:pt x="1072" y="1"/>
                  </a:moveTo>
                  <a:cubicBezTo>
                    <a:pt x="988" y="1"/>
                    <a:pt x="945" y="305"/>
                    <a:pt x="778" y="790"/>
                  </a:cubicBezTo>
                  <a:cubicBezTo>
                    <a:pt x="552" y="1442"/>
                    <a:pt x="126" y="2394"/>
                    <a:pt x="51" y="3046"/>
                  </a:cubicBezTo>
                  <a:cubicBezTo>
                    <a:pt x="1" y="3698"/>
                    <a:pt x="301" y="4048"/>
                    <a:pt x="677" y="4124"/>
                  </a:cubicBezTo>
                  <a:cubicBezTo>
                    <a:pt x="735" y="4135"/>
                    <a:pt x="794" y="4141"/>
                    <a:pt x="853" y="4141"/>
                  </a:cubicBezTo>
                  <a:cubicBezTo>
                    <a:pt x="1180" y="4141"/>
                    <a:pt x="1518" y="3969"/>
                    <a:pt x="1730" y="3672"/>
                  </a:cubicBezTo>
                  <a:cubicBezTo>
                    <a:pt x="1955" y="3322"/>
                    <a:pt x="1981" y="2795"/>
                    <a:pt x="1830" y="2068"/>
                  </a:cubicBezTo>
                  <a:cubicBezTo>
                    <a:pt x="1680" y="1367"/>
                    <a:pt x="1354" y="414"/>
                    <a:pt x="1179" y="114"/>
                  </a:cubicBezTo>
                  <a:cubicBezTo>
                    <a:pt x="1134" y="37"/>
                    <a:pt x="1100" y="1"/>
                    <a:pt x="1072" y="1"/>
                  </a:cubicBezTo>
                  <a:close/>
                </a:path>
              </a:pathLst>
            </a:custGeom>
            <a:solidFill>
              <a:srgbClr val="191919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7"/>
            <p:cNvSpPr/>
            <p:nvPr/>
          </p:nvSpPr>
          <p:spPr>
            <a:xfrm>
              <a:off x="1859800" y="860300"/>
              <a:ext cx="199900" cy="417450"/>
            </a:xfrm>
            <a:custGeom>
              <a:avLst/>
              <a:gdLst/>
              <a:ahLst/>
              <a:cxnLst/>
              <a:rect l="l" t="t" r="r" b="b"/>
              <a:pathLst>
                <a:path w="7996" h="16698" extrusionOk="0">
                  <a:moveTo>
                    <a:pt x="4262" y="0"/>
                  </a:moveTo>
                  <a:cubicBezTo>
                    <a:pt x="3976" y="0"/>
                    <a:pt x="3682" y="16"/>
                    <a:pt x="3384" y="50"/>
                  </a:cubicBezTo>
                  <a:cubicBezTo>
                    <a:pt x="2331" y="151"/>
                    <a:pt x="1253" y="502"/>
                    <a:pt x="702" y="752"/>
                  </a:cubicBezTo>
                  <a:cubicBezTo>
                    <a:pt x="125" y="1003"/>
                    <a:pt x="50" y="1153"/>
                    <a:pt x="25" y="1253"/>
                  </a:cubicBezTo>
                  <a:cubicBezTo>
                    <a:pt x="0" y="1354"/>
                    <a:pt x="0" y="1429"/>
                    <a:pt x="25" y="3885"/>
                  </a:cubicBezTo>
                  <a:cubicBezTo>
                    <a:pt x="50" y="6366"/>
                    <a:pt x="100" y="11254"/>
                    <a:pt x="125" y="13760"/>
                  </a:cubicBezTo>
                  <a:cubicBezTo>
                    <a:pt x="150" y="16291"/>
                    <a:pt x="150" y="16442"/>
                    <a:pt x="201" y="16542"/>
                  </a:cubicBezTo>
                  <a:cubicBezTo>
                    <a:pt x="219" y="16633"/>
                    <a:pt x="263" y="16697"/>
                    <a:pt x="754" y="16697"/>
                  </a:cubicBezTo>
                  <a:cubicBezTo>
                    <a:pt x="940" y="16697"/>
                    <a:pt x="1191" y="16688"/>
                    <a:pt x="1529" y="16667"/>
                  </a:cubicBezTo>
                  <a:cubicBezTo>
                    <a:pt x="2782" y="16592"/>
                    <a:pt x="5188" y="16391"/>
                    <a:pt x="6416" y="16266"/>
                  </a:cubicBezTo>
                  <a:cubicBezTo>
                    <a:pt x="7644" y="16166"/>
                    <a:pt x="7694" y="16166"/>
                    <a:pt x="7770" y="16141"/>
                  </a:cubicBezTo>
                  <a:cubicBezTo>
                    <a:pt x="7820" y="16141"/>
                    <a:pt x="7895" y="16091"/>
                    <a:pt x="7945" y="16041"/>
                  </a:cubicBezTo>
                  <a:cubicBezTo>
                    <a:pt x="7970" y="15965"/>
                    <a:pt x="7995" y="15890"/>
                    <a:pt x="7945" y="13484"/>
                  </a:cubicBezTo>
                  <a:cubicBezTo>
                    <a:pt x="7920" y="11053"/>
                    <a:pt x="7845" y="6316"/>
                    <a:pt x="7795" y="3885"/>
                  </a:cubicBezTo>
                  <a:cubicBezTo>
                    <a:pt x="7770" y="1454"/>
                    <a:pt x="7770" y="1329"/>
                    <a:pt x="7770" y="1228"/>
                  </a:cubicBezTo>
                  <a:cubicBezTo>
                    <a:pt x="7770" y="1128"/>
                    <a:pt x="7744" y="1053"/>
                    <a:pt x="7544" y="903"/>
                  </a:cubicBezTo>
                  <a:cubicBezTo>
                    <a:pt x="7343" y="727"/>
                    <a:pt x="6917" y="451"/>
                    <a:pt x="6216" y="251"/>
                  </a:cubicBezTo>
                  <a:cubicBezTo>
                    <a:pt x="5690" y="106"/>
                    <a:pt x="5007" y="0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7"/>
            <p:cNvSpPr/>
            <p:nvPr/>
          </p:nvSpPr>
          <p:spPr>
            <a:xfrm>
              <a:off x="1859800" y="860300"/>
              <a:ext cx="194875" cy="80225"/>
            </a:xfrm>
            <a:custGeom>
              <a:avLst/>
              <a:gdLst/>
              <a:ahLst/>
              <a:cxnLst/>
              <a:rect l="l" t="t" r="r" b="b"/>
              <a:pathLst>
                <a:path w="7795" h="3209" extrusionOk="0">
                  <a:moveTo>
                    <a:pt x="4262" y="0"/>
                  </a:moveTo>
                  <a:cubicBezTo>
                    <a:pt x="3976" y="0"/>
                    <a:pt x="3682" y="16"/>
                    <a:pt x="3384" y="50"/>
                  </a:cubicBezTo>
                  <a:cubicBezTo>
                    <a:pt x="2331" y="151"/>
                    <a:pt x="1253" y="502"/>
                    <a:pt x="702" y="752"/>
                  </a:cubicBezTo>
                  <a:cubicBezTo>
                    <a:pt x="125" y="1003"/>
                    <a:pt x="50" y="1153"/>
                    <a:pt x="25" y="1253"/>
                  </a:cubicBezTo>
                  <a:cubicBezTo>
                    <a:pt x="0" y="1329"/>
                    <a:pt x="0" y="1379"/>
                    <a:pt x="0" y="2281"/>
                  </a:cubicBezTo>
                  <a:cubicBezTo>
                    <a:pt x="50" y="2156"/>
                    <a:pt x="75" y="2005"/>
                    <a:pt x="125" y="1905"/>
                  </a:cubicBezTo>
                  <a:cubicBezTo>
                    <a:pt x="301" y="1329"/>
                    <a:pt x="451" y="1279"/>
                    <a:pt x="1103" y="1103"/>
                  </a:cubicBezTo>
                  <a:cubicBezTo>
                    <a:pt x="1780" y="953"/>
                    <a:pt x="2957" y="677"/>
                    <a:pt x="3860" y="652"/>
                  </a:cubicBezTo>
                  <a:cubicBezTo>
                    <a:pt x="3905" y="651"/>
                    <a:pt x="3949" y="650"/>
                    <a:pt x="3992" y="650"/>
                  </a:cubicBezTo>
                  <a:cubicBezTo>
                    <a:pt x="4796" y="650"/>
                    <a:pt x="5342" y="865"/>
                    <a:pt x="5865" y="1103"/>
                  </a:cubicBezTo>
                  <a:cubicBezTo>
                    <a:pt x="6416" y="1354"/>
                    <a:pt x="6942" y="1654"/>
                    <a:pt x="7318" y="2256"/>
                  </a:cubicBezTo>
                  <a:cubicBezTo>
                    <a:pt x="7519" y="2507"/>
                    <a:pt x="7669" y="2858"/>
                    <a:pt x="7795" y="3208"/>
                  </a:cubicBezTo>
                  <a:cubicBezTo>
                    <a:pt x="7770" y="1429"/>
                    <a:pt x="7770" y="1304"/>
                    <a:pt x="7770" y="1228"/>
                  </a:cubicBezTo>
                  <a:cubicBezTo>
                    <a:pt x="7770" y="1128"/>
                    <a:pt x="7744" y="1053"/>
                    <a:pt x="7544" y="903"/>
                  </a:cubicBezTo>
                  <a:cubicBezTo>
                    <a:pt x="7343" y="727"/>
                    <a:pt x="6917" y="451"/>
                    <a:pt x="6216" y="251"/>
                  </a:cubicBezTo>
                  <a:cubicBezTo>
                    <a:pt x="5690" y="106"/>
                    <a:pt x="5007" y="0"/>
                    <a:pt x="4262" y="0"/>
                  </a:cubicBezTo>
                  <a:close/>
                </a:path>
              </a:pathLst>
            </a:custGeom>
            <a:solidFill>
              <a:srgbClr val="191919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7"/>
            <p:cNvSpPr/>
            <p:nvPr/>
          </p:nvSpPr>
          <p:spPr>
            <a:xfrm>
              <a:off x="1861675" y="1100900"/>
              <a:ext cx="147900" cy="176850"/>
            </a:xfrm>
            <a:custGeom>
              <a:avLst/>
              <a:gdLst/>
              <a:ahLst/>
              <a:cxnLst/>
              <a:rect l="l" t="t" r="r" b="b"/>
              <a:pathLst>
                <a:path w="5916" h="7074" extrusionOk="0">
                  <a:moveTo>
                    <a:pt x="0" y="0"/>
                  </a:moveTo>
                  <a:lnTo>
                    <a:pt x="50" y="4136"/>
                  </a:lnTo>
                  <a:cubicBezTo>
                    <a:pt x="75" y="6667"/>
                    <a:pt x="75" y="6818"/>
                    <a:pt x="126" y="6918"/>
                  </a:cubicBezTo>
                  <a:cubicBezTo>
                    <a:pt x="144" y="7009"/>
                    <a:pt x="188" y="7073"/>
                    <a:pt x="679" y="7073"/>
                  </a:cubicBezTo>
                  <a:cubicBezTo>
                    <a:pt x="865" y="7073"/>
                    <a:pt x="1116" y="7064"/>
                    <a:pt x="1454" y="7043"/>
                  </a:cubicBezTo>
                  <a:cubicBezTo>
                    <a:pt x="2582" y="6993"/>
                    <a:pt x="4637" y="6792"/>
                    <a:pt x="5915" y="6692"/>
                  </a:cubicBezTo>
                  <a:cubicBezTo>
                    <a:pt x="4862" y="5940"/>
                    <a:pt x="2632" y="4687"/>
                    <a:pt x="1253" y="2607"/>
                  </a:cubicBezTo>
                  <a:cubicBezTo>
                    <a:pt x="727" y="1830"/>
                    <a:pt x="326" y="928"/>
                    <a:pt x="0" y="0"/>
                  </a:cubicBezTo>
                  <a:close/>
                </a:path>
              </a:pathLst>
            </a:custGeom>
            <a:solidFill>
              <a:srgbClr val="191919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7"/>
            <p:cNvSpPr/>
            <p:nvPr/>
          </p:nvSpPr>
          <p:spPr>
            <a:xfrm>
              <a:off x="1764550" y="1249875"/>
              <a:ext cx="397275" cy="325450"/>
            </a:xfrm>
            <a:custGeom>
              <a:avLst/>
              <a:gdLst/>
              <a:ahLst/>
              <a:cxnLst/>
              <a:rect l="l" t="t" r="r" b="b"/>
              <a:pathLst>
                <a:path w="15891" h="13018" extrusionOk="0">
                  <a:moveTo>
                    <a:pt x="3705" y="0"/>
                  </a:moveTo>
                  <a:cubicBezTo>
                    <a:pt x="2866" y="0"/>
                    <a:pt x="2828" y="49"/>
                    <a:pt x="2808" y="132"/>
                  </a:cubicBezTo>
                  <a:cubicBezTo>
                    <a:pt x="2782" y="207"/>
                    <a:pt x="2782" y="332"/>
                    <a:pt x="2782" y="608"/>
                  </a:cubicBezTo>
                  <a:cubicBezTo>
                    <a:pt x="2782" y="884"/>
                    <a:pt x="2782" y="1335"/>
                    <a:pt x="2808" y="1560"/>
                  </a:cubicBezTo>
                  <a:cubicBezTo>
                    <a:pt x="2858" y="1811"/>
                    <a:pt x="2958" y="1836"/>
                    <a:pt x="3083" y="1886"/>
                  </a:cubicBezTo>
                  <a:cubicBezTo>
                    <a:pt x="3209" y="1911"/>
                    <a:pt x="3384" y="1961"/>
                    <a:pt x="3509" y="2011"/>
                  </a:cubicBezTo>
                  <a:cubicBezTo>
                    <a:pt x="3635" y="2062"/>
                    <a:pt x="3710" y="2087"/>
                    <a:pt x="3760" y="2162"/>
                  </a:cubicBezTo>
                  <a:cubicBezTo>
                    <a:pt x="3810" y="2212"/>
                    <a:pt x="3860" y="2312"/>
                    <a:pt x="3885" y="2688"/>
                  </a:cubicBezTo>
                  <a:cubicBezTo>
                    <a:pt x="3910" y="3039"/>
                    <a:pt x="3910" y="3716"/>
                    <a:pt x="4011" y="4067"/>
                  </a:cubicBezTo>
                  <a:cubicBezTo>
                    <a:pt x="4086" y="4443"/>
                    <a:pt x="4236" y="4518"/>
                    <a:pt x="4437" y="4593"/>
                  </a:cubicBezTo>
                  <a:cubicBezTo>
                    <a:pt x="4637" y="4668"/>
                    <a:pt x="4888" y="4718"/>
                    <a:pt x="5013" y="4768"/>
                  </a:cubicBezTo>
                  <a:cubicBezTo>
                    <a:pt x="5163" y="4844"/>
                    <a:pt x="5189" y="4894"/>
                    <a:pt x="5189" y="4994"/>
                  </a:cubicBezTo>
                  <a:cubicBezTo>
                    <a:pt x="5189" y="5119"/>
                    <a:pt x="5189" y="5270"/>
                    <a:pt x="5189" y="5796"/>
                  </a:cubicBezTo>
                  <a:cubicBezTo>
                    <a:pt x="5189" y="6347"/>
                    <a:pt x="5214" y="7275"/>
                    <a:pt x="5163" y="7776"/>
                  </a:cubicBezTo>
                  <a:cubicBezTo>
                    <a:pt x="5138" y="8277"/>
                    <a:pt x="5013" y="8377"/>
                    <a:pt x="4838" y="8428"/>
                  </a:cubicBezTo>
                  <a:cubicBezTo>
                    <a:pt x="4637" y="8453"/>
                    <a:pt x="4361" y="8453"/>
                    <a:pt x="4136" y="8478"/>
                  </a:cubicBezTo>
                  <a:cubicBezTo>
                    <a:pt x="3910" y="8503"/>
                    <a:pt x="3710" y="8603"/>
                    <a:pt x="3585" y="8728"/>
                  </a:cubicBezTo>
                  <a:cubicBezTo>
                    <a:pt x="3484" y="8854"/>
                    <a:pt x="3409" y="9004"/>
                    <a:pt x="3384" y="9204"/>
                  </a:cubicBezTo>
                  <a:cubicBezTo>
                    <a:pt x="3334" y="9405"/>
                    <a:pt x="3334" y="9831"/>
                    <a:pt x="3259" y="10006"/>
                  </a:cubicBezTo>
                  <a:cubicBezTo>
                    <a:pt x="3183" y="10157"/>
                    <a:pt x="3058" y="10257"/>
                    <a:pt x="2707" y="10282"/>
                  </a:cubicBezTo>
                  <a:lnTo>
                    <a:pt x="1153" y="10282"/>
                  </a:lnTo>
                  <a:cubicBezTo>
                    <a:pt x="1036" y="10275"/>
                    <a:pt x="938" y="10272"/>
                    <a:pt x="855" y="10272"/>
                  </a:cubicBezTo>
                  <a:cubicBezTo>
                    <a:pt x="654" y="10272"/>
                    <a:pt x="540" y="10289"/>
                    <a:pt x="452" y="10307"/>
                  </a:cubicBezTo>
                  <a:cubicBezTo>
                    <a:pt x="351" y="10357"/>
                    <a:pt x="301" y="10433"/>
                    <a:pt x="226" y="10733"/>
                  </a:cubicBezTo>
                  <a:cubicBezTo>
                    <a:pt x="126" y="11059"/>
                    <a:pt x="1" y="11610"/>
                    <a:pt x="26" y="11986"/>
                  </a:cubicBezTo>
                  <a:cubicBezTo>
                    <a:pt x="51" y="12387"/>
                    <a:pt x="251" y="12613"/>
                    <a:pt x="427" y="12738"/>
                  </a:cubicBezTo>
                  <a:cubicBezTo>
                    <a:pt x="602" y="12864"/>
                    <a:pt x="727" y="12889"/>
                    <a:pt x="928" y="12914"/>
                  </a:cubicBezTo>
                  <a:cubicBezTo>
                    <a:pt x="1084" y="12936"/>
                    <a:pt x="1518" y="13018"/>
                    <a:pt x="2549" y="13018"/>
                  </a:cubicBezTo>
                  <a:cubicBezTo>
                    <a:pt x="2676" y="13018"/>
                    <a:pt x="2812" y="13017"/>
                    <a:pt x="2958" y="13014"/>
                  </a:cubicBezTo>
                  <a:cubicBezTo>
                    <a:pt x="5579" y="12946"/>
                    <a:pt x="9423" y="12756"/>
                    <a:pt x="12266" y="12756"/>
                  </a:cubicBezTo>
                  <a:cubicBezTo>
                    <a:pt x="12577" y="12756"/>
                    <a:pt x="12875" y="12758"/>
                    <a:pt x="13158" y="12763"/>
                  </a:cubicBezTo>
                  <a:cubicBezTo>
                    <a:pt x="13285" y="12766"/>
                    <a:pt x="13402" y="12767"/>
                    <a:pt x="13510" y="12767"/>
                  </a:cubicBezTo>
                  <a:cubicBezTo>
                    <a:pt x="14602" y="12767"/>
                    <a:pt x="14806" y="12661"/>
                    <a:pt x="14988" y="12638"/>
                  </a:cubicBezTo>
                  <a:cubicBezTo>
                    <a:pt x="15164" y="12613"/>
                    <a:pt x="15314" y="12588"/>
                    <a:pt x="15489" y="12438"/>
                  </a:cubicBezTo>
                  <a:cubicBezTo>
                    <a:pt x="15640" y="12312"/>
                    <a:pt x="15840" y="12087"/>
                    <a:pt x="15865" y="11711"/>
                  </a:cubicBezTo>
                  <a:cubicBezTo>
                    <a:pt x="15890" y="11310"/>
                    <a:pt x="15765" y="10758"/>
                    <a:pt x="15690" y="10458"/>
                  </a:cubicBezTo>
                  <a:cubicBezTo>
                    <a:pt x="15590" y="10157"/>
                    <a:pt x="15565" y="10082"/>
                    <a:pt x="15439" y="10032"/>
                  </a:cubicBezTo>
                  <a:cubicBezTo>
                    <a:pt x="15339" y="9981"/>
                    <a:pt x="15138" y="9981"/>
                    <a:pt x="14763" y="9981"/>
                  </a:cubicBezTo>
                  <a:cubicBezTo>
                    <a:pt x="14438" y="10002"/>
                    <a:pt x="13999" y="10038"/>
                    <a:pt x="13657" y="10038"/>
                  </a:cubicBezTo>
                  <a:cubicBezTo>
                    <a:pt x="13576" y="10038"/>
                    <a:pt x="13501" y="10036"/>
                    <a:pt x="13434" y="10032"/>
                  </a:cubicBezTo>
                  <a:cubicBezTo>
                    <a:pt x="13058" y="10006"/>
                    <a:pt x="12958" y="9931"/>
                    <a:pt x="12883" y="9756"/>
                  </a:cubicBezTo>
                  <a:cubicBezTo>
                    <a:pt x="12808" y="9605"/>
                    <a:pt x="12757" y="9405"/>
                    <a:pt x="12707" y="9204"/>
                  </a:cubicBezTo>
                  <a:cubicBezTo>
                    <a:pt x="12657" y="9004"/>
                    <a:pt x="12607" y="8854"/>
                    <a:pt x="12482" y="8728"/>
                  </a:cubicBezTo>
                  <a:cubicBezTo>
                    <a:pt x="12382" y="8603"/>
                    <a:pt x="12181" y="8503"/>
                    <a:pt x="11955" y="8478"/>
                  </a:cubicBezTo>
                  <a:cubicBezTo>
                    <a:pt x="11705" y="8453"/>
                    <a:pt x="11429" y="8453"/>
                    <a:pt x="11254" y="8428"/>
                  </a:cubicBezTo>
                  <a:cubicBezTo>
                    <a:pt x="11053" y="8377"/>
                    <a:pt x="10953" y="8277"/>
                    <a:pt x="10903" y="7776"/>
                  </a:cubicBezTo>
                  <a:cubicBezTo>
                    <a:pt x="10878" y="7275"/>
                    <a:pt x="10878" y="6347"/>
                    <a:pt x="10878" y="5796"/>
                  </a:cubicBezTo>
                  <a:cubicBezTo>
                    <a:pt x="10903" y="5270"/>
                    <a:pt x="10878" y="5119"/>
                    <a:pt x="10903" y="4994"/>
                  </a:cubicBezTo>
                  <a:cubicBezTo>
                    <a:pt x="10903" y="4894"/>
                    <a:pt x="10928" y="4844"/>
                    <a:pt x="11078" y="4768"/>
                  </a:cubicBezTo>
                  <a:cubicBezTo>
                    <a:pt x="11204" y="4718"/>
                    <a:pt x="11454" y="4668"/>
                    <a:pt x="11655" y="4593"/>
                  </a:cubicBezTo>
                  <a:cubicBezTo>
                    <a:pt x="11855" y="4518"/>
                    <a:pt x="12006" y="4443"/>
                    <a:pt x="12081" y="4067"/>
                  </a:cubicBezTo>
                  <a:cubicBezTo>
                    <a:pt x="12156" y="3716"/>
                    <a:pt x="12181" y="3039"/>
                    <a:pt x="12206" y="2688"/>
                  </a:cubicBezTo>
                  <a:cubicBezTo>
                    <a:pt x="12231" y="2312"/>
                    <a:pt x="12256" y="2212"/>
                    <a:pt x="12331" y="2162"/>
                  </a:cubicBezTo>
                  <a:cubicBezTo>
                    <a:pt x="12382" y="2087"/>
                    <a:pt x="12457" y="2062"/>
                    <a:pt x="12582" y="2011"/>
                  </a:cubicBezTo>
                  <a:cubicBezTo>
                    <a:pt x="12707" y="1961"/>
                    <a:pt x="12883" y="1911"/>
                    <a:pt x="13008" y="1886"/>
                  </a:cubicBezTo>
                  <a:cubicBezTo>
                    <a:pt x="13133" y="1836"/>
                    <a:pt x="13234" y="1811"/>
                    <a:pt x="13259" y="1560"/>
                  </a:cubicBezTo>
                  <a:cubicBezTo>
                    <a:pt x="13309" y="1335"/>
                    <a:pt x="13309" y="884"/>
                    <a:pt x="13309" y="608"/>
                  </a:cubicBezTo>
                  <a:cubicBezTo>
                    <a:pt x="13309" y="332"/>
                    <a:pt x="13309" y="207"/>
                    <a:pt x="13284" y="132"/>
                  </a:cubicBezTo>
                  <a:cubicBezTo>
                    <a:pt x="13263" y="49"/>
                    <a:pt x="13225" y="0"/>
                    <a:pt x="12386" y="0"/>
                  </a:cubicBezTo>
                  <a:cubicBezTo>
                    <a:pt x="12212" y="0"/>
                    <a:pt x="12004" y="2"/>
                    <a:pt x="11755" y="6"/>
                  </a:cubicBezTo>
                  <a:cubicBezTo>
                    <a:pt x="10853" y="6"/>
                    <a:pt x="9424" y="31"/>
                    <a:pt x="8046" y="82"/>
                  </a:cubicBezTo>
                  <a:cubicBezTo>
                    <a:pt x="6667" y="31"/>
                    <a:pt x="5239" y="6"/>
                    <a:pt x="4336" y="6"/>
                  </a:cubicBezTo>
                  <a:cubicBezTo>
                    <a:pt x="4087" y="2"/>
                    <a:pt x="3879" y="0"/>
                    <a:pt x="37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7"/>
            <p:cNvSpPr/>
            <p:nvPr/>
          </p:nvSpPr>
          <p:spPr>
            <a:xfrm>
              <a:off x="1841000" y="1294275"/>
              <a:ext cx="251275" cy="13425"/>
            </a:xfrm>
            <a:custGeom>
              <a:avLst/>
              <a:gdLst/>
              <a:ahLst/>
              <a:cxnLst/>
              <a:rect l="l" t="t" r="r" b="b"/>
              <a:pathLst>
                <a:path w="10051" h="537" extrusionOk="0">
                  <a:moveTo>
                    <a:pt x="8408" y="0"/>
                  </a:moveTo>
                  <a:cubicBezTo>
                    <a:pt x="8078" y="0"/>
                    <a:pt x="7693" y="3"/>
                    <a:pt x="7243" y="10"/>
                  </a:cubicBezTo>
                  <a:cubicBezTo>
                    <a:pt x="5389" y="10"/>
                    <a:pt x="2381" y="35"/>
                    <a:pt x="777" y="85"/>
                  </a:cubicBezTo>
                  <a:cubicBezTo>
                    <a:pt x="476" y="85"/>
                    <a:pt x="226" y="85"/>
                    <a:pt x="0" y="110"/>
                  </a:cubicBezTo>
                  <a:lnTo>
                    <a:pt x="25" y="110"/>
                  </a:lnTo>
                  <a:cubicBezTo>
                    <a:pt x="151" y="135"/>
                    <a:pt x="326" y="185"/>
                    <a:pt x="451" y="235"/>
                  </a:cubicBezTo>
                  <a:cubicBezTo>
                    <a:pt x="527" y="260"/>
                    <a:pt x="602" y="286"/>
                    <a:pt x="652" y="336"/>
                  </a:cubicBezTo>
                  <a:cubicBezTo>
                    <a:pt x="2331" y="411"/>
                    <a:pt x="5188" y="511"/>
                    <a:pt x="6968" y="536"/>
                  </a:cubicBezTo>
                  <a:cubicBezTo>
                    <a:pt x="8045" y="536"/>
                    <a:pt x="8747" y="511"/>
                    <a:pt x="9198" y="486"/>
                  </a:cubicBezTo>
                  <a:cubicBezTo>
                    <a:pt x="9223" y="436"/>
                    <a:pt x="9248" y="411"/>
                    <a:pt x="9273" y="386"/>
                  </a:cubicBezTo>
                  <a:cubicBezTo>
                    <a:pt x="9324" y="311"/>
                    <a:pt x="9399" y="286"/>
                    <a:pt x="9524" y="235"/>
                  </a:cubicBezTo>
                  <a:cubicBezTo>
                    <a:pt x="9649" y="185"/>
                    <a:pt x="9825" y="135"/>
                    <a:pt x="9950" y="110"/>
                  </a:cubicBezTo>
                  <a:cubicBezTo>
                    <a:pt x="10000" y="85"/>
                    <a:pt x="10025" y="85"/>
                    <a:pt x="10050" y="60"/>
                  </a:cubicBezTo>
                  <a:cubicBezTo>
                    <a:pt x="9793" y="23"/>
                    <a:pt x="9308" y="0"/>
                    <a:pt x="8408" y="0"/>
                  </a:cubicBezTo>
                  <a:close/>
                </a:path>
              </a:pathLst>
            </a:custGeom>
            <a:solidFill>
              <a:srgbClr val="191919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7"/>
            <p:cNvSpPr/>
            <p:nvPr/>
          </p:nvSpPr>
          <p:spPr>
            <a:xfrm>
              <a:off x="1867925" y="1358800"/>
              <a:ext cx="194275" cy="17200"/>
            </a:xfrm>
            <a:custGeom>
              <a:avLst/>
              <a:gdLst/>
              <a:ahLst/>
              <a:cxnLst/>
              <a:rect l="l" t="t" r="r" b="b"/>
              <a:pathLst>
                <a:path w="7771" h="688" extrusionOk="0">
                  <a:moveTo>
                    <a:pt x="2329" y="1"/>
                  </a:moveTo>
                  <a:cubicBezTo>
                    <a:pt x="1753" y="1"/>
                    <a:pt x="1226" y="4"/>
                    <a:pt x="803" y="10"/>
                  </a:cubicBezTo>
                  <a:cubicBezTo>
                    <a:pt x="452" y="10"/>
                    <a:pt x="201" y="10"/>
                    <a:pt x="1" y="35"/>
                  </a:cubicBezTo>
                  <a:cubicBezTo>
                    <a:pt x="51" y="136"/>
                    <a:pt x="151" y="186"/>
                    <a:pt x="252" y="211"/>
                  </a:cubicBezTo>
                  <a:lnTo>
                    <a:pt x="477" y="236"/>
                  </a:lnTo>
                  <a:cubicBezTo>
                    <a:pt x="1830" y="386"/>
                    <a:pt x="4688" y="662"/>
                    <a:pt x="6292" y="687"/>
                  </a:cubicBezTo>
                  <a:lnTo>
                    <a:pt x="6768" y="687"/>
                  </a:lnTo>
                  <a:cubicBezTo>
                    <a:pt x="6768" y="687"/>
                    <a:pt x="6768" y="662"/>
                    <a:pt x="6768" y="637"/>
                  </a:cubicBezTo>
                  <a:cubicBezTo>
                    <a:pt x="6768" y="537"/>
                    <a:pt x="6793" y="487"/>
                    <a:pt x="6943" y="411"/>
                  </a:cubicBezTo>
                  <a:cubicBezTo>
                    <a:pt x="7069" y="361"/>
                    <a:pt x="7319" y="311"/>
                    <a:pt x="7520" y="236"/>
                  </a:cubicBezTo>
                  <a:cubicBezTo>
                    <a:pt x="7620" y="186"/>
                    <a:pt x="7695" y="161"/>
                    <a:pt x="7770" y="111"/>
                  </a:cubicBezTo>
                  <a:cubicBezTo>
                    <a:pt x="7545" y="86"/>
                    <a:pt x="7294" y="60"/>
                    <a:pt x="6968" y="60"/>
                  </a:cubicBezTo>
                  <a:cubicBezTo>
                    <a:pt x="5831" y="24"/>
                    <a:pt x="3901" y="1"/>
                    <a:pt x="2329" y="1"/>
                  </a:cubicBezTo>
                  <a:close/>
                </a:path>
              </a:pathLst>
            </a:custGeom>
            <a:solidFill>
              <a:srgbClr val="191919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7"/>
            <p:cNvSpPr/>
            <p:nvPr/>
          </p:nvSpPr>
          <p:spPr>
            <a:xfrm>
              <a:off x="1764550" y="1255650"/>
              <a:ext cx="372200" cy="319675"/>
            </a:xfrm>
            <a:custGeom>
              <a:avLst/>
              <a:gdLst/>
              <a:ahLst/>
              <a:cxnLst/>
              <a:rect l="l" t="t" r="r" b="b"/>
              <a:pathLst>
                <a:path w="14888" h="12787" extrusionOk="0">
                  <a:moveTo>
                    <a:pt x="2782" y="1"/>
                  </a:moveTo>
                  <a:cubicBezTo>
                    <a:pt x="2782" y="76"/>
                    <a:pt x="2782" y="201"/>
                    <a:pt x="2782" y="377"/>
                  </a:cubicBezTo>
                  <a:cubicBezTo>
                    <a:pt x="2782" y="653"/>
                    <a:pt x="2782" y="1104"/>
                    <a:pt x="2808" y="1329"/>
                  </a:cubicBezTo>
                  <a:cubicBezTo>
                    <a:pt x="2833" y="1379"/>
                    <a:pt x="2833" y="1404"/>
                    <a:pt x="2833" y="1455"/>
                  </a:cubicBezTo>
                  <a:lnTo>
                    <a:pt x="3083" y="1455"/>
                  </a:lnTo>
                  <a:cubicBezTo>
                    <a:pt x="3835" y="1455"/>
                    <a:pt x="5189" y="1480"/>
                    <a:pt x="6567" y="1480"/>
                  </a:cubicBezTo>
                  <a:cubicBezTo>
                    <a:pt x="7148" y="1490"/>
                    <a:pt x="7738" y="1496"/>
                    <a:pt x="8267" y="1496"/>
                  </a:cubicBezTo>
                  <a:cubicBezTo>
                    <a:pt x="9016" y="1496"/>
                    <a:pt x="9642" y="1484"/>
                    <a:pt x="9950" y="1455"/>
                  </a:cubicBezTo>
                  <a:cubicBezTo>
                    <a:pt x="10502" y="1379"/>
                    <a:pt x="10126" y="1229"/>
                    <a:pt x="8672" y="978"/>
                  </a:cubicBezTo>
                  <a:cubicBezTo>
                    <a:pt x="7219" y="703"/>
                    <a:pt x="4712" y="302"/>
                    <a:pt x="3209" y="76"/>
                  </a:cubicBezTo>
                  <a:cubicBezTo>
                    <a:pt x="3058" y="51"/>
                    <a:pt x="2908" y="26"/>
                    <a:pt x="2782" y="1"/>
                  </a:cubicBezTo>
                  <a:close/>
                  <a:moveTo>
                    <a:pt x="3835" y="2156"/>
                  </a:moveTo>
                  <a:cubicBezTo>
                    <a:pt x="3860" y="2232"/>
                    <a:pt x="3860" y="2307"/>
                    <a:pt x="3885" y="2457"/>
                  </a:cubicBezTo>
                  <a:cubicBezTo>
                    <a:pt x="3910" y="2808"/>
                    <a:pt x="3910" y="3485"/>
                    <a:pt x="4011" y="3836"/>
                  </a:cubicBezTo>
                  <a:cubicBezTo>
                    <a:pt x="4011" y="3936"/>
                    <a:pt x="4036" y="4011"/>
                    <a:pt x="4061" y="4061"/>
                  </a:cubicBezTo>
                  <a:cubicBezTo>
                    <a:pt x="4186" y="4036"/>
                    <a:pt x="4311" y="4036"/>
                    <a:pt x="4462" y="4036"/>
                  </a:cubicBezTo>
                  <a:cubicBezTo>
                    <a:pt x="4825" y="4011"/>
                    <a:pt x="5289" y="4005"/>
                    <a:pt x="5777" y="4005"/>
                  </a:cubicBezTo>
                  <a:cubicBezTo>
                    <a:pt x="6266" y="4005"/>
                    <a:pt x="6780" y="4011"/>
                    <a:pt x="7244" y="4011"/>
                  </a:cubicBezTo>
                  <a:cubicBezTo>
                    <a:pt x="8146" y="4011"/>
                    <a:pt x="8873" y="3986"/>
                    <a:pt x="8898" y="3936"/>
                  </a:cubicBezTo>
                  <a:cubicBezTo>
                    <a:pt x="8923" y="3886"/>
                    <a:pt x="8271" y="3785"/>
                    <a:pt x="7294" y="3485"/>
                  </a:cubicBezTo>
                  <a:cubicBezTo>
                    <a:pt x="6316" y="3159"/>
                    <a:pt x="5013" y="2633"/>
                    <a:pt x="4061" y="2232"/>
                  </a:cubicBezTo>
                  <a:lnTo>
                    <a:pt x="3835" y="2156"/>
                  </a:lnTo>
                  <a:close/>
                  <a:moveTo>
                    <a:pt x="5189" y="5139"/>
                  </a:moveTo>
                  <a:cubicBezTo>
                    <a:pt x="5189" y="5239"/>
                    <a:pt x="5189" y="5389"/>
                    <a:pt x="5189" y="5590"/>
                  </a:cubicBezTo>
                  <a:cubicBezTo>
                    <a:pt x="5189" y="6116"/>
                    <a:pt x="5214" y="7044"/>
                    <a:pt x="5163" y="7545"/>
                  </a:cubicBezTo>
                  <a:cubicBezTo>
                    <a:pt x="5138" y="8046"/>
                    <a:pt x="5013" y="8146"/>
                    <a:pt x="4838" y="8197"/>
                  </a:cubicBezTo>
                  <a:cubicBezTo>
                    <a:pt x="4637" y="8222"/>
                    <a:pt x="4361" y="8222"/>
                    <a:pt x="4136" y="8247"/>
                  </a:cubicBezTo>
                  <a:cubicBezTo>
                    <a:pt x="3910" y="8272"/>
                    <a:pt x="3710" y="8372"/>
                    <a:pt x="3585" y="8497"/>
                  </a:cubicBezTo>
                  <a:cubicBezTo>
                    <a:pt x="3484" y="8623"/>
                    <a:pt x="3409" y="8773"/>
                    <a:pt x="3384" y="8973"/>
                  </a:cubicBezTo>
                  <a:cubicBezTo>
                    <a:pt x="3334" y="9174"/>
                    <a:pt x="3334" y="9600"/>
                    <a:pt x="3259" y="9775"/>
                  </a:cubicBezTo>
                  <a:cubicBezTo>
                    <a:pt x="3259" y="9775"/>
                    <a:pt x="3234" y="9801"/>
                    <a:pt x="3234" y="9826"/>
                  </a:cubicBezTo>
                  <a:lnTo>
                    <a:pt x="3409" y="9826"/>
                  </a:lnTo>
                  <a:cubicBezTo>
                    <a:pt x="3641" y="9811"/>
                    <a:pt x="3922" y="9797"/>
                    <a:pt x="4346" y="9797"/>
                  </a:cubicBezTo>
                  <a:cubicBezTo>
                    <a:pt x="4656" y="9797"/>
                    <a:pt x="5042" y="9804"/>
                    <a:pt x="5539" y="9826"/>
                  </a:cubicBezTo>
                  <a:cubicBezTo>
                    <a:pt x="6717" y="9851"/>
                    <a:pt x="8497" y="9951"/>
                    <a:pt x="9549" y="9976"/>
                  </a:cubicBezTo>
                  <a:cubicBezTo>
                    <a:pt x="9725" y="9980"/>
                    <a:pt x="9881" y="9982"/>
                    <a:pt x="10019" y="9982"/>
                  </a:cubicBezTo>
                  <a:cubicBezTo>
                    <a:pt x="10710" y="9982"/>
                    <a:pt x="10957" y="9930"/>
                    <a:pt x="10978" y="9826"/>
                  </a:cubicBezTo>
                  <a:cubicBezTo>
                    <a:pt x="11003" y="9725"/>
                    <a:pt x="10727" y="9575"/>
                    <a:pt x="9650" y="9324"/>
                  </a:cubicBezTo>
                  <a:cubicBezTo>
                    <a:pt x="8547" y="9074"/>
                    <a:pt x="6667" y="8723"/>
                    <a:pt x="5690" y="8522"/>
                  </a:cubicBezTo>
                  <a:cubicBezTo>
                    <a:pt x="4712" y="8322"/>
                    <a:pt x="4662" y="8247"/>
                    <a:pt x="4712" y="8222"/>
                  </a:cubicBezTo>
                  <a:cubicBezTo>
                    <a:pt x="4788" y="8197"/>
                    <a:pt x="4938" y="8222"/>
                    <a:pt x="5489" y="8171"/>
                  </a:cubicBezTo>
                  <a:cubicBezTo>
                    <a:pt x="6041" y="8121"/>
                    <a:pt x="6993" y="7996"/>
                    <a:pt x="7795" y="7921"/>
                  </a:cubicBezTo>
                  <a:cubicBezTo>
                    <a:pt x="8622" y="7871"/>
                    <a:pt x="9299" y="7896"/>
                    <a:pt x="9600" y="7846"/>
                  </a:cubicBezTo>
                  <a:cubicBezTo>
                    <a:pt x="9900" y="7796"/>
                    <a:pt x="9825" y="7695"/>
                    <a:pt x="9098" y="7244"/>
                  </a:cubicBezTo>
                  <a:cubicBezTo>
                    <a:pt x="8346" y="6818"/>
                    <a:pt x="6968" y="6066"/>
                    <a:pt x="6066" y="5590"/>
                  </a:cubicBezTo>
                  <a:cubicBezTo>
                    <a:pt x="5715" y="5389"/>
                    <a:pt x="5414" y="5239"/>
                    <a:pt x="5189" y="5139"/>
                  </a:cubicBezTo>
                  <a:close/>
                  <a:moveTo>
                    <a:pt x="2833" y="10026"/>
                  </a:moveTo>
                  <a:cubicBezTo>
                    <a:pt x="2782" y="10026"/>
                    <a:pt x="2757" y="10026"/>
                    <a:pt x="2707" y="10051"/>
                  </a:cubicBezTo>
                  <a:lnTo>
                    <a:pt x="1153" y="10051"/>
                  </a:lnTo>
                  <a:cubicBezTo>
                    <a:pt x="1036" y="10044"/>
                    <a:pt x="938" y="10041"/>
                    <a:pt x="855" y="10041"/>
                  </a:cubicBezTo>
                  <a:cubicBezTo>
                    <a:pt x="654" y="10041"/>
                    <a:pt x="540" y="10058"/>
                    <a:pt x="452" y="10076"/>
                  </a:cubicBezTo>
                  <a:cubicBezTo>
                    <a:pt x="351" y="10126"/>
                    <a:pt x="301" y="10202"/>
                    <a:pt x="226" y="10502"/>
                  </a:cubicBezTo>
                  <a:cubicBezTo>
                    <a:pt x="126" y="10828"/>
                    <a:pt x="1" y="11379"/>
                    <a:pt x="26" y="11755"/>
                  </a:cubicBezTo>
                  <a:cubicBezTo>
                    <a:pt x="51" y="12156"/>
                    <a:pt x="251" y="12382"/>
                    <a:pt x="427" y="12507"/>
                  </a:cubicBezTo>
                  <a:cubicBezTo>
                    <a:pt x="577" y="12633"/>
                    <a:pt x="727" y="12658"/>
                    <a:pt x="928" y="12683"/>
                  </a:cubicBezTo>
                  <a:cubicBezTo>
                    <a:pt x="1084" y="12705"/>
                    <a:pt x="1518" y="12787"/>
                    <a:pt x="2549" y="12787"/>
                  </a:cubicBezTo>
                  <a:cubicBezTo>
                    <a:pt x="2676" y="12787"/>
                    <a:pt x="2812" y="12786"/>
                    <a:pt x="2958" y="12783"/>
                  </a:cubicBezTo>
                  <a:cubicBezTo>
                    <a:pt x="5579" y="12715"/>
                    <a:pt x="9423" y="12525"/>
                    <a:pt x="12266" y="12525"/>
                  </a:cubicBezTo>
                  <a:cubicBezTo>
                    <a:pt x="12577" y="12525"/>
                    <a:pt x="12875" y="12527"/>
                    <a:pt x="13158" y="12532"/>
                  </a:cubicBezTo>
                  <a:cubicBezTo>
                    <a:pt x="13323" y="12536"/>
                    <a:pt x="13471" y="12537"/>
                    <a:pt x="13606" y="12537"/>
                  </a:cubicBezTo>
                  <a:cubicBezTo>
                    <a:pt x="14454" y="12537"/>
                    <a:pt x="14736" y="12475"/>
                    <a:pt x="14888" y="12432"/>
                  </a:cubicBezTo>
                  <a:lnTo>
                    <a:pt x="14888" y="12407"/>
                  </a:lnTo>
                  <a:cubicBezTo>
                    <a:pt x="14662" y="12257"/>
                    <a:pt x="13960" y="12056"/>
                    <a:pt x="12482" y="11881"/>
                  </a:cubicBezTo>
                  <a:cubicBezTo>
                    <a:pt x="11003" y="11730"/>
                    <a:pt x="8747" y="11580"/>
                    <a:pt x="7068" y="11304"/>
                  </a:cubicBezTo>
                  <a:cubicBezTo>
                    <a:pt x="5364" y="11029"/>
                    <a:pt x="4211" y="10653"/>
                    <a:pt x="3559" y="10377"/>
                  </a:cubicBezTo>
                  <a:cubicBezTo>
                    <a:pt x="3158" y="10227"/>
                    <a:pt x="2933" y="10101"/>
                    <a:pt x="2833" y="10026"/>
                  </a:cubicBezTo>
                  <a:close/>
                </a:path>
              </a:pathLst>
            </a:custGeom>
            <a:solidFill>
              <a:srgbClr val="191919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7"/>
            <p:cNvSpPr/>
            <p:nvPr/>
          </p:nvSpPr>
          <p:spPr>
            <a:xfrm>
              <a:off x="1769575" y="1557250"/>
              <a:ext cx="367175" cy="18075"/>
            </a:xfrm>
            <a:custGeom>
              <a:avLst/>
              <a:gdLst/>
              <a:ahLst/>
              <a:cxnLst/>
              <a:rect l="l" t="t" r="r" b="b"/>
              <a:pathLst>
                <a:path w="14687" h="723" extrusionOk="0">
                  <a:moveTo>
                    <a:pt x="6270" y="0"/>
                  </a:moveTo>
                  <a:cubicBezTo>
                    <a:pt x="4713" y="0"/>
                    <a:pt x="3258" y="14"/>
                    <a:pt x="2206" y="42"/>
                  </a:cubicBezTo>
                  <a:cubicBezTo>
                    <a:pt x="1053" y="67"/>
                    <a:pt x="376" y="117"/>
                    <a:pt x="0" y="193"/>
                  </a:cubicBezTo>
                  <a:cubicBezTo>
                    <a:pt x="50" y="293"/>
                    <a:pt x="150" y="368"/>
                    <a:pt x="226" y="443"/>
                  </a:cubicBezTo>
                  <a:cubicBezTo>
                    <a:pt x="376" y="569"/>
                    <a:pt x="526" y="594"/>
                    <a:pt x="727" y="619"/>
                  </a:cubicBezTo>
                  <a:cubicBezTo>
                    <a:pt x="883" y="641"/>
                    <a:pt x="1317" y="723"/>
                    <a:pt x="2348" y="723"/>
                  </a:cubicBezTo>
                  <a:cubicBezTo>
                    <a:pt x="2475" y="723"/>
                    <a:pt x="2611" y="722"/>
                    <a:pt x="2757" y="719"/>
                  </a:cubicBezTo>
                  <a:cubicBezTo>
                    <a:pt x="5378" y="651"/>
                    <a:pt x="9222" y="461"/>
                    <a:pt x="12065" y="461"/>
                  </a:cubicBezTo>
                  <a:cubicBezTo>
                    <a:pt x="12376" y="461"/>
                    <a:pt x="12674" y="463"/>
                    <a:pt x="12957" y="468"/>
                  </a:cubicBezTo>
                  <a:cubicBezTo>
                    <a:pt x="13122" y="472"/>
                    <a:pt x="13270" y="473"/>
                    <a:pt x="13405" y="473"/>
                  </a:cubicBezTo>
                  <a:cubicBezTo>
                    <a:pt x="14253" y="473"/>
                    <a:pt x="14535" y="411"/>
                    <a:pt x="14687" y="368"/>
                  </a:cubicBezTo>
                  <a:lnTo>
                    <a:pt x="14687" y="343"/>
                  </a:lnTo>
                  <a:cubicBezTo>
                    <a:pt x="14612" y="293"/>
                    <a:pt x="14436" y="218"/>
                    <a:pt x="14211" y="143"/>
                  </a:cubicBezTo>
                  <a:cubicBezTo>
                    <a:pt x="14010" y="143"/>
                    <a:pt x="13785" y="117"/>
                    <a:pt x="13534" y="117"/>
                  </a:cubicBezTo>
                  <a:cubicBezTo>
                    <a:pt x="11748" y="39"/>
                    <a:pt x="8866" y="0"/>
                    <a:pt x="6270" y="0"/>
                  </a:cubicBezTo>
                  <a:close/>
                </a:path>
              </a:pathLst>
            </a:custGeom>
            <a:solidFill>
              <a:srgbClr val="191919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0" name="Google Shape;1370;p37"/>
          <p:cNvGrpSpPr/>
          <p:nvPr/>
        </p:nvGrpSpPr>
        <p:grpSpPr>
          <a:xfrm>
            <a:off x="-124910" y="3609583"/>
            <a:ext cx="844907" cy="1533764"/>
            <a:chOff x="6099300" y="3514875"/>
            <a:chExt cx="599650" cy="1088625"/>
          </a:xfrm>
        </p:grpSpPr>
        <p:sp>
          <p:nvSpPr>
            <p:cNvPr id="1371" name="Google Shape;1371;p37"/>
            <p:cNvSpPr/>
            <p:nvPr/>
          </p:nvSpPr>
          <p:spPr>
            <a:xfrm>
              <a:off x="6157575" y="3880425"/>
              <a:ext cx="541375" cy="723075"/>
            </a:xfrm>
            <a:custGeom>
              <a:avLst/>
              <a:gdLst/>
              <a:ahLst/>
              <a:cxnLst/>
              <a:rect l="l" t="t" r="r" b="b"/>
              <a:pathLst>
                <a:path w="21655" h="28923" extrusionOk="0">
                  <a:moveTo>
                    <a:pt x="7169" y="0"/>
                  </a:moveTo>
                  <a:cubicBezTo>
                    <a:pt x="6918" y="0"/>
                    <a:pt x="6718" y="201"/>
                    <a:pt x="6718" y="452"/>
                  </a:cubicBezTo>
                  <a:lnTo>
                    <a:pt x="6718" y="2005"/>
                  </a:lnTo>
                  <a:cubicBezTo>
                    <a:pt x="6718" y="2256"/>
                    <a:pt x="6918" y="2457"/>
                    <a:pt x="7169" y="2457"/>
                  </a:cubicBezTo>
                  <a:lnTo>
                    <a:pt x="8121" y="2457"/>
                  </a:lnTo>
                  <a:lnTo>
                    <a:pt x="8121" y="7594"/>
                  </a:lnTo>
                  <a:cubicBezTo>
                    <a:pt x="3459" y="8797"/>
                    <a:pt x="1" y="13058"/>
                    <a:pt x="1" y="18096"/>
                  </a:cubicBezTo>
                  <a:cubicBezTo>
                    <a:pt x="1" y="21554"/>
                    <a:pt x="1605" y="24612"/>
                    <a:pt x="4136" y="26592"/>
                  </a:cubicBezTo>
                  <a:lnTo>
                    <a:pt x="4136" y="28622"/>
                  </a:lnTo>
                  <a:cubicBezTo>
                    <a:pt x="4136" y="28772"/>
                    <a:pt x="4261" y="28923"/>
                    <a:pt x="4437" y="28923"/>
                  </a:cubicBezTo>
                  <a:lnTo>
                    <a:pt x="17219" y="28923"/>
                  </a:lnTo>
                  <a:cubicBezTo>
                    <a:pt x="17394" y="28923"/>
                    <a:pt x="17520" y="28772"/>
                    <a:pt x="17520" y="28622"/>
                  </a:cubicBezTo>
                  <a:lnTo>
                    <a:pt x="17520" y="26592"/>
                  </a:lnTo>
                  <a:cubicBezTo>
                    <a:pt x="20051" y="24612"/>
                    <a:pt x="21655" y="21554"/>
                    <a:pt x="21655" y="18096"/>
                  </a:cubicBezTo>
                  <a:cubicBezTo>
                    <a:pt x="21655" y="13058"/>
                    <a:pt x="18196" y="8797"/>
                    <a:pt x="13535" y="7594"/>
                  </a:cubicBezTo>
                  <a:lnTo>
                    <a:pt x="13535" y="2457"/>
                  </a:lnTo>
                  <a:lnTo>
                    <a:pt x="14487" y="2457"/>
                  </a:lnTo>
                  <a:cubicBezTo>
                    <a:pt x="14738" y="2457"/>
                    <a:pt x="14938" y="2256"/>
                    <a:pt x="14938" y="2005"/>
                  </a:cubicBezTo>
                  <a:lnTo>
                    <a:pt x="14938" y="452"/>
                  </a:lnTo>
                  <a:cubicBezTo>
                    <a:pt x="14938" y="201"/>
                    <a:pt x="14738" y="0"/>
                    <a:pt x="144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7"/>
            <p:cNvSpPr/>
            <p:nvPr/>
          </p:nvSpPr>
          <p:spPr>
            <a:xfrm>
              <a:off x="6188900" y="4131050"/>
              <a:ext cx="478725" cy="441750"/>
            </a:xfrm>
            <a:custGeom>
              <a:avLst/>
              <a:gdLst/>
              <a:ahLst/>
              <a:cxnLst/>
              <a:rect l="l" t="t" r="r" b="b"/>
              <a:pathLst>
                <a:path w="19149" h="17670" extrusionOk="0">
                  <a:moveTo>
                    <a:pt x="4512" y="1"/>
                  </a:moveTo>
                  <a:cubicBezTo>
                    <a:pt x="1805" y="1680"/>
                    <a:pt x="1" y="4687"/>
                    <a:pt x="1" y="8096"/>
                  </a:cubicBezTo>
                  <a:cubicBezTo>
                    <a:pt x="1" y="8221"/>
                    <a:pt x="1" y="8346"/>
                    <a:pt x="26" y="8472"/>
                  </a:cubicBezTo>
                  <a:cubicBezTo>
                    <a:pt x="201" y="13585"/>
                    <a:pt x="4412" y="17670"/>
                    <a:pt x="9575" y="17670"/>
                  </a:cubicBezTo>
                  <a:cubicBezTo>
                    <a:pt x="14061" y="17670"/>
                    <a:pt x="17821" y="14587"/>
                    <a:pt x="18873" y="10402"/>
                  </a:cubicBezTo>
                  <a:cubicBezTo>
                    <a:pt x="19049" y="9675"/>
                    <a:pt x="19149" y="8898"/>
                    <a:pt x="19149" y="8096"/>
                  </a:cubicBezTo>
                  <a:cubicBezTo>
                    <a:pt x="19149" y="7344"/>
                    <a:pt x="19049" y="6617"/>
                    <a:pt x="18898" y="5915"/>
                  </a:cubicBezTo>
                  <a:cubicBezTo>
                    <a:pt x="18597" y="5815"/>
                    <a:pt x="18297" y="5740"/>
                    <a:pt x="17971" y="5740"/>
                  </a:cubicBezTo>
                  <a:cubicBezTo>
                    <a:pt x="17520" y="5740"/>
                    <a:pt x="17119" y="5840"/>
                    <a:pt x="16768" y="6041"/>
                  </a:cubicBezTo>
                  <a:cubicBezTo>
                    <a:pt x="16467" y="4361"/>
                    <a:pt x="14988" y="3083"/>
                    <a:pt x="13209" y="3083"/>
                  </a:cubicBezTo>
                  <a:cubicBezTo>
                    <a:pt x="11555" y="3083"/>
                    <a:pt x="10176" y="4161"/>
                    <a:pt x="9725" y="5690"/>
                  </a:cubicBezTo>
                  <a:cubicBezTo>
                    <a:pt x="9274" y="5414"/>
                    <a:pt x="8773" y="5264"/>
                    <a:pt x="8221" y="5264"/>
                  </a:cubicBezTo>
                  <a:cubicBezTo>
                    <a:pt x="7745" y="5264"/>
                    <a:pt x="7319" y="5364"/>
                    <a:pt x="6918" y="5590"/>
                  </a:cubicBezTo>
                  <a:cubicBezTo>
                    <a:pt x="7044" y="5163"/>
                    <a:pt x="7094" y="4712"/>
                    <a:pt x="7094" y="4261"/>
                  </a:cubicBezTo>
                  <a:cubicBezTo>
                    <a:pt x="7094" y="2407"/>
                    <a:pt x="6041" y="777"/>
                    <a:pt x="45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7"/>
            <p:cNvSpPr/>
            <p:nvPr/>
          </p:nvSpPr>
          <p:spPr>
            <a:xfrm>
              <a:off x="6374375" y="4117275"/>
              <a:ext cx="58925" cy="58925"/>
            </a:xfrm>
            <a:custGeom>
              <a:avLst/>
              <a:gdLst/>
              <a:ahLst/>
              <a:cxnLst/>
              <a:rect l="l" t="t" r="r" b="b"/>
              <a:pathLst>
                <a:path w="2357" h="2357" extrusionOk="0">
                  <a:moveTo>
                    <a:pt x="1178" y="0"/>
                  </a:moveTo>
                  <a:cubicBezTo>
                    <a:pt x="527" y="0"/>
                    <a:pt x="0" y="526"/>
                    <a:pt x="0" y="1178"/>
                  </a:cubicBezTo>
                  <a:cubicBezTo>
                    <a:pt x="0" y="1830"/>
                    <a:pt x="527" y="2356"/>
                    <a:pt x="1178" y="2356"/>
                  </a:cubicBezTo>
                  <a:cubicBezTo>
                    <a:pt x="1830" y="2356"/>
                    <a:pt x="2356" y="1830"/>
                    <a:pt x="2356" y="1178"/>
                  </a:cubicBezTo>
                  <a:cubicBezTo>
                    <a:pt x="2356" y="526"/>
                    <a:pt x="1830" y="0"/>
                    <a:pt x="1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7"/>
            <p:cNvSpPr/>
            <p:nvPr/>
          </p:nvSpPr>
          <p:spPr>
            <a:xfrm>
              <a:off x="6308575" y="4351600"/>
              <a:ext cx="58925" cy="58925"/>
            </a:xfrm>
            <a:custGeom>
              <a:avLst/>
              <a:gdLst/>
              <a:ahLst/>
              <a:cxnLst/>
              <a:rect l="l" t="t" r="r" b="b"/>
              <a:pathLst>
                <a:path w="2357" h="2357" extrusionOk="0">
                  <a:moveTo>
                    <a:pt x="1179" y="1"/>
                  </a:moveTo>
                  <a:cubicBezTo>
                    <a:pt x="527" y="1"/>
                    <a:pt x="1" y="527"/>
                    <a:pt x="1" y="1179"/>
                  </a:cubicBezTo>
                  <a:cubicBezTo>
                    <a:pt x="1" y="1830"/>
                    <a:pt x="527" y="2357"/>
                    <a:pt x="1179" y="2357"/>
                  </a:cubicBezTo>
                  <a:cubicBezTo>
                    <a:pt x="1830" y="2357"/>
                    <a:pt x="2357" y="1830"/>
                    <a:pt x="2357" y="1179"/>
                  </a:cubicBezTo>
                  <a:cubicBezTo>
                    <a:pt x="2357" y="527"/>
                    <a:pt x="1830" y="1"/>
                    <a:pt x="1179" y="1"/>
                  </a:cubicBezTo>
                  <a:close/>
                </a:path>
              </a:pathLst>
            </a:custGeom>
            <a:solidFill>
              <a:srgbClr val="191919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7"/>
            <p:cNvSpPr/>
            <p:nvPr/>
          </p:nvSpPr>
          <p:spPr>
            <a:xfrm>
              <a:off x="6393175" y="4192450"/>
              <a:ext cx="26325" cy="26350"/>
            </a:xfrm>
            <a:custGeom>
              <a:avLst/>
              <a:gdLst/>
              <a:ahLst/>
              <a:cxnLst/>
              <a:rect l="l" t="t" r="r" b="b"/>
              <a:pathLst>
                <a:path w="1053" h="1054" extrusionOk="0">
                  <a:moveTo>
                    <a:pt x="527" y="1"/>
                  </a:moveTo>
                  <a:cubicBezTo>
                    <a:pt x="226" y="1"/>
                    <a:pt x="0" y="251"/>
                    <a:pt x="0" y="527"/>
                  </a:cubicBezTo>
                  <a:cubicBezTo>
                    <a:pt x="0" y="828"/>
                    <a:pt x="226" y="1053"/>
                    <a:pt x="527" y="1053"/>
                  </a:cubicBezTo>
                  <a:cubicBezTo>
                    <a:pt x="802" y="1053"/>
                    <a:pt x="1053" y="828"/>
                    <a:pt x="1053" y="527"/>
                  </a:cubicBezTo>
                  <a:cubicBezTo>
                    <a:pt x="1053" y="251"/>
                    <a:pt x="802" y="1"/>
                    <a:pt x="5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7"/>
            <p:cNvSpPr/>
            <p:nvPr/>
          </p:nvSpPr>
          <p:spPr>
            <a:xfrm>
              <a:off x="6264725" y="4316525"/>
              <a:ext cx="26975" cy="26325"/>
            </a:xfrm>
            <a:custGeom>
              <a:avLst/>
              <a:gdLst/>
              <a:ahLst/>
              <a:cxnLst/>
              <a:rect l="l" t="t" r="r" b="b"/>
              <a:pathLst>
                <a:path w="1079" h="1053" extrusionOk="0">
                  <a:moveTo>
                    <a:pt x="527" y="0"/>
                  </a:moveTo>
                  <a:cubicBezTo>
                    <a:pt x="251" y="0"/>
                    <a:pt x="0" y="251"/>
                    <a:pt x="0" y="526"/>
                  </a:cubicBezTo>
                  <a:cubicBezTo>
                    <a:pt x="0" y="827"/>
                    <a:pt x="251" y="1053"/>
                    <a:pt x="527" y="1053"/>
                  </a:cubicBezTo>
                  <a:cubicBezTo>
                    <a:pt x="828" y="1053"/>
                    <a:pt x="1078" y="827"/>
                    <a:pt x="1078" y="526"/>
                  </a:cubicBezTo>
                  <a:cubicBezTo>
                    <a:pt x="1078" y="251"/>
                    <a:pt x="828" y="0"/>
                    <a:pt x="527" y="0"/>
                  </a:cubicBezTo>
                  <a:close/>
                </a:path>
              </a:pathLst>
            </a:custGeom>
            <a:solidFill>
              <a:srgbClr val="191919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7"/>
            <p:cNvSpPr/>
            <p:nvPr/>
          </p:nvSpPr>
          <p:spPr>
            <a:xfrm>
              <a:off x="6390050" y="4316525"/>
              <a:ext cx="26950" cy="26325"/>
            </a:xfrm>
            <a:custGeom>
              <a:avLst/>
              <a:gdLst/>
              <a:ahLst/>
              <a:cxnLst/>
              <a:rect l="l" t="t" r="r" b="b"/>
              <a:pathLst>
                <a:path w="1078" h="1053" extrusionOk="0">
                  <a:moveTo>
                    <a:pt x="551" y="0"/>
                  </a:moveTo>
                  <a:cubicBezTo>
                    <a:pt x="251" y="0"/>
                    <a:pt x="0" y="251"/>
                    <a:pt x="0" y="526"/>
                  </a:cubicBezTo>
                  <a:cubicBezTo>
                    <a:pt x="0" y="827"/>
                    <a:pt x="251" y="1053"/>
                    <a:pt x="551" y="1053"/>
                  </a:cubicBezTo>
                  <a:cubicBezTo>
                    <a:pt x="827" y="1053"/>
                    <a:pt x="1078" y="827"/>
                    <a:pt x="1078" y="526"/>
                  </a:cubicBezTo>
                  <a:cubicBezTo>
                    <a:pt x="1078" y="251"/>
                    <a:pt x="827" y="0"/>
                    <a:pt x="551" y="0"/>
                  </a:cubicBezTo>
                  <a:close/>
                </a:path>
              </a:pathLst>
            </a:custGeom>
            <a:solidFill>
              <a:srgbClr val="191919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7"/>
            <p:cNvSpPr/>
            <p:nvPr/>
          </p:nvSpPr>
          <p:spPr>
            <a:xfrm>
              <a:off x="6428250" y="4375400"/>
              <a:ext cx="41375" cy="42025"/>
            </a:xfrm>
            <a:custGeom>
              <a:avLst/>
              <a:gdLst/>
              <a:ahLst/>
              <a:cxnLst/>
              <a:rect l="l" t="t" r="r" b="b"/>
              <a:pathLst>
                <a:path w="1655" h="1681" extrusionOk="0">
                  <a:moveTo>
                    <a:pt x="828" y="1"/>
                  </a:moveTo>
                  <a:cubicBezTo>
                    <a:pt x="377" y="1"/>
                    <a:pt x="1" y="377"/>
                    <a:pt x="1" y="828"/>
                  </a:cubicBezTo>
                  <a:cubicBezTo>
                    <a:pt x="1" y="1304"/>
                    <a:pt x="377" y="1680"/>
                    <a:pt x="828" y="1680"/>
                  </a:cubicBezTo>
                  <a:cubicBezTo>
                    <a:pt x="1304" y="1680"/>
                    <a:pt x="1655" y="1304"/>
                    <a:pt x="1655" y="828"/>
                  </a:cubicBezTo>
                  <a:cubicBezTo>
                    <a:pt x="1655" y="377"/>
                    <a:pt x="1304" y="1"/>
                    <a:pt x="828" y="1"/>
                  </a:cubicBezTo>
                  <a:close/>
                </a:path>
              </a:pathLst>
            </a:custGeom>
            <a:solidFill>
              <a:srgbClr val="191919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7"/>
            <p:cNvSpPr/>
            <p:nvPr/>
          </p:nvSpPr>
          <p:spPr>
            <a:xfrm>
              <a:off x="6455825" y="4139825"/>
              <a:ext cx="34500" cy="33850"/>
            </a:xfrm>
            <a:custGeom>
              <a:avLst/>
              <a:gdLst/>
              <a:ahLst/>
              <a:cxnLst/>
              <a:rect l="l" t="t" r="r" b="b"/>
              <a:pathLst>
                <a:path w="1380" h="1354" extrusionOk="0">
                  <a:moveTo>
                    <a:pt x="702" y="0"/>
                  </a:moveTo>
                  <a:cubicBezTo>
                    <a:pt x="326" y="0"/>
                    <a:pt x="1" y="301"/>
                    <a:pt x="1" y="677"/>
                  </a:cubicBezTo>
                  <a:cubicBezTo>
                    <a:pt x="1" y="1053"/>
                    <a:pt x="326" y="1354"/>
                    <a:pt x="702" y="1354"/>
                  </a:cubicBezTo>
                  <a:cubicBezTo>
                    <a:pt x="1078" y="1354"/>
                    <a:pt x="1379" y="1053"/>
                    <a:pt x="1379" y="677"/>
                  </a:cubicBezTo>
                  <a:cubicBezTo>
                    <a:pt x="1379" y="301"/>
                    <a:pt x="1078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7"/>
            <p:cNvSpPr/>
            <p:nvPr/>
          </p:nvSpPr>
          <p:spPr>
            <a:xfrm>
              <a:off x="6099300" y="3514875"/>
              <a:ext cx="503175" cy="338775"/>
            </a:xfrm>
            <a:custGeom>
              <a:avLst/>
              <a:gdLst/>
              <a:ahLst/>
              <a:cxnLst/>
              <a:rect l="l" t="t" r="r" b="b"/>
              <a:pathLst>
                <a:path w="20127" h="13551" extrusionOk="0">
                  <a:moveTo>
                    <a:pt x="2394" y="1"/>
                  </a:moveTo>
                  <a:cubicBezTo>
                    <a:pt x="2202" y="1"/>
                    <a:pt x="2009" y="22"/>
                    <a:pt x="1830" y="36"/>
                  </a:cubicBezTo>
                  <a:cubicBezTo>
                    <a:pt x="1404" y="36"/>
                    <a:pt x="978" y="136"/>
                    <a:pt x="577" y="286"/>
                  </a:cubicBezTo>
                  <a:cubicBezTo>
                    <a:pt x="452" y="337"/>
                    <a:pt x="1" y="412"/>
                    <a:pt x="51" y="587"/>
                  </a:cubicBezTo>
                  <a:cubicBezTo>
                    <a:pt x="51" y="637"/>
                    <a:pt x="101" y="662"/>
                    <a:pt x="126" y="687"/>
                  </a:cubicBezTo>
                  <a:cubicBezTo>
                    <a:pt x="302" y="863"/>
                    <a:pt x="552" y="913"/>
                    <a:pt x="778" y="913"/>
                  </a:cubicBezTo>
                  <a:cubicBezTo>
                    <a:pt x="892" y="913"/>
                    <a:pt x="1099" y="894"/>
                    <a:pt x="1321" y="894"/>
                  </a:cubicBezTo>
                  <a:cubicBezTo>
                    <a:pt x="1780" y="894"/>
                    <a:pt x="2300" y="974"/>
                    <a:pt x="2181" y="1464"/>
                  </a:cubicBezTo>
                  <a:cubicBezTo>
                    <a:pt x="2106" y="1765"/>
                    <a:pt x="1730" y="1865"/>
                    <a:pt x="1555" y="2141"/>
                  </a:cubicBezTo>
                  <a:cubicBezTo>
                    <a:pt x="1379" y="2417"/>
                    <a:pt x="1555" y="2843"/>
                    <a:pt x="1830" y="3043"/>
                  </a:cubicBezTo>
                  <a:cubicBezTo>
                    <a:pt x="2106" y="3244"/>
                    <a:pt x="2457" y="3294"/>
                    <a:pt x="2783" y="3344"/>
                  </a:cubicBezTo>
                  <a:cubicBezTo>
                    <a:pt x="3810" y="3469"/>
                    <a:pt x="4838" y="3620"/>
                    <a:pt x="5866" y="3770"/>
                  </a:cubicBezTo>
                  <a:cubicBezTo>
                    <a:pt x="6141" y="3795"/>
                    <a:pt x="6417" y="3845"/>
                    <a:pt x="6617" y="3996"/>
                  </a:cubicBezTo>
                  <a:cubicBezTo>
                    <a:pt x="6843" y="4171"/>
                    <a:pt x="6968" y="4472"/>
                    <a:pt x="6818" y="4698"/>
                  </a:cubicBezTo>
                  <a:cubicBezTo>
                    <a:pt x="6743" y="4848"/>
                    <a:pt x="5590" y="5324"/>
                    <a:pt x="5841" y="5525"/>
                  </a:cubicBezTo>
                  <a:cubicBezTo>
                    <a:pt x="5866" y="5550"/>
                    <a:pt x="5916" y="5575"/>
                    <a:pt x="5966" y="5575"/>
                  </a:cubicBezTo>
                  <a:cubicBezTo>
                    <a:pt x="6675" y="5724"/>
                    <a:pt x="7398" y="5804"/>
                    <a:pt x="8135" y="5804"/>
                  </a:cubicBezTo>
                  <a:cubicBezTo>
                    <a:pt x="8388" y="5804"/>
                    <a:pt x="8642" y="5794"/>
                    <a:pt x="8898" y="5775"/>
                  </a:cubicBezTo>
                  <a:cubicBezTo>
                    <a:pt x="8958" y="5769"/>
                    <a:pt x="9021" y="5766"/>
                    <a:pt x="9086" y="5766"/>
                  </a:cubicBezTo>
                  <a:cubicBezTo>
                    <a:pt x="9562" y="5766"/>
                    <a:pt x="10117" y="5935"/>
                    <a:pt x="10051" y="6377"/>
                  </a:cubicBezTo>
                  <a:cubicBezTo>
                    <a:pt x="10026" y="6652"/>
                    <a:pt x="9725" y="6803"/>
                    <a:pt x="9475" y="6878"/>
                  </a:cubicBezTo>
                  <a:cubicBezTo>
                    <a:pt x="8021" y="7329"/>
                    <a:pt x="6442" y="6928"/>
                    <a:pt x="5013" y="7329"/>
                  </a:cubicBezTo>
                  <a:cubicBezTo>
                    <a:pt x="4763" y="7404"/>
                    <a:pt x="4462" y="7605"/>
                    <a:pt x="4562" y="7855"/>
                  </a:cubicBezTo>
                  <a:cubicBezTo>
                    <a:pt x="4587" y="7956"/>
                    <a:pt x="4688" y="8006"/>
                    <a:pt x="4788" y="8056"/>
                  </a:cubicBezTo>
                  <a:cubicBezTo>
                    <a:pt x="5422" y="8363"/>
                    <a:pt x="6114" y="8455"/>
                    <a:pt x="6829" y="8455"/>
                  </a:cubicBezTo>
                  <a:cubicBezTo>
                    <a:pt x="7886" y="8455"/>
                    <a:pt x="8992" y="8254"/>
                    <a:pt x="10036" y="8254"/>
                  </a:cubicBezTo>
                  <a:cubicBezTo>
                    <a:pt x="10879" y="8254"/>
                    <a:pt x="11681" y="8385"/>
                    <a:pt x="12382" y="8858"/>
                  </a:cubicBezTo>
                  <a:cubicBezTo>
                    <a:pt x="12783" y="9159"/>
                    <a:pt x="13159" y="9635"/>
                    <a:pt x="13034" y="10136"/>
                  </a:cubicBezTo>
                  <a:cubicBezTo>
                    <a:pt x="12858" y="10838"/>
                    <a:pt x="11881" y="10988"/>
                    <a:pt x="11404" y="11515"/>
                  </a:cubicBezTo>
                  <a:cubicBezTo>
                    <a:pt x="11505" y="12041"/>
                    <a:pt x="12532" y="11740"/>
                    <a:pt x="12708" y="12241"/>
                  </a:cubicBezTo>
                  <a:cubicBezTo>
                    <a:pt x="12833" y="12492"/>
                    <a:pt x="12633" y="12718"/>
                    <a:pt x="12457" y="12893"/>
                  </a:cubicBezTo>
                  <a:cubicBezTo>
                    <a:pt x="12357" y="13018"/>
                    <a:pt x="11881" y="13444"/>
                    <a:pt x="12257" y="13520"/>
                  </a:cubicBezTo>
                  <a:cubicBezTo>
                    <a:pt x="12344" y="13545"/>
                    <a:pt x="12438" y="13551"/>
                    <a:pt x="12529" y="13551"/>
                  </a:cubicBezTo>
                  <a:cubicBezTo>
                    <a:pt x="12620" y="13551"/>
                    <a:pt x="12708" y="13545"/>
                    <a:pt x="12783" y="13545"/>
                  </a:cubicBezTo>
                  <a:cubicBezTo>
                    <a:pt x="13109" y="13520"/>
                    <a:pt x="13510" y="13495"/>
                    <a:pt x="13785" y="13319"/>
                  </a:cubicBezTo>
                  <a:cubicBezTo>
                    <a:pt x="13961" y="13194"/>
                    <a:pt x="13936" y="13169"/>
                    <a:pt x="13785" y="13018"/>
                  </a:cubicBezTo>
                  <a:cubicBezTo>
                    <a:pt x="13685" y="12893"/>
                    <a:pt x="13535" y="12818"/>
                    <a:pt x="13409" y="12693"/>
                  </a:cubicBezTo>
                  <a:cubicBezTo>
                    <a:pt x="14186" y="12191"/>
                    <a:pt x="15114" y="11916"/>
                    <a:pt x="16041" y="11916"/>
                  </a:cubicBezTo>
                  <a:cubicBezTo>
                    <a:pt x="16282" y="11929"/>
                    <a:pt x="16523" y="11957"/>
                    <a:pt x="16764" y="11957"/>
                  </a:cubicBezTo>
                  <a:cubicBezTo>
                    <a:pt x="16974" y="11957"/>
                    <a:pt x="17184" y="11936"/>
                    <a:pt x="17394" y="11865"/>
                  </a:cubicBezTo>
                  <a:cubicBezTo>
                    <a:pt x="17821" y="11740"/>
                    <a:pt x="18196" y="11289"/>
                    <a:pt x="18046" y="10863"/>
                  </a:cubicBezTo>
                  <a:cubicBezTo>
                    <a:pt x="17871" y="10337"/>
                    <a:pt x="17169" y="10287"/>
                    <a:pt x="16618" y="10261"/>
                  </a:cubicBezTo>
                  <a:cubicBezTo>
                    <a:pt x="16292" y="10261"/>
                    <a:pt x="15841" y="10061"/>
                    <a:pt x="15916" y="9760"/>
                  </a:cubicBezTo>
                  <a:cubicBezTo>
                    <a:pt x="15941" y="9635"/>
                    <a:pt x="16041" y="9560"/>
                    <a:pt x="16141" y="9485"/>
                  </a:cubicBezTo>
                  <a:cubicBezTo>
                    <a:pt x="16542" y="9159"/>
                    <a:pt x="17069" y="8983"/>
                    <a:pt x="17595" y="8958"/>
                  </a:cubicBezTo>
                  <a:cubicBezTo>
                    <a:pt x="17642" y="8956"/>
                    <a:pt x="17689" y="8955"/>
                    <a:pt x="17736" y="8955"/>
                  </a:cubicBezTo>
                  <a:cubicBezTo>
                    <a:pt x="18075" y="8955"/>
                    <a:pt x="18423" y="9008"/>
                    <a:pt x="18765" y="9008"/>
                  </a:cubicBezTo>
                  <a:cubicBezTo>
                    <a:pt x="18885" y="9008"/>
                    <a:pt x="19005" y="9001"/>
                    <a:pt x="19124" y="8983"/>
                  </a:cubicBezTo>
                  <a:cubicBezTo>
                    <a:pt x="19625" y="8883"/>
                    <a:pt x="20126" y="8432"/>
                    <a:pt x="20001" y="7931"/>
                  </a:cubicBezTo>
                  <a:cubicBezTo>
                    <a:pt x="19901" y="7505"/>
                    <a:pt x="19399" y="7279"/>
                    <a:pt x="18948" y="7229"/>
                  </a:cubicBezTo>
                  <a:cubicBezTo>
                    <a:pt x="18749" y="7208"/>
                    <a:pt x="18547" y="7203"/>
                    <a:pt x="18344" y="7203"/>
                  </a:cubicBezTo>
                  <a:cubicBezTo>
                    <a:pt x="18069" y="7203"/>
                    <a:pt x="17791" y="7213"/>
                    <a:pt x="17515" y="7213"/>
                  </a:cubicBezTo>
                  <a:cubicBezTo>
                    <a:pt x="16996" y="7213"/>
                    <a:pt x="16486" y="7175"/>
                    <a:pt x="16016" y="6953"/>
                  </a:cubicBezTo>
                  <a:cubicBezTo>
                    <a:pt x="15916" y="6627"/>
                    <a:pt x="16567" y="6677"/>
                    <a:pt x="16818" y="6402"/>
                  </a:cubicBezTo>
                  <a:cubicBezTo>
                    <a:pt x="17094" y="6076"/>
                    <a:pt x="16567" y="5650"/>
                    <a:pt x="16141" y="5550"/>
                  </a:cubicBezTo>
                  <a:cubicBezTo>
                    <a:pt x="14086" y="5124"/>
                    <a:pt x="11780" y="5500"/>
                    <a:pt x="10001" y="4347"/>
                  </a:cubicBezTo>
                  <a:cubicBezTo>
                    <a:pt x="9500" y="4021"/>
                    <a:pt x="9049" y="3269"/>
                    <a:pt x="9475" y="2843"/>
                  </a:cubicBezTo>
                  <a:cubicBezTo>
                    <a:pt x="9650" y="2693"/>
                    <a:pt x="9851" y="2642"/>
                    <a:pt x="10076" y="2592"/>
                  </a:cubicBezTo>
                  <a:cubicBezTo>
                    <a:pt x="10527" y="2492"/>
                    <a:pt x="10978" y="2367"/>
                    <a:pt x="11455" y="2291"/>
                  </a:cubicBezTo>
                  <a:cubicBezTo>
                    <a:pt x="11655" y="2241"/>
                    <a:pt x="13084" y="2066"/>
                    <a:pt x="12482" y="1715"/>
                  </a:cubicBezTo>
                  <a:cubicBezTo>
                    <a:pt x="12086" y="1481"/>
                    <a:pt x="11625" y="1415"/>
                    <a:pt x="11165" y="1415"/>
                  </a:cubicBezTo>
                  <a:cubicBezTo>
                    <a:pt x="10985" y="1415"/>
                    <a:pt x="10804" y="1425"/>
                    <a:pt x="10628" y="1439"/>
                  </a:cubicBezTo>
                  <a:cubicBezTo>
                    <a:pt x="9868" y="1496"/>
                    <a:pt x="9100" y="1528"/>
                    <a:pt x="8333" y="1528"/>
                  </a:cubicBezTo>
                  <a:cubicBezTo>
                    <a:pt x="7742" y="1528"/>
                    <a:pt x="7153" y="1509"/>
                    <a:pt x="6568" y="1466"/>
                  </a:cubicBezTo>
                  <a:lnTo>
                    <a:pt x="6568" y="1466"/>
                  </a:lnTo>
                  <a:cubicBezTo>
                    <a:pt x="6572" y="1466"/>
                    <a:pt x="6577" y="1467"/>
                    <a:pt x="6582" y="1467"/>
                  </a:cubicBezTo>
                  <a:cubicBezTo>
                    <a:pt x="6805" y="1467"/>
                    <a:pt x="7102" y="1279"/>
                    <a:pt x="7244" y="1114"/>
                  </a:cubicBezTo>
                  <a:cubicBezTo>
                    <a:pt x="7445" y="913"/>
                    <a:pt x="7069" y="888"/>
                    <a:pt x="6918" y="888"/>
                  </a:cubicBezTo>
                  <a:cubicBezTo>
                    <a:pt x="6899" y="887"/>
                    <a:pt x="6880" y="886"/>
                    <a:pt x="6861" y="886"/>
                  </a:cubicBezTo>
                  <a:cubicBezTo>
                    <a:pt x="6557" y="886"/>
                    <a:pt x="6273" y="1065"/>
                    <a:pt x="5966" y="1088"/>
                  </a:cubicBezTo>
                  <a:cubicBezTo>
                    <a:pt x="5414" y="1164"/>
                    <a:pt x="4863" y="1239"/>
                    <a:pt x="4312" y="1289"/>
                  </a:cubicBezTo>
                  <a:cubicBezTo>
                    <a:pt x="4225" y="1312"/>
                    <a:pt x="4131" y="1323"/>
                    <a:pt x="4035" y="1323"/>
                  </a:cubicBezTo>
                  <a:cubicBezTo>
                    <a:pt x="3716" y="1323"/>
                    <a:pt x="3371" y="1200"/>
                    <a:pt x="3159" y="988"/>
                  </a:cubicBezTo>
                  <a:cubicBezTo>
                    <a:pt x="3008" y="838"/>
                    <a:pt x="2908" y="612"/>
                    <a:pt x="2983" y="412"/>
                  </a:cubicBezTo>
                  <a:cubicBezTo>
                    <a:pt x="3008" y="337"/>
                    <a:pt x="3033" y="286"/>
                    <a:pt x="3033" y="211"/>
                  </a:cubicBezTo>
                  <a:cubicBezTo>
                    <a:pt x="3008" y="136"/>
                    <a:pt x="2933" y="86"/>
                    <a:pt x="2858" y="61"/>
                  </a:cubicBezTo>
                  <a:cubicBezTo>
                    <a:pt x="2710" y="15"/>
                    <a:pt x="2553" y="1"/>
                    <a:pt x="2394" y="1"/>
                  </a:cubicBezTo>
                  <a:close/>
                </a:path>
              </a:pathLst>
            </a:custGeom>
            <a:solidFill>
              <a:srgbClr val="7D5675">
                <a:alpha val="5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7"/>
            <p:cNvSpPr/>
            <p:nvPr/>
          </p:nvSpPr>
          <p:spPr>
            <a:xfrm>
              <a:off x="6479000" y="3625400"/>
              <a:ext cx="45150" cy="9425"/>
            </a:xfrm>
            <a:custGeom>
              <a:avLst/>
              <a:gdLst/>
              <a:ahLst/>
              <a:cxnLst/>
              <a:rect l="l" t="t" r="r" b="b"/>
              <a:pathLst>
                <a:path w="1806" h="377" extrusionOk="0">
                  <a:moveTo>
                    <a:pt x="903" y="1"/>
                  </a:moveTo>
                  <a:cubicBezTo>
                    <a:pt x="402" y="1"/>
                    <a:pt x="1" y="76"/>
                    <a:pt x="1" y="176"/>
                  </a:cubicBezTo>
                  <a:cubicBezTo>
                    <a:pt x="1" y="277"/>
                    <a:pt x="402" y="377"/>
                    <a:pt x="903" y="377"/>
                  </a:cubicBezTo>
                  <a:cubicBezTo>
                    <a:pt x="1404" y="377"/>
                    <a:pt x="1805" y="277"/>
                    <a:pt x="1805" y="176"/>
                  </a:cubicBezTo>
                  <a:cubicBezTo>
                    <a:pt x="1805" y="76"/>
                    <a:pt x="1404" y="1"/>
                    <a:pt x="903" y="1"/>
                  </a:cubicBezTo>
                  <a:close/>
                </a:path>
              </a:pathLst>
            </a:custGeom>
            <a:solidFill>
              <a:srgbClr val="7D5675">
                <a:alpha val="5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7"/>
            <p:cNvSpPr/>
            <p:nvPr/>
          </p:nvSpPr>
          <p:spPr>
            <a:xfrm>
              <a:off x="6336775" y="3743200"/>
              <a:ext cx="34500" cy="11300"/>
            </a:xfrm>
            <a:custGeom>
              <a:avLst/>
              <a:gdLst/>
              <a:ahLst/>
              <a:cxnLst/>
              <a:rect l="l" t="t" r="r" b="b"/>
              <a:pathLst>
                <a:path w="1380" h="452" extrusionOk="0">
                  <a:moveTo>
                    <a:pt x="702" y="1"/>
                  </a:moveTo>
                  <a:cubicBezTo>
                    <a:pt x="301" y="1"/>
                    <a:pt x="1" y="101"/>
                    <a:pt x="1" y="226"/>
                  </a:cubicBezTo>
                  <a:cubicBezTo>
                    <a:pt x="1" y="352"/>
                    <a:pt x="301" y="452"/>
                    <a:pt x="702" y="452"/>
                  </a:cubicBezTo>
                  <a:cubicBezTo>
                    <a:pt x="1078" y="452"/>
                    <a:pt x="1379" y="352"/>
                    <a:pt x="1379" y="226"/>
                  </a:cubicBezTo>
                  <a:cubicBezTo>
                    <a:pt x="1379" y="101"/>
                    <a:pt x="1078" y="1"/>
                    <a:pt x="702" y="1"/>
                  </a:cubicBezTo>
                  <a:close/>
                </a:path>
              </a:pathLst>
            </a:custGeom>
            <a:solidFill>
              <a:srgbClr val="7D5675">
                <a:alpha val="53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7"/>
            <p:cNvSpPr/>
            <p:nvPr/>
          </p:nvSpPr>
          <p:spPr>
            <a:xfrm>
              <a:off x="6190800" y="4169150"/>
              <a:ext cx="123950" cy="243825"/>
            </a:xfrm>
            <a:custGeom>
              <a:avLst/>
              <a:gdLst/>
              <a:ahLst/>
              <a:cxnLst/>
              <a:rect l="l" t="t" r="r" b="b"/>
              <a:pathLst>
                <a:path w="4958" h="9753" extrusionOk="0">
                  <a:moveTo>
                    <a:pt x="3853" y="1"/>
                  </a:moveTo>
                  <a:cubicBezTo>
                    <a:pt x="3687" y="1"/>
                    <a:pt x="3514" y="62"/>
                    <a:pt x="3358" y="206"/>
                  </a:cubicBezTo>
                  <a:cubicBezTo>
                    <a:pt x="852" y="2512"/>
                    <a:pt x="0" y="6071"/>
                    <a:pt x="1253" y="9254"/>
                  </a:cubicBezTo>
                  <a:cubicBezTo>
                    <a:pt x="1393" y="9602"/>
                    <a:pt x="1702" y="9753"/>
                    <a:pt x="2003" y="9753"/>
                  </a:cubicBezTo>
                  <a:cubicBezTo>
                    <a:pt x="2458" y="9753"/>
                    <a:pt x="2893" y="9406"/>
                    <a:pt x="2682" y="8878"/>
                  </a:cubicBezTo>
                  <a:cubicBezTo>
                    <a:pt x="1604" y="6146"/>
                    <a:pt x="2231" y="3238"/>
                    <a:pt x="4411" y="1258"/>
                  </a:cubicBezTo>
                  <a:cubicBezTo>
                    <a:pt x="4957" y="751"/>
                    <a:pt x="4440" y="1"/>
                    <a:pt x="3853" y="1"/>
                  </a:cubicBezTo>
                  <a:close/>
                </a:path>
              </a:pathLst>
            </a:custGeom>
            <a:solidFill>
              <a:srgbClr val="EEEEEE">
                <a:alpha val="3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7"/>
            <p:cNvSpPr/>
            <p:nvPr/>
          </p:nvSpPr>
          <p:spPr>
            <a:xfrm>
              <a:off x="6245925" y="4426800"/>
              <a:ext cx="47650" cy="36975"/>
            </a:xfrm>
            <a:custGeom>
              <a:avLst/>
              <a:gdLst/>
              <a:ahLst/>
              <a:cxnLst/>
              <a:rect l="l" t="t" r="r" b="b"/>
              <a:pathLst>
                <a:path w="1906" h="1479" extrusionOk="0">
                  <a:moveTo>
                    <a:pt x="953" y="0"/>
                  </a:moveTo>
                  <a:cubicBezTo>
                    <a:pt x="1" y="0"/>
                    <a:pt x="1" y="1479"/>
                    <a:pt x="953" y="1479"/>
                  </a:cubicBezTo>
                  <a:cubicBezTo>
                    <a:pt x="1880" y="1479"/>
                    <a:pt x="1905" y="0"/>
                    <a:pt x="953" y="0"/>
                  </a:cubicBezTo>
                  <a:close/>
                </a:path>
              </a:pathLst>
            </a:custGeom>
            <a:solidFill>
              <a:srgbClr val="EEEEEE">
                <a:alpha val="3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" name="Picture 3">
            <a:extLst>
              <a:ext uri="{FF2B5EF4-FFF2-40B4-BE49-F238E27FC236}">
                <a16:creationId xmlns:a16="http://schemas.microsoft.com/office/drawing/2014/main" id="{B91E8845-1011-423F-A4EC-1851828A4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" b="55"/>
          <a:stretch>
            <a:fillRect/>
          </a:stretch>
        </p:blipFill>
        <p:spPr bwMode="auto">
          <a:xfrm>
            <a:off x="1191909" y="109720"/>
            <a:ext cx="6450465" cy="483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62AE5D7-F0DF-4569-8236-4120577D72FA}"/>
              </a:ext>
            </a:extLst>
          </p:cNvPr>
          <p:cNvSpPr txBox="1"/>
          <p:nvPr/>
        </p:nvSpPr>
        <p:spPr>
          <a:xfrm>
            <a:off x="1398424" y="3796584"/>
            <a:ext cx="62439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8000" b="1" dirty="0">
                <a:solidFill>
                  <a:srgbClr val="FFC000"/>
                </a:solidFill>
                <a:latin typeface="Harry Potter (Russian Version o" pitchFamily="2" charset="0"/>
              </a:rPr>
              <a:t>Трансфигурация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7" name="Google Shape;2737;p53"/>
          <p:cNvSpPr txBox="1">
            <a:spLocks noGrp="1"/>
          </p:cNvSpPr>
          <p:nvPr>
            <p:ph type="subTitle" idx="1"/>
          </p:nvPr>
        </p:nvSpPr>
        <p:spPr>
          <a:xfrm>
            <a:off x="1034229" y="3775296"/>
            <a:ext cx="6914607" cy="49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dirty="0">
                <a:solidFill>
                  <a:srgbClr val="FFC000"/>
                </a:solidFill>
                <a:latin typeface="Harry Potter (Russian Version o" pitchFamily="2" charset="0"/>
              </a:rPr>
              <a:t>Как называется  изображённая фигура?</a:t>
            </a:r>
            <a:endParaRPr sz="4000" dirty="0">
              <a:solidFill>
                <a:srgbClr val="FFC000"/>
              </a:solidFill>
            </a:endParaRPr>
          </a:p>
        </p:txBody>
      </p:sp>
      <p:sp>
        <p:nvSpPr>
          <p:cNvPr id="2738" name="Google Shape;2738;p53"/>
          <p:cNvSpPr/>
          <p:nvPr/>
        </p:nvSpPr>
        <p:spPr>
          <a:xfrm rot="-900007">
            <a:off x="7877037" y="2981282"/>
            <a:ext cx="593428" cy="646053"/>
          </a:xfrm>
          <a:custGeom>
            <a:avLst/>
            <a:gdLst/>
            <a:ahLst/>
            <a:cxnLst/>
            <a:rect l="l" t="t" r="r" b="b"/>
            <a:pathLst>
              <a:path w="10803" h="11761" extrusionOk="0">
                <a:moveTo>
                  <a:pt x="9700" y="8973"/>
                </a:moveTo>
                <a:cubicBezTo>
                  <a:pt x="9691" y="8973"/>
                  <a:pt x="9681" y="8974"/>
                  <a:pt x="9672" y="8974"/>
                </a:cubicBezTo>
                <a:lnTo>
                  <a:pt x="9672" y="8974"/>
                </a:lnTo>
                <a:cubicBezTo>
                  <a:pt x="9675" y="8975"/>
                  <a:pt x="9679" y="8975"/>
                  <a:pt x="9682" y="8975"/>
                </a:cubicBezTo>
                <a:cubicBezTo>
                  <a:pt x="9688" y="8975"/>
                  <a:pt x="9694" y="8974"/>
                  <a:pt x="9700" y="8973"/>
                </a:cubicBezTo>
                <a:close/>
                <a:moveTo>
                  <a:pt x="4236" y="1"/>
                </a:moveTo>
                <a:cubicBezTo>
                  <a:pt x="4111" y="327"/>
                  <a:pt x="4061" y="678"/>
                  <a:pt x="4086" y="1029"/>
                </a:cubicBezTo>
                <a:cubicBezTo>
                  <a:pt x="4136" y="2181"/>
                  <a:pt x="4838" y="3209"/>
                  <a:pt x="5213" y="4287"/>
                </a:cubicBezTo>
                <a:cubicBezTo>
                  <a:pt x="5514" y="5114"/>
                  <a:pt x="5665" y="6016"/>
                  <a:pt x="5640" y="6893"/>
                </a:cubicBezTo>
                <a:cubicBezTo>
                  <a:pt x="5514" y="6918"/>
                  <a:pt x="5389" y="6918"/>
                  <a:pt x="5264" y="6918"/>
                </a:cubicBezTo>
                <a:cubicBezTo>
                  <a:pt x="5013" y="6868"/>
                  <a:pt x="4762" y="6768"/>
                  <a:pt x="4537" y="6718"/>
                </a:cubicBezTo>
                <a:cubicBezTo>
                  <a:pt x="4403" y="6678"/>
                  <a:pt x="4261" y="6652"/>
                  <a:pt x="4124" y="6652"/>
                </a:cubicBezTo>
                <a:cubicBezTo>
                  <a:pt x="4005" y="6652"/>
                  <a:pt x="3890" y="6671"/>
                  <a:pt x="3785" y="6718"/>
                </a:cubicBezTo>
                <a:cubicBezTo>
                  <a:pt x="3584" y="6843"/>
                  <a:pt x="3434" y="7144"/>
                  <a:pt x="3584" y="7369"/>
                </a:cubicBezTo>
                <a:cubicBezTo>
                  <a:pt x="3309" y="7369"/>
                  <a:pt x="3033" y="7294"/>
                  <a:pt x="2832" y="7094"/>
                </a:cubicBezTo>
                <a:cubicBezTo>
                  <a:pt x="2782" y="7194"/>
                  <a:pt x="2782" y="7319"/>
                  <a:pt x="2807" y="7445"/>
                </a:cubicBezTo>
                <a:cubicBezTo>
                  <a:pt x="2532" y="7319"/>
                  <a:pt x="2256" y="7219"/>
                  <a:pt x="1980" y="7094"/>
                </a:cubicBezTo>
                <a:lnTo>
                  <a:pt x="1980" y="7094"/>
                </a:lnTo>
                <a:cubicBezTo>
                  <a:pt x="2005" y="7219"/>
                  <a:pt x="2030" y="7319"/>
                  <a:pt x="2056" y="7445"/>
                </a:cubicBezTo>
                <a:cubicBezTo>
                  <a:pt x="1805" y="7344"/>
                  <a:pt x="1529" y="7244"/>
                  <a:pt x="1279" y="7144"/>
                </a:cubicBezTo>
                <a:lnTo>
                  <a:pt x="1279" y="7144"/>
                </a:lnTo>
                <a:cubicBezTo>
                  <a:pt x="1304" y="7269"/>
                  <a:pt x="1329" y="7369"/>
                  <a:pt x="1354" y="7495"/>
                </a:cubicBezTo>
                <a:cubicBezTo>
                  <a:pt x="1153" y="7445"/>
                  <a:pt x="953" y="7394"/>
                  <a:pt x="752" y="7319"/>
                </a:cubicBezTo>
                <a:lnTo>
                  <a:pt x="752" y="7319"/>
                </a:lnTo>
                <a:cubicBezTo>
                  <a:pt x="777" y="7495"/>
                  <a:pt x="853" y="7645"/>
                  <a:pt x="953" y="7770"/>
                </a:cubicBezTo>
                <a:cubicBezTo>
                  <a:pt x="677" y="7695"/>
                  <a:pt x="401" y="7595"/>
                  <a:pt x="126" y="7520"/>
                </a:cubicBezTo>
                <a:lnTo>
                  <a:pt x="126" y="7520"/>
                </a:lnTo>
                <a:cubicBezTo>
                  <a:pt x="301" y="8021"/>
                  <a:pt x="652" y="8472"/>
                  <a:pt x="1103" y="8723"/>
                </a:cubicBezTo>
                <a:cubicBezTo>
                  <a:pt x="752" y="8623"/>
                  <a:pt x="351" y="8547"/>
                  <a:pt x="0" y="8447"/>
                </a:cubicBezTo>
                <a:lnTo>
                  <a:pt x="0" y="8447"/>
                </a:lnTo>
                <a:cubicBezTo>
                  <a:pt x="201" y="8973"/>
                  <a:pt x="827" y="9224"/>
                  <a:pt x="1404" y="9224"/>
                </a:cubicBezTo>
                <a:cubicBezTo>
                  <a:pt x="1955" y="9224"/>
                  <a:pt x="2507" y="9024"/>
                  <a:pt x="3058" y="8898"/>
                </a:cubicBezTo>
                <a:cubicBezTo>
                  <a:pt x="3525" y="8794"/>
                  <a:pt x="3992" y="8738"/>
                  <a:pt x="4451" y="8738"/>
                </a:cubicBezTo>
                <a:cubicBezTo>
                  <a:pt x="4657" y="8738"/>
                  <a:pt x="4861" y="8750"/>
                  <a:pt x="5063" y="8773"/>
                </a:cubicBezTo>
                <a:cubicBezTo>
                  <a:pt x="5289" y="8948"/>
                  <a:pt x="5514" y="8998"/>
                  <a:pt x="5815" y="9074"/>
                </a:cubicBezTo>
                <a:cubicBezTo>
                  <a:pt x="6091" y="9174"/>
                  <a:pt x="6366" y="9274"/>
                  <a:pt x="6542" y="9500"/>
                </a:cubicBezTo>
                <a:cubicBezTo>
                  <a:pt x="6467" y="9750"/>
                  <a:pt x="6517" y="10101"/>
                  <a:pt x="6667" y="10302"/>
                </a:cubicBezTo>
                <a:cubicBezTo>
                  <a:pt x="6742" y="10402"/>
                  <a:pt x="6817" y="10452"/>
                  <a:pt x="6918" y="10477"/>
                </a:cubicBezTo>
                <a:cubicBezTo>
                  <a:pt x="6935" y="10481"/>
                  <a:pt x="6953" y="10484"/>
                  <a:pt x="6971" y="10484"/>
                </a:cubicBezTo>
                <a:cubicBezTo>
                  <a:pt x="7058" y="10484"/>
                  <a:pt x="7148" y="10435"/>
                  <a:pt x="7168" y="10352"/>
                </a:cubicBezTo>
                <a:cubicBezTo>
                  <a:pt x="7244" y="10552"/>
                  <a:pt x="7419" y="10728"/>
                  <a:pt x="7594" y="10803"/>
                </a:cubicBezTo>
                <a:cubicBezTo>
                  <a:pt x="7628" y="10803"/>
                  <a:pt x="7661" y="10814"/>
                  <a:pt x="7695" y="10814"/>
                </a:cubicBezTo>
                <a:cubicBezTo>
                  <a:pt x="7711" y="10814"/>
                  <a:pt x="7728" y="10811"/>
                  <a:pt x="7745" y="10803"/>
                </a:cubicBezTo>
                <a:cubicBezTo>
                  <a:pt x="7795" y="10803"/>
                  <a:pt x="7845" y="10753"/>
                  <a:pt x="7820" y="10703"/>
                </a:cubicBezTo>
                <a:lnTo>
                  <a:pt x="7820" y="10703"/>
                </a:lnTo>
                <a:cubicBezTo>
                  <a:pt x="7920" y="10903"/>
                  <a:pt x="8146" y="11154"/>
                  <a:pt x="8346" y="11254"/>
                </a:cubicBezTo>
                <a:cubicBezTo>
                  <a:pt x="8399" y="11272"/>
                  <a:pt x="8440" y="11290"/>
                  <a:pt x="8477" y="11290"/>
                </a:cubicBezTo>
                <a:cubicBezTo>
                  <a:pt x="8492" y="11290"/>
                  <a:pt x="8507" y="11287"/>
                  <a:pt x="8522" y="11279"/>
                </a:cubicBezTo>
                <a:cubicBezTo>
                  <a:pt x="8597" y="11279"/>
                  <a:pt x="8647" y="11254"/>
                  <a:pt x="8672" y="11179"/>
                </a:cubicBezTo>
                <a:cubicBezTo>
                  <a:pt x="8747" y="11329"/>
                  <a:pt x="8873" y="11505"/>
                  <a:pt x="8998" y="11605"/>
                </a:cubicBezTo>
                <a:cubicBezTo>
                  <a:pt x="9107" y="11692"/>
                  <a:pt x="9253" y="11760"/>
                  <a:pt x="9389" y="11760"/>
                </a:cubicBezTo>
                <a:cubicBezTo>
                  <a:pt x="9409" y="11760"/>
                  <a:pt x="9429" y="11759"/>
                  <a:pt x="9449" y="11755"/>
                </a:cubicBezTo>
                <a:cubicBezTo>
                  <a:pt x="9399" y="11354"/>
                  <a:pt x="9274" y="10978"/>
                  <a:pt x="9098" y="10628"/>
                </a:cubicBezTo>
                <a:lnTo>
                  <a:pt x="9098" y="10628"/>
                </a:lnTo>
                <a:cubicBezTo>
                  <a:pt x="9399" y="10903"/>
                  <a:pt x="9750" y="11154"/>
                  <a:pt x="10126" y="11304"/>
                </a:cubicBezTo>
                <a:cubicBezTo>
                  <a:pt x="10153" y="11313"/>
                  <a:pt x="10188" y="11319"/>
                  <a:pt x="10221" y="11319"/>
                </a:cubicBezTo>
                <a:cubicBezTo>
                  <a:pt x="10279" y="11319"/>
                  <a:pt x="10335" y="11302"/>
                  <a:pt x="10351" y="11254"/>
                </a:cubicBezTo>
                <a:cubicBezTo>
                  <a:pt x="10376" y="11204"/>
                  <a:pt x="10351" y="11129"/>
                  <a:pt x="10301" y="11079"/>
                </a:cubicBezTo>
                <a:cubicBezTo>
                  <a:pt x="10151" y="10878"/>
                  <a:pt x="10000" y="10678"/>
                  <a:pt x="9850" y="10477"/>
                </a:cubicBezTo>
                <a:lnTo>
                  <a:pt x="9850" y="10477"/>
                </a:lnTo>
                <a:cubicBezTo>
                  <a:pt x="10151" y="10703"/>
                  <a:pt x="10477" y="10903"/>
                  <a:pt x="10802" y="11079"/>
                </a:cubicBezTo>
                <a:cubicBezTo>
                  <a:pt x="10777" y="10703"/>
                  <a:pt x="10552" y="10377"/>
                  <a:pt x="10251" y="10126"/>
                </a:cubicBezTo>
                <a:cubicBezTo>
                  <a:pt x="10251" y="10101"/>
                  <a:pt x="10251" y="10076"/>
                  <a:pt x="10251" y="10076"/>
                </a:cubicBezTo>
                <a:lnTo>
                  <a:pt x="10502" y="10151"/>
                </a:lnTo>
                <a:cubicBezTo>
                  <a:pt x="10251" y="9675"/>
                  <a:pt x="9875" y="9299"/>
                  <a:pt x="9424" y="8998"/>
                </a:cubicBezTo>
                <a:cubicBezTo>
                  <a:pt x="9512" y="8998"/>
                  <a:pt x="9601" y="8979"/>
                  <a:pt x="9672" y="8974"/>
                </a:cubicBezTo>
                <a:lnTo>
                  <a:pt x="9672" y="8974"/>
                </a:lnTo>
                <a:cubicBezTo>
                  <a:pt x="9507" y="8962"/>
                  <a:pt x="9166" y="8668"/>
                  <a:pt x="9048" y="8597"/>
                </a:cubicBezTo>
                <a:cubicBezTo>
                  <a:pt x="8873" y="8472"/>
                  <a:pt x="8697" y="8347"/>
                  <a:pt x="8522" y="8222"/>
                </a:cubicBezTo>
                <a:lnTo>
                  <a:pt x="8497" y="8146"/>
                </a:lnTo>
                <a:lnTo>
                  <a:pt x="8672" y="8146"/>
                </a:lnTo>
                <a:cubicBezTo>
                  <a:pt x="8522" y="7896"/>
                  <a:pt x="8321" y="7695"/>
                  <a:pt x="8071" y="7545"/>
                </a:cubicBezTo>
                <a:cubicBezTo>
                  <a:pt x="8171" y="7495"/>
                  <a:pt x="8271" y="7470"/>
                  <a:pt x="8346" y="7445"/>
                </a:cubicBezTo>
                <a:cubicBezTo>
                  <a:pt x="8046" y="7269"/>
                  <a:pt x="7745" y="7094"/>
                  <a:pt x="7469" y="6893"/>
                </a:cubicBezTo>
                <a:cubicBezTo>
                  <a:pt x="7594" y="6743"/>
                  <a:pt x="7670" y="6592"/>
                  <a:pt x="7720" y="6417"/>
                </a:cubicBezTo>
                <a:lnTo>
                  <a:pt x="7720" y="6417"/>
                </a:lnTo>
                <a:cubicBezTo>
                  <a:pt x="7645" y="6442"/>
                  <a:pt x="7569" y="6467"/>
                  <a:pt x="7469" y="6492"/>
                </a:cubicBezTo>
                <a:cubicBezTo>
                  <a:pt x="7670" y="6191"/>
                  <a:pt x="7795" y="5841"/>
                  <a:pt x="7820" y="5490"/>
                </a:cubicBezTo>
                <a:lnTo>
                  <a:pt x="7820" y="5490"/>
                </a:lnTo>
                <a:cubicBezTo>
                  <a:pt x="7745" y="5540"/>
                  <a:pt x="7670" y="5590"/>
                  <a:pt x="7619" y="5640"/>
                </a:cubicBezTo>
                <a:cubicBezTo>
                  <a:pt x="7770" y="5239"/>
                  <a:pt x="7795" y="4813"/>
                  <a:pt x="7670" y="4387"/>
                </a:cubicBezTo>
                <a:lnTo>
                  <a:pt x="7670" y="4387"/>
                </a:lnTo>
                <a:cubicBezTo>
                  <a:pt x="7594" y="4487"/>
                  <a:pt x="7519" y="4587"/>
                  <a:pt x="7419" y="4688"/>
                </a:cubicBezTo>
                <a:cubicBezTo>
                  <a:pt x="7569" y="4362"/>
                  <a:pt x="7544" y="3961"/>
                  <a:pt x="7394" y="3635"/>
                </a:cubicBezTo>
                <a:cubicBezTo>
                  <a:pt x="7344" y="3710"/>
                  <a:pt x="7269" y="3785"/>
                  <a:pt x="7193" y="3836"/>
                </a:cubicBezTo>
                <a:cubicBezTo>
                  <a:pt x="7218" y="3435"/>
                  <a:pt x="7143" y="3008"/>
                  <a:pt x="6943" y="2633"/>
                </a:cubicBezTo>
                <a:cubicBezTo>
                  <a:pt x="6868" y="2733"/>
                  <a:pt x="6792" y="2833"/>
                  <a:pt x="6717" y="2933"/>
                </a:cubicBezTo>
                <a:cubicBezTo>
                  <a:pt x="6717" y="2432"/>
                  <a:pt x="6542" y="2031"/>
                  <a:pt x="6166" y="1630"/>
                </a:cubicBezTo>
                <a:cubicBezTo>
                  <a:pt x="6091" y="1755"/>
                  <a:pt x="6041" y="1906"/>
                  <a:pt x="5965" y="2031"/>
                </a:cubicBezTo>
                <a:cubicBezTo>
                  <a:pt x="5940" y="1655"/>
                  <a:pt x="5840" y="1304"/>
                  <a:pt x="5640" y="978"/>
                </a:cubicBezTo>
                <a:lnTo>
                  <a:pt x="5414" y="1455"/>
                </a:lnTo>
                <a:cubicBezTo>
                  <a:pt x="5364" y="1129"/>
                  <a:pt x="5213" y="828"/>
                  <a:pt x="5013" y="552"/>
                </a:cubicBezTo>
                <a:cubicBezTo>
                  <a:pt x="4993" y="532"/>
                  <a:pt x="4972" y="495"/>
                  <a:pt x="4939" y="495"/>
                </a:cubicBezTo>
                <a:cubicBezTo>
                  <a:pt x="4931" y="495"/>
                  <a:pt x="4922" y="497"/>
                  <a:pt x="4913" y="502"/>
                </a:cubicBezTo>
                <a:cubicBezTo>
                  <a:pt x="4888" y="502"/>
                  <a:pt x="4863" y="527"/>
                  <a:pt x="4863" y="552"/>
                </a:cubicBezTo>
                <a:lnTo>
                  <a:pt x="4687" y="1003"/>
                </a:lnTo>
                <a:cubicBezTo>
                  <a:pt x="4712" y="628"/>
                  <a:pt x="4537" y="252"/>
                  <a:pt x="42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Трапеция 2">
            <a:extLst>
              <a:ext uri="{FF2B5EF4-FFF2-40B4-BE49-F238E27FC236}">
                <a16:creationId xmlns:a16="http://schemas.microsoft.com/office/drawing/2014/main" id="{FA08D477-F6AD-44E7-9D87-3169C89228C2}"/>
              </a:ext>
            </a:extLst>
          </p:cNvPr>
          <p:cNvSpPr/>
          <p:nvPr/>
        </p:nvSpPr>
        <p:spPr>
          <a:xfrm>
            <a:off x="3068782" y="981345"/>
            <a:ext cx="2746802" cy="2322963"/>
          </a:xfrm>
          <a:prstGeom prst="trapezoid">
            <a:avLst/>
          </a:prstGeom>
          <a:solidFill>
            <a:srgbClr val="FFC000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7" name="Google Shape;2737;p53"/>
          <p:cNvSpPr txBox="1">
            <a:spLocks noGrp="1"/>
          </p:cNvSpPr>
          <p:nvPr>
            <p:ph type="subTitle" idx="1"/>
          </p:nvPr>
        </p:nvSpPr>
        <p:spPr>
          <a:xfrm>
            <a:off x="983022" y="3138531"/>
            <a:ext cx="6914607" cy="495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ru-RU" sz="4000" dirty="0">
                <a:solidFill>
                  <a:srgbClr val="FFC000"/>
                </a:solidFill>
                <a:latin typeface="Harry Potter (Russian Version o" pitchFamily="2" charset="0"/>
              </a:rPr>
              <a:t>Как называется данная фигура? </a:t>
            </a:r>
          </a:p>
        </p:txBody>
      </p:sp>
      <p:sp>
        <p:nvSpPr>
          <p:cNvPr id="2738" name="Google Shape;2738;p53"/>
          <p:cNvSpPr/>
          <p:nvPr/>
        </p:nvSpPr>
        <p:spPr>
          <a:xfrm rot="-900007">
            <a:off x="7313768" y="3700220"/>
            <a:ext cx="593428" cy="646053"/>
          </a:xfrm>
          <a:custGeom>
            <a:avLst/>
            <a:gdLst/>
            <a:ahLst/>
            <a:cxnLst/>
            <a:rect l="l" t="t" r="r" b="b"/>
            <a:pathLst>
              <a:path w="10803" h="11761" extrusionOk="0">
                <a:moveTo>
                  <a:pt x="9700" y="8973"/>
                </a:moveTo>
                <a:cubicBezTo>
                  <a:pt x="9691" y="8973"/>
                  <a:pt x="9681" y="8974"/>
                  <a:pt x="9672" y="8974"/>
                </a:cubicBezTo>
                <a:lnTo>
                  <a:pt x="9672" y="8974"/>
                </a:lnTo>
                <a:cubicBezTo>
                  <a:pt x="9675" y="8975"/>
                  <a:pt x="9679" y="8975"/>
                  <a:pt x="9682" y="8975"/>
                </a:cubicBezTo>
                <a:cubicBezTo>
                  <a:pt x="9688" y="8975"/>
                  <a:pt x="9694" y="8974"/>
                  <a:pt x="9700" y="8973"/>
                </a:cubicBezTo>
                <a:close/>
                <a:moveTo>
                  <a:pt x="4236" y="1"/>
                </a:moveTo>
                <a:cubicBezTo>
                  <a:pt x="4111" y="327"/>
                  <a:pt x="4061" y="678"/>
                  <a:pt x="4086" y="1029"/>
                </a:cubicBezTo>
                <a:cubicBezTo>
                  <a:pt x="4136" y="2181"/>
                  <a:pt x="4838" y="3209"/>
                  <a:pt x="5213" y="4287"/>
                </a:cubicBezTo>
                <a:cubicBezTo>
                  <a:pt x="5514" y="5114"/>
                  <a:pt x="5665" y="6016"/>
                  <a:pt x="5640" y="6893"/>
                </a:cubicBezTo>
                <a:cubicBezTo>
                  <a:pt x="5514" y="6918"/>
                  <a:pt x="5389" y="6918"/>
                  <a:pt x="5264" y="6918"/>
                </a:cubicBezTo>
                <a:cubicBezTo>
                  <a:pt x="5013" y="6868"/>
                  <a:pt x="4762" y="6768"/>
                  <a:pt x="4537" y="6718"/>
                </a:cubicBezTo>
                <a:cubicBezTo>
                  <a:pt x="4403" y="6678"/>
                  <a:pt x="4261" y="6652"/>
                  <a:pt x="4124" y="6652"/>
                </a:cubicBezTo>
                <a:cubicBezTo>
                  <a:pt x="4005" y="6652"/>
                  <a:pt x="3890" y="6671"/>
                  <a:pt x="3785" y="6718"/>
                </a:cubicBezTo>
                <a:cubicBezTo>
                  <a:pt x="3584" y="6843"/>
                  <a:pt x="3434" y="7144"/>
                  <a:pt x="3584" y="7369"/>
                </a:cubicBezTo>
                <a:cubicBezTo>
                  <a:pt x="3309" y="7369"/>
                  <a:pt x="3033" y="7294"/>
                  <a:pt x="2832" y="7094"/>
                </a:cubicBezTo>
                <a:cubicBezTo>
                  <a:pt x="2782" y="7194"/>
                  <a:pt x="2782" y="7319"/>
                  <a:pt x="2807" y="7445"/>
                </a:cubicBezTo>
                <a:cubicBezTo>
                  <a:pt x="2532" y="7319"/>
                  <a:pt x="2256" y="7219"/>
                  <a:pt x="1980" y="7094"/>
                </a:cubicBezTo>
                <a:lnTo>
                  <a:pt x="1980" y="7094"/>
                </a:lnTo>
                <a:cubicBezTo>
                  <a:pt x="2005" y="7219"/>
                  <a:pt x="2030" y="7319"/>
                  <a:pt x="2056" y="7445"/>
                </a:cubicBezTo>
                <a:cubicBezTo>
                  <a:pt x="1805" y="7344"/>
                  <a:pt x="1529" y="7244"/>
                  <a:pt x="1279" y="7144"/>
                </a:cubicBezTo>
                <a:lnTo>
                  <a:pt x="1279" y="7144"/>
                </a:lnTo>
                <a:cubicBezTo>
                  <a:pt x="1304" y="7269"/>
                  <a:pt x="1329" y="7369"/>
                  <a:pt x="1354" y="7495"/>
                </a:cubicBezTo>
                <a:cubicBezTo>
                  <a:pt x="1153" y="7445"/>
                  <a:pt x="953" y="7394"/>
                  <a:pt x="752" y="7319"/>
                </a:cubicBezTo>
                <a:lnTo>
                  <a:pt x="752" y="7319"/>
                </a:lnTo>
                <a:cubicBezTo>
                  <a:pt x="777" y="7495"/>
                  <a:pt x="853" y="7645"/>
                  <a:pt x="953" y="7770"/>
                </a:cubicBezTo>
                <a:cubicBezTo>
                  <a:pt x="677" y="7695"/>
                  <a:pt x="401" y="7595"/>
                  <a:pt x="126" y="7520"/>
                </a:cubicBezTo>
                <a:lnTo>
                  <a:pt x="126" y="7520"/>
                </a:lnTo>
                <a:cubicBezTo>
                  <a:pt x="301" y="8021"/>
                  <a:pt x="652" y="8472"/>
                  <a:pt x="1103" y="8723"/>
                </a:cubicBezTo>
                <a:cubicBezTo>
                  <a:pt x="752" y="8623"/>
                  <a:pt x="351" y="8547"/>
                  <a:pt x="0" y="8447"/>
                </a:cubicBezTo>
                <a:lnTo>
                  <a:pt x="0" y="8447"/>
                </a:lnTo>
                <a:cubicBezTo>
                  <a:pt x="201" y="8973"/>
                  <a:pt x="827" y="9224"/>
                  <a:pt x="1404" y="9224"/>
                </a:cubicBezTo>
                <a:cubicBezTo>
                  <a:pt x="1955" y="9224"/>
                  <a:pt x="2507" y="9024"/>
                  <a:pt x="3058" y="8898"/>
                </a:cubicBezTo>
                <a:cubicBezTo>
                  <a:pt x="3525" y="8794"/>
                  <a:pt x="3992" y="8738"/>
                  <a:pt x="4451" y="8738"/>
                </a:cubicBezTo>
                <a:cubicBezTo>
                  <a:pt x="4657" y="8738"/>
                  <a:pt x="4861" y="8750"/>
                  <a:pt x="5063" y="8773"/>
                </a:cubicBezTo>
                <a:cubicBezTo>
                  <a:pt x="5289" y="8948"/>
                  <a:pt x="5514" y="8998"/>
                  <a:pt x="5815" y="9074"/>
                </a:cubicBezTo>
                <a:cubicBezTo>
                  <a:pt x="6091" y="9174"/>
                  <a:pt x="6366" y="9274"/>
                  <a:pt x="6542" y="9500"/>
                </a:cubicBezTo>
                <a:cubicBezTo>
                  <a:pt x="6467" y="9750"/>
                  <a:pt x="6517" y="10101"/>
                  <a:pt x="6667" y="10302"/>
                </a:cubicBezTo>
                <a:cubicBezTo>
                  <a:pt x="6742" y="10402"/>
                  <a:pt x="6817" y="10452"/>
                  <a:pt x="6918" y="10477"/>
                </a:cubicBezTo>
                <a:cubicBezTo>
                  <a:pt x="6935" y="10481"/>
                  <a:pt x="6953" y="10484"/>
                  <a:pt x="6971" y="10484"/>
                </a:cubicBezTo>
                <a:cubicBezTo>
                  <a:pt x="7058" y="10484"/>
                  <a:pt x="7148" y="10435"/>
                  <a:pt x="7168" y="10352"/>
                </a:cubicBezTo>
                <a:cubicBezTo>
                  <a:pt x="7244" y="10552"/>
                  <a:pt x="7419" y="10728"/>
                  <a:pt x="7594" y="10803"/>
                </a:cubicBezTo>
                <a:cubicBezTo>
                  <a:pt x="7628" y="10803"/>
                  <a:pt x="7661" y="10814"/>
                  <a:pt x="7695" y="10814"/>
                </a:cubicBezTo>
                <a:cubicBezTo>
                  <a:pt x="7711" y="10814"/>
                  <a:pt x="7728" y="10811"/>
                  <a:pt x="7745" y="10803"/>
                </a:cubicBezTo>
                <a:cubicBezTo>
                  <a:pt x="7795" y="10803"/>
                  <a:pt x="7845" y="10753"/>
                  <a:pt x="7820" y="10703"/>
                </a:cubicBezTo>
                <a:lnTo>
                  <a:pt x="7820" y="10703"/>
                </a:lnTo>
                <a:cubicBezTo>
                  <a:pt x="7920" y="10903"/>
                  <a:pt x="8146" y="11154"/>
                  <a:pt x="8346" y="11254"/>
                </a:cubicBezTo>
                <a:cubicBezTo>
                  <a:pt x="8399" y="11272"/>
                  <a:pt x="8440" y="11290"/>
                  <a:pt x="8477" y="11290"/>
                </a:cubicBezTo>
                <a:cubicBezTo>
                  <a:pt x="8492" y="11290"/>
                  <a:pt x="8507" y="11287"/>
                  <a:pt x="8522" y="11279"/>
                </a:cubicBezTo>
                <a:cubicBezTo>
                  <a:pt x="8597" y="11279"/>
                  <a:pt x="8647" y="11254"/>
                  <a:pt x="8672" y="11179"/>
                </a:cubicBezTo>
                <a:cubicBezTo>
                  <a:pt x="8747" y="11329"/>
                  <a:pt x="8873" y="11505"/>
                  <a:pt x="8998" y="11605"/>
                </a:cubicBezTo>
                <a:cubicBezTo>
                  <a:pt x="9107" y="11692"/>
                  <a:pt x="9253" y="11760"/>
                  <a:pt x="9389" y="11760"/>
                </a:cubicBezTo>
                <a:cubicBezTo>
                  <a:pt x="9409" y="11760"/>
                  <a:pt x="9429" y="11759"/>
                  <a:pt x="9449" y="11755"/>
                </a:cubicBezTo>
                <a:cubicBezTo>
                  <a:pt x="9399" y="11354"/>
                  <a:pt x="9274" y="10978"/>
                  <a:pt x="9098" y="10628"/>
                </a:cubicBezTo>
                <a:lnTo>
                  <a:pt x="9098" y="10628"/>
                </a:lnTo>
                <a:cubicBezTo>
                  <a:pt x="9399" y="10903"/>
                  <a:pt x="9750" y="11154"/>
                  <a:pt x="10126" y="11304"/>
                </a:cubicBezTo>
                <a:cubicBezTo>
                  <a:pt x="10153" y="11313"/>
                  <a:pt x="10188" y="11319"/>
                  <a:pt x="10221" y="11319"/>
                </a:cubicBezTo>
                <a:cubicBezTo>
                  <a:pt x="10279" y="11319"/>
                  <a:pt x="10335" y="11302"/>
                  <a:pt x="10351" y="11254"/>
                </a:cubicBezTo>
                <a:cubicBezTo>
                  <a:pt x="10376" y="11204"/>
                  <a:pt x="10351" y="11129"/>
                  <a:pt x="10301" y="11079"/>
                </a:cubicBezTo>
                <a:cubicBezTo>
                  <a:pt x="10151" y="10878"/>
                  <a:pt x="10000" y="10678"/>
                  <a:pt x="9850" y="10477"/>
                </a:cubicBezTo>
                <a:lnTo>
                  <a:pt x="9850" y="10477"/>
                </a:lnTo>
                <a:cubicBezTo>
                  <a:pt x="10151" y="10703"/>
                  <a:pt x="10477" y="10903"/>
                  <a:pt x="10802" y="11079"/>
                </a:cubicBezTo>
                <a:cubicBezTo>
                  <a:pt x="10777" y="10703"/>
                  <a:pt x="10552" y="10377"/>
                  <a:pt x="10251" y="10126"/>
                </a:cubicBezTo>
                <a:cubicBezTo>
                  <a:pt x="10251" y="10101"/>
                  <a:pt x="10251" y="10076"/>
                  <a:pt x="10251" y="10076"/>
                </a:cubicBezTo>
                <a:lnTo>
                  <a:pt x="10502" y="10151"/>
                </a:lnTo>
                <a:cubicBezTo>
                  <a:pt x="10251" y="9675"/>
                  <a:pt x="9875" y="9299"/>
                  <a:pt x="9424" y="8998"/>
                </a:cubicBezTo>
                <a:cubicBezTo>
                  <a:pt x="9512" y="8998"/>
                  <a:pt x="9601" y="8979"/>
                  <a:pt x="9672" y="8974"/>
                </a:cubicBezTo>
                <a:lnTo>
                  <a:pt x="9672" y="8974"/>
                </a:lnTo>
                <a:cubicBezTo>
                  <a:pt x="9507" y="8962"/>
                  <a:pt x="9166" y="8668"/>
                  <a:pt x="9048" y="8597"/>
                </a:cubicBezTo>
                <a:cubicBezTo>
                  <a:pt x="8873" y="8472"/>
                  <a:pt x="8697" y="8347"/>
                  <a:pt x="8522" y="8222"/>
                </a:cubicBezTo>
                <a:lnTo>
                  <a:pt x="8497" y="8146"/>
                </a:lnTo>
                <a:lnTo>
                  <a:pt x="8672" y="8146"/>
                </a:lnTo>
                <a:cubicBezTo>
                  <a:pt x="8522" y="7896"/>
                  <a:pt x="8321" y="7695"/>
                  <a:pt x="8071" y="7545"/>
                </a:cubicBezTo>
                <a:cubicBezTo>
                  <a:pt x="8171" y="7495"/>
                  <a:pt x="8271" y="7470"/>
                  <a:pt x="8346" y="7445"/>
                </a:cubicBezTo>
                <a:cubicBezTo>
                  <a:pt x="8046" y="7269"/>
                  <a:pt x="7745" y="7094"/>
                  <a:pt x="7469" y="6893"/>
                </a:cubicBezTo>
                <a:cubicBezTo>
                  <a:pt x="7594" y="6743"/>
                  <a:pt x="7670" y="6592"/>
                  <a:pt x="7720" y="6417"/>
                </a:cubicBezTo>
                <a:lnTo>
                  <a:pt x="7720" y="6417"/>
                </a:lnTo>
                <a:cubicBezTo>
                  <a:pt x="7645" y="6442"/>
                  <a:pt x="7569" y="6467"/>
                  <a:pt x="7469" y="6492"/>
                </a:cubicBezTo>
                <a:cubicBezTo>
                  <a:pt x="7670" y="6191"/>
                  <a:pt x="7795" y="5841"/>
                  <a:pt x="7820" y="5490"/>
                </a:cubicBezTo>
                <a:lnTo>
                  <a:pt x="7820" y="5490"/>
                </a:lnTo>
                <a:cubicBezTo>
                  <a:pt x="7745" y="5540"/>
                  <a:pt x="7670" y="5590"/>
                  <a:pt x="7619" y="5640"/>
                </a:cubicBezTo>
                <a:cubicBezTo>
                  <a:pt x="7770" y="5239"/>
                  <a:pt x="7795" y="4813"/>
                  <a:pt x="7670" y="4387"/>
                </a:cubicBezTo>
                <a:lnTo>
                  <a:pt x="7670" y="4387"/>
                </a:lnTo>
                <a:cubicBezTo>
                  <a:pt x="7594" y="4487"/>
                  <a:pt x="7519" y="4587"/>
                  <a:pt x="7419" y="4688"/>
                </a:cubicBezTo>
                <a:cubicBezTo>
                  <a:pt x="7569" y="4362"/>
                  <a:pt x="7544" y="3961"/>
                  <a:pt x="7394" y="3635"/>
                </a:cubicBezTo>
                <a:cubicBezTo>
                  <a:pt x="7344" y="3710"/>
                  <a:pt x="7269" y="3785"/>
                  <a:pt x="7193" y="3836"/>
                </a:cubicBezTo>
                <a:cubicBezTo>
                  <a:pt x="7218" y="3435"/>
                  <a:pt x="7143" y="3008"/>
                  <a:pt x="6943" y="2633"/>
                </a:cubicBezTo>
                <a:cubicBezTo>
                  <a:pt x="6868" y="2733"/>
                  <a:pt x="6792" y="2833"/>
                  <a:pt x="6717" y="2933"/>
                </a:cubicBezTo>
                <a:cubicBezTo>
                  <a:pt x="6717" y="2432"/>
                  <a:pt x="6542" y="2031"/>
                  <a:pt x="6166" y="1630"/>
                </a:cubicBezTo>
                <a:cubicBezTo>
                  <a:pt x="6091" y="1755"/>
                  <a:pt x="6041" y="1906"/>
                  <a:pt x="5965" y="2031"/>
                </a:cubicBezTo>
                <a:cubicBezTo>
                  <a:pt x="5940" y="1655"/>
                  <a:pt x="5840" y="1304"/>
                  <a:pt x="5640" y="978"/>
                </a:cubicBezTo>
                <a:lnTo>
                  <a:pt x="5414" y="1455"/>
                </a:lnTo>
                <a:cubicBezTo>
                  <a:pt x="5364" y="1129"/>
                  <a:pt x="5213" y="828"/>
                  <a:pt x="5013" y="552"/>
                </a:cubicBezTo>
                <a:cubicBezTo>
                  <a:pt x="4993" y="532"/>
                  <a:pt x="4972" y="495"/>
                  <a:pt x="4939" y="495"/>
                </a:cubicBezTo>
                <a:cubicBezTo>
                  <a:pt x="4931" y="495"/>
                  <a:pt x="4922" y="497"/>
                  <a:pt x="4913" y="502"/>
                </a:cubicBezTo>
                <a:cubicBezTo>
                  <a:pt x="4888" y="502"/>
                  <a:pt x="4863" y="527"/>
                  <a:pt x="4863" y="552"/>
                </a:cubicBezTo>
                <a:lnTo>
                  <a:pt x="4687" y="1003"/>
                </a:lnTo>
                <a:cubicBezTo>
                  <a:pt x="4712" y="628"/>
                  <a:pt x="4537" y="252"/>
                  <a:pt x="42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1D92BDF-B2EB-4D0B-8C70-06C747C54FA0}"/>
              </a:ext>
            </a:extLst>
          </p:cNvPr>
          <p:cNvCxnSpPr/>
          <p:nvPr/>
        </p:nvCxnSpPr>
        <p:spPr>
          <a:xfrm>
            <a:off x="2091704" y="1984692"/>
            <a:ext cx="4680000" cy="0"/>
          </a:xfrm>
          <a:prstGeom prst="line">
            <a:avLst/>
          </a:prstGeom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844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4" name="Google Shape;2384;p48"/>
          <p:cNvGrpSpPr/>
          <p:nvPr/>
        </p:nvGrpSpPr>
        <p:grpSpPr>
          <a:xfrm>
            <a:off x="619665" y="3028627"/>
            <a:ext cx="1498200" cy="1531475"/>
            <a:chOff x="3355550" y="3160300"/>
            <a:chExt cx="1498200" cy="1531475"/>
          </a:xfrm>
        </p:grpSpPr>
        <p:sp>
          <p:nvSpPr>
            <p:cNvPr id="2385" name="Google Shape;2385;p48"/>
            <p:cNvSpPr/>
            <p:nvPr/>
          </p:nvSpPr>
          <p:spPr>
            <a:xfrm>
              <a:off x="3355550" y="4422375"/>
              <a:ext cx="1498200" cy="269400"/>
            </a:xfrm>
            <a:prstGeom prst="ellipse">
              <a:avLst/>
            </a:prstGeom>
            <a:solidFill>
              <a:srgbClr val="191919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86" name="Google Shape;2386;p48"/>
            <p:cNvGrpSpPr/>
            <p:nvPr/>
          </p:nvGrpSpPr>
          <p:grpSpPr>
            <a:xfrm>
              <a:off x="3510075" y="3160300"/>
              <a:ext cx="1189140" cy="1443190"/>
              <a:chOff x="3510075" y="3160300"/>
              <a:chExt cx="1189140" cy="1443190"/>
            </a:xfrm>
          </p:grpSpPr>
          <p:sp>
            <p:nvSpPr>
              <p:cNvPr id="2387" name="Google Shape;2387;p48"/>
              <p:cNvSpPr/>
              <p:nvPr/>
            </p:nvSpPr>
            <p:spPr>
              <a:xfrm>
                <a:off x="3801075" y="3160300"/>
                <a:ext cx="572843" cy="556535"/>
              </a:xfrm>
              <a:custGeom>
                <a:avLst/>
                <a:gdLst/>
                <a:ahLst/>
                <a:cxnLst/>
                <a:rect l="l" t="t" r="r" b="b"/>
                <a:pathLst>
                  <a:path w="16650" h="16176" extrusionOk="0">
                    <a:moveTo>
                      <a:pt x="4726" y="8538"/>
                    </a:moveTo>
                    <a:cubicBezTo>
                      <a:pt x="4726" y="8814"/>
                      <a:pt x="4726" y="9090"/>
                      <a:pt x="4726" y="9390"/>
                    </a:cubicBezTo>
                    <a:cubicBezTo>
                      <a:pt x="3372" y="9014"/>
                      <a:pt x="3172" y="8764"/>
                      <a:pt x="4099" y="8664"/>
                    </a:cubicBezTo>
                    <a:cubicBezTo>
                      <a:pt x="4300" y="8613"/>
                      <a:pt x="4525" y="8563"/>
                      <a:pt x="4726" y="8538"/>
                    </a:cubicBezTo>
                    <a:close/>
                    <a:moveTo>
                      <a:pt x="13422" y="9415"/>
                    </a:moveTo>
                    <a:cubicBezTo>
                      <a:pt x="13798" y="9591"/>
                      <a:pt x="14375" y="9917"/>
                      <a:pt x="14325" y="10142"/>
                    </a:cubicBezTo>
                    <a:cubicBezTo>
                      <a:pt x="13980" y="10304"/>
                      <a:pt x="13722" y="10385"/>
                      <a:pt x="13549" y="10385"/>
                    </a:cubicBezTo>
                    <a:cubicBezTo>
                      <a:pt x="13295" y="10385"/>
                      <a:pt x="13228" y="10210"/>
                      <a:pt x="13347" y="9867"/>
                    </a:cubicBezTo>
                    <a:cubicBezTo>
                      <a:pt x="13347" y="9716"/>
                      <a:pt x="13372" y="9566"/>
                      <a:pt x="13422" y="9415"/>
                    </a:cubicBezTo>
                    <a:close/>
                    <a:moveTo>
                      <a:pt x="10916" y="13626"/>
                    </a:moveTo>
                    <a:lnTo>
                      <a:pt x="10920" y="13651"/>
                    </a:lnTo>
                    <a:lnTo>
                      <a:pt x="10920" y="13651"/>
                    </a:lnTo>
                    <a:cubicBezTo>
                      <a:pt x="10939" y="13649"/>
                      <a:pt x="10916" y="13626"/>
                      <a:pt x="10916" y="13626"/>
                    </a:cubicBezTo>
                    <a:close/>
                    <a:moveTo>
                      <a:pt x="13664" y="1"/>
                    </a:moveTo>
                    <a:cubicBezTo>
                      <a:pt x="13461" y="1"/>
                      <a:pt x="13257" y="54"/>
                      <a:pt x="13072" y="167"/>
                    </a:cubicBezTo>
                    <a:cubicBezTo>
                      <a:pt x="13072" y="167"/>
                      <a:pt x="12996" y="192"/>
                      <a:pt x="12871" y="268"/>
                    </a:cubicBezTo>
                    <a:cubicBezTo>
                      <a:pt x="12771" y="318"/>
                      <a:pt x="12620" y="418"/>
                      <a:pt x="12420" y="543"/>
                    </a:cubicBezTo>
                    <a:cubicBezTo>
                      <a:pt x="12044" y="794"/>
                      <a:pt x="11543" y="1145"/>
                      <a:pt x="10966" y="1671"/>
                    </a:cubicBezTo>
                    <a:cubicBezTo>
                      <a:pt x="10415" y="2172"/>
                      <a:pt x="9788" y="2824"/>
                      <a:pt x="9237" y="3626"/>
                    </a:cubicBezTo>
                    <a:cubicBezTo>
                      <a:pt x="8686" y="4428"/>
                      <a:pt x="8209" y="5380"/>
                      <a:pt x="7884" y="6408"/>
                    </a:cubicBezTo>
                    <a:cubicBezTo>
                      <a:pt x="7708" y="6909"/>
                      <a:pt x="7583" y="7461"/>
                      <a:pt x="7483" y="7862"/>
                    </a:cubicBezTo>
                    <a:cubicBezTo>
                      <a:pt x="7432" y="8087"/>
                      <a:pt x="7382" y="8363"/>
                      <a:pt x="7307" y="8613"/>
                    </a:cubicBezTo>
                    <a:cubicBezTo>
                      <a:pt x="6756" y="8212"/>
                      <a:pt x="6104" y="7912"/>
                      <a:pt x="5452" y="7786"/>
                    </a:cubicBezTo>
                    <a:cubicBezTo>
                      <a:pt x="5352" y="7536"/>
                      <a:pt x="5202" y="7285"/>
                      <a:pt x="5051" y="7085"/>
                    </a:cubicBezTo>
                    <a:cubicBezTo>
                      <a:pt x="4461" y="6379"/>
                      <a:pt x="3614" y="6036"/>
                      <a:pt x="2781" y="6036"/>
                    </a:cubicBezTo>
                    <a:cubicBezTo>
                      <a:pt x="1631" y="6036"/>
                      <a:pt x="506" y="6687"/>
                      <a:pt x="114" y="7937"/>
                    </a:cubicBezTo>
                    <a:cubicBezTo>
                      <a:pt x="0" y="8278"/>
                      <a:pt x="255" y="8492"/>
                      <a:pt x="530" y="8492"/>
                    </a:cubicBezTo>
                    <a:cubicBezTo>
                      <a:pt x="679" y="8492"/>
                      <a:pt x="835" y="8429"/>
                      <a:pt x="941" y="8288"/>
                    </a:cubicBezTo>
                    <a:cubicBezTo>
                      <a:pt x="1421" y="7596"/>
                      <a:pt x="2093" y="7007"/>
                      <a:pt x="2911" y="7007"/>
                    </a:cubicBezTo>
                    <a:cubicBezTo>
                      <a:pt x="3160" y="7007"/>
                      <a:pt x="3423" y="7062"/>
                      <a:pt x="3698" y="7185"/>
                    </a:cubicBezTo>
                    <a:cubicBezTo>
                      <a:pt x="3924" y="7310"/>
                      <a:pt x="4149" y="7511"/>
                      <a:pt x="4325" y="7736"/>
                    </a:cubicBezTo>
                    <a:cubicBezTo>
                      <a:pt x="3949" y="7761"/>
                      <a:pt x="3598" y="7862"/>
                      <a:pt x="3247" y="8037"/>
                    </a:cubicBezTo>
                    <a:cubicBezTo>
                      <a:pt x="1643" y="8802"/>
                      <a:pt x="1813" y="11172"/>
                      <a:pt x="3757" y="11172"/>
                    </a:cubicBezTo>
                    <a:cubicBezTo>
                      <a:pt x="3787" y="11172"/>
                      <a:pt x="3818" y="11171"/>
                      <a:pt x="3848" y="11170"/>
                    </a:cubicBezTo>
                    <a:cubicBezTo>
                      <a:pt x="5252" y="11120"/>
                      <a:pt x="5778" y="9842"/>
                      <a:pt x="5653" y="8613"/>
                    </a:cubicBezTo>
                    <a:lnTo>
                      <a:pt x="5653" y="8613"/>
                    </a:lnTo>
                    <a:cubicBezTo>
                      <a:pt x="6204" y="8764"/>
                      <a:pt x="6706" y="9040"/>
                      <a:pt x="7157" y="9390"/>
                    </a:cubicBezTo>
                    <a:cubicBezTo>
                      <a:pt x="7006" y="10192"/>
                      <a:pt x="6906" y="10944"/>
                      <a:pt x="6831" y="11621"/>
                    </a:cubicBezTo>
                    <a:cubicBezTo>
                      <a:pt x="6731" y="12348"/>
                      <a:pt x="6706" y="12974"/>
                      <a:pt x="6706" y="13451"/>
                    </a:cubicBezTo>
                    <a:cubicBezTo>
                      <a:pt x="6706" y="13676"/>
                      <a:pt x="6706" y="13852"/>
                      <a:pt x="6706" y="14002"/>
                    </a:cubicBezTo>
                    <a:cubicBezTo>
                      <a:pt x="6706" y="14077"/>
                      <a:pt x="6706" y="14152"/>
                      <a:pt x="6731" y="14177"/>
                    </a:cubicBezTo>
                    <a:cubicBezTo>
                      <a:pt x="6731" y="14253"/>
                      <a:pt x="6731" y="14278"/>
                      <a:pt x="6731" y="14278"/>
                    </a:cubicBezTo>
                    <a:cubicBezTo>
                      <a:pt x="6731" y="14278"/>
                      <a:pt x="6731" y="14303"/>
                      <a:pt x="6731" y="14303"/>
                    </a:cubicBezTo>
                    <a:cubicBezTo>
                      <a:pt x="6869" y="15388"/>
                      <a:pt x="7773" y="16175"/>
                      <a:pt x="8816" y="16175"/>
                    </a:cubicBezTo>
                    <a:cubicBezTo>
                      <a:pt x="8905" y="16175"/>
                      <a:pt x="8996" y="16169"/>
                      <a:pt x="9087" y="16157"/>
                    </a:cubicBezTo>
                    <a:cubicBezTo>
                      <a:pt x="10264" y="16032"/>
                      <a:pt x="11092" y="14979"/>
                      <a:pt x="10941" y="13801"/>
                    </a:cubicBezTo>
                    <a:lnTo>
                      <a:pt x="10920" y="13651"/>
                    </a:lnTo>
                    <a:lnTo>
                      <a:pt x="10920" y="13651"/>
                    </a:lnTo>
                    <a:cubicBezTo>
                      <a:pt x="10919" y="13651"/>
                      <a:pt x="10917" y="13651"/>
                      <a:pt x="10916" y="13651"/>
                    </a:cubicBezTo>
                    <a:cubicBezTo>
                      <a:pt x="10916" y="13626"/>
                      <a:pt x="10916" y="13626"/>
                      <a:pt x="10916" y="13576"/>
                    </a:cubicBezTo>
                    <a:cubicBezTo>
                      <a:pt x="10891" y="13526"/>
                      <a:pt x="10866" y="13400"/>
                      <a:pt x="10866" y="13250"/>
                    </a:cubicBezTo>
                    <a:cubicBezTo>
                      <a:pt x="10816" y="12924"/>
                      <a:pt x="10766" y="12423"/>
                      <a:pt x="10741" y="11796"/>
                    </a:cubicBezTo>
                    <a:cubicBezTo>
                      <a:pt x="10741" y="11320"/>
                      <a:pt x="10741" y="10769"/>
                      <a:pt x="10766" y="10192"/>
                    </a:cubicBezTo>
                    <a:cubicBezTo>
                      <a:pt x="11131" y="9609"/>
                      <a:pt x="11708" y="9214"/>
                      <a:pt x="12474" y="9214"/>
                    </a:cubicBezTo>
                    <a:cubicBezTo>
                      <a:pt x="12498" y="9214"/>
                      <a:pt x="12521" y="9214"/>
                      <a:pt x="12545" y="9215"/>
                    </a:cubicBezTo>
                    <a:cubicBezTo>
                      <a:pt x="12445" y="9541"/>
                      <a:pt x="12395" y="9867"/>
                      <a:pt x="12395" y="10192"/>
                    </a:cubicBezTo>
                    <a:cubicBezTo>
                      <a:pt x="12362" y="11236"/>
                      <a:pt x="13226" y="12192"/>
                      <a:pt x="14063" y="12192"/>
                    </a:cubicBezTo>
                    <a:cubicBezTo>
                      <a:pt x="14492" y="12192"/>
                      <a:pt x="14913" y="11941"/>
                      <a:pt x="15202" y="11320"/>
                    </a:cubicBezTo>
                    <a:cubicBezTo>
                      <a:pt x="15778" y="10067"/>
                      <a:pt x="14851" y="9115"/>
                      <a:pt x="13698" y="8714"/>
                    </a:cubicBezTo>
                    <a:cubicBezTo>
                      <a:pt x="14057" y="8060"/>
                      <a:pt x="14664" y="7583"/>
                      <a:pt x="15430" y="7583"/>
                    </a:cubicBezTo>
                    <a:cubicBezTo>
                      <a:pt x="15574" y="7583"/>
                      <a:pt x="15724" y="7600"/>
                      <a:pt x="15879" y="7636"/>
                    </a:cubicBezTo>
                    <a:cubicBezTo>
                      <a:pt x="15911" y="7642"/>
                      <a:pt x="15943" y="7644"/>
                      <a:pt x="15973" y="7644"/>
                    </a:cubicBezTo>
                    <a:cubicBezTo>
                      <a:pt x="16478" y="7644"/>
                      <a:pt x="16649" y="6901"/>
                      <a:pt x="16129" y="6759"/>
                    </a:cubicBezTo>
                    <a:cubicBezTo>
                      <a:pt x="15883" y="6693"/>
                      <a:pt x="15644" y="6662"/>
                      <a:pt x="15415" y="6662"/>
                    </a:cubicBezTo>
                    <a:cubicBezTo>
                      <a:pt x="14240" y="6662"/>
                      <a:pt x="13299" y="7465"/>
                      <a:pt x="12796" y="8513"/>
                    </a:cubicBezTo>
                    <a:cubicBezTo>
                      <a:pt x="12570" y="8513"/>
                      <a:pt x="12345" y="8513"/>
                      <a:pt x="12119" y="8538"/>
                    </a:cubicBezTo>
                    <a:cubicBezTo>
                      <a:pt x="11643" y="8639"/>
                      <a:pt x="11192" y="8864"/>
                      <a:pt x="10816" y="9165"/>
                    </a:cubicBezTo>
                    <a:cubicBezTo>
                      <a:pt x="10816" y="8914"/>
                      <a:pt x="10841" y="8689"/>
                      <a:pt x="10866" y="8413"/>
                    </a:cubicBezTo>
                    <a:cubicBezTo>
                      <a:pt x="10916" y="7937"/>
                      <a:pt x="10941" y="7611"/>
                      <a:pt x="11016" y="7260"/>
                    </a:cubicBezTo>
                    <a:cubicBezTo>
                      <a:pt x="11167" y="6533"/>
                      <a:pt x="11417" y="5832"/>
                      <a:pt x="11768" y="5205"/>
                    </a:cubicBezTo>
                    <a:cubicBezTo>
                      <a:pt x="12094" y="4578"/>
                      <a:pt x="12495" y="4027"/>
                      <a:pt x="12896" y="3576"/>
                    </a:cubicBezTo>
                    <a:cubicBezTo>
                      <a:pt x="13272" y="3125"/>
                      <a:pt x="13648" y="2799"/>
                      <a:pt x="13899" y="2573"/>
                    </a:cubicBezTo>
                    <a:cubicBezTo>
                      <a:pt x="14024" y="2473"/>
                      <a:pt x="14149" y="2398"/>
                      <a:pt x="14199" y="2348"/>
                    </a:cubicBezTo>
                    <a:cubicBezTo>
                      <a:pt x="14224" y="2323"/>
                      <a:pt x="14249" y="2298"/>
                      <a:pt x="14275" y="2298"/>
                    </a:cubicBezTo>
                    <a:cubicBezTo>
                      <a:pt x="14275" y="2298"/>
                      <a:pt x="14300" y="2273"/>
                      <a:pt x="14300" y="2273"/>
                    </a:cubicBezTo>
                    <a:lnTo>
                      <a:pt x="14325" y="2248"/>
                    </a:lnTo>
                    <a:cubicBezTo>
                      <a:pt x="14876" y="1897"/>
                      <a:pt x="15051" y="1195"/>
                      <a:pt x="14726" y="644"/>
                    </a:cubicBezTo>
                    <a:cubicBezTo>
                      <a:pt x="14505" y="236"/>
                      <a:pt x="14089" y="1"/>
                      <a:pt x="136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48"/>
              <p:cNvSpPr/>
              <p:nvPr/>
            </p:nvSpPr>
            <p:spPr>
              <a:xfrm>
                <a:off x="3510075" y="3575641"/>
                <a:ext cx="1189140" cy="1027849"/>
              </a:xfrm>
              <a:custGeom>
                <a:avLst/>
                <a:gdLst/>
                <a:ahLst/>
                <a:cxnLst/>
                <a:rect l="l" t="t" r="r" b="b"/>
                <a:pathLst>
                  <a:path w="34563" h="29875" extrusionOk="0">
                    <a:moveTo>
                      <a:pt x="13735" y="0"/>
                    </a:moveTo>
                    <a:cubicBezTo>
                      <a:pt x="12306" y="0"/>
                      <a:pt x="10953" y="727"/>
                      <a:pt x="9800" y="2030"/>
                    </a:cubicBezTo>
                    <a:cubicBezTo>
                      <a:pt x="8998" y="1429"/>
                      <a:pt x="8146" y="1103"/>
                      <a:pt x="7219" y="1103"/>
                    </a:cubicBezTo>
                    <a:cubicBezTo>
                      <a:pt x="3234" y="1103"/>
                      <a:pt x="1" y="7293"/>
                      <a:pt x="1" y="14938"/>
                    </a:cubicBezTo>
                    <a:cubicBezTo>
                      <a:pt x="1" y="22557"/>
                      <a:pt x="3234" y="28747"/>
                      <a:pt x="7219" y="28747"/>
                    </a:cubicBezTo>
                    <a:cubicBezTo>
                      <a:pt x="8146" y="28747"/>
                      <a:pt x="8998" y="28421"/>
                      <a:pt x="9800" y="27820"/>
                    </a:cubicBezTo>
                    <a:cubicBezTo>
                      <a:pt x="10953" y="29123"/>
                      <a:pt x="12306" y="29875"/>
                      <a:pt x="13735" y="29875"/>
                    </a:cubicBezTo>
                    <a:cubicBezTo>
                      <a:pt x="15013" y="29875"/>
                      <a:pt x="16216" y="29273"/>
                      <a:pt x="17294" y="28246"/>
                    </a:cubicBezTo>
                    <a:cubicBezTo>
                      <a:pt x="18347" y="29273"/>
                      <a:pt x="19550" y="29875"/>
                      <a:pt x="20828" y="29875"/>
                    </a:cubicBezTo>
                    <a:cubicBezTo>
                      <a:pt x="22256" y="29875"/>
                      <a:pt x="23610" y="29123"/>
                      <a:pt x="24763" y="27820"/>
                    </a:cubicBezTo>
                    <a:cubicBezTo>
                      <a:pt x="25565" y="28421"/>
                      <a:pt x="26442" y="28747"/>
                      <a:pt x="27344" y="28747"/>
                    </a:cubicBezTo>
                    <a:cubicBezTo>
                      <a:pt x="31329" y="28747"/>
                      <a:pt x="34562" y="22557"/>
                      <a:pt x="34562" y="14938"/>
                    </a:cubicBezTo>
                    <a:cubicBezTo>
                      <a:pt x="34562" y="7293"/>
                      <a:pt x="31329" y="1103"/>
                      <a:pt x="27344" y="1103"/>
                    </a:cubicBezTo>
                    <a:cubicBezTo>
                      <a:pt x="26442" y="1103"/>
                      <a:pt x="25565" y="1429"/>
                      <a:pt x="24763" y="2030"/>
                    </a:cubicBezTo>
                    <a:cubicBezTo>
                      <a:pt x="23610" y="727"/>
                      <a:pt x="22256" y="0"/>
                      <a:pt x="20828" y="0"/>
                    </a:cubicBezTo>
                    <a:cubicBezTo>
                      <a:pt x="19550" y="0"/>
                      <a:pt x="18347" y="577"/>
                      <a:pt x="17294" y="1629"/>
                    </a:cubicBezTo>
                    <a:cubicBezTo>
                      <a:pt x="16216" y="577"/>
                      <a:pt x="15013" y="0"/>
                      <a:pt x="137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48"/>
              <p:cNvSpPr/>
              <p:nvPr/>
            </p:nvSpPr>
            <p:spPr>
              <a:xfrm>
                <a:off x="4083508" y="3631687"/>
                <a:ext cx="42284" cy="915758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26617" extrusionOk="0">
                    <a:moveTo>
                      <a:pt x="627" y="0"/>
                    </a:moveTo>
                    <a:cubicBezTo>
                      <a:pt x="627" y="0"/>
                      <a:pt x="577" y="401"/>
                      <a:pt x="502" y="1128"/>
                    </a:cubicBezTo>
                    <a:cubicBezTo>
                      <a:pt x="426" y="1855"/>
                      <a:pt x="326" y="2908"/>
                      <a:pt x="276" y="4161"/>
                    </a:cubicBezTo>
                    <a:cubicBezTo>
                      <a:pt x="226" y="4762"/>
                      <a:pt x="176" y="5439"/>
                      <a:pt x="151" y="6166"/>
                    </a:cubicBezTo>
                    <a:cubicBezTo>
                      <a:pt x="126" y="6867"/>
                      <a:pt x="101" y="7644"/>
                      <a:pt x="76" y="8421"/>
                    </a:cubicBezTo>
                    <a:cubicBezTo>
                      <a:pt x="50" y="9198"/>
                      <a:pt x="25" y="10000"/>
                      <a:pt x="25" y="10827"/>
                    </a:cubicBezTo>
                    <a:cubicBezTo>
                      <a:pt x="25" y="11629"/>
                      <a:pt x="0" y="12456"/>
                      <a:pt x="0" y="13309"/>
                    </a:cubicBezTo>
                    <a:cubicBezTo>
                      <a:pt x="0" y="14136"/>
                      <a:pt x="25" y="14963"/>
                      <a:pt x="25" y="15790"/>
                    </a:cubicBezTo>
                    <a:cubicBezTo>
                      <a:pt x="25" y="16592"/>
                      <a:pt x="76" y="17394"/>
                      <a:pt x="76" y="18196"/>
                    </a:cubicBezTo>
                    <a:cubicBezTo>
                      <a:pt x="101" y="18973"/>
                      <a:pt x="126" y="19725"/>
                      <a:pt x="151" y="20426"/>
                    </a:cubicBezTo>
                    <a:cubicBezTo>
                      <a:pt x="176" y="21153"/>
                      <a:pt x="226" y="21830"/>
                      <a:pt x="276" y="22456"/>
                    </a:cubicBezTo>
                    <a:cubicBezTo>
                      <a:pt x="351" y="23685"/>
                      <a:pt x="426" y="24737"/>
                      <a:pt x="502" y="25464"/>
                    </a:cubicBezTo>
                    <a:cubicBezTo>
                      <a:pt x="577" y="26191"/>
                      <a:pt x="627" y="26617"/>
                      <a:pt x="627" y="26617"/>
                    </a:cubicBezTo>
                    <a:cubicBezTo>
                      <a:pt x="627" y="26617"/>
                      <a:pt x="677" y="26191"/>
                      <a:pt x="727" y="25464"/>
                    </a:cubicBezTo>
                    <a:cubicBezTo>
                      <a:pt x="802" y="24737"/>
                      <a:pt x="903" y="23685"/>
                      <a:pt x="978" y="22456"/>
                    </a:cubicBezTo>
                    <a:cubicBezTo>
                      <a:pt x="1003" y="21830"/>
                      <a:pt x="1053" y="21153"/>
                      <a:pt x="1078" y="20426"/>
                    </a:cubicBezTo>
                    <a:cubicBezTo>
                      <a:pt x="1103" y="19725"/>
                      <a:pt x="1153" y="18973"/>
                      <a:pt x="1153" y="18196"/>
                    </a:cubicBezTo>
                    <a:cubicBezTo>
                      <a:pt x="1178" y="17394"/>
                      <a:pt x="1203" y="16592"/>
                      <a:pt x="1203" y="15790"/>
                    </a:cubicBezTo>
                    <a:cubicBezTo>
                      <a:pt x="1228" y="14963"/>
                      <a:pt x="1228" y="14136"/>
                      <a:pt x="1228" y="13309"/>
                    </a:cubicBezTo>
                    <a:cubicBezTo>
                      <a:pt x="1228" y="12456"/>
                      <a:pt x="1228" y="11629"/>
                      <a:pt x="1203" y="10827"/>
                    </a:cubicBezTo>
                    <a:cubicBezTo>
                      <a:pt x="1203" y="10000"/>
                      <a:pt x="1178" y="9198"/>
                      <a:pt x="1153" y="8421"/>
                    </a:cubicBezTo>
                    <a:cubicBezTo>
                      <a:pt x="1153" y="7644"/>
                      <a:pt x="1103" y="6867"/>
                      <a:pt x="1078" y="6166"/>
                    </a:cubicBezTo>
                    <a:cubicBezTo>
                      <a:pt x="1053" y="5439"/>
                      <a:pt x="1003" y="4762"/>
                      <a:pt x="978" y="4161"/>
                    </a:cubicBezTo>
                    <a:cubicBezTo>
                      <a:pt x="903" y="2908"/>
                      <a:pt x="802" y="1855"/>
                      <a:pt x="752" y="1128"/>
                    </a:cubicBezTo>
                    <a:cubicBezTo>
                      <a:pt x="677" y="401"/>
                      <a:pt x="627" y="0"/>
                      <a:pt x="627" y="0"/>
                    </a:cubicBezTo>
                    <a:close/>
                  </a:path>
                </a:pathLst>
              </a:custGeom>
              <a:solidFill>
                <a:srgbClr val="191919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48"/>
              <p:cNvSpPr/>
              <p:nvPr/>
            </p:nvSpPr>
            <p:spPr>
              <a:xfrm>
                <a:off x="3753252" y="3645484"/>
                <a:ext cx="94029" cy="887305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25790" extrusionOk="0">
                    <a:moveTo>
                      <a:pt x="2732" y="0"/>
                    </a:moveTo>
                    <a:lnTo>
                      <a:pt x="2732" y="0"/>
                    </a:lnTo>
                    <a:cubicBezTo>
                      <a:pt x="2732" y="0"/>
                      <a:pt x="2532" y="351"/>
                      <a:pt x="2256" y="1028"/>
                    </a:cubicBezTo>
                    <a:cubicBezTo>
                      <a:pt x="1980" y="1705"/>
                      <a:pt x="1604" y="2657"/>
                      <a:pt x="1278" y="3860"/>
                    </a:cubicBezTo>
                    <a:cubicBezTo>
                      <a:pt x="1103" y="4461"/>
                      <a:pt x="928" y="5113"/>
                      <a:pt x="777" y="5815"/>
                    </a:cubicBezTo>
                    <a:cubicBezTo>
                      <a:pt x="627" y="6517"/>
                      <a:pt x="476" y="7243"/>
                      <a:pt x="376" y="8020"/>
                    </a:cubicBezTo>
                    <a:cubicBezTo>
                      <a:pt x="251" y="8797"/>
                      <a:pt x="151" y="9599"/>
                      <a:pt x="101" y="10401"/>
                    </a:cubicBezTo>
                    <a:cubicBezTo>
                      <a:pt x="25" y="11228"/>
                      <a:pt x="0" y="12055"/>
                      <a:pt x="0" y="12908"/>
                    </a:cubicBezTo>
                    <a:cubicBezTo>
                      <a:pt x="0" y="13309"/>
                      <a:pt x="25" y="13735"/>
                      <a:pt x="25" y="14136"/>
                    </a:cubicBezTo>
                    <a:cubicBezTo>
                      <a:pt x="50" y="14562"/>
                      <a:pt x="75" y="14963"/>
                      <a:pt x="101" y="15389"/>
                    </a:cubicBezTo>
                    <a:cubicBezTo>
                      <a:pt x="151" y="16191"/>
                      <a:pt x="276" y="16993"/>
                      <a:pt x="376" y="17770"/>
                    </a:cubicBezTo>
                    <a:cubicBezTo>
                      <a:pt x="502" y="18547"/>
                      <a:pt x="652" y="19274"/>
                      <a:pt x="802" y="19975"/>
                    </a:cubicBezTo>
                    <a:cubicBezTo>
                      <a:pt x="953" y="20677"/>
                      <a:pt x="1128" y="21329"/>
                      <a:pt x="1278" y="21930"/>
                    </a:cubicBezTo>
                    <a:cubicBezTo>
                      <a:pt x="1629" y="23133"/>
                      <a:pt x="2005" y="24086"/>
                      <a:pt x="2281" y="24762"/>
                    </a:cubicBezTo>
                    <a:cubicBezTo>
                      <a:pt x="2557" y="25439"/>
                      <a:pt x="2732" y="25790"/>
                      <a:pt x="2732" y="25790"/>
                    </a:cubicBezTo>
                    <a:cubicBezTo>
                      <a:pt x="2732" y="25790"/>
                      <a:pt x="2657" y="25389"/>
                      <a:pt x="2507" y="24687"/>
                    </a:cubicBezTo>
                    <a:cubicBezTo>
                      <a:pt x="2356" y="23985"/>
                      <a:pt x="2181" y="22983"/>
                      <a:pt x="1980" y="21780"/>
                    </a:cubicBezTo>
                    <a:cubicBezTo>
                      <a:pt x="1880" y="21178"/>
                      <a:pt x="1780" y="20502"/>
                      <a:pt x="1705" y="19825"/>
                    </a:cubicBezTo>
                    <a:cubicBezTo>
                      <a:pt x="1604" y="19123"/>
                      <a:pt x="1529" y="18396"/>
                      <a:pt x="1454" y="17644"/>
                    </a:cubicBezTo>
                    <a:cubicBezTo>
                      <a:pt x="1429" y="17268"/>
                      <a:pt x="1379" y="16867"/>
                      <a:pt x="1354" y="16492"/>
                    </a:cubicBezTo>
                    <a:cubicBezTo>
                      <a:pt x="1354" y="16091"/>
                      <a:pt x="1304" y="15690"/>
                      <a:pt x="1278" y="15314"/>
                    </a:cubicBezTo>
                    <a:cubicBezTo>
                      <a:pt x="1278" y="14913"/>
                      <a:pt x="1253" y="14512"/>
                      <a:pt x="1228" y="14111"/>
                    </a:cubicBezTo>
                    <a:cubicBezTo>
                      <a:pt x="1228" y="13710"/>
                      <a:pt x="1228" y="13284"/>
                      <a:pt x="1228" y="12883"/>
                    </a:cubicBezTo>
                    <a:cubicBezTo>
                      <a:pt x="1228" y="12106"/>
                      <a:pt x="1228" y="11278"/>
                      <a:pt x="1278" y="10476"/>
                    </a:cubicBezTo>
                    <a:cubicBezTo>
                      <a:pt x="1329" y="9700"/>
                      <a:pt x="1354" y="8898"/>
                      <a:pt x="1429" y="8146"/>
                    </a:cubicBezTo>
                    <a:cubicBezTo>
                      <a:pt x="1504" y="7394"/>
                      <a:pt x="1579" y="6667"/>
                      <a:pt x="1679" y="5965"/>
                    </a:cubicBezTo>
                    <a:cubicBezTo>
                      <a:pt x="1755" y="5263"/>
                      <a:pt x="1855" y="4612"/>
                      <a:pt x="1955" y="4010"/>
                    </a:cubicBezTo>
                    <a:cubicBezTo>
                      <a:pt x="2156" y="2807"/>
                      <a:pt x="2356" y="1805"/>
                      <a:pt x="2481" y="1103"/>
                    </a:cubicBezTo>
                    <a:cubicBezTo>
                      <a:pt x="2632" y="401"/>
                      <a:pt x="2732" y="0"/>
                      <a:pt x="2732" y="0"/>
                    </a:cubicBezTo>
                    <a:close/>
                  </a:path>
                </a:pathLst>
              </a:custGeom>
              <a:solidFill>
                <a:srgbClr val="191919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48"/>
              <p:cNvSpPr/>
              <p:nvPr/>
            </p:nvSpPr>
            <p:spPr>
              <a:xfrm>
                <a:off x="4364599" y="3645484"/>
                <a:ext cx="94029" cy="887305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25790" extrusionOk="0">
                    <a:moveTo>
                      <a:pt x="1" y="0"/>
                    </a:moveTo>
                    <a:cubicBezTo>
                      <a:pt x="1" y="0"/>
                      <a:pt x="101" y="401"/>
                      <a:pt x="251" y="1103"/>
                    </a:cubicBezTo>
                    <a:cubicBezTo>
                      <a:pt x="402" y="1805"/>
                      <a:pt x="577" y="2807"/>
                      <a:pt x="778" y="4010"/>
                    </a:cubicBezTo>
                    <a:cubicBezTo>
                      <a:pt x="878" y="4612"/>
                      <a:pt x="978" y="5263"/>
                      <a:pt x="1053" y="5965"/>
                    </a:cubicBezTo>
                    <a:cubicBezTo>
                      <a:pt x="1154" y="6667"/>
                      <a:pt x="1229" y="7394"/>
                      <a:pt x="1304" y="8146"/>
                    </a:cubicBezTo>
                    <a:cubicBezTo>
                      <a:pt x="1379" y="8898"/>
                      <a:pt x="1404" y="9700"/>
                      <a:pt x="1454" y="10476"/>
                    </a:cubicBezTo>
                    <a:cubicBezTo>
                      <a:pt x="1505" y="11278"/>
                      <a:pt x="1505" y="12106"/>
                      <a:pt x="1505" y="12883"/>
                    </a:cubicBezTo>
                    <a:cubicBezTo>
                      <a:pt x="1505" y="13284"/>
                      <a:pt x="1505" y="13710"/>
                      <a:pt x="1505" y="14111"/>
                    </a:cubicBezTo>
                    <a:cubicBezTo>
                      <a:pt x="1479" y="14512"/>
                      <a:pt x="1454" y="14913"/>
                      <a:pt x="1454" y="15314"/>
                    </a:cubicBezTo>
                    <a:cubicBezTo>
                      <a:pt x="1429" y="15690"/>
                      <a:pt x="1379" y="16091"/>
                      <a:pt x="1379" y="16492"/>
                    </a:cubicBezTo>
                    <a:cubicBezTo>
                      <a:pt x="1354" y="16867"/>
                      <a:pt x="1304" y="17268"/>
                      <a:pt x="1279" y="17644"/>
                    </a:cubicBezTo>
                    <a:cubicBezTo>
                      <a:pt x="1204" y="18396"/>
                      <a:pt x="1129" y="19123"/>
                      <a:pt x="1028" y="19825"/>
                    </a:cubicBezTo>
                    <a:cubicBezTo>
                      <a:pt x="953" y="20502"/>
                      <a:pt x="853" y="21178"/>
                      <a:pt x="753" y="21780"/>
                    </a:cubicBezTo>
                    <a:cubicBezTo>
                      <a:pt x="552" y="22983"/>
                      <a:pt x="377" y="23985"/>
                      <a:pt x="226" y="24687"/>
                    </a:cubicBezTo>
                    <a:cubicBezTo>
                      <a:pt x="76" y="25389"/>
                      <a:pt x="1" y="25790"/>
                      <a:pt x="1" y="25790"/>
                    </a:cubicBezTo>
                    <a:cubicBezTo>
                      <a:pt x="1" y="25790"/>
                      <a:pt x="201" y="25439"/>
                      <a:pt x="477" y="24762"/>
                    </a:cubicBezTo>
                    <a:cubicBezTo>
                      <a:pt x="753" y="24086"/>
                      <a:pt x="1104" y="23133"/>
                      <a:pt x="1454" y="21930"/>
                    </a:cubicBezTo>
                    <a:cubicBezTo>
                      <a:pt x="1605" y="21329"/>
                      <a:pt x="1780" y="20677"/>
                      <a:pt x="1931" y="19975"/>
                    </a:cubicBezTo>
                    <a:cubicBezTo>
                      <a:pt x="2081" y="19274"/>
                      <a:pt x="2231" y="18547"/>
                      <a:pt x="2357" y="17770"/>
                    </a:cubicBezTo>
                    <a:cubicBezTo>
                      <a:pt x="2457" y="16993"/>
                      <a:pt x="2582" y="16191"/>
                      <a:pt x="2632" y="15389"/>
                    </a:cubicBezTo>
                    <a:cubicBezTo>
                      <a:pt x="2657" y="14963"/>
                      <a:pt x="2683" y="14562"/>
                      <a:pt x="2708" y="14136"/>
                    </a:cubicBezTo>
                    <a:cubicBezTo>
                      <a:pt x="2708" y="13735"/>
                      <a:pt x="2733" y="13309"/>
                      <a:pt x="2733" y="12908"/>
                    </a:cubicBezTo>
                    <a:cubicBezTo>
                      <a:pt x="2733" y="12055"/>
                      <a:pt x="2708" y="11228"/>
                      <a:pt x="2632" y="10401"/>
                    </a:cubicBezTo>
                    <a:cubicBezTo>
                      <a:pt x="2582" y="9599"/>
                      <a:pt x="2482" y="8797"/>
                      <a:pt x="2357" y="8020"/>
                    </a:cubicBezTo>
                    <a:cubicBezTo>
                      <a:pt x="2256" y="7243"/>
                      <a:pt x="2106" y="6517"/>
                      <a:pt x="1956" y="5815"/>
                    </a:cubicBezTo>
                    <a:cubicBezTo>
                      <a:pt x="1805" y="5113"/>
                      <a:pt x="1630" y="4461"/>
                      <a:pt x="1454" y="3860"/>
                    </a:cubicBezTo>
                    <a:cubicBezTo>
                      <a:pt x="1129" y="2657"/>
                      <a:pt x="753" y="1705"/>
                      <a:pt x="477" y="1028"/>
                    </a:cubicBezTo>
                    <a:cubicBezTo>
                      <a:pt x="201" y="35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191919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48"/>
              <p:cNvSpPr/>
              <p:nvPr/>
            </p:nvSpPr>
            <p:spPr>
              <a:xfrm>
                <a:off x="4515501" y="3701083"/>
                <a:ext cx="156130" cy="551478"/>
              </a:xfrm>
              <a:custGeom>
                <a:avLst/>
                <a:gdLst/>
                <a:ahLst/>
                <a:cxnLst/>
                <a:rect l="l" t="t" r="r" b="b"/>
                <a:pathLst>
                  <a:path w="4538" h="16029" extrusionOk="0">
                    <a:moveTo>
                      <a:pt x="698" y="0"/>
                    </a:moveTo>
                    <a:cubicBezTo>
                      <a:pt x="578" y="0"/>
                      <a:pt x="457" y="37"/>
                      <a:pt x="352" y="114"/>
                    </a:cubicBezTo>
                    <a:cubicBezTo>
                      <a:pt x="76" y="314"/>
                      <a:pt x="1" y="690"/>
                      <a:pt x="201" y="966"/>
                    </a:cubicBezTo>
                    <a:cubicBezTo>
                      <a:pt x="226" y="991"/>
                      <a:pt x="2256" y="3898"/>
                      <a:pt x="2783" y="8209"/>
                    </a:cubicBezTo>
                    <a:cubicBezTo>
                      <a:pt x="3284" y="12545"/>
                      <a:pt x="2783" y="15277"/>
                      <a:pt x="2783" y="15302"/>
                    </a:cubicBezTo>
                    <a:cubicBezTo>
                      <a:pt x="2733" y="15652"/>
                      <a:pt x="2933" y="15953"/>
                      <a:pt x="3284" y="16028"/>
                    </a:cubicBezTo>
                    <a:lnTo>
                      <a:pt x="3384" y="16028"/>
                    </a:lnTo>
                    <a:cubicBezTo>
                      <a:pt x="3685" y="16028"/>
                      <a:pt x="3936" y="15828"/>
                      <a:pt x="3986" y="15552"/>
                    </a:cubicBezTo>
                    <a:cubicBezTo>
                      <a:pt x="4011" y="15427"/>
                      <a:pt x="4537" y="12620"/>
                      <a:pt x="4011" y="8058"/>
                    </a:cubicBezTo>
                    <a:cubicBezTo>
                      <a:pt x="3459" y="3422"/>
                      <a:pt x="1304" y="389"/>
                      <a:pt x="1204" y="264"/>
                    </a:cubicBezTo>
                    <a:cubicBezTo>
                      <a:pt x="1080" y="94"/>
                      <a:pt x="890" y="0"/>
                      <a:pt x="698" y="0"/>
                    </a:cubicBezTo>
                    <a:close/>
                  </a:path>
                </a:pathLst>
              </a:custGeom>
              <a:solidFill>
                <a:srgbClr val="EEEEEE">
                  <a:alpha val="38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48"/>
              <p:cNvSpPr/>
              <p:nvPr/>
            </p:nvSpPr>
            <p:spPr>
              <a:xfrm>
                <a:off x="4463790" y="3645484"/>
                <a:ext cx="51745" cy="51745"/>
              </a:xfrm>
              <a:custGeom>
                <a:avLst/>
                <a:gdLst/>
                <a:ahLst/>
                <a:cxnLst/>
                <a:rect l="l" t="t" r="r" b="b"/>
                <a:pathLst>
                  <a:path w="1504" h="1504" extrusionOk="0">
                    <a:moveTo>
                      <a:pt x="752" y="0"/>
                    </a:moveTo>
                    <a:cubicBezTo>
                      <a:pt x="326" y="0"/>
                      <a:pt x="0" y="326"/>
                      <a:pt x="0" y="752"/>
                    </a:cubicBezTo>
                    <a:cubicBezTo>
                      <a:pt x="0" y="1153"/>
                      <a:pt x="326" y="1504"/>
                      <a:pt x="752" y="1504"/>
                    </a:cubicBezTo>
                    <a:cubicBezTo>
                      <a:pt x="1153" y="1504"/>
                      <a:pt x="1504" y="1153"/>
                      <a:pt x="1504" y="752"/>
                    </a:cubicBezTo>
                    <a:cubicBezTo>
                      <a:pt x="1504" y="326"/>
                      <a:pt x="1153" y="0"/>
                      <a:pt x="752" y="0"/>
                    </a:cubicBezTo>
                    <a:close/>
                  </a:path>
                </a:pathLst>
              </a:custGeom>
              <a:solidFill>
                <a:srgbClr val="EEEEEE">
                  <a:alpha val="38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94" name="Google Shape;2394;p48"/>
          <p:cNvGrpSpPr/>
          <p:nvPr/>
        </p:nvGrpSpPr>
        <p:grpSpPr>
          <a:xfrm rot="1538774">
            <a:off x="6942493" y="301424"/>
            <a:ext cx="1656762" cy="1159509"/>
            <a:chOff x="4472575" y="1998775"/>
            <a:chExt cx="1232500" cy="862525"/>
          </a:xfrm>
        </p:grpSpPr>
        <p:sp>
          <p:nvSpPr>
            <p:cNvPr id="2395" name="Google Shape;2395;p48"/>
            <p:cNvSpPr/>
            <p:nvPr/>
          </p:nvSpPr>
          <p:spPr>
            <a:xfrm>
              <a:off x="4472575" y="2580450"/>
              <a:ext cx="1232500" cy="280850"/>
            </a:xfrm>
            <a:custGeom>
              <a:avLst/>
              <a:gdLst/>
              <a:ahLst/>
              <a:cxnLst/>
              <a:rect l="l" t="t" r="r" b="b"/>
              <a:pathLst>
                <a:path w="49300" h="11234" extrusionOk="0">
                  <a:moveTo>
                    <a:pt x="27589" y="0"/>
                  </a:moveTo>
                  <a:cubicBezTo>
                    <a:pt x="22139" y="0"/>
                    <a:pt x="16409" y="707"/>
                    <a:pt x="11129" y="2272"/>
                  </a:cubicBezTo>
                  <a:cubicBezTo>
                    <a:pt x="8071" y="3175"/>
                    <a:pt x="5164" y="4378"/>
                    <a:pt x="2532" y="5932"/>
                  </a:cubicBezTo>
                  <a:cubicBezTo>
                    <a:pt x="1279" y="6658"/>
                    <a:pt x="1" y="8338"/>
                    <a:pt x="1054" y="9315"/>
                  </a:cubicBezTo>
                  <a:cubicBezTo>
                    <a:pt x="1404" y="9641"/>
                    <a:pt x="1906" y="9741"/>
                    <a:pt x="2382" y="9766"/>
                  </a:cubicBezTo>
                  <a:cubicBezTo>
                    <a:pt x="2616" y="9786"/>
                    <a:pt x="2851" y="9795"/>
                    <a:pt x="3085" y="9795"/>
                  </a:cubicBezTo>
                  <a:cubicBezTo>
                    <a:pt x="5252" y="9795"/>
                    <a:pt x="7401" y="9018"/>
                    <a:pt x="9550" y="8588"/>
                  </a:cubicBezTo>
                  <a:cubicBezTo>
                    <a:pt x="11317" y="8223"/>
                    <a:pt x="13092" y="8074"/>
                    <a:pt x="14873" y="8074"/>
                  </a:cubicBezTo>
                  <a:cubicBezTo>
                    <a:pt x="20671" y="8074"/>
                    <a:pt x="26528" y="9655"/>
                    <a:pt x="32357" y="10518"/>
                  </a:cubicBezTo>
                  <a:cubicBezTo>
                    <a:pt x="35039" y="10894"/>
                    <a:pt x="37745" y="11145"/>
                    <a:pt x="40477" y="11220"/>
                  </a:cubicBezTo>
                  <a:cubicBezTo>
                    <a:pt x="40764" y="11228"/>
                    <a:pt x="41053" y="11233"/>
                    <a:pt x="41342" y="11233"/>
                  </a:cubicBezTo>
                  <a:cubicBezTo>
                    <a:pt x="42878" y="11233"/>
                    <a:pt x="44437" y="11081"/>
                    <a:pt x="45766" y="10343"/>
                  </a:cubicBezTo>
                  <a:cubicBezTo>
                    <a:pt x="49299" y="8388"/>
                    <a:pt x="48748" y="4453"/>
                    <a:pt x="45665" y="2824"/>
                  </a:cubicBezTo>
                  <a:cubicBezTo>
                    <a:pt x="42182" y="944"/>
                    <a:pt x="37420" y="693"/>
                    <a:pt x="33585" y="292"/>
                  </a:cubicBezTo>
                  <a:cubicBezTo>
                    <a:pt x="31652" y="101"/>
                    <a:pt x="29640" y="0"/>
                    <a:pt x="275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48"/>
            <p:cNvSpPr/>
            <p:nvPr/>
          </p:nvSpPr>
          <p:spPr>
            <a:xfrm>
              <a:off x="4718825" y="2580450"/>
              <a:ext cx="743775" cy="185525"/>
            </a:xfrm>
            <a:custGeom>
              <a:avLst/>
              <a:gdLst/>
              <a:ahLst/>
              <a:cxnLst/>
              <a:rect l="l" t="t" r="r" b="b"/>
              <a:pathLst>
                <a:path w="29751" h="7421" extrusionOk="0">
                  <a:moveTo>
                    <a:pt x="17739" y="0"/>
                  </a:moveTo>
                  <a:cubicBezTo>
                    <a:pt x="12289" y="0"/>
                    <a:pt x="6559" y="707"/>
                    <a:pt x="1279" y="2272"/>
                  </a:cubicBezTo>
                  <a:cubicBezTo>
                    <a:pt x="552" y="2949"/>
                    <a:pt x="1" y="3676"/>
                    <a:pt x="201" y="4729"/>
                  </a:cubicBezTo>
                  <a:cubicBezTo>
                    <a:pt x="602" y="6182"/>
                    <a:pt x="2156" y="6558"/>
                    <a:pt x="3334" y="6834"/>
                  </a:cubicBezTo>
                  <a:cubicBezTo>
                    <a:pt x="4233" y="6929"/>
                    <a:pt x="5124" y="6965"/>
                    <a:pt x="6010" y="6965"/>
                  </a:cubicBezTo>
                  <a:cubicBezTo>
                    <a:pt x="8540" y="6965"/>
                    <a:pt x="11034" y="6677"/>
                    <a:pt x="13578" y="6677"/>
                  </a:cubicBezTo>
                  <a:cubicBezTo>
                    <a:pt x="15061" y="6677"/>
                    <a:pt x="16561" y="6775"/>
                    <a:pt x="18096" y="7084"/>
                  </a:cubicBezTo>
                  <a:cubicBezTo>
                    <a:pt x="19054" y="7306"/>
                    <a:pt x="20085" y="7421"/>
                    <a:pt x="21123" y="7421"/>
                  </a:cubicBezTo>
                  <a:cubicBezTo>
                    <a:pt x="25380" y="7421"/>
                    <a:pt x="29751" y="5483"/>
                    <a:pt x="29650" y="969"/>
                  </a:cubicBezTo>
                  <a:cubicBezTo>
                    <a:pt x="27645" y="643"/>
                    <a:pt x="25565" y="493"/>
                    <a:pt x="23735" y="292"/>
                  </a:cubicBezTo>
                  <a:cubicBezTo>
                    <a:pt x="21802" y="101"/>
                    <a:pt x="19790" y="0"/>
                    <a:pt x="17739" y="0"/>
                  </a:cubicBezTo>
                  <a:close/>
                </a:path>
              </a:pathLst>
            </a:custGeom>
            <a:solidFill>
              <a:srgbClr val="191919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48"/>
            <p:cNvSpPr/>
            <p:nvPr/>
          </p:nvSpPr>
          <p:spPr>
            <a:xfrm>
              <a:off x="4827850" y="1998775"/>
              <a:ext cx="675475" cy="726125"/>
            </a:xfrm>
            <a:custGeom>
              <a:avLst/>
              <a:gdLst/>
              <a:ahLst/>
              <a:cxnLst/>
              <a:rect l="l" t="t" r="r" b="b"/>
              <a:pathLst>
                <a:path w="27019" h="29045" extrusionOk="0">
                  <a:moveTo>
                    <a:pt x="16818" y="0"/>
                  </a:moveTo>
                  <a:cubicBezTo>
                    <a:pt x="16818" y="0"/>
                    <a:pt x="6442" y="1354"/>
                    <a:pt x="2131" y="9599"/>
                  </a:cubicBezTo>
                  <a:cubicBezTo>
                    <a:pt x="1" y="13635"/>
                    <a:pt x="176" y="26442"/>
                    <a:pt x="176" y="26442"/>
                  </a:cubicBezTo>
                  <a:cubicBezTo>
                    <a:pt x="2453" y="28368"/>
                    <a:pt x="5129" y="29044"/>
                    <a:pt x="7763" y="29044"/>
                  </a:cubicBezTo>
                  <a:cubicBezTo>
                    <a:pt x="13971" y="29044"/>
                    <a:pt x="19950" y="25289"/>
                    <a:pt x="19950" y="25289"/>
                  </a:cubicBezTo>
                  <a:cubicBezTo>
                    <a:pt x="19950" y="25289"/>
                    <a:pt x="15840" y="8998"/>
                    <a:pt x="17219" y="6843"/>
                  </a:cubicBezTo>
                  <a:cubicBezTo>
                    <a:pt x="17635" y="6191"/>
                    <a:pt x="18320" y="5952"/>
                    <a:pt x="19089" y="5952"/>
                  </a:cubicBezTo>
                  <a:cubicBezTo>
                    <a:pt x="20863" y="5952"/>
                    <a:pt x="23082" y="7225"/>
                    <a:pt x="23484" y="7645"/>
                  </a:cubicBezTo>
                  <a:cubicBezTo>
                    <a:pt x="24086" y="8221"/>
                    <a:pt x="26241" y="10777"/>
                    <a:pt x="26241" y="10777"/>
                  </a:cubicBezTo>
                  <a:cubicBezTo>
                    <a:pt x="26241" y="10777"/>
                    <a:pt x="27018" y="8622"/>
                    <a:pt x="26442" y="6667"/>
                  </a:cubicBezTo>
                  <a:cubicBezTo>
                    <a:pt x="24863" y="577"/>
                    <a:pt x="16818" y="0"/>
                    <a:pt x="168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48"/>
            <p:cNvSpPr/>
            <p:nvPr/>
          </p:nvSpPr>
          <p:spPr>
            <a:xfrm>
              <a:off x="4831600" y="2117825"/>
              <a:ext cx="533250" cy="607075"/>
            </a:xfrm>
            <a:custGeom>
              <a:avLst/>
              <a:gdLst/>
              <a:ahLst/>
              <a:cxnLst/>
              <a:rect l="l" t="t" r="r" b="b"/>
              <a:pathLst>
                <a:path w="21330" h="24283" extrusionOk="0">
                  <a:moveTo>
                    <a:pt x="17817" y="0"/>
                  </a:moveTo>
                  <a:cubicBezTo>
                    <a:pt x="17461" y="0"/>
                    <a:pt x="17096" y="76"/>
                    <a:pt x="16718" y="251"/>
                  </a:cubicBezTo>
                  <a:cubicBezTo>
                    <a:pt x="11906" y="2482"/>
                    <a:pt x="15565" y="9524"/>
                    <a:pt x="14111" y="13584"/>
                  </a:cubicBezTo>
                  <a:cubicBezTo>
                    <a:pt x="13334" y="15414"/>
                    <a:pt x="10853" y="16066"/>
                    <a:pt x="8748" y="16592"/>
                  </a:cubicBezTo>
                  <a:cubicBezTo>
                    <a:pt x="6844" y="17113"/>
                    <a:pt x="4994" y="17380"/>
                    <a:pt x="3134" y="17380"/>
                  </a:cubicBezTo>
                  <a:cubicBezTo>
                    <a:pt x="2129" y="17380"/>
                    <a:pt x="1121" y="17302"/>
                    <a:pt x="101" y="17143"/>
                  </a:cubicBezTo>
                  <a:cubicBezTo>
                    <a:pt x="1" y="19750"/>
                    <a:pt x="26" y="21680"/>
                    <a:pt x="26" y="21680"/>
                  </a:cubicBezTo>
                  <a:cubicBezTo>
                    <a:pt x="2303" y="23606"/>
                    <a:pt x="4979" y="24282"/>
                    <a:pt x="7613" y="24282"/>
                  </a:cubicBezTo>
                  <a:cubicBezTo>
                    <a:pt x="13821" y="24282"/>
                    <a:pt x="19800" y="20527"/>
                    <a:pt x="19800" y="20527"/>
                  </a:cubicBezTo>
                  <a:cubicBezTo>
                    <a:pt x="19800" y="20527"/>
                    <a:pt x="15690" y="4236"/>
                    <a:pt x="17069" y="2081"/>
                  </a:cubicBezTo>
                  <a:cubicBezTo>
                    <a:pt x="17480" y="1433"/>
                    <a:pt x="18162" y="1194"/>
                    <a:pt x="18930" y="1194"/>
                  </a:cubicBezTo>
                  <a:cubicBezTo>
                    <a:pt x="19708" y="1194"/>
                    <a:pt x="20573" y="1439"/>
                    <a:pt x="21329" y="1755"/>
                  </a:cubicBezTo>
                  <a:cubicBezTo>
                    <a:pt x="20164" y="900"/>
                    <a:pt x="19044" y="0"/>
                    <a:pt x="17817" y="0"/>
                  </a:cubicBezTo>
                  <a:close/>
                </a:path>
              </a:pathLst>
            </a:custGeom>
            <a:solidFill>
              <a:srgbClr val="191919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48"/>
            <p:cNvSpPr/>
            <p:nvPr/>
          </p:nvSpPr>
          <p:spPr>
            <a:xfrm>
              <a:off x="4818450" y="2530100"/>
              <a:ext cx="523200" cy="187600"/>
            </a:xfrm>
            <a:custGeom>
              <a:avLst/>
              <a:gdLst/>
              <a:ahLst/>
              <a:cxnLst/>
              <a:rect l="l" t="t" r="r" b="b"/>
              <a:pathLst>
                <a:path w="20928" h="7504" extrusionOk="0">
                  <a:moveTo>
                    <a:pt x="19399" y="1"/>
                  </a:moveTo>
                  <a:cubicBezTo>
                    <a:pt x="19399" y="1"/>
                    <a:pt x="15170" y="2490"/>
                    <a:pt x="6642" y="2490"/>
                  </a:cubicBezTo>
                  <a:cubicBezTo>
                    <a:pt x="4831" y="2490"/>
                    <a:pt x="2826" y="2378"/>
                    <a:pt x="627" y="2106"/>
                  </a:cubicBezTo>
                  <a:lnTo>
                    <a:pt x="1" y="4211"/>
                  </a:lnTo>
                  <a:lnTo>
                    <a:pt x="101" y="6918"/>
                  </a:lnTo>
                  <a:cubicBezTo>
                    <a:pt x="101" y="6918"/>
                    <a:pt x="3528" y="7504"/>
                    <a:pt x="7754" y="7504"/>
                  </a:cubicBezTo>
                  <a:cubicBezTo>
                    <a:pt x="11957" y="7504"/>
                    <a:pt x="16952" y="6924"/>
                    <a:pt x="20151" y="4612"/>
                  </a:cubicBezTo>
                  <a:cubicBezTo>
                    <a:pt x="20928" y="3835"/>
                    <a:pt x="20727" y="3033"/>
                    <a:pt x="20727" y="3033"/>
                  </a:cubicBezTo>
                  <a:lnTo>
                    <a:pt x="20226" y="978"/>
                  </a:lnTo>
                  <a:lnTo>
                    <a:pt x="193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48"/>
            <p:cNvSpPr/>
            <p:nvPr/>
          </p:nvSpPr>
          <p:spPr>
            <a:xfrm>
              <a:off x="4818450" y="2584625"/>
              <a:ext cx="523200" cy="133075"/>
            </a:xfrm>
            <a:custGeom>
              <a:avLst/>
              <a:gdLst/>
              <a:ahLst/>
              <a:cxnLst/>
              <a:rect l="l" t="t" r="r" b="b"/>
              <a:pathLst>
                <a:path w="20928" h="5323" extrusionOk="0">
                  <a:moveTo>
                    <a:pt x="20502" y="0"/>
                  </a:moveTo>
                  <a:cubicBezTo>
                    <a:pt x="17859" y="2841"/>
                    <a:pt x="14146" y="3798"/>
                    <a:pt x="10399" y="3798"/>
                  </a:cubicBezTo>
                  <a:cubicBezTo>
                    <a:pt x="8922" y="3798"/>
                    <a:pt x="7440" y="3650"/>
                    <a:pt x="6016" y="3409"/>
                  </a:cubicBezTo>
                  <a:cubicBezTo>
                    <a:pt x="3860" y="3033"/>
                    <a:pt x="2006" y="2105"/>
                    <a:pt x="351" y="877"/>
                  </a:cubicBezTo>
                  <a:lnTo>
                    <a:pt x="1" y="2030"/>
                  </a:lnTo>
                  <a:lnTo>
                    <a:pt x="101" y="4737"/>
                  </a:lnTo>
                  <a:cubicBezTo>
                    <a:pt x="101" y="4737"/>
                    <a:pt x="3528" y="5323"/>
                    <a:pt x="7754" y="5323"/>
                  </a:cubicBezTo>
                  <a:cubicBezTo>
                    <a:pt x="11957" y="5323"/>
                    <a:pt x="16952" y="4743"/>
                    <a:pt x="20151" y="2431"/>
                  </a:cubicBezTo>
                  <a:cubicBezTo>
                    <a:pt x="20928" y="1654"/>
                    <a:pt x="20727" y="852"/>
                    <a:pt x="20727" y="852"/>
                  </a:cubicBezTo>
                  <a:lnTo>
                    <a:pt x="20502" y="0"/>
                  </a:lnTo>
                  <a:close/>
                </a:path>
              </a:pathLst>
            </a:custGeom>
            <a:solidFill>
              <a:srgbClr val="191919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48"/>
            <p:cNvSpPr/>
            <p:nvPr/>
          </p:nvSpPr>
          <p:spPr>
            <a:xfrm>
              <a:off x="5030850" y="2563325"/>
              <a:ext cx="150400" cy="172950"/>
            </a:xfrm>
            <a:custGeom>
              <a:avLst/>
              <a:gdLst/>
              <a:ahLst/>
              <a:cxnLst/>
              <a:rect l="l" t="t" r="r" b="b"/>
              <a:pathLst>
                <a:path w="6016" h="6918" extrusionOk="0">
                  <a:moveTo>
                    <a:pt x="4086" y="677"/>
                  </a:moveTo>
                  <a:lnTo>
                    <a:pt x="4612" y="1479"/>
                  </a:lnTo>
                  <a:lnTo>
                    <a:pt x="5289" y="5338"/>
                  </a:lnTo>
                  <a:lnTo>
                    <a:pt x="4888" y="6015"/>
                  </a:lnTo>
                  <a:lnTo>
                    <a:pt x="1680" y="6291"/>
                  </a:lnTo>
                  <a:lnTo>
                    <a:pt x="1129" y="5739"/>
                  </a:lnTo>
                  <a:lnTo>
                    <a:pt x="678" y="1805"/>
                  </a:lnTo>
                  <a:lnTo>
                    <a:pt x="1530" y="877"/>
                  </a:lnTo>
                  <a:lnTo>
                    <a:pt x="4086" y="677"/>
                  </a:lnTo>
                  <a:close/>
                  <a:moveTo>
                    <a:pt x="4186" y="0"/>
                  </a:moveTo>
                  <a:lnTo>
                    <a:pt x="1279" y="175"/>
                  </a:lnTo>
                  <a:lnTo>
                    <a:pt x="1" y="1078"/>
                  </a:lnTo>
                  <a:lnTo>
                    <a:pt x="627" y="6216"/>
                  </a:lnTo>
                  <a:lnTo>
                    <a:pt x="1304" y="6917"/>
                  </a:lnTo>
                  <a:lnTo>
                    <a:pt x="5490" y="6566"/>
                  </a:lnTo>
                  <a:lnTo>
                    <a:pt x="6016" y="5689"/>
                  </a:lnTo>
                  <a:lnTo>
                    <a:pt x="5139" y="627"/>
                  </a:lnTo>
                  <a:lnTo>
                    <a:pt x="418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48"/>
            <p:cNvSpPr/>
            <p:nvPr/>
          </p:nvSpPr>
          <p:spPr>
            <a:xfrm>
              <a:off x="5030850" y="2572075"/>
              <a:ext cx="141000" cy="164200"/>
            </a:xfrm>
            <a:custGeom>
              <a:avLst/>
              <a:gdLst/>
              <a:ahLst/>
              <a:cxnLst/>
              <a:rect l="l" t="t" r="r" b="b"/>
              <a:pathLst>
                <a:path w="5640" h="6568" extrusionOk="0">
                  <a:moveTo>
                    <a:pt x="1028" y="1"/>
                  </a:moveTo>
                  <a:lnTo>
                    <a:pt x="1" y="728"/>
                  </a:lnTo>
                  <a:lnTo>
                    <a:pt x="627" y="5866"/>
                  </a:lnTo>
                  <a:lnTo>
                    <a:pt x="1304" y="6567"/>
                  </a:lnTo>
                  <a:lnTo>
                    <a:pt x="5490" y="6216"/>
                  </a:lnTo>
                  <a:lnTo>
                    <a:pt x="5640" y="5941"/>
                  </a:lnTo>
                  <a:cubicBezTo>
                    <a:pt x="5439" y="5790"/>
                    <a:pt x="5214" y="5615"/>
                    <a:pt x="5013" y="5465"/>
                  </a:cubicBezTo>
                  <a:lnTo>
                    <a:pt x="4888" y="5665"/>
                  </a:lnTo>
                  <a:lnTo>
                    <a:pt x="1680" y="5941"/>
                  </a:lnTo>
                  <a:lnTo>
                    <a:pt x="1129" y="5389"/>
                  </a:lnTo>
                  <a:lnTo>
                    <a:pt x="678" y="1455"/>
                  </a:lnTo>
                  <a:lnTo>
                    <a:pt x="1354" y="728"/>
                  </a:lnTo>
                  <a:cubicBezTo>
                    <a:pt x="1229" y="477"/>
                    <a:pt x="1129" y="226"/>
                    <a:pt x="1028" y="1"/>
                  </a:cubicBezTo>
                  <a:close/>
                </a:path>
              </a:pathLst>
            </a:custGeom>
            <a:solidFill>
              <a:srgbClr val="191919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4E565F1-33F1-41FC-98C5-54DD7C50DCE7}"/>
              </a:ext>
            </a:extLst>
          </p:cNvPr>
          <p:cNvSpPr txBox="1"/>
          <p:nvPr/>
        </p:nvSpPr>
        <p:spPr>
          <a:xfrm>
            <a:off x="2043261" y="1649027"/>
            <a:ext cx="547917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9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arry Potter (Russian Version o" pitchFamily="2" charset="0"/>
                <a:ea typeface="+mj-ea"/>
                <a:cs typeface="+mj-cs"/>
              </a:rPr>
              <a:t>Замечательно!</a:t>
            </a:r>
            <a:endParaRPr lang="ru-RU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4" name="Google Shape;2314;p47"/>
          <p:cNvGrpSpPr/>
          <p:nvPr/>
        </p:nvGrpSpPr>
        <p:grpSpPr>
          <a:xfrm>
            <a:off x="-1165922" y="-253925"/>
            <a:ext cx="11530090" cy="5397429"/>
            <a:chOff x="-1165922" y="-253925"/>
            <a:chExt cx="11530090" cy="5397429"/>
          </a:xfrm>
        </p:grpSpPr>
        <p:grpSp>
          <p:nvGrpSpPr>
            <p:cNvPr id="2315" name="Google Shape;2315;p47"/>
            <p:cNvGrpSpPr/>
            <p:nvPr/>
          </p:nvGrpSpPr>
          <p:grpSpPr>
            <a:xfrm>
              <a:off x="-1165922" y="-253925"/>
              <a:ext cx="11530090" cy="5397429"/>
              <a:chOff x="-1165922" y="-253925"/>
              <a:chExt cx="11530090" cy="5397429"/>
            </a:xfrm>
          </p:grpSpPr>
          <p:grpSp>
            <p:nvGrpSpPr>
              <p:cNvPr id="2316" name="Google Shape;2316;p47"/>
              <p:cNvGrpSpPr/>
              <p:nvPr/>
            </p:nvGrpSpPr>
            <p:grpSpPr>
              <a:xfrm>
                <a:off x="-1165922" y="-253925"/>
                <a:ext cx="11530090" cy="5238647"/>
                <a:chOff x="-1165922" y="-253925"/>
                <a:chExt cx="11530090" cy="5238647"/>
              </a:xfrm>
            </p:grpSpPr>
            <p:sp>
              <p:nvSpPr>
                <p:cNvPr id="2317" name="Google Shape;2317;p47"/>
                <p:cNvSpPr/>
                <p:nvPr/>
              </p:nvSpPr>
              <p:spPr>
                <a:xfrm>
                  <a:off x="921037" y="-253925"/>
                  <a:ext cx="534277" cy="5127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31967" extrusionOk="0">
                      <a:moveTo>
                        <a:pt x="1421" y="0"/>
                      </a:moveTo>
                      <a:cubicBezTo>
                        <a:pt x="855" y="1420"/>
                        <a:pt x="1094" y="3845"/>
                        <a:pt x="956" y="5391"/>
                      </a:cubicBezTo>
                      <a:cubicBezTo>
                        <a:pt x="793" y="7288"/>
                        <a:pt x="805" y="9261"/>
                        <a:pt x="881" y="11159"/>
                      </a:cubicBezTo>
                      <a:cubicBezTo>
                        <a:pt x="943" y="13106"/>
                        <a:pt x="1735" y="15758"/>
                        <a:pt x="1182" y="17706"/>
                      </a:cubicBezTo>
                      <a:cubicBezTo>
                        <a:pt x="818" y="18975"/>
                        <a:pt x="1" y="20018"/>
                        <a:pt x="240" y="21500"/>
                      </a:cubicBezTo>
                      <a:cubicBezTo>
                        <a:pt x="504" y="23147"/>
                        <a:pt x="642" y="24768"/>
                        <a:pt x="554" y="26489"/>
                      </a:cubicBezTo>
                      <a:cubicBezTo>
                        <a:pt x="466" y="28299"/>
                        <a:pt x="265" y="30096"/>
                        <a:pt x="127" y="31892"/>
                      </a:cubicBezTo>
                      <a:cubicBezTo>
                        <a:pt x="495" y="31914"/>
                        <a:pt x="852" y="31967"/>
                        <a:pt x="1170" y="31967"/>
                      </a:cubicBezTo>
                      <a:cubicBezTo>
                        <a:pt x="1600" y="31967"/>
                        <a:pt x="1958" y="31870"/>
                        <a:pt x="2175" y="31465"/>
                      </a:cubicBezTo>
                      <a:cubicBezTo>
                        <a:pt x="2602" y="30648"/>
                        <a:pt x="2238" y="28236"/>
                        <a:pt x="2275" y="27281"/>
                      </a:cubicBezTo>
                      <a:cubicBezTo>
                        <a:pt x="2401" y="24830"/>
                        <a:pt x="2288" y="22481"/>
                        <a:pt x="3004" y="20143"/>
                      </a:cubicBezTo>
                      <a:cubicBezTo>
                        <a:pt x="3406" y="18849"/>
                        <a:pt x="3029" y="17592"/>
                        <a:pt x="3168" y="16260"/>
                      </a:cubicBezTo>
                      <a:cubicBezTo>
                        <a:pt x="3356" y="14388"/>
                        <a:pt x="3746" y="12566"/>
                        <a:pt x="3783" y="10669"/>
                      </a:cubicBezTo>
                      <a:cubicBezTo>
                        <a:pt x="3834" y="8834"/>
                        <a:pt x="3557" y="7012"/>
                        <a:pt x="3570" y="5177"/>
                      </a:cubicBezTo>
                      <a:cubicBezTo>
                        <a:pt x="3582" y="3808"/>
                        <a:pt x="3834" y="2463"/>
                        <a:pt x="3771" y="1093"/>
                      </a:cubicBezTo>
                      <a:lnTo>
                        <a:pt x="3771" y="1093"/>
                      </a:lnTo>
                      <a:cubicBezTo>
                        <a:pt x="3739" y="1094"/>
                        <a:pt x="3707" y="1095"/>
                        <a:pt x="3676" y="1095"/>
                      </a:cubicBezTo>
                      <a:cubicBezTo>
                        <a:pt x="2907" y="1095"/>
                        <a:pt x="2181" y="797"/>
                        <a:pt x="142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8" name="Google Shape;2318;p47"/>
                <p:cNvSpPr/>
                <p:nvPr/>
              </p:nvSpPr>
              <p:spPr>
                <a:xfrm>
                  <a:off x="425525" y="-106300"/>
                  <a:ext cx="294476" cy="5043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6" h="30177" extrusionOk="0">
                      <a:moveTo>
                        <a:pt x="1144" y="1"/>
                      </a:moveTo>
                      <a:cubicBezTo>
                        <a:pt x="968" y="528"/>
                        <a:pt x="981" y="1081"/>
                        <a:pt x="968" y="1722"/>
                      </a:cubicBezTo>
                      <a:cubicBezTo>
                        <a:pt x="968" y="5366"/>
                        <a:pt x="302" y="8696"/>
                        <a:pt x="101" y="12277"/>
                      </a:cubicBezTo>
                      <a:cubicBezTo>
                        <a:pt x="0" y="14049"/>
                        <a:pt x="453" y="15419"/>
                        <a:pt x="692" y="17078"/>
                      </a:cubicBezTo>
                      <a:cubicBezTo>
                        <a:pt x="905" y="18674"/>
                        <a:pt x="679" y="20244"/>
                        <a:pt x="679" y="21840"/>
                      </a:cubicBezTo>
                      <a:cubicBezTo>
                        <a:pt x="654" y="24529"/>
                        <a:pt x="1709" y="27495"/>
                        <a:pt x="830" y="30146"/>
                      </a:cubicBezTo>
                      <a:cubicBezTo>
                        <a:pt x="934" y="30167"/>
                        <a:pt x="1030" y="30176"/>
                        <a:pt x="1127" y="30176"/>
                      </a:cubicBezTo>
                      <a:cubicBezTo>
                        <a:pt x="1206" y="30176"/>
                        <a:pt x="1285" y="30170"/>
                        <a:pt x="1370" y="30159"/>
                      </a:cubicBezTo>
                      <a:cubicBezTo>
                        <a:pt x="1835" y="28513"/>
                        <a:pt x="1621" y="26339"/>
                        <a:pt x="1684" y="24630"/>
                      </a:cubicBezTo>
                      <a:cubicBezTo>
                        <a:pt x="1747" y="22745"/>
                        <a:pt x="1684" y="20847"/>
                        <a:pt x="1684" y="18975"/>
                      </a:cubicBezTo>
                      <a:cubicBezTo>
                        <a:pt x="1659" y="15029"/>
                        <a:pt x="151" y="10644"/>
                        <a:pt x="1194" y="6723"/>
                      </a:cubicBezTo>
                      <a:cubicBezTo>
                        <a:pt x="1621" y="5178"/>
                        <a:pt x="1797" y="4248"/>
                        <a:pt x="1647" y="2577"/>
                      </a:cubicBezTo>
                      <a:cubicBezTo>
                        <a:pt x="1571" y="1797"/>
                        <a:pt x="1810" y="491"/>
                        <a:pt x="11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19" name="Google Shape;2319;p47"/>
                <p:cNvSpPr/>
                <p:nvPr/>
              </p:nvSpPr>
              <p:spPr>
                <a:xfrm>
                  <a:off x="1455325" y="-132450"/>
                  <a:ext cx="229850" cy="49650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3" h="29339" extrusionOk="0">
                      <a:moveTo>
                        <a:pt x="1056" y="1"/>
                      </a:moveTo>
                      <a:lnTo>
                        <a:pt x="1056" y="1"/>
                      </a:lnTo>
                      <a:cubicBezTo>
                        <a:pt x="792" y="290"/>
                        <a:pt x="503" y="742"/>
                        <a:pt x="365" y="1282"/>
                      </a:cubicBezTo>
                      <a:cubicBezTo>
                        <a:pt x="0" y="2438"/>
                        <a:pt x="289" y="3795"/>
                        <a:pt x="340" y="4977"/>
                      </a:cubicBezTo>
                      <a:cubicBezTo>
                        <a:pt x="440" y="7490"/>
                        <a:pt x="377" y="10016"/>
                        <a:pt x="252" y="12516"/>
                      </a:cubicBezTo>
                      <a:cubicBezTo>
                        <a:pt x="151" y="14703"/>
                        <a:pt x="227" y="16914"/>
                        <a:pt x="227" y="19101"/>
                      </a:cubicBezTo>
                      <a:cubicBezTo>
                        <a:pt x="227" y="20948"/>
                        <a:pt x="227" y="22619"/>
                        <a:pt x="377" y="24404"/>
                      </a:cubicBezTo>
                      <a:cubicBezTo>
                        <a:pt x="491" y="25786"/>
                        <a:pt x="453" y="28010"/>
                        <a:pt x="126" y="29317"/>
                      </a:cubicBezTo>
                      <a:cubicBezTo>
                        <a:pt x="200" y="29332"/>
                        <a:pt x="290" y="29339"/>
                        <a:pt x="383" y="29339"/>
                      </a:cubicBezTo>
                      <a:cubicBezTo>
                        <a:pt x="525" y="29339"/>
                        <a:pt x="673" y="29322"/>
                        <a:pt x="780" y="29292"/>
                      </a:cubicBezTo>
                      <a:cubicBezTo>
                        <a:pt x="968" y="25547"/>
                        <a:pt x="629" y="21953"/>
                        <a:pt x="805" y="18221"/>
                      </a:cubicBezTo>
                      <a:cubicBezTo>
                        <a:pt x="1094" y="12215"/>
                        <a:pt x="1433" y="6032"/>
                        <a:pt x="105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0" name="Google Shape;2320;p47"/>
                <p:cNvSpPr/>
                <p:nvPr/>
              </p:nvSpPr>
              <p:spPr>
                <a:xfrm>
                  <a:off x="5850450" y="-90540"/>
                  <a:ext cx="1019661" cy="5060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0" h="29978" extrusionOk="0">
                      <a:moveTo>
                        <a:pt x="5341" y="1"/>
                      </a:moveTo>
                      <a:cubicBezTo>
                        <a:pt x="4122" y="2690"/>
                        <a:pt x="4662" y="6145"/>
                        <a:pt x="3519" y="8960"/>
                      </a:cubicBezTo>
                      <a:cubicBezTo>
                        <a:pt x="3104" y="6032"/>
                        <a:pt x="3406" y="3029"/>
                        <a:pt x="3267" y="64"/>
                      </a:cubicBezTo>
                      <a:cubicBezTo>
                        <a:pt x="3235" y="59"/>
                        <a:pt x="3196" y="57"/>
                        <a:pt x="3155" y="57"/>
                      </a:cubicBezTo>
                      <a:cubicBezTo>
                        <a:pt x="2975" y="57"/>
                        <a:pt x="2734" y="96"/>
                        <a:pt x="2601" y="126"/>
                      </a:cubicBezTo>
                      <a:cubicBezTo>
                        <a:pt x="2438" y="1521"/>
                        <a:pt x="2953" y="2903"/>
                        <a:pt x="2840" y="4311"/>
                      </a:cubicBezTo>
                      <a:cubicBezTo>
                        <a:pt x="2275" y="3218"/>
                        <a:pt x="1119" y="629"/>
                        <a:pt x="0" y="202"/>
                      </a:cubicBezTo>
                      <a:lnTo>
                        <a:pt x="0" y="202"/>
                      </a:lnTo>
                      <a:cubicBezTo>
                        <a:pt x="641" y="956"/>
                        <a:pt x="918" y="2464"/>
                        <a:pt x="1483" y="3481"/>
                      </a:cubicBezTo>
                      <a:cubicBezTo>
                        <a:pt x="1998" y="4424"/>
                        <a:pt x="2551" y="4964"/>
                        <a:pt x="2727" y="5995"/>
                      </a:cubicBezTo>
                      <a:cubicBezTo>
                        <a:pt x="3192" y="8860"/>
                        <a:pt x="2526" y="11838"/>
                        <a:pt x="3029" y="14628"/>
                      </a:cubicBezTo>
                      <a:cubicBezTo>
                        <a:pt x="3808" y="18850"/>
                        <a:pt x="3871" y="23512"/>
                        <a:pt x="3871" y="27847"/>
                      </a:cubicBezTo>
                      <a:cubicBezTo>
                        <a:pt x="4020" y="29248"/>
                        <a:pt x="4222" y="29977"/>
                        <a:pt x="5052" y="29977"/>
                      </a:cubicBezTo>
                      <a:cubicBezTo>
                        <a:pt x="5130" y="29977"/>
                        <a:pt x="5213" y="29971"/>
                        <a:pt x="5303" y="29958"/>
                      </a:cubicBezTo>
                      <a:cubicBezTo>
                        <a:pt x="4700" y="27671"/>
                        <a:pt x="5228" y="24994"/>
                        <a:pt x="4901" y="22632"/>
                      </a:cubicBezTo>
                      <a:cubicBezTo>
                        <a:pt x="4524" y="19893"/>
                        <a:pt x="4197" y="17241"/>
                        <a:pt x="4160" y="14452"/>
                      </a:cubicBezTo>
                      <a:cubicBezTo>
                        <a:pt x="4122" y="12114"/>
                        <a:pt x="3908" y="10242"/>
                        <a:pt x="4512" y="8030"/>
                      </a:cubicBezTo>
                      <a:cubicBezTo>
                        <a:pt x="5077" y="5944"/>
                        <a:pt x="6509" y="1974"/>
                        <a:pt x="534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1" name="Google Shape;2321;p47"/>
                <p:cNvSpPr/>
                <p:nvPr/>
              </p:nvSpPr>
              <p:spPr>
                <a:xfrm>
                  <a:off x="7061062" y="-71333"/>
                  <a:ext cx="714557" cy="4685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2" h="29916" extrusionOk="0">
                      <a:moveTo>
                        <a:pt x="1920" y="1"/>
                      </a:moveTo>
                      <a:cubicBezTo>
                        <a:pt x="1318" y="1"/>
                        <a:pt x="550" y="168"/>
                        <a:pt x="0" y="184"/>
                      </a:cubicBezTo>
                      <a:cubicBezTo>
                        <a:pt x="1709" y="3476"/>
                        <a:pt x="1709" y="7208"/>
                        <a:pt x="1986" y="10827"/>
                      </a:cubicBezTo>
                      <a:cubicBezTo>
                        <a:pt x="2187" y="13403"/>
                        <a:pt x="2828" y="15854"/>
                        <a:pt x="3016" y="18430"/>
                      </a:cubicBezTo>
                      <a:cubicBezTo>
                        <a:pt x="3117" y="19712"/>
                        <a:pt x="3142" y="29827"/>
                        <a:pt x="4436" y="29915"/>
                      </a:cubicBezTo>
                      <a:cubicBezTo>
                        <a:pt x="4562" y="27653"/>
                        <a:pt x="4398" y="25366"/>
                        <a:pt x="4323" y="23104"/>
                      </a:cubicBezTo>
                      <a:cubicBezTo>
                        <a:pt x="4223" y="20516"/>
                        <a:pt x="4373" y="17852"/>
                        <a:pt x="4059" y="15288"/>
                      </a:cubicBezTo>
                      <a:cubicBezTo>
                        <a:pt x="3645" y="11757"/>
                        <a:pt x="3959" y="8239"/>
                        <a:pt x="3418" y="4708"/>
                      </a:cubicBezTo>
                      <a:cubicBezTo>
                        <a:pt x="3293" y="3878"/>
                        <a:pt x="3280" y="762"/>
                        <a:pt x="2702" y="209"/>
                      </a:cubicBezTo>
                      <a:cubicBezTo>
                        <a:pt x="2536" y="52"/>
                        <a:pt x="2254" y="1"/>
                        <a:pt x="19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2" name="Google Shape;2322;p47"/>
                <p:cNvSpPr/>
                <p:nvPr/>
              </p:nvSpPr>
              <p:spPr>
                <a:xfrm>
                  <a:off x="1455325" y="-164625"/>
                  <a:ext cx="810303" cy="496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2" h="30076" extrusionOk="0">
                      <a:moveTo>
                        <a:pt x="2903" y="0"/>
                      </a:moveTo>
                      <a:cubicBezTo>
                        <a:pt x="1709" y="2300"/>
                        <a:pt x="1797" y="6044"/>
                        <a:pt x="1784" y="8696"/>
                      </a:cubicBezTo>
                      <a:cubicBezTo>
                        <a:pt x="1759" y="11196"/>
                        <a:pt x="1973" y="13785"/>
                        <a:pt x="1747" y="16273"/>
                      </a:cubicBezTo>
                      <a:cubicBezTo>
                        <a:pt x="1470" y="15406"/>
                        <a:pt x="1206" y="14350"/>
                        <a:pt x="616" y="13446"/>
                      </a:cubicBezTo>
                      <a:lnTo>
                        <a:pt x="616" y="13446"/>
                      </a:lnTo>
                      <a:cubicBezTo>
                        <a:pt x="528" y="15507"/>
                        <a:pt x="1634" y="17517"/>
                        <a:pt x="1910" y="19515"/>
                      </a:cubicBezTo>
                      <a:cubicBezTo>
                        <a:pt x="2350" y="22606"/>
                        <a:pt x="0" y="26615"/>
                        <a:pt x="1206" y="29492"/>
                      </a:cubicBezTo>
                      <a:cubicBezTo>
                        <a:pt x="1532" y="29951"/>
                        <a:pt x="2104" y="30076"/>
                        <a:pt x="2680" y="30076"/>
                      </a:cubicBezTo>
                      <a:cubicBezTo>
                        <a:pt x="2861" y="30076"/>
                        <a:pt x="3043" y="30063"/>
                        <a:pt x="3217" y="30045"/>
                      </a:cubicBezTo>
                      <a:cubicBezTo>
                        <a:pt x="3104" y="28072"/>
                        <a:pt x="4009" y="26049"/>
                        <a:pt x="3782" y="23963"/>
                      </a:cubicBezTo>
                      <a:cubicBezTo>
                        <a:pt x="3506" y="21425"/>
                        <a:pt x="3644" y="19063"/>
                        <a:pt x="3644" y="16474"/>
                      </a:cubicBezTo>
                      <a:cubicBezTo>
                        <a:pt x="3644" y="11284"/>
                        <a:pt x="5052" y="5944"/>
                        <a:pt x="4637" y="779"/>
                      </a:cubicBezTo>
                      <a:cubicBezTo>
                        <a:pt x="4046" y="553"/>
                        <a:pt x="3481" y="264"/>
                        <a:pt x="290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3" name="Google Shape;2323;p47"/>
                <p:cNvSpPr/>
                <p:nvPr/>
              </p:nvSpPr>
              <p:spPr>
                <a:xfrm>
                  <a:off x="6667725" y="-94625"/>
                  <a:ext cx="1216545" cy="50439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7" h="30197" extrusionOk="0">
                      <a:moveTo>
                        <a:pt x="1647" y="1"/>
                      </a:moveTo>
                      <a:cubicBezTo>
                        <a:pt x="1132" y="1"/>
                        <a:pt x="642" y="228"/>
                        <a:pt x="106" y="228"/>
                      </a:cubicBezTo>
                      <a:cubicBezTo>
                        <a:pt x="92" y="228"/>
                        <a:pt x="77" y="227"/>
                        <a:pt x="63" y="227"/>
                      </a:cubicBezTo>
                      <a:lnTo>
                        <a:pt x="63" y="227"/>
                      </a:lnTo>
                      <a:cubicBezTo>
                        <a:pt x="0" y="2200"/>
                        <a:pt x="641" y="4537"/>
                        <a:pt x="805" y="6585"/>
                      </a:cubicBezTo>
                      <a:cubicBezTo>
                        <a:pt x="981" y="8784"/>
                        <a:pt x="1722" y="10908"/>
                        <a:pt x="2099" y="12994"/>
                      </a:cubicBezTo>
                      <a:cubicBezTo>
                        <a:pt x="2313" y="14163"/>
                        <a:pt x="2112" y="15646"/>
                        <a:pt x="1998" y="16802"/>
                      </a:cubicBezTo>
                      <a:cubicBezTo>
                        <a:pt x="1848" y="18360"/>
                        <a:pt x="1772" y="20006"/>
                        <a:pt x="2024" y="21552"/>
                      </a:cubicBezTo>
                      <a:cubicBezTo>
                        <a:pt x="2262" y="23110"/>
                        <a:pt x="2074" y="25447"/>
                        <a:pt x="2639" y="26829"/>
                      </a:cubicBezTo>
                      <a:cubicBezTo>
                        <a:pt x="2564" y="28299"/>
                        <a:pt x="2438" y="29267"/>
                        <a:pt x="2388" y="30197"/>
                      </a:cubicBezTo>
                      <a:cubicBezTo>
                        <a:pt x="3159" y="29981"/>
                        <a:pt x="3986" y="29849"/>
                        <a:pt x="4796" y="29849"/>
                      </a:cubicBezTo>
                      <a:cubicBezTo>
                        <a:pt x="5069" y="29849"/>
                        <a:pt x="5339" y="29864"/>
                        <a:pt x="5605" y="29895"/>
                      </a:cubicBezTo>
                      <a:cubicBezTo>
                        <a:pt x="4801" y="24907"/>
                        <a:pt x="3519" y="19528"/>
                        <a:pt x="4738" y="14590"/>
                      </a:cubicBezTo>
                      <a:cubicBezTo>
                        <a:pt x="5102" y="13132"/>
                        <a:pt x="7766" y="2502"/>
                        <a:pt x="6208" y="1961"/>
                      </a:cubicBezTo>
                      <a:lnTo>
                        <a:pt x="6208" y="1961"/>
                      </a:lnTo>
                      <a:cubicBezTo>
                        <a:pt x="5793" y="3519"/>
                        <a:pt x="5806" y="5216"/>
                        <a:pt x="5454" y="6812"/>
                      </a:cubicBezTo>
                      <a:cubicBezTo>
                        <a:pt x="4788" y="9740"/>
                        <a:pt x="4323" y="12617"/>
                        <a:pt x="3682" y="15545"/>
                      </a:cubicBezTo>
                      <a:cubicBezTo>
                        <a:pt x="2853" y="14175"/>
                        <a:pt x="3217" y="11562"/>
                        <a:pt x="2991" y="9966"/>
                      </a:cubicBezTo>
                      <a:cubicBezTo>
                        <a:pt x="2514" y="6686"/>
                        <a:pt x="1672" y="3356"/>
                        <a:pt x="16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4" name="Google Shape;2324;p47"/>
                <p:cNvSpPr/>
                <p:nvPr/>
              </p:nvSpPr>
              <p:spPr>
                <a:xfrm>
                  <a:off x="7745250" y="-172800"/>
                  <a:ext cx="1188822" cy="49649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90" h="28641" extrusionOk="0">
                      <a:moveTo>
                        <a:pt x="339" y="1"/>
                      </a:moveTo>
                      <a:cubicBezTo>
                        <a:pt x="0" y="2225"/>
                        <a:pt x="767" y="4751"/>
                        <a:pt x="1194" y="7101"/>
                      </a:cubicBezTo>
                      <a:cubicBezTo>
                        <a:pt x="1395" y="8194"/>
                        <a:pt x="1407" y="9639"/>
                        <a:pt x="1822" y="10644"/>
                      </a:cubicBezTo>
                      <a:cubicBezTo>
                        <a:pt x="2099" y="11323"/>
                        <a:pt x="2840" y="11712"/>
                        <a:pt x="3116" y="12366"/>
                      </a:cubicBezTo>
                      <a:cubicBezTo>
                        <a:pt x="3531" y="13308"/>
                        <a:pt x="2953" y="14364"/>
                        <a:pt x="3242" y="15344"/>
                      </a:cubicBezTo>
                      <a:cubicBezTo>
                        <a:pt x="3481" y="16123"/>
                        <a:pt x="3770" y="16374"/>
                        <a:pt x="3795" y="17304"/>
                      </a:cubicBezTo>
                      <a:cubicBezTo>
                        <a:pt x="3808" y="18159"/>
                        <a:pt x="3707" y="19063"/>
                        <a:pt x="3782" y="19918"/>
                      </a:cubicBezTo>
                      <a:cubicBezTo>
                        <a:pt x="3895" y="21036"/>
                        <a:pt x="4084" y="22205"/>
                        <a:pt x="4172" y="23373"/>
                      </a:cubicBezTo>
                      <a:cubicBezTo>
                        <a:pt x="4272" y="24756"/>
                        <a:pt x="3845" y="26678"/>
                        <a:pt x="4323" y="28010"/>
                      </a:cubicBezTo>
                      <a:cubicBezTo>
                        <a:pt x="4942" y="28370"/>
                        <a:pt x="5833" y="28640"/>
                        <a:pt x="6594" y="28640"/>
                      </a:cubicBezTo>
                      <a:cubicBezTo>
                        <a:pt x="6976" y="28640"/>
                        <a:pt x="7325" y="28572"/>
                        <a:pt x="7590" y="28412"/>
                      </a:cubicBezTo>
                      <a:cubicBezTo>
                        <a:pt x="6899" y="25359"/>
                        <a:pt x="7288" y="22079"/>
                        <a:pt x="6874" y="18988"/>
                      </a:cubicBezTo>
                      <a:cubicBezTo>
                        <a:pt x="6685" y="17555"/>
                        <a:pt x="6208" y="16223"/>
                        <a:pt x="6157" y="14766"/>
                      </a:cubicBezTo>
                      <a:cubicBezTo>
                        <a:pt x="6132" y="14075"/>
                        <a:pt x="6245" y="13371"/>
                        <a:pt x="6157" y="12692"/>
                      </a:cubicBezTo>
                      <a:cubicBezTo>
                        <a:pt x="5981" y="11210"/>
                        <a:pt x="5014" y="10054"/>
                        <a:pt x="4976" y="8483"/>
                      </a:cubicBezTo>
                      <a:cubicBezTo>
                        <a:pt x="4913" y="6171"/>
                        <a:pt x="4335" y="2765"/>
                        <a:pt x="5265" y="604"/>
                      </a:cubicBezTo>
                      <a:lnTo>
                        <a:pt x="5265" y="604"/>
                      </a:lnTo>
                      <a:cubicBezTo>
                        <a:pt x="4952" y="622"/>
                        <a:pt x="4618" y="646"/>
                        <a:pt x="4284" y="646"/>
                      </a:cubicBezTo>
                      <a:cubicBezTo>
                        <a:pt x="3679" y="646"/>
                        <a:pt x="3074" y="567"/>
                        <a:pt x="2589" y="227"/>
                      </a:cubicBezTo>
                      <a:cubicBezTo>
                        <a:pt x="2312" y="730"/>
                        <a:pt x="2400" y="1308"/>
                        <a:pt x="2413" y="1886"/>
                      </a:cubicBezTo>
                      <a:cubicBezTo>
                        <a:pt x="2450" y="3431"/>
                        <a:pt x="2375" y="4914"/>
                        <a:pt x="2149" y="6460"/>
                      </a:cubicBezTo>
                      <a:cubicBezTo>
                        <a:pt x="1307" y="5040"/>
                        <a:pt x="1332" y="2464"/>
                        <a:pt x="1081" y="855"/>
                      </a:cubicBezTo>
                      <a:cubicBezTo>
                        <a:pt x="679" y="742"/>
                        <a:pt x="415" y="428"/>
                        <a:pt x="33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5" name="Google Shape;2325;p47"/>
                <p:cNvSpPr/>
                <p:nvPr/>
              </p:nvSpPr>
              <p:spPr>
                <a:xfrm flipH="1">
                  <a:off x="1882313" y="-90540"/>
                  <a:ext cx="1019661" cy="5060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0" h="29978" extrusionOk="0">
                      <a:moveTo>
                        <a:pt x="5341" y="1"/>
                      </a:moveTo>
                      <a:cubicBezTo>
                        <a:pt x="4122" y="2690"/>
                        <a:pt x="4662" y="6145"/>
                        <a:pt x="3519" y="8960"/>
                      </a:cubicBezTo>
                      <a:cubicBezTo>
                        <a:pt x="3104" y="6032"/>
                        <a:pt x="3406" y="3029"/>
                        <a:pt x="3267" y="64"/>
                      </a:cubicBezTo>
                      <a:cubicBezTo>
                        <a:pt x="3235" y="59"/>
                        <a:pt x="3196" y="57"/>
                        <a:pt x="3155" y="57"/>
                      </a:cubicBezTo>
                      <a:cubicBezTo>
                        <a:pt x="2975" y="57"/>
                        <a:pt x="2734" y="96"/>
                        <a:pt x="2601" y="126"/>
                      </a:cubicBezTo>
                      <a:cubicBezTo>
                        <a:pt x="2438" y="1521"/>
                        <a:pt x="2953" y="2903"/>
                        <a:pt x="2840" y="4311"/>
                      </a:cubicBezTo>
                      <a:cubicBezTo>
                        <a:pt x="2275" y="3218"/>
                        <a:pt x="1119" y="629"/>
                        <a:pt x="0" y="202"/>
                      </a:cubicBezTo>
                      <a:lnTo>
                        <a:pt x="0" y="202"/>
                      </a:lnTo>
                      <a:cubicBezTo>
                        <a:pt x="641" y="956"/>
                        <a:pt x="918" y="2464"/>
                        <a:pt x="1483" y="3481"/>
                      </a:cubicBezTo>
                      <a:cubicBezTo>
                        <a:pt x="1998" y="4424"/>
                        <a:pt x="2551" y="4964"/>
                        <a:pt x="2727" y="5995"/>
                      </a:cubicBezTo>
                      <a:cubicBezTo>
                        <a:pt x="3192" y="8860"/>
                        <a:pt x="2526" y="11838"/>
                        <a:pt x="3029" y="14628"/>
                      </a:cubicBezTo>
                      <a:cubicBezTo>
                        <a:pt x="3808" y="18850"/>
                        <a:pt x="3871" y="23512"/>
                        <a:pt x="3871" y="27847"/>
                      </a:cubicBezTo>
                      <a:cubicBezTo>
                        <a:pt x="4020" y="29248"/>
                        <a:pt x="4222" y="29977"/>
                        <a:pt x="5052" y="29977"/>
                      </a:cubicBezTo>
                      <a:cubicBezTo>
                        <a:pt x="5130" y="29977"/>
                        <a:pt x="5213" y="29971"/>
                        <a:pt x="5303" y="29958"/>
                      </a:cubicBezTo>
                      <a:cubicBezTo>
                        <a:pt x="4700" y="27671"/>
                        <a:pt x="5228" y="24994"/>
                        <a:pt x="4901" y="22632"/>
                      </a:cubicBezTo>
                      <a:cubicBezTo>
                        <a:pt x="4524" y="19893"/>
                        <a:pt x="4197" y="17241"/>
                        <a:pt x="4160" y="14452"/>
                      </a:cubicBezTo>
                      <a:cubicBezTo>
                        <a:pt x="4122" y="12114"/>
                        <a:pt x="3908" y="10242"/>
                        <a:pt x="4512" y="8030"/>
                      </a:cubicBezTo>
                      <a:cubicBezTo>
                        <a:pt x="5077" y="5944"/>
                        <a:pt x="6509" y="1974"/>
                        <a:pt x="534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6" name="Google Shape;2326;p47"/>
                <p:cNvSpPr/>
                <p:nvPr/>
              </p:nvSpPr>
              <p:spPr>
                <a:xfrm>
                  <a:off x="-1165922" y="-146567"/>
                  <a:ext cx="3448653" cy="5090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1" h="31737" extrusionOk="0">
                      <a:moveTo>
                        <a:pt x="20010" y="1596"/>
                      </a:moveTo>
                      <a:cubicBezTo>
                        <a:pt x="19875" y="1806"/>
                        <a:pt x="19765" y="2027"/>
                        <a:pt x="19678" y="2212"/>
                      </a:cubicBezTo>
                      <a:cubicBezTo>
                        <a:pt x="19628" y="2325"/>
                        <a:pt x="19590" y="2451"/>
                        <a:pt x="19553" y="2589"/>
                      </a:cubicBezTo>
                      <a:cubicBezTo>
                        <a:pt x="19615" y="2250"/>
                        <a:pt x="19728" y="1923"/>
                        <a:pt x="20005" y="1596"/>
                      </a:cubicBezTo>
                      <a:cubicBezTo>
                        <a:pt x="20007" y="1596"/>
                        <a:pt x="20008" y="1596"/>
                        <a:pt x="20010" y="1596"/>
                      </a:cubicBezTo>
                      <a:close/>
                      <a:moveTo>
                        <a:pt x="18384" y="4273"/>
                      </a:moveTo>
                      <a:lnTo>
                        <a:pt x="18384" y="4273"/>
                      </a:lnTo>
                      <a:cubicBezTo>
                        <a:pt x="18258" y="4436"/>
                        <a:pt x="18107" y="4575"/>
                        <a:pt x="17919" y="4738"/>
                      </a:cubicBezTo>
                      <a:cubicBezTo>
                        <a:pt x="17567" y="5014"/>
                        <a:pt x="17215" y="5291"/>
                        <a:pt x="16851" y="5542"/>
                      </a:cubicBezTo>
                      <a:cubicBezTo>
                        <a:pt x="16939" y="5329"/>
                        <a:pt x="16977" y="5102"/>
                        <a:pt x="17027" y="4864"/>
                      </a:cubicBezTo>
                      <a:cubicBezTo>
                        <a:pt x="17127" y="4738"/>
                        <a:pt x="17492" y="4512"/>
                        <a:pt x="17592" y="4462"/>
                      </a:cubicBezTo>
                      <a:cubicBezTo>
                        <a:pt x="17844" y="4323"/>
                        <a:pt x="18120" y="4323"/>
                        <a:pt x="18384" y="4273"/>
                      </a:cubicBezTo>
                      <a:close/>
                      <a:moveTo>
                        <a:pt x="20068" y="1835"/>
                      </a:moveTo>
                      <a:lnTo>
                        <a:pt x="20068" y="1835"/>
                      </a:lnTo>
                      <a:cubicBezTo>
                        <a:pt x="20055" y="1936"/>
                        <a:pt x="20055" y="2036"/>
                        <a:pt x="20068" y="2137"/>
                      </a:cubicBezTo>
                      <a:cubicBezTo>
                        <a:pt x="20093" y="2514"/>
                        <a:pt x="20193" y="2903"/>
                        <a:pt x="20294" y="3268"/>
                      </a:cubicBezTo>
                      <a:cubicBezTo>
                        <a:pt x="20231" y="3368"/>
                        <a:pt x="20168" y="3456"/>
                        <a:pt x="20131" y="3557"/>
                      </a:cubicBezTo>
                      <a:cubicBezTo>
                        <a:pt x="19929" y="3959"/>
                        <a:pt x="20005" y="4286"/>
                        <a:pt x="19653" y="4637"/>
                      </a:cubicBezTo>
                      <a:cubicBezTo>
                        <a:pt x="19402" y="4889"/>
                        <a:pt x="19264" y="5253"/>
                        <a:pt x="18987" y="5467"/>
                      </a:cubicBezTo>
                      <a:cubicBezTo>
                        <a:pt x="18623" y="5743"/>
                        <a:pt x="18170" y="5831"/>
                        <a:pt x="17756" y="5982"/>
                      </a:cubicBezTo>
                      <a:cubicBezTo>
                        <a:pt x="17353" y="6120"/>
                        <a:pt x="16939" y="6233"/>
                        <a:pt x="16524" y="6346"/>
                      </a:cubicBezTo>
                      <a:cubicBezTo>
                        <a:pt x="16512" y="6346"/>
                        <a:pt x="16486" y="6359"/>
                        <a:pt x="16461" y="6359"/>
                      </a:cubicBezTo>
                      <a:cubicBezTo>
                        <a:pt x="16977" y="5995"/>
                        <a:pt x="17517" y="5643"/>
                        <a:pt x="18019" y="5241"/>
                      </a:cubicBezTo>
                      <a:cubicBezTo>
                        <a:pt x="18472" y="4876"/>
                        <a:pt x="19000" y="4499"/>
                        <a:pt x="19251" y="3959"/>
                      </a:cubicBezTo>
                      <a:cubicBezTo>
                        <a:pt x="19301" y="3846"/>
                        <a:pt x="19339" y="3745"/>
                        <a:pt x="19364" y="3632"/>
                      </a:cubicBezTo>
                      <a:cubicBezTo>
                        <a:pt x="19553" y="3280"/>
                        <a:pt x="19578" y="2815"/>
                        <a:pt x="19728" y="2451"/>
                      </a:cubicBezTo>
                      <a:cubicBezTo>
                        <a:pt x="19816" y="2225"/>
                        <a:pt x="19942" y="2024"/>
                        <a:pt x="20068" y="1835"/>
                      </a:cubicBezTo>
                      <a:close/>
                      <a:moveTo>
                        <a:pt x="1131" y="3042"/>
                      </a:moveTo>
                      <a:lnTo>
                        <a:pt x="1131" y="3042"/>
                      </a:lnTo>
                      <a:cubicBezTo>
                        <a:pt x="1470" y="3569"/>
                        <a:pt x="1797" y="4110"/>
                        <a:pt x="2287" y="4462"/>
                      </a:cubicBezTo>
                      <a:cubicBezTo>
                        <a:pt x="2501" y="4612"/>
                        <a:pt x="2865" y="4801"/>
                        <a:pt x="3104" y="5014"/>
                      </a:cubicBezTo>
                      <a:cubicBezTo>
                        <a:pt x="3129" y="5278"/>
                        <a:pt x="3167" y="5530"/>
                        <a:pt x="3292" y="5781"/>
                      </a:cubicBezTo>
                      <a:cubicBezTo>
                        <a:pt x="3456" y="6070"/>
                        <a:pt x="3707" y="6258"/>
                        <a:pt x="3983" y="6397"/>
                      </a:cubicBezTo>
                      <a:cubicBezTo>
                        <a:pt x="3858" y="6384"/>
                        <a:pt x="3719" y="6372"/>
                        <a:pt x="3594" y="6321"/>
                      </a:cubicBezTo>
                      <a:cubicBezTo>
                        <a:pt x="3280" y="6233"/>
                        <a:pt x="2978" y="6045"/>
                        <a:pt x="2689" y="5869"/>
                      </a:cubicBezTo>
                      <a:cubicBezTo>
                        <a:pt x="2538" y="5781"/>
                        <a:pt x="2413" y="5680"/>
                        <a:pt x="2237" y="5618"/>
                      </a:cubicBezTo>
                      <a:cubicBezTo>
                        <a:pt x="2048" y="5567"/>
                        <a:pt x="1910" y="5530"/>
                        <a:pt x="1784" y="5479"/>
                      </a:cubicBezTo>
                      <a:cubicBezTo>
                        <a:pt x="1407" y="4725"/>
                        <a:pt x="1231" y="3896"/>
                        <a:pt x="1131" y="3042"/>
                      </a:cubicBezTo>
                      <a:close/>
                      <a:moveTo>
                        <a:pt x="2111" y="6020"/>
                      </a:moveTo>
                      <a:lnTo>
                        <a:pt x="2111" y="6020"/>
                      </a:lnTo>
                      <a:cubicBezTo>
                        <a:pt x="2237" y="6170"/>
                        <a:pt x="2375" y="6309"/>
                        <a:pt x="2538" y="6434"/>
                      </a:cubicBezTo>
                      <a:cubicBezTo>
                        <a:pt x="3016" y="6849"/>
                        <a:pt x="3518" y="7088"/>
                        <a:pt x="3820" y="7666"/>
                      </a:cubicBezTo>
                      <a:cubicBezTo>
                        <a:pt x="3883" y="7779"/>
                        <a:pt x="3946" y="7905"/>
                        <a:pt x="4008" y="8030"/>
                      </a:cubicBezTo>
                      <a:cubicBezTo>
                        <a:pt x="3920" y="7980"/>
                        <a:pt x="3820" y="7905"/>
                        <a:pt x="3732" y="7829"/>
                      </a:cubicBezTo>
                      <a:cubicBezTo>
                        <a:pt x="3368" y="7502"/>
                        <a:pt x="3091" y="7063"/>
                        <a:pt x="2727" y="6736"/>
                      </a:cubicBezTo>
                      <a:cubicBezTo>
                        <a:pt x="2488" y="6510"/>
                        <a:pt x="2287" y="6271"/>
                        <a:pt x="2111" y="6020"/>
                      </a:cubicBezTo>
                      <a:close/>
                      <a:moveTo>
                        <a:pt x="10983" y="6108"/>
                      </a:moveTo>
                      <a:cubicBezTo>
                        <a:pt x="10882" y="6485"/>
                        <a:pt x="10882" y="6887"/>
                        <a:pt x="10555" y="7251"/>
                      </a:cubicBezTo>
                      <a:cubicBezTo>
                        <a:pt x="10291" y="7553"/>
                        <a:pt x="9889" y="8081"/>
                        <a:pt x="9563" y="8256"/>
                      </a:cubicBezTo>
                      <a:cubicBezTo>
                        <a:pt x="9387" y="8344"/>
                        <a:pt x="9261" y="8382"/>
                        <a:pt x="9123" y="8420"/>
                      </a:cubicBezTo>
                      <a:cubicBezTo>
                        <a:pt x="9223" y="8156"/>
                        <a:pt x="9336" y="7892"/>
                        <a:pt x="9387" y="7603"/>
                      </a:cubicBezTo>
                      <a:cubicBezTo>
                        <a:pt x="9462" y="7239"/>
                        <a:pt x="9387" y="6874"/>
                        <a:pt x="9424" y="6510"/>
                      </a:cubicBezTo>
                      <a:lnTo>
                        <a:pt x="9450" y="6510"/>
                      </a:lnTo>
                      <a:cubicBezTo>
                        <a:pt x="9940" y="6309"/>
                        <a:pt x="10467" y="6221"/>
                        <a:pt x="10983" y="6108"/>
                      </a:cubicBezTo>
                      <a:close/>
                      <a:moveTo>
                        <a:pt x="16273" y="6535"/>
                      </a:moveTo>
                      <a:cubicBezTo>
                        <a:pt x="16323" y="6774"/>
                        <a:pt x="16436" y="7012"/>
                        <a:pt x="16474" y="7239"/>
                      </a:cubicBezTo>
                      <a:cubicBezTo>
                        <a:pt x="16549" y="7741"/>
                        <a:pt x="16298" y="7980"/>
                        <a:pt x="15883" y="8206"/>
                      </a:cubicBezTo>
                      <a:cubicBezTo>
                        <a:pt x="15846" y="8231"/>
                        <a:pt x="15795" y="8244"/>
                        <a:pt x="15758" y="8269"/>
                      </a:cubicBezTo>
                      <a:cubicBezTo>
                        <a:pt x="15921" y="7980"/>
                        <a:pt x="15871" y="7716"/>
                        <a:pt x="16210" y="7515"/>
                      </a:cubicBezTo>
                      <a:cubicBezTo>
                        <a:pt x="16248" y="7502"/>
                        <a:pt x="16235" y="7440"/>
                        <a:pt x="16197" y="7440"/>
                      </a:cubicBezTo>
                      <a:cubicBezTo>
                        <a:pt x="16192" y="7439"/>
                        <a:pt x="16186" y="7439"/>
                        <a:pt x="16181" y="7439"/>
                      </a:cubicBezTo>
                      <a:cubicBezTo>
                        <a:pt x="15904" y="7439"/>
                        <a:pt x="15806" y="7746"/>
                        <a:pt x="15707" y="7967"/>
                      </a:cubicBezTo>
                      <a:cubicBezTo>
                        <a:pt x="15619" y="8168"/>
                        <a:pt x="15506" y="8332"/>
                        <a:pt x="15368" y="8483"/>
                      </a:cubicBezTo>
                      <a:cubicBezTo>
                        <a:pt x="15305" y="8520"/>
                        <a:pt x="15242" y="8558"/>
                        <a:pt x="15180" y="8583"/>
                      </a:cubicBezTo>
                      <a:cubicBezTo>
                        <a:pt x="15029" y="8659"/>
                        <a:pt x="14891" y="8734"/>
                        <a:pt x="14740" y="8822"/>
                      </a:cubicBezTo>
                      <a:cubicBezTo>
                        <a:pt x="14953" y="8558"/>
                        <a:pt x="14953" y="8344"/>
                        <a:pt x="15066" y="8043"/>
                      </a:cubicBezTo>
                      <a:cubicBezTo>
                        <a:pt x="15280" y="7477"/>
                        <a:pt x="15469" y="7100"/>
                        <a:pt x="15959" y="6723"/>
                      </a:cubicBezTo>
                      <a:cubicBezTo>
                        <a:pt x="16034" y="6661"/>
                        <a:pt x="16109" y="6610"/>
                        <a:pt x="16172" y="6560"/>
                      </a:cubicBezTo>
                      <a:cubicBezTo>
                        <a:pt x="16210" y="6547"/>
                        <a:pt x="16248" y="6547"/>
                        <a:pt x="16273" y="6535"/>
                      </a:cubicBezTo>
                      <a:close/>
                      <a:moveTo>
                        <a:pt x="2075" y="5770"/>
                      </a:moveTo>
                      <a:lnTo>
                        <a:pt x="2075" y="5770"/>
                      </a:lnTo>
                      <a:cubicBezTo>
                        <a:pt x="2171" y="5783"/>
                        <a:pt x="2267" y="5808"/>
                        <a:pt x="2375" y="5856"/>
                      </a:cubicBezTo>
                      <a:cubicBezTo>
                        <a:pt x="2727" y="6020"/>
                        <a:pt x="3016" y="6284"/>
                        <a:pt x="3380" y="6434"/>
                      </a:cubicBezTo>
                      <a:cubicBezTo>
                        <a:pt x="3633" y="6532"/>
                        <a:pt x="3887" y="6569"/>
                        <a:pt x="4140" y="6569"/>
                      </a:cubicBezTo>
                      <a:cubicBezTo>
                        <a:pt x="4213" y="6569"/>
                        <a:pt x="4287" y="6566"/>
                        <a:pt x="4360" y="6560"/>
                      </a:cubicBezTo>
                      <a:cubicBezTo>
                        <a:pt x="4737" y="6711"/>
                        <a:pt x="5114" y="6836"/>
                        <a:pt x="5416" y="7063"/>
                      </a:cubicBezTo>
                      <a:cubicBezTo>
                        <a:pt x="5504" y="7125"/>
                        <a:pt x="5579" y="7188"/>
                        <a:pt x="5655" y="7264"/>
                      </a:cubicBezTo>
                      <a:cubicBezTo>
                        <a:pt x="5680" y="7389"/>
                        <a:pt x="5705" y="7528"/>
                        <a:pt x="5755" y="7641"/>
                      </a:cubicBezTo>
                      <a:cubicBezTo>
                        <a:pt x="5793" y="7754"/>
                        <a:pt x="5843" y="7854"/>
                        <a:pt x="5893" y="7955"/>
                      </a:cubicBezTo>
                      <a:cubicBezTo>
                        <a:pt x="5918" y="8269"/>
                        <a:pt x="5918" y="8596"/>
                        <a:pt x="5906" y="8910"/>
                      </a:cubicBezTo>
                      <a:cubicBezTo>
                        <a:pt x="5906" y="8960"/>
                        <a:pt x="5906" y="9023"/>
                        <a:pt x="5893" y="9073"/>
                      </a:cubicBezTo>
                      <a:cubicBezTo>
                        <a:pt x="5541" y="8872"/>
                        <a:pt x="5240" y="8633"/>
                        <a:pt x="4863" y="8445"/>
                      </a:cubicBezTo>
                      <a:cubicBezTo>
                        <a:pt x="4674" y="8332"/>
                        <a:pt x="4473" y="8256"/>
                        <a:pt x="4285" y="8168"/>
                      </a:cubicBezTo>
                      <a:cubicBezTo>
                        <a:pt x="3971" y="7804"/>
                        <a:pt x="3858" y="7276"/>
                        <a:pt x="3481" y="6937"/>
                      </a:cubicBezTo>
                      <a:cubicBezTo>
                        <a:pt x="3267" y="6749"/>
                        <a:pt x="3003" y="6635"/>
                        <a:pt x="2764" y="6447"/>
                      </a:cubicBezTo>
                      <a:cubicBezTo>
                        <a:pt x="2514" y="6234"/>
                        <a:pt x="2301" y="6021"/>
                        <a:pt x="2075" y="5770"/>
                      </a:cubicBezTo>
                      <a:close/>
                      <a:moveTo>
                        <a:pt x="11850" y="8973"/>
                      </a:moveTo>
                      <a:lnTo>
                        <a:pt x="11850" y="8973"/>
                      </a:lnTo>
                      <a:cubicBezTo>
                        <a:pt x="11737" y="9073"/>
                        <a:pt x="11623" y="9174"/>
                        <a:pt x="11498" y="9274"/>
                      </a:cubicBezTo>
                      <a:cubicBezTo>
                        <a:pt x="11510" y="9237"/>
                        <a:pt x="11510" y="9211"/>
                        <a:pt x="11523" y="9174"/>
                      </a:cubicBezTo>
                      <a:cubicBezTo>
                        <a:pt x="11623" y="9111"/>
                        <a:pt x="11737" y="9048"/>
                        <a:pt x="11850" y="8973"/>
                      </a:cubicBezTo>
                      <a:close/>
                      <a:moveTo>
                        <a:pt x="4247" y="8684"/>
                      </a:moveTo>
                      <a:cubicBezTo>
                        <a:pt x="4649" y="8922"/>
                        <a:pt x="5051" y="9199"/>
                        <a:pt x="5454" y="9438"/>
                      </a:cubicBezTo>
                      <a:cubicBezTo>
                        <a:pt x="5328" y="9500"/>
                        <a:pt x="5202" y="9563"/>
                        <a:pt x="5064" y="9614"/>
                      </a:cubicBezTo>
                      <a:cubicBezTo>
                        <a:pt x="4963" y="9651"/>
                        <a:pt x="4876" y="9676"/>
                        <a:pt x="4788" y="9702"/>
                      </a:cubicBezTo>
                      <a:cubicBezTo>
                        <a:pt x="4712" y="9350"/>
                        <a:pt x="4599" y="9111"/>
                        <a:pt x="4285" y="8922"/>
                      </a:cubicBezTo>
                      <a:cubicBezTo>
                        <a:pt x="4197" y="8872"/>
                        <a:pt x="4096" y="8822"/>
                        <a:pt x="4008" y="8772"/>
                      </a:cubicBezTo>
                      <a:cubicBezTo>
                        <a:pt x="4059" y="8747"/>
                        <a:pt x="4096" y="8709"/>
                        <a:pt x="4147" y="8684"/>
                      </a:cubicBezTo>
                      <a:cubicBezTo>
                        <a:pt x="4159" y="8696"/>
                        <a:pt x="4178" y="8703"/>
                        <a:pt x="4197" y="8703"/>
                      </a:cubicBezTo>
                      <a:cubicBezTo>
                        <a:pt x="4216" y="8703"/>
                        <a:pt x="4235" y="8696"/>
                        <a:pt x="4247" y="8684"/>
                      </a:cubicBezTo>
                      <a:close/>
                      <a:moveTo>
                        <a:pt x="18296" y="7502"/>
                      </a:moveTo>
                      <a:cubicBezTo>
                        <a:pt x="18133" y="7766"/>
                        <a:pt x="17831" y="7829"/>
                        <a:pt x="17655" y="8093"/>
                      </a:cubicBezTo>
                      <a:cubicBezTo>
                        <a:pt x="17529" y="8269"/>
                        <a:pt x="17416" y="8495"/>
                        <a:pt x="17391" y="8709"/>
                      </a:cubicBezTo>
                      <a:cubicBezTo>
                        <a:pt x="17366" y="8709"/>
                        <a:pt x="17328" y="8721"/>
                        <a:pt x="17291" y="8734"/>
                      </a:cubicBezTo>
                      <a:cubicBezTo>
                        <a:pt x="17077" y="8784"/>
                        <a:pt x="16914" y="8935"/>
                        <a:pt x="16750" y="9086"/>
                      </a:cubicBezTo>
                      <a:cubicBezTo>
                        <a:pt x="16361" y="9425"/>
                        <a:pt x="16185" y="9689"/>
                        <a:pt x="15619" y="9802"/>
                      </a:cubicBezTo>
                      <a:cubicBezTo>
                        <a:pt x="15469" y="9840"/>
                        <a:pt x="15318" y="9877"/>
                        <a:pt x="15167" y="9915"/>
                      </a:cubicBezTo>
                      <a:cubicBezTo>
                        <a:pt x="15330" y="9802"/>
                        <a:pt x="15494" y="9689"/>
                        <a:pt x="15632" y="9538"/>
                      </a:cubicBezTo>
                      <a:cubicBezTo>
                        <a:pt x="15984" y="9186"/>
                        <a:pt x="16336" y="8759"/>
                        <a:pt x="16587" y="8344"/>
                      </a:cubicBezTo>
                      <a:cubicBezTo>
                        <a:pt x="16725" y="8118"/>
                        <a:pt x="16838" y="7879"/>
                        <a:pt x="17002" y="7678"/>
                      </a:cubicBezTo>
                      <a:cubicBezTo>
                        <a:pt x="17039" y="7641"/>
                        <a:pt x="17064" y="7603"/>
                        <a:pt x="17102" y="7565"/>
                      </a:cubicBezTo>
                      <a:cubicBezTo>
                        <a:pt x="17115" y="7578"/>
                        <a:pt x="17115" y="7578"/>
                        <a:pt x="17127" y="7578"/>
                      </a:cubicBezTo>
                      <a:cubicBezTo>
                        <a:pt x="17555" y="7553"/>
                        <a:pt x="17932" y="7553"/>
                        <a:pt x="18296" y="7502"/>
                      </a:cubicBezTo>
                      <a:close/>
                      <a:moveTo>
                        <a:pt x="3883" y="8860"/>
                      </a:moveTo>
                      <a:cubicBezTo>
                        <a:pt x="4235" y="9073"/>
                        <a:pt x="4549" y="9299"/>
                        <a:pt x="4649" y="9752"/>
                      </a:cubicBezTo>
                      <a:cubicBezTo>
                        <a:pt x="4574" y="9777"/>
                        <a:pt x="4486" y="9802"/>
                        <a:pt x="4411" y="9852"/>
                      </a:cubicBezTo>
                      <a:cubicBezTo>
                        <a:pt x="4046" y="10053"/>
                        <a:pt x="3732" y="10066"/>
                        <a:pt x="3342" y="10079"/>
                      </a:cubicBezTo>
                      <a:cubicBezTo>
                        <a:pt x="3217" y="10079"/>
                        <a:pt x="3104" y="10091"/>
                        <a:pt x="2978" y="10104"/>
                      </a:cubicBezTo>
                      <a:cubicBezTo>
                        <a:pt x="2915" y="10041"/>
                        <a:pt x="2840" y="9978"/>
                        <a:pt x="2764" y="9915"/>
                      </a:cubicBezTo>
                      <a:cubicBezTo>
                        <a:pt x="2413" y="9651"/>
                        <a:pt x="1985" y="9526"/>
                        <a:pt x="1659" y="9224"/>
                      </a:cubicBezTo>
                      <a:cubicBezTo>
                        <a:pt x="1571" y="9149"/>
                        <a:pt x="1483" y="9061"/>
                        <a:pt x="1407" y="8973"/>
                      </a:cubicBezTo>
                      <a:lnTo>
                        <a:pt x="1407" y="8973"/>
                      </a:lnTo>
                      <a:cubicBezTo>
                        <a:pt x="1835" y="9199"/>
                        <a:pt x="2274" y="9413"/>
                        <a:pt x="2752" y="9425"/>
                      </a:cubicBezTo>
                      <a:cubicBezTo>
                        <a:pt x="2763" y="9425"/>
                        <a:pt x="2773" y="9425"/>
                        <a:pt x="2784" y="9425"/>
                      </a:cubicBezTo>
                      <a:cubicBezTo>
                        <a:pt x="3315" y="9425"/>
                        <a:pt x="3562" y="9118"/>
                        <a:pt x="3883" y="8860"/>
                      </a:cubicBezTo>
                      <a:close/>
                      <a:moveTo>
                        <a:pt x="11447" y="9224"/>
                      </a:moveTo>
                      <a:lnTo>
                        <a:pt x="11447" y="9224"/>
                      </a:lnTo>
                      <a:cubicBezTo>
                        <a:pt x="11435" y="9262"/>
                        <a:pt x="11435" y="9299"/>
                        <a:pt x="11435" y="9337"/>
                      </a:cubicBezTo>
                      <a:cubicBezTo>
                        <a:pt x="11297" y="9450"/>
                        <a:pt x="11171" y="9563"/>
                        <a:pt x="11071" y="9714"/>
                      </a:cubicBezTo>
                      <a:cubicBezTo>
                        <a:pt x="10932" y="9915"/>
                        <a:pt x="10819" y="10192"/>
                        <a:pt x="10756" y="10455"/>
                      </a:cubicBezTo>
                      <a:cubicBezTo>
                        <a:pt x="10593" y="10380"/>
                        <a:pt x="10442" y="10330"/>
                        <a:pt x="10304" y="10317"/>
                      </a:cubicBezTo>
                      <a:cubicBezTo>
                        <a:pt x="10250" y="10314"/>
                        <a:pt x="10197" y="10312"/>
                        <a:pt x="10145" y="10312"/>
                      </a:cubicBezTo>
                      <a:cubicBezTo>
                        <a:pt x="10001" y="10312"/>
                        <a:pt x="9861" y="10324"/>
                        <a:pt x="9713" y="10342"/>
                      </a:cubicBezTo>
                      <a:cubicBezTo>
                        <a:pt x="9977" y="10066"/>
                        <a:pt x="10241" y="9840"/>
                        <a:pt x="10593" y="9651"/>
                      </a:cubicBezTo>
                      <a:cubicBezTo>
                        <a:pt x="10882" y="9500"/>
                        <a:pt x="11171" y="9375"/>
                        <a:pt x="11447" y="9224"/>
                      </a:cubicBezTo>
                      <a:close/>
                      <a:moveTo>
                        <a:pt x="16725" y="3645"/>
                      </a:moveTo>
                      <a:cubicBezTo>
                        <a:pt x="16775" y="3909"/>
                        <a:pt x="16863" y="4172"/>
                        <a:pt x="17027" y="4311"/>
                      </a:cubicBezTo>
                      <a:cubicBezTo>
                        <a:pt x="16989" y="4361"/>
                        <a:pt x="16951" y="4424"/>
                        <a:pt x="16914" y="4499"/>
                      </a:cubicBezTo>
                      <a:cubicBezTo>
                        <a:pt x="16813" y="4688"/>
                        <a:pt x="16826" y="4889"/>
                        <a:pt x="16788" y="5090"/>
                      </a:cubicBezTo>
                      <a:cubicBezTo>
                        <a:pt x="16738" y="5366"/>
                        <a:pt x="16662" y="5555"/>
                        <a:pt x="16512" y="5768"/>
                      </a:cubicBezTo>
                      <a:cubicBezTo>
                        <a:pt x="16248" y="5944"/>
                        <a:pt x="15984" y="6120"/>
                        <a:pt x="15707" y="6284"/>
                      </a:cubicBezTo>
                      <a:cubicBezTo>
                        <a:pt x="15268" y="6547"/>
                        <a:pt x="14891" y="6774"/>
                        <a:pt x="14690" y="7264"/>
                      </a:cubicBezTo>
                      <a:cubicBezTo>
                        <a:pt x="14539" y="7603"/>
                        <a:pt x="14602" y="8043"/>
                        <a:pt x="14400" y="8357"/>
                      </a:cubicBezTo>
                      <a:cubicBezTo>
                        <a:pt x="14199" y="8659"/>
                        <a:pt x="13709" y="8860"/>
                        <a:pt x="13445" y="9136"/>
                      </a:cubicBezTo>
                      <a:cubicBezTo>
                        <a:pt x="13383" y="9199"/>
                        <a:pt x="13332" y="9262"/>
                        <a:pt x="13295" y="9325"/>
                      </a:cubicBezTo>
                      <a:cubicBezTo>
                        <a:pt x="13445" y="8922"/>
                        <a:pt x="13697" y="8558"/>
                        <a:pt x="13797" y="8131"/>
                      </a:cubicBezTo>
                      <a:cubicBezTo>
                        <a:pt x="13860" y="7879"/>
                        <a:pt x="13860" y="7603"/>
                        <a:pt x="13936" y="7364"/>
                      </a:cubicBezTo>
                      <a:cubicBezTo>
                        <a:pt x="13948" y="7314"/>
                        <a:pt x="13973" y="7276"/>
                        <a:pt x="13986" y="7239"/>
                      </a:cubicBezTo>
                      <a:cubicBezTo>
                        <a:pt x="14074" y="7213"/>
                        <a:pt x="14149" y="7188"/>
                        <a:pt x="14250" y="7176"/>
                      </a:cubicBezTo>
                      <a:cubicBezTo>
                        <a:pt x="14325" y="7176"/>
                        <a:pt x="14325" y="7063"/>
                        <a:pt x="14250" y="7063"/>
                      </a:cubicBezTo>
                      <a:cubicBezTo>
                        <a:pt x="14187" y="7075"/>
                        <a:pt x="14124" y="7075"/>
                        <a:pt x="14061" y="7100"/>
                      </a:cubicBezTo>
                      <a:cubicBezTo>
                        <a:pt x="14187" y="6899"/>
                        <a:pt x="14375" y="6774"/>
                        <a:pt x="14564" y="6598"/>
                      </a:cubicBezTo>
                      <a:cubicBezTo>
                        <a:pt x="14891" y="6296"/>
                        <a:pt x="14966" y="5944"/>
                        <a:pt x="15167" y="5567"/>
                      </a:cubicBezTo>
                      <a:cubicBezTo>
                        <a:pt x="15293" y="5341"/>
                        <a:pt x="15632" y="5090"/>
                        <a:pt x="15582" y="4813"/>
                      </a:cubicBezTo>
                      <a:cubicBezTo>
                        <a:pt x="15575" y="4801"/>
                        <a:pt x="15560" y="4795"/>
                        <a:pt x="15546" y="4795"/>
                      </a:cubicBezTo>
                      <a:cubicBezTo>
                        <a:pt x="15531" y="4795"/>
                        <a:pt x="15519" y="4801"/>
                        <a:pt x="15519" y="4813"/>
                      </a:cubicBezTo>
                      <a:cubicBezTo>
                        <a:pt x="15431" y="5128"/>
                        <a:pt x="15092" y="5442"/>
                        <a:pt x="14966" y="5743"/>
                      </a:cubicBezTo>
                      <a:cubicBezTo>
                        <a:pt x="14928" y="5819"/>
                        <a:pt x="14891" y="5894"/>
                        <a:pt x="14865" y="5957"/>
                      </a:cubicBezTo>
                      <a:cubicBezTo>
                        <a:pt x="14865" y="5881"/>
                        <a:pt x="14865" y="5806"/>
                        <a:pt x="14878" y="5743"/>
                      </a:cubicBezTo>
                      <a:cubicBezTo>
                        <a:pt x="14891" y="5630"/>
                        <a:pt x="14941" y="5517"/>
                        <a:pt x="14928" y="5404"/>
                      </a:cubicBezTo>
                      <a:cubicBezTo>
                        <a:pt x="14928" y="5380"/>
                        <a:pt x="14913" y="5366"/>
                        <a:pt x="14895" y="5366"/>
                      </a:cubicBezTo>
                      <a:cubicBezTo>
                        <a:pt x="14885" y="5366"/>
                        <a:pt x="14874" y="5370"/>
                        <a:pt x="14865" y="5379"/>
                      </a:cubicBezTo>
                      <a:cubicBezTo>
                        <a:pt x="14765" y="5605"/>
                        <a:pt x="14790" y="5844"/>
                        <a:pt x="14803" y="6083"/>
                      </a:cubicBezTo>
                      <a:cubicBezTo>
                        <a:pt x="14715" y="6246"/>
                        <a:pt x="14627" y="6384"/>
                        <a:pt x="14488" y="6510"/>
                      </a:cubicBezTo>
                      <a:cubicBezTo>
                        <a:pt x="14325" y="6661"/>
                        <a:pt x="14137" y="6749"/>
                        <a:pt x="13998" y="6912"/>
                      </a:cubicBezTo>
                      <a:cubicBezTo>
                        <a:pt x="13948" y="6987"/>
                        <a:pt x="13910" y="7063"/>
                        <a:pt x="13885" y="7151"/>
                      </a:cubicBezTo>
                      <a:cubicBezTo>
                        <a:pt x="13697" y="7213"/>
                        <a:pt x="13521" y="7327"/>
                        <a:pt x="13383" y="7452"/>
                      </a:cubicBezTo>
                      <a:cubicBezTo>
                        <a:pt x="13006" y="7791"/>
                        <a:pt x="12679" y="8156"/>
                        <a:pt x="12289" y="8483"/>
                      </a:cubicBezTo>
                      <a:cubicBezTo>
                        <a:pt x="12289" y="8470"/>
                        <a:pt x="12289" y="8470"/>
                        <a:pt x="12302" y="8457"/>
                      </a:cubicBezTo>
                      <a:cubicBezTo>
                        <a:pt x="12390" y="8194"/>
                        <a:pt x="12465" y="7930"/>
                        <a:pt x="12616" y="7678"/>
                      </a:cubicBezTo>
                      <a:cubicBezTo>
                        <a:pt x="12729" y="7477"/>
                        <a:pt x="12905" y="7314"/>
                        <a:pt x="13031" y="7125"/>
                      </a:cubicBezTo>
                      <a:cubicBezTo>
                        <a:pt x="13244" y="6811"/>
                        <a:pt x="13433" y="6359"/>
                        <a:pt x="13508" y="5995"/>
                      </a:cubicBezTo>
                      <a:cubicBezTo>
                        <a:pt x="13516" y="5949"/>
                        <a:pt x="13482" y="5921"/>
                        <a:pt x="13451" y="5921"/>
                      </a:cubicBezTo>
                      <a:cubicBezTo>
                        <a:pt x="13431" y="5921"/>
                        <a:pt x="13413" y="5932"/>
                        <a:pt x="13408" y="5957"/>
                      </a:cubicBezTo>
                      <a:cubicBezTo>
                        <a:pt x="13307" y="6460"/>
                        <a:pt x="13006" y="6975"/>
                        <a:pt x="12692" y="7364"/>
                      </a:cubicBezTo>
                      <a:cubicBezTo>
                        <a:pt x="12390" y="7766"/>
                        <a:pt x="12327" y="8219"/>
                        <a:pt x="12088" y="8633"/>
                      </a:cubicBezTo>
                      <a:cubicBezTo>
                        <a:pt x="11912" y="8772"/>
                        <a:pt x="11737" y="8897"/>
                        <a:pt x="11548" y="9010"/>
                      </a:cubicBezTo>
                      <a:cubicBezTo>
                        <a:pt x="11611" y="8721"/>
                        <a:pt x="11699" y="8420"/>
                        <a:pt x="11824" y="8206"/>
                      </a:cubicBezTo>
                      <a:cubicBezTo>
                        <a:pt x="11950" y="7993"/>
                        <a:pt x="12101" y="7867"/>
                        <a:pt x="12063" y="7616"/>
                      </a:cubicBezTo>
                      <a:cubicBezTo>
                        <a:pt x="12057" y="7597"/>
                        <a:pt x="12041" y="7587"/>
                        <a:pt x="12026" y="7587"/>
                      </a:cubicBezTo>
                      <a:cubicBezTo>
                        <a:pt x="12010" y="7587"/>
                        <a:pt x="11994" y="7597"/>
                        <a:pt x="11988" y="7616"/>
                      </a:cubicBezTo>
                      <a:cubicBezTo>
                        <a:pt x="11912" y="7942"/>
                        <a:pt x="11686" y="8168"/>
                        <a:pt x="11611" y="8495"/>
                      </a:cubicBezTo>
                      <a:cubicBezTo>
                        <a:pt x="11548" y="8684"/>
                        <a:pt x="11498" y="8872"/>
                        <a:pt x="11473" y="9048"/>
                      </a:cubicBezTo>
                      <a:cubicBezTo>
                        <a:pt x="11171" y="9237"/>
                        <a:pt x="10869" y="9387"/>
                        <a:pt x="10543" y="9563"/>
                      </a:cubicBezTo>
                      <a:cubicBezTo>
                        <a:pt x="10141" y="9777"/>
                        <a:pt x="9864" y="10041"/>
                        <a:pt x="9575" y="10355"/>
                      </a:cubicBezTo>
                      <a:cubicBezTo>
                        <a:pt x="9324" y="10393"/>
                        <a:pt x="9073" y="10455"/>
                        <a:pt x="8821" y="10493"/>
                      </a:cubicBezTo>
                      <a:cubicBezTo>
                        <a:pt x="8834" y="10116"/>
                        <a:pt x="8846" y="9739"/>
                        <a:pt x="8834" y="9362"/>
                      </a:cubicBezTo>
                      <a:cubicBezTo>
                        <a:pt x="9073" y="9186"/>
                        <a:pt x="9311" y="9048"/>
                        <a:pt x="9512" y="8948"/>
                      </a:cubicBezTo>
                      <a:cubicBezTo>
                        <a:pt x="9864" y="8759"/>
                        <a:pt x="10153" y="8734"/>
                        <a:pt x="10455" y="8432"/>
                      </a:cubicBezTo>
                      <a:cubicBezTo>
                        <a:pt x="10719" y="8143"/>
                        <a:pt x="11045" y="7691"/>
                        <a:pt x="11284" y="7364"/>
                      </a:cubicBezTo>
                      <a:cubicBezTo>
                        <a:pt x="11372" y="7251"/>
                        <a:pt x="11447" y="7125"/>
                        <a:pt x="11510" y="6987"/>
                      </a:cubicBezTo>
                      <a:cubicBezTo>
                        <a:pt x="11699" y="6560"/>
                        <a:pt x="11749" y="6145"/>
                        <a:pt x="12026" y="5781"/>
                      </a:cubicBezTo>
                      <a:cubicBezTo>
                        <a:pt x="12264" y="5668"/>
                        <a:pt x="12591" y="5492"/>
                        <a:pt x="12641" y="5241"/>
                      </a:cubicBezTo>
                      <a:cubicBezTo>
                        <a:pt x="12783" y="5146"/>
                        <a:pt x="12935" y="5066"/>
                        <a:pt x="13050" y="5066"/>
                      </a:cubicBezTo>
                      <a:cubicBezTo>
                        <a:pt x="13118" y="5066"/>
                        <a:pt x="13174" y="5095"/>
                        <a:pt x="13207" y="5165"/>
                      </a:cubicBezTo>
                      <a:cubicBezTo>
                        <a:pt x="13249" y="5239"/>
                        <a:pt x="13327" y="5269"/>
                        <a:pt x="13403" y="5269"/>
                      </a:cubicBezTo>
                      <a:cubicBezTo>
                        <a:pt x="13417" y="5269"/>
                        <a:pt x="13432" y="5268"/>
                        <a:pt x="13445" y="5266"/>
                      </a:cubicBezTo>
                      <a:cubicBezTo>
                        <a:pt x="14325" y="5128"/>
                        <a:pt x="15418" y="4386"/>
                        <a:pt x="16197" y="3997"/>
                      </a:cubicBezTo>
                      <a:cubicBezTo>
                        <a:pt x="16449" y="3871"/>
                        <a:pt x="16587" y="3796"/>
                        <a:pt x="16725" y="3645"/>
                      </a:cubicBezTo>
                      <a:close/>
                      <a:moveTo>
                        <a:pt x="15029" y="8822"/>
                      </a:moveTo>
                      <a:lnTo>
                        <a:pt x="15029" y="8822"/>
                      </a:lnTo>
                      <a:cubicBezTo>
                        <a:pt x="14991" y="8872"/>
                        <a:pt x="14953" y="8910"/>
                        <a:pt x="14928" y="8973"/>
                      </a:cubicBezTo>
                      <a:cubicBezTo>
                        <a:pt x="14903" y="9048"/>
                        <a:pt x="14966" y="9237"/>
                        <a:pt x="14953" y="9299"/>
                      </a:cubicBezTo>
                      <a:cubicBezTo>
                        <a:pt x="14953" y="9513"/>
                        <a:pt x="14878" y="9764"/>
                        <a:pt x="14815" y="9991"/>
                      </a:cubicBezTo>
                      <a:lnTo>
                        <a:pt x="14803" y="9991"/>
                      </a:lnTo>
                      <a:cubicBezTo>
                        <a:pt x="14627" y="10091"/>
                        <a:pt x="14463" y="10166"/>
                        <a:pt x="14287" y="10254"/>
                      </a:cubicBezTo>
                      <a:cubicBezTo>
                        <a:pt x="14049" y="10380"/>
                        <a:pt x="13822" y="10418"/>
                        <a:pt x="13584" y="10506"/>
                      </a:cubicBezTo>
                      <a:cubicBezTo>
                        <a:pt x="13471" y="10543"/>
                        <a:pt x="13358" y="10594"/>
                        <a:pt x="13244" y="10657"/>
                      </a:cubicBezTo>
                      <a:cubicBezTo>
                        <a:pt x="13270" y="10594"/>
                        <a:pt x="13295" y="10518"/>
                        <a:pt x="13320" y="10455"/>
                      </a:cubicBezTo>
                      <a:cubicBezTo>
                        <a:pt x="13508" y="9991"/>
                        <a:pt x="13822" y="9702"/>
                        <a:pt x="14149" y="9413"/>
                      </a:cubicBezTo>
                      <a:cubicBezTo>
                        <a:pt x="14451" y="9312"/>
                        <a:pt x="14740" y="8985"/>
                        <a:pt x="15004" y="8834"/>
                      </a:cubicBezTo>
                      <a:cubicBezTo>
                        <a:pt x="15016" y="8834"/>
                        <a:pt x="15029" y="8822"/>
                        <a:pt x="15029" y="8822"/>
                      </a:cubicBezTo>
                      <a:close/>
                      <a:moveTo>
                        <a:pt x="14752" y="10154"/>
                      </a:moveTo>
                      <a:lnTo>
                        <a:pt x="14752" y="10154"/>
                      </a:lnTo>
                      <a:cubicBezTo>
                        <a:pt x="14602" y="10569"/>
                        <a:pt x="14375" y="10807"/>
                        <a:pt x="13923" y="10807"/>
                      </a:cubicBezTo>
                      <a:cubicBezTo>
                        <a:pt x="13697" y="10807"/>
                        <a:pt x="13496" y="10820"/>
                        <a:pt x="13295" y="10845"/>
                      </a:cubicBezTo>
                      <a:cubicBezTo>
                        <a:pt x="13508" y="10732"/>
                        <a:pt x="13684" y="10657"/>
                        <a:pt x="13948" y="10581"/>
                      </a:cubicBezTo>
                      <a:cubicBezTo>
                        <a:pt x="14086" y="10543"/>
                        <a:pt x="14174" y="10518"/>
                        <a:pt x="14287" y="10430"/>
                      </a:cubicBezTo>
                      <a:cubicBezTo>
                        <a:pt x="14438" y="10330"/>
                        <a:pt x="14602" y="10242"/>
                        <a:pt x="14752" y="10154"/>
                      </a:cubicBezTo>
                      <a:close/>
                      <a:moveTo>
                        <a:pt x="13835" y="7301"/>
                      </a:moveTo>
                      <a:cubicBezTo>
                        <a:pt x="13760" y="7565"/>
                        <a:pt x="13760" y="7854"/>
                        <a:pt x="13697" y="8106"/>
                      </a:cubicBezTo>
                      <a:cubicBezTo>
                        <a:pt x="13571" y="8608"/>
                        <a:pt x="13232" y="9036"/>
                        <a:pt x="13131" y="9551"/>
                      </a:cubicBezTo>
                      <a:cubicBezTo>
                        <a:pt x="13131" y="9576"/>
                        <a:pt x="13131" y="9588"/>
                        <a:pt x="13144" y="9588"/>
                      </a:cubicBezTo>
                      <a:cubicBezTo>
                        <a:pt x="12993" y="9928"/>
                        <a:pt x="12893" y="10280"/>
                        <a:pt x="12679" y="10556"/>
                      </a:cubicBezTo>
                      <a:cubicBezTo>
                        <a:pt x="12504" y="10793"/>
                        <a:pt x="12289" y="10878"/>
                        <a:pt x="12055" y="10878"/>
                      </a:cubicBezTo>
                      <a:cubicBezTo>
                        <a:pt x="11668" y="10878"/>
                        <a:pt x="11226" y="10645"/>
                        <a:pt x="10819" y="10481"/>
                      </a:cubicBezTo>
                      <a:cubicBezTo>
                        <a:pt x="10932" y="10104"/>
                        <a:pt x="11158" y="9777"/>
                        <a:pt x="11435" y="9513"/>
                      </a:cubicBezTo>
                      <a:cubicBezTo>
                        <a:pt x="11440" y="9518"/>
                        <a:pt x="11447" y="9521"/>
                        <a:pt x="11454" y="9521"/>
                      </a:cubicBezTo>
                      <a:cubicBezTo>
                        <a:pt x="11464" y="9521"/>
                        <a:pt x="11473" y="9515"/>
                        <a:pt x="11473" y="9500"/>
                      </a:cubicBezTo>
                      <a:cubicBezTo>
                        <a:pt x="11473" y="9488"/>
                        <a:pt x="11473" y="9475"/>
                        <a:pt x="11485" y="9475"/>
                      </a:cubicBezTo>
                      <a:cubicBezTo>
                        <a:pt x="11523" y="9438"/>
                        <a:pt x="11561" y="9400"/>
                        <a:pt x="11598" y="9375"/>
                      </a:cubicBezTo>
                      <a:cubicBezTo>
                        <a:pt x="11837" y="9174"/>
                        <a:pt x="12038" y="8960"/>
                        <a:pt x="12189" y="8709"/>
                      </a:cubicBezTo>
                      <a:cubicBezTo>
                        <a:pt x="12440" y="8495"/>
                        <a:pt x="12679" y="8269"/>
                        <a:pt x="12930" y="8068"/>
                      </a:cubicBezTo>
                      <a:cubicBezTo>
                        <a:pt x="13244" y="7817"/>
                        <a:pt x="13483" y="7477"/>
                        <a:pt x="13835" y="7301"/>
                      </a:cubicBezTo>
                      <a:close/>
                      <a:moveTo>
                        <a:pt x="4674" y="9890"/>
                      </a:moveTo>
                      <a:cubicBezTo>
                        <a:pt x="4762" y="10342"/>
                        <a:pt x="4788" y="10795"/>
                        <a:pt x="4863" y="11247"/>
                      </a:cubicBezTo>
                      <a:cubicBezTo>
                        <a:pt x="4800" y="11184"/>
                        <a:pt x="4725" y="11134"/>
                        <a:pt x="4586" y="11109"/>
                      </a:cubicBezTo>
                      <a:cubicBezTo>
                        <a:pt x="4564" y="11105"/>
                        <a:pt x="4542" y="11104"/>
                        <a:pt x="4520" y="11104"/>
                      </a:cubicBezTo>
                      <a:cubicBezTo>
                        <a:pt x="4411" y="11104"/>
                        <a:pt x="4297" y="11139"/>
                        <a:pt x="4189" y="11139"/>
                      </a:cubicBezTo>
                      <a:cubicBezTo>
                        <a:pt x="4166" y="11139"/>
                        <a:pt x="4144" y="11138"/>
                        <a:pt x="4122" y="11134"/>
                      </a:cubicBezTo>
                      <a:cubicBezTo>
                        <a:pt x="3895" y="11096"/>
                        <a:pt x="3707" y="10883"/>
                        <a:pt x="3556" y="10732"/>
                      </a:cubicBezTo>
                      <a:cubicBezTo>
                        <a:pt x="3393" y="10569"/>
                        <a:pt x="3254" y="10405"/>
                        <a:pt x="3104" y="10242"/>
                      </a:cubicBezTo>
                      <a:cubicBezTo>
                        <a:pt x="3175" y="10232"/>
                        <a:pt x="3248" y="10229"/>
                        <a:pt x="3322" y="10229"/>
                      </a:cubicBezTo>
                      <a:cubicBezTo>
                        <a:pt x="3443" y="10229"/>
                        <a:pt x="3566" y="10237"/>
                        <a:pt x="3685" y="10237"/>
                      </a:cubicBezTo>
                      <a:cubicBezTo>
                        <a:pt x="3774" y="10237"/>
                        <a:pt x="3862" y="10233"/>
                        <a:pt x="3946" y="10217"/>
                      </a:cubicBezTo>
                      <a:cubicBezTo>
                        <a:pt x="4197" y="10166"/>
                        <a:pt x="4423" y="9991"/>
                        <a:pt x="4662" y="9903"/>
                      </a:cubicBezTo>
                      <a:cubicBezTo>
                        <a:pt x="4662" y="9890"/>
                        <a:pt x="4674" y="9890"/>
                        <a:pt x="4674" y="9890"/>
                      </a:cubicBezTo>
                      <a:close/>
                      <a:moveTo>
                        <a:pt x="10882" y="11096"/>
                      </a:moveTo>
                      <a:lnTo>
                        <a:pt x="10882" y="11096"/>
                      </a:lnTo>
                      <a:cubicBezTo>
                        <a:pt x="11020" y="11134"/>
                        <a:pt x="11158" y="11184"/>
                        <a:pt x="11309" y="11247"/>
                      </a:cubicBezTo>
                      <a:cubicBezTo>
                        <a:pt x="11611" y="11360"/>
                        <a:pt x="12000" y="11524"/>
                        <a:pt x="12352" y="11524"/>
                      </a:cubicBezTo>
                      <a:cubicBezTo>
                        <a:pt x="12340" y="11536"/>
                        <a:pt x="12315" y="11536"/>
                        <a:pt x="12302" y="11549"/>
                      </a:cubicBezTo>
                      <a:cubicBezTo>
                        <a:pt x="12179" y="11628"/>
                        <a:pt x="12035" y="11654"/>
                        <a:pt x="11894" y="11654"/>
                      </a:cubicBezTo>
                      <a:cubicBezTo>
                        <a:pt x="11791" y="11654"/>
                        <a:pt x="11689" y="11640"/>
                        <a:pt x="11598" y="11624"/>
                      </a:cubicBezTo>
                      <a:cubicBezTo>
                        <a:pt x="11184" y="11549"/>
                        <a:pt x="11184" y="11511"/>
                        <a:pt x="10957" y="11197"/>
                      </a:cubicBezTo>
                      <a:cubicBezTo>
                        <a:pt x="10932" y="11159"/>
                        <a:pt x="10907" y="11134"/>
                        <a:pt x="10882" y="11096"/>
                      </a:cubicBezTo>
                      <a:close/>
                      <a:moveTo>
                        <a:pt x="5642" y="9551"/>
                      </a:moveTo>
                      <a:cubicBezTo>
                        <a:pt x="5705" y="9588"/>
                        <a:pt x="5755" y="9614"/>
                        <a:pt x="5805" y="9651"/>
                      </a:cubicBezTo>
                      <a:cubicBezTo>
                        <a:pt x="5642" y="10317"/>
                        <a:pt x="5366" y="11008"/>
                        <a:pt x="5227" y="11737"/>
                      </a:cubicBezTo>
                      <a:cubicBezTo>
                        <a:pt x="5165" y="11649"/>
                        <a:pt x="5102" y="11561"/>
                        <a:pt x="5026" y="11473"/>
                      </a:cubicBezTo>
                      <a:cubicBezTo>
                        <a:pt x="4989" y="11423"/>
                        <a:pt x="4963" y="11373"/>
                        <a:pt x="4938" y="11335"/>
                      </a:cubicBezTo>
                      <a:cubicBezTo>
                        <a:pt x="4951" y="11323"/>
                        <a:pt x="4976" y="11323"/>
                        <a:pt x="4989" y="11323"/>
                      </a:cubicBezTo>
                      <a:cubicBezTo>
                        <a:pt x="5001" y="11310"/>
                        <a:pt x="5014" y="11285"/>
                        <a:pt x="5001" y="11272"/>
                      </a:cubicBezTo>
                      <a:cubicBezTo>
                        <a:pt x="4976" y="11247"/>
                        <a:pt x="4926" y="10770"/>
                        <a:pt x="4926" y="10719"/>
                      </a:cubicBezTo>
                      <a:cubicBezTo>
                        <a:pt x="4876" y="10430"/>
                        <a:pt x="4863" y="10129"/>
                        <a:pt x="4813" y="9840"/>
                      </a:cubicBezTo>
                      <a:cubicBezTo>
                        <a:pt x="5089" y="9727"/>
                        <a:pt x="5366" y="9626"/>
                        <a:pt x="5642" y="9551"/>
                      </a:cubicBezTo>
                      <a:close/>
                      <a:moveTo>
                        <a:pt x="1784" y="10732"/>
                      </a:moveTo>
                      <a:cubicBezTo>
                        <a:pt x="2199" y="10983"/>
                        <a:pt x="2702" y="10983"/>
                        <a:pt x="3141" y="11235"/>
                      </a:cubicBezTo>
                      <a:cubicBezTo>
                        <a:pt x="3631" y="11524"/>
                        <a:pt x="3820" y="12177"/>
                        <a:pt x="4172" y="12592"/>
                      </a:cubicBezTo>
                      <a:cubicBezTo>
                        <a:pt x="4235" y="12680"/>
                        <a:pt x="4297" y="12768"/>
                        <a:pt x="4348" y="12868"/>
                      </a:cubicBezTo>
                      <a:lnTo>
                        <a:pt x="4335" y="12868"/>
                      </a:lnTo>
                      <a:cubicBezTo>
                        <a:pt x="4297" y="12843"/>
                        <a:pt x="4247" y="12818"/>
                        <a:pt x="4197" y="12793"/>
                      </a:cubicBezTo>
                      <a:cubicBezTo>
                        <a:pt x="4071" y="12717"/>
                        <a:pt x="3933" y="12655"/>
                        <a:pt x="3807" y="12592"/>
                      </a:cubicBezTo>
                      <a:cubicBezTo>
                        <a:pt x="3820" y="12567"/>
                        <a:pt x="3807" y="12541"/>
                        <a:pt x="3770" y="12529"/>
                      </a:cubicBezTo>
                      <a:cubicBezTo>
                        <a:pt x="3669" y="12504"/>
                        <a:pt x="3430" y="12114"/>
                        <a:pt x="3342" y="12026"/>
                      </a:cubicBezTo>
                      <a:cubicBezTo>
                        <a:pt x="3154" y="11825"/>
                        <a:pt x="2940" y="11700"/>
                        <a:pt x="2702" y="11549"/>
                      </a:cubicBezTo>
                      <a:cubicBezTo>
                        <a:pt x="2312" y="11323"/>
                        <a:pt x="2048" y="11071"/>
                        <a:pt x="1784" y="10732"/>
                      </a:cubicBezTo>
                      <a:close/>
                      <a:moveTo>
                        <a:pt x="792" y="9626"/>
                      </a:moveTo>
                      <a:lnTo>
                        <a:pt x="792" y="9626"/>
                      </a:lnTo>
                      <a:cubicBezTo>
                        <a:pt x="880" y="9651"/>
                        <a:pt x="980" y="9689"/>
                        <a:pt x="1068" y="9714"/>
                      </a:cubicBezTo>
                      <a:cubicBezTo>
                        <a:pt x="1357" y="9789"/>
                        <a:pt x="1533" y="9815"/>
                        <a:pt x="1734" y="10041"/>
                      </a:cubicBezTo>
                      <a:cubicBezTo>
                        <a:pt x="1784" y="10104"/>
                        <a:pt x="1835" y="10192"/>
                        <a:pt x="1910" y="10242"/>
                      </a:cubicBezTo>
                      <a:cubicBezTo>
                        <a:pt x="2026" y="10331"/>
                        <a:pt x="2161" y="10361"/>
                        <a:pt x="2305" y="10361"/>
                      </a:cubicBezTo>
                      <a:cubicBezTo>
                        <a:pt x="2504" y="10361"/>
                        <a:pt x="2718" y="10304"/>
                        <a:pt x="2915" y="10267"/>
                      </a:cubicBezTo>
                      <a:cubicBezTo>
                        <a:pt x="3179" y="10543"/>
                        <a:pt x="3393" y="10870"/>
                        <a:pt x="3694" y="11121"/>
                      </a:cubicBezTo>
                      <a:cubicBezTo>
                        <a:pt x="3874" y="11271"/>
                        <a:pt x="3967" y="11302"/>
                        <a:pt x="4161" y="11302"/>
                      </a:cubicBezTo>
                      <a:cubicBezTo>
                        <a:pt x="4211" y="11302"/>
                        <a:pt x="4268" y="11300"/>
                        <a:pt x="4335" y="11297"/>
                      </a:cubicBezTo>
                      <a:cubicBezTo>
                        <a:pt x="4351" y="11296"/>
                        <a:pt x="4366" y="11296"/>
                        <a:pt x="4381" y="11296"/>
                      </a:cubicBezTo>
                      <a:cubicBezTo>
                        <a:pt x="4776" y="11296"/>
                        <a:pt x="4960" y="11610"/>
                        <a:pt x="5202" y="11888"/>
                      </a:cubicBezTo>
                      <a:cubicBezTo>
                        <a:pt x="5165" y="12164"/>
                        <a:pt x="5139" y="12441"/>
                        <a:pt x="5165" y="12730"/>
                      </a:cubicBezTo>
                      <a:cubicBezTo>
                        <a:pt x="5202" y="13233"/>
                        <a:pt x="5340" y="13685"/>
                        <a:pt x="5454" y="14150"/>
                      </a:cubicBezTo>
                      <a:cubicBezTo>
                        <a:pt x="5265" y="13974"/>
                        <a:pt x="5089" y="13785"/>
                        <a:pt x="4938" y="13572"/>
                      </a:cubicBezTo>
                      <a:lnTo>
                        <a:pt x="4938" y="13572"/>
                      </a:lnTo>
                      <a:cubicBezTo>
                        <a:pt x="4951" y="13584"/>
                        <a:pt x="4963" y="13597"/>
                        <a:pt x="4963" y="13597"/>
                      </a:cubicBezTo>
                      <a:cubicBezTo>
                        <a:pt x="4969" y="13608"/>
                        <a:pt x="4976" y="13611"/>
                        <a:pt x="4983" y="13611"/>
                      </a:cubicBezTo>
                      <a:cubicBezTo>
                        <a:pt x="4993" y="13611"/>
                        <a:pt x="5001" y="13604"/>
                        <a:pt x="5001" y="13597"/>
                      </a:cubicBezTo>
                      <a:cubicBezTo>
                        <a:pt x="5001" y="13572"/>
                        <a:pt x="5001" y="13547"/>
                        <a:pt x="5001" y="13534"/>
                      </a:cubicBezTo>
                      <a:cubicBezTo>
                        <a:pt x="5001" y="13522"/>
                        <a:pt x="5001" y="13509"/>
                        <a:pt x="4989" y="13509"/>
                      </a:cubicBezTo>
                      <a:cubicBezTo>
                        <a:pt x="4674" y="13333"/>
                        <a:pt x="4624" y="12969"/>
                        <a:pt x="4461" y="12705"/>
                      </a:cubicBezTo>
                      <a:cubicBezTo>
                        <a:pt x="4323" y="12504"/>
                        <a:pt x="4159" y="12328"/>
                        <a:pt x="4034" y="12127"/>
                      </a:cubicBezTo>
                      <a:cubicBezTo>
                        <a:pt x="3845" y="11787"/>
                        <a:pt x="3657" y="11385"/>
                        <a:pt x="3342" y="11159"/>
                      </a:cubicBezTo>
                      <a:cubicBezTo>
                        <a:pt x="2890" y="10832"/>
                        <a:pt x="2287" y="10895"/>
                        <a:pt x="1835" y="10594"/>
                      </a:cubicBezTo>
                      <a:cubicBezTo>
                        <a:pt x="1734" y="10531"/>
                        <a:pt x="1646" y="10455"/>
                        <a:pt x="1546" y="10368"/>
                      </a:cubicBezTo>
                      <a:cubicBezTo>
                        <a:pt x="1445" y="10217"/>
                        <a:pt x="1357" y="10053"/>
                        <a:pt x="1231" y="9940"/>
                      </a:cubicBezTo>
                      <a:cubicBezTo>
                        <a:pt x="1212" y="9921"/>
                        <a:pt x="1193" y="9913"/>
                        <a:pt x="1175" y="9913"/>
                      </a:cubicBezTo>
                      <a:cubicBezTo>
                        <a:pt x="1146" y="9913"/>
                        <a:pt x="1121" y="9934"/>
                        <a:pt x="1106" y="9965"/>
                      </a:cubicBezTo>
                      <a:cubicBezTo>
                        <a:pt x="993" y="9852"/>
                        <a:pt x="892" y="9739"/>
                        <a:pt x="792" y="9626"/>
                      </a:cubicBezTo>
                      <a:close/>
                      <a:moveTo>
                        <a:pt x="3316" y="0"/>
                      </a:moveTo>
                      <a:cubicBezTo>
                        <a:pt x="3053" y="0"/>
                        <a:pt x="3045" y="354"/>
                        <a:pt x="3267" y="453"/>
                      </a:cubicBezTo>
                      <a:cubicBezTo>
                        <a:pt x="3493" y="541"/>
                        <a:pt x="3556" y="2551"/>
                        <a:pt x="3569" y="2765"/>
                      </a:cubicBezTo>
                      <a:cubicBezTo>
                        <a:pt x="3657" y="3758"/>
                        <a:pt x="3719" y="4436"/>
                        <a:pt x="4235" y="5316"/>
                      </a:cubicBezTo>
                      <a:cubicBezTo>
                        <a:pt x="4423" y="5630"/>
                        <a:pt x="4624" y="5881"/>
                        <a:pt x="4863" y="6133"/>
                      </a:cubicBezTo>
                      <a:cubicBezTo>
                        <a:pt x="4876" y="6145"/>
                        <a:pt x="4888" y="6158"/>
                        <a:pt x="4888" y="6158"/>
                      </a:cubicBezTo>
                      <a:cubicBezTo>
                        <a:pt x="4398" y="5957"/>
                        <a:pt x="3870" y="6020"/>
                        <a:pt x="3606" y="5366"/>
                      </a:cubicBezTo>
                      <a:cubicBezTo>
                        <a:pt x="3481" y="5077"/>
                        <a:pt x="3544" y="4725"/>
                        <a:pt x="3443" y="4424"/>
                      </a:cubicBezTo>
                      <a:cubicBezTo>
                        <a:pt x="3393" y="4260"/>
                        <a:pt x="3280" y="4135"/>
                        <a:pt x="3192" y="3984"/>
                      </a:cubicBezTo>
                      <a:cubicBezTo>
                        <a:pt x="3217" y="3984"/>
                        <a:pt x="3229" y="3959"/>
                        <a:pt x="3204" y="3946"/>
                      </a:cubicBezTo>
                      <a:cubicBezTo>
                        <a:pt x="3179" y="3921"/>
                        <a:pt x="3154" y="3883"/>
                        <a:pt x="3116" y="3858"/>
                      </a:cubicBezTo>
                      <a:cubicBezTo>
                        <a:pt x="2978" y="3519"/>
                        <a:pt x="3016" y="3155"/>
                        <a:pt x="2965" y="2815"/>
                      </a:cubicBezTo>
                      <a:cubicBezTo>
                        <a:pt x="2915" y="2564"/>
                        <a:pt x="2890" y="2225"/>
                        <a:pt x="2777" y="2011"/>
                      </a:cubicBezTo>
                      <a:cubicBezTo>
                        <a:pt x="2601" y="1634"/>
                        <a:pt x="2274" y="1483"/>
                        <a:pt x="2124" y="1069"/>
                      </a:cubicBezTo>
                      <a:cubicBezTo>
                        <a:pt x="2111" y="1023"/>
                        <a:pt x="2071" y="998"/>
                        <a:pt x="2032" y="998"/>
                      </a:cubicBezTo>
                      <a:cubicBezTo>
                        <a:pt x="1995" y="998"/>
                        <a:pt x="1960" y="1020"/>
                        <a:pt x="1948" y="1069"/>
                      </a:cubicBezTo>
                      <a:cubicBezTo>
                        <a:pt x="1872" y="1345"/>
                        <a:pt x="1923" y="1307"/>
                        <a:pt x="2010" y="1571"/>
                      </a:cubicBezTo>
                      <a:cubicBezTo>
                        <a:pt x="2098" y="1835"/>
                        <a:pt x="2425" y="2024"/>
                        <a:pt x="2526" y="2313"/>
                      </a:cubicBezTo>
                      <a:cubicBezTo>
                        <a:pt x="2639" y="2614"/>
                        <a:pt x="2589" y="2991"/>
                        <a:pt x="2626" y="3293"/>
                      </a:cubicBezTo>
                      <a:cubicBezTo>
                        <a:pt x="2626" y="3305"/>
                        <a:pt x="2626" y="3318"/>
                        <a:pt x="2626" y="3331"/>
                      </a:cubicBezTo>
                      <a:cubicBezTo>
                        <a:pt x="2538" y="3230"/>
                        <a:pt x="2463" y="3142"/>
                        <a:pt x="2375" y="3054"/>
                      </a:cubicBezTo>
                      <a:cubicBezTo>
                        <a:pt x="2036" y="2702"/>
                        <a:pt x="1696" y="2237"/>
                        <a:pt x="1696" y="1735"/>
                      </a:cubicBezTo>
                      <a:cubicBezTo>
                        <a:pt x="1696" y="1722"/>
                        <a:pt x="1687" y="1716"/>
                        <a:pt x="1677" y="1716"/>
                      </a:cubicBezTo>
                      <a:cubicBezTo>
                        <a:pt x="1668" y="1716"/>
                        <a:pt x="1659" y="1722"/>
                        <a:pt x="1659" y="1735"/>
                      </a:cubicBezTo>
                      <a:cubicBezTo>
                        <a:pt x="1633" y="2175"/>
                        <a:pt x="1835" y="2551"/>
                        <a:pt x="2111" y="2891"/>
                      </a:cubicBezTo>
                      <a:cubicBezTo>
                        <a:pt x="2287" y="3117"/>
                        <a:pt x="2488" y="3318"/>
                        <a:pt x="2664" y="3519"/>
                      </a:cubicBezTo>
                      <a:cubicBezTo>
                        <a:pt x="2727" y="3783"/>
                        <a:pt x="2852" y="3959"/>
                        <a:pt x="2965" y="4260"/>
                      </a:cubicBezTo>
                      <a:cubicBezTo>
                        <a:pt x="3041" y="4449"/>
                        <a:pt x="3079" y="4637"/>
                        <a:pt x="3091" y="4838"/>
                      </a:cubicBezTo>
                      <a:cubicBezTo>
                        <a:pt x="3016" y="4801"/>
                        <a:pt x="2953" y="4776"/>
                        <a:pt x="2890" y="4738"/>
                      </a:cubicBezTo>
                      <a:cubicBezTo>
                        <a:pt x="2727" y="4637"/>
                        <a:pt x="2563" y="4499"/>
                        <a:pt x="2413" y="4386"/>
                      </a:cubicBezTo>
                      <a:cubicBezTo>
                        <a:pt x="1646" y="3821"/>
                        <a:pt x="1319" y="2866"/>
                        <a:pt x="628" y="2212"/>
                      </a:cubicBezTo>
                      <a:cubicBezTo>
                        <a:pt x="619" y="2203"/>
                        <a:pt x="608" y="2199"/>
                        <a:pt x="597" y="2199"/>
                      </a:cubicBezTo>
                      <a:cubicBezTo>
                        <a:pt x="565" y="2199"/>
                        <a:pt x="537" y="2234"/>
                        <a:pt x="565" y="2262"/>
                      </a:cubicBezTo>
                      <a:cubicBezTo>
                        <a:pt x="741" y="2451"/>
                        <a:pt x="880" y="2665"/>
                        <a:pt x="1030" y="2891"/>
                      </a:cubicBezTo>
                      <a:cubicBezTo>
                        <a:pt x="1018" y="3481"/>
                        <a:pt x="1068" y="4147"/>
                        <a:pt x="1219" y="4788"/>
                      </a:cubicBezTo>
                      <a:cubicBezTo>
                        <a:pt x="892" y="4537"/>
                        <a:pt x="515" y="4223"/>
                        <a:pt x="100" y="4172"/>
                      </a:cubicBezTo>
                      <a:cubicBezTo>
                        <a:pt x="96" y="4172"/>
                        <a:pt x="93" y="4172"/>
                        <a:pt x="89" y="4172"/>
                      </a:cubicBezTo>
                      <a:cubicBezTo>
                        <a:pt x="0" y="4172"/>
                        <a:pt x="4" y="4311"/>
                        <a:pt x="100" y="4323"/>
                      </a:cubicBezTo>
                      <a:cubicBezTo>
                        <a:pt x="440" y="4374"/>
                        <a:pt x="678" y="4612"/>
                        <a:pt x="955" y="4801"/>
                      </a:cubicBezTo>
                      <a:cubicBezTo>
                        <a:pt x="1093" y="4901"/>
                        <a:pt x="1181" y="5002"/>
                        <a:pt x="1257" y="5102"/>
                      </a:cubicBezTo>
                      <a:cubicBezTo>
                        <a:pt x="1269" y="5215"/>
                        <a:pt x="1319" y="5316"/>
                        <a:pt x="1407" y="5429"/>
                      </a:cubicBezTo>
                      <a:cubicBezTo>
                        <a:pt x="1520" y="5743"/>
                        <a:pt x="1659" y="6045"/>
                        <a:pt x="1847" y="6309"/>
                      </a:cubicBezTo>
                      <a:cubicBezTo>
                        <a:pt x="2199" y="6811"/>
                        <a:pt x="2739" y="7201"/>
                        <a:pt x="3141" y="7691"/>
                      </a:cubicBezTo>
                      <a:cubicBezTo>
                        <a:pt x="3355" y="7955"/>
                        <a:pt x="3531" y="8181"/>
                        <a:pt x="3782" y="8370"/>
                      </a:cubicBezTo>
                      <a:cubicBezTo>
                        <a:pt x="3732" y="8407"/>
                        <a:pt x="3694" y="8445"/>
                        <a:pt x="3644" y="8483"/>
                      </a:cubicBezTo>
                      <a:cubicBezTo>
                        <a:pt x="3631" y="8495"/>
                        <a:pt x="3606" y="8520"/>
                        <a:pt x="3581" y="8533"/>
                      </a:cubicBezTo>
                      <a:cubicBezTo>
                        <a:pt x="3368" y="8407"/>
                        <a:pt x="3154" y="8282"/>
                        <a:pt x="2940" y="8156"/>
                      </a:cubicBezTo>
                      <a:cubicBezTo>
                        <a:pt x="2689" y="8018"/>
                        <a:pt x="2425" y="7942"/>
                        <a:pt x="2174" y="7804"/>
                      </a:cubicBezTo>
                      <a:cubicBezTo>
                        <a:pt x="1910" y="7666"/>
                        <a:pt x="1721" y="7427"/>
                        <a:pt x="1508" y="7226"/>
                      </a:cubicBezTo>
                      <a:cubicBezTo>
                        <a:pt x="1496" y="7217"/>
                        <a:pt x="1482" y="7213"/>
                        <a:pt x="1468" y="7213"/>
                      </a:cubicBezTo>
                      <a:cubicBezTo>
                        <a:pt x="1423" y="7213"/>
                        <a:pt x="1379" y="7254"/>
                        <a:pt x="1407" y="7301"/>
                      </a:cubicBezTo>
                      <a:cubicBezTo>
                        <a:pt x="1897" y="7993"/>
                        <a:pt x="2764" y="8206"/>
                        <a:pt x="3481" y="8608"/>
                      </a:cubicBezTo>
                      <a:cubicBezTo>
                        <a:pt x="3253" y="8782"/>
                        <a:pt x="3024" y="8902"/>
                        <a:pt x="2748" y="8902"/>
                      </a:cubicBezTo>
                      <a:cubicBezTo>
                        <a:pt x="2644" y="8902"/>
                        <a:pt x="2533" y="8885"/>
                        <a:pt x="2413" y="8847"/>
                      </a:cubicBezTo>
                      <a:cubicBezTo>
                        <a:pt x="1936" y="8712"/>
                        <a:pt x="1587" y="8338"/>
                        <a:pt x="1127" y="8338"/>
                      </a:cubicBezTo>
                      <a:cubicBezTo>
                        <a:pt x="1029" y="8338"/>
                        <a:pt x="927" y="8355"/>
                        <a:pt x="817" y="8395"/>
                      </a:cubicBezTo>
                      <a:cubicBezTo>
                        <a:pt x="792" y="8395"/>
                        <a:pt x="779" y="8420"/>
                        <a:pt x="754" y="8432"/>
                      </a:cubicBezTo>
                      <a:cubicBezTo>
                        <a:pt x="750" y="8432"/>
                        <a:pt x="746" y="8431"/>
                        <a:pt x="742" y="8431"/>
                      </a:cubicBezTo>
                      <a:cubicBezTo>
                        <a:pt x="687" y="8431"/>
                        <a:pt x="657" y="8510"/>
                        <a:pt x="716" y="8545"/>
                      </a:cubicBezTo>
                      <a:cubicBezTo>
                        <a:pt x="716" y="8583"/>
                        <a:pt x="729" y="8621"/>
                        <a:pt x="779" y="8646"/>
                      </a:cubicBezTo>
                      <a:cubicBezTo>
                        <a:pt x="842" y="8671"/>
                        <a:pt x="892" y="8696"/>
                        <a:pt x="955" y="8734"/>
                      </a:cubicBezTo>
                      <a:cubicBezTo>
                        <a:pt x="1206" y="8960"/>
                        <a:pt x="1407" y="9237"/>
                        <a:pt x="1684" y="9450"/>
                      </a:cubicBezTo>
                      <a:cubicBezTo>
                        <a:pt x="1759" y="9513"/>
                        <a:pt x="1835" y="9563"/>
                        <a:pt x="1910" y="9614"/>
                      </a:cubicBezTo>
                      <a:cubicBezTo>
                        <a:pt x="1822" y="9588"/>
                        <a:pt x="1734" y="9563"/>
                        <a:pt x="1621" y="9538"/>
                      </a:cubicBezTo>
                      <a:cubicBezTo>
                        <a:pt x="1332" y="9475"/>
                        <a:pt x="905" y="9262"/>
                        <a:pt x="691" y="9048"/>
                      </a:cubicBezTo>
                      <a:cubicBezTo>
                        <a:pt x="685" y="9042"/>
                        <a:pt x="679" y="9040"/>
                        <a:pt x="672" y="9040"/>
                      </a:cubicBezTo>
                      <a:cubicBezTo>
                        <a:pt x="652" y="9040"/>
                        <a:pt x="634" y="9066"/>
                        <a:pt x="653" y="9086"/>
                      </a:cubicBezTo>
                      <a:cubicBezTo>
                        <a:pt x="854" y="9287"/>
                        <a:pt x="1181" y="9450"/>
                        <a:pt x="1458" y="9551"/>
                      </a:cubicBezTo>
                      <a:cubicBezTo>
                        <a:pt x="1571" y="9601"/>
                        <a:pt x="1684" y="9614"/>
                        <a:pt x="1809" y="9639"/>
                      </a:cubicBezTo>
                      <a:cubicBezTo>
                        <a:pt x="1973" y="9664"/>
                        <a:pt x="2086" y="9764"/>
                        <a:pt x="2237" y="9815"/>
                      </a:cubicBezTo>
                      <a:lnTo>
                        <a:pt x="2274" y="9815"/>
                      </a:lnTo>
                      <a:cubicBezTo>
                        <a:pt x="2450" y="9903"/>
                        <a:pt x="2626" y="10003"/>
                        <a:pt x="2777" y="10141"/>
                      </a:cubicBezTo>
                      <a:cubicBezTo>
                        <a:pt x="2727" y="10154"/>
                        <a:pt x="2689" y="10154"/>
                        <a:pt x="2639" y="10166"/>
                      </a:cubicBezTo>
                      <a:cubicBezTo>
                        <a:pt x="2526" y="10183"/>
                        <a:pt x="2420" y="10201"/>
                        <a:pt x="2317" y="10201"/>
                      </a:cubicBezTo>
                      <a:cubicBezTo>
                        <a:pt x="2181" y="10201"/>
                        <a:pt x="2052" y="10168"/>
                        <a:pt x="1923" y="10053"/>
                      </a:cubicBezTo>
                      <a:cubicBezTo>
                        <a:pt x="1822" y="9965"/>
                        <a:pt x="1784" y="9840"/>
                        <a:pt x="1684" y="9752"/>
                      </a:cubicBezTo>
                      <a:cubicBezTo>
                        <a:pt x="1546" y="9639"/>
                        <a:pt x="1432" y="9614"/>
                        <a:pt x="1257" y="9576"/>
                      </a:cubicBezTo>
                      <a:cubicBezTo>
                        <a:pt x="930" y="9500"/>
                        <a:pt x="591" y="9400"/>
                        <a:pt x="264" y="9350"/>
                      </a:cubicBezTo>
                      <a:cubicBezTo>
                        <a:pt x="260" y="9349"/>
                        <a:pt x="256" y="9349"/>
                        <a:pt x="252" y="9349"/>
                      </a:cubicBezTo>
                      <a:cubicBezTo>
                        <a:pt x="160" y="9349"/>
                        <a:pt x="129" y="9488"/>
                        <a:pt x="214" y="9500"/>
                      </a:cubicBezTo>
                      <a:cubicBezTo>
                        <a:pt x="352" y="9526"/>
                        <a:pt x="490" y="9551"/>
                        <a:pt x="628" y="9588"/>
                      </a:cubicBezTo>
                      <a:cubicBezTo>
                        <a:pt x="754" y="9852"/>
                        <a:pt x="1068" y="10141"/>
                        <a:pt x="1344" y="10368"/>
                      </a:cubicBezTo>
                      <a:cubicBezTo>
                        <a:pt x="1395" y="10455"/>
                        <a:pt x="1432" y="10543"/>
                        <a:pt x="1495" y="10619"/>
                      </a:cubicBezTo>
                      <a:cubicBezTo>
                        <a:pt x="1596" y="10782"/>
                        <a:pt x="1721" y="10920"/>
                        <a:pt x="1835" y="11071"/>
                      </a:cubicBezTo>
                      <a:cubicBezTo>
                        <a:pt x="2073" y="11373"/>
                        <a:pt x="2287" y="11498"/>
                        <a:pt x="2626" y="11700"/>
                      </a:cubicBezTo>
                      <a:cubicBezTo>
                        <a:pt x="2978" y="11901"/>
                        <a:pt x="3204" y="12114"/>
                        <a:pt x="3456" y="12428"/>
                      </a:cubicBezTo>
                      <a:cubicBezTo>
                        <a:pt x="3104" y="12278"/>
                        <a:pt x="2752" y="12114"/>
                        <a:pt x="2425" y="11913"/>
                      </a:cubicBezTo>
                      <a:cubicBezTo>
                        <a:pt x="1747" y="11486"/>
                        <a:pt x="1445" y="10770"/>
                        <a:pt x="930" y="10179"/>
                      </a:cubicBezTo>
                      <a:cubicBezTo>
                        <a:pt x="905" y="10151"/>
                        <a:pt x="877" y="10139"/>
                        <a:pt x="851" y="10139"/>
                      </a:cubicBezTo>
                      <a:cubicBezTo>
                        <a:pt x="774" y="10139"/>
                        <a:pt x="713" y="10245"/>
                        <a:pt x="779" y="10330"/>
                      </a:cubicBezTo>
                      <a:cubicBezTo>
                        <a:pt x="1194" y="10845"/>
                        <a:pt x="1483" y="11561"/>
                        <a:pt x="1960" y="12039"/>
                      </a:cubicBezTo>
                      <a:cubicBezTo>
                        <a:pt x="2274" y="12366"/>
                        <a:pt x="2689" y="12428"/>
                        <a:pt x="3116" y="12579"/>
                      </a:cubicBezTo>
                      <a:cubicBezTo>
                        <a:pt x="3024" y="12600"/>
                        <a:pt x="2919" y="12607"/>
                        <a:pt x="2813" y="12607"/>
                      </a:cubicBezTo>
                      <a:cubicBezTo>
                        <a:pt x="2601" y="12607"/>
                        <a:pt x="2383" y="12579"/>
                        <a:pt x="2249" y="12579"/>
                      </a:cubicBezTo>
                      <a:cubicBezTo>
                        <a:pt x="1932" y="12570"/>
                        <a:pt x="1614" y="12508"/>
                        <a:pt x="1303" y="12508"/>
                      </a:cubicBezTo>
                      <a:cubicBezTo>
                        <a:pt x="1207" y="12508"/>
                        <a:pt x="1112" y="12514"/>
                        <a:pt x="1018" y="12529"/>
                      </a:cubicBezTo>
                      <a:cubicBezTo>
                        <a:pt x="955" y="12541"/>
                        <a:pt x="955" y="12629"/>
                        <a:pt x="1018" y="12642"/>
                      </a:cubicBezTo>
                      <a:cubicBezTo>
                        <a:pt x="1370" y="12719"/>
                        <a:pt x="1740" y="12738"/>
                        <a:pt x="2107" y="12738"/>
                      </a:cubicBezTo>
                      <a:cubicBezTo>
                        <a:pt x="2277" y="12738"/>
                        <a:pt x="2447" y="12734"/>
                        <a:pt x="2614" y="12730"/>
                      </a:cubicBezTo>
                      <a:cubicBezTo>
                        <a:pt x="2827" y="12717"/>
                        <a:pt x="3028" y="12717"/>
                        <a:pt x="3217" y="12617"/>
                      </a:cubicBezTo>
                      <a:cubicBezTo>
                        <a:pt x="3292" y="12655"/>
                        <a:pt x="3368" y="12680"/>
                        <a:pt x="3443" y="12730"/>
                      </a:cubicBezTo>
                      <a:cubicBezTo>
                        <a:pt x="3682" y="12843"/>
                        <a:pt x="3870" y="12994"/>
                        <a:pt x="4046" y="13170"/>
                      </a:cubicBezTo>
                      <a:cubicBezTo>
                        <a:pt x="4008" y="13195"/>
                        <a:pt x="3983" y="13220"/>
                        <a:pt x="3958" y="13245"/>
                      </a:cubicBezTo>
                      <a:cubicBezTo>
                        <a:pt x="3782" y="13421"/>
                        <a:pt x="3631" y="13622"/>
                        <a:pt x="3393" y="13748"/>
                      </a:cubicBezTo>
                      <a:cubicBezTo>
                        <a:pt x="3102" y="13893"/>
                        <a:pt x="2791" y="13947"/>
                        <a:pt x="2477" y="13947"/>
                      </a:cubicBezTo>
                      <a:cubicBezTo>
                        <a:pt x="2221" y="13947"/>
                        <a:pt x="1962" y="13912"/>
                        <a:pt x="1709" y="13861"/>
                      </a:cubicBezTo>
                      <a:cubicBezTo>
                        <a:pt x="1612" y="13842"/>
                        <a:pt x="1469" y="13819"/>
                        <a:pt x="1331" y="13819"/>
                      </a:cubicBezTo>
                      <a:cubicBezTo>
                        <a:pt x="1094" y="13819"/>
                        <a:pt x="870" y="13889"/>
                        <a:pt x="917" y="14175"/>
                      </a:cubicBezTo>
                      <a:cubicBezTo>
                        <a:pt x="923" y="14198"/>
                        <a:pt x="937" y="14208"/>
                        <a:pt x="952" y="14208"/>
                      </a:cubicBezTo>
                      <a:cubicBezTo>
                        <a:pt x="968" y="14208"/>
                        <a:pt x="986" y="14195"/>
                        <a:pt x="993" y="14175"/>
                      </a:cubicBezTo>
                      <a:cubicBezTo>
                        <a:pt x="1054" y="14020"/>
                        <a:pt x="1232" y="13972"/>
                        <a:pt x="1448" y="13972"/>
                      </a:cubicBezTo>
                      <a:cubicBezTo>
                        <a:pt x="1802" y="13972"/>
                        <a:pt x="2257" y="14100"/>
                        <a:pt x="2470" y="14100"/>
                      </a:cubicBezTo>
                      <a:cubicBezTo>
                        <a:pt x="2476" y="14100"/>
                        <a:pt x="2482" y="14100"/>
                        <a:pt x="2488" y="14100"/>
                      </a:cubicBezTo>
                      <a:cubicBezTo>
                        <a:pt x="2777" y="14087"/>
                        <a:pt x="3066" y="14024"/>
                        <a:pt x="3317" y="13924"/>
                      </a:cubicBezTo>
                      <a:cubicBezTo>
                        <a:pt x="3644" y="13785"/>
                        <a:pt x="3807" y="13572"/>
                        <a:pt x="4046" y="13321"/>
                      </a:cubicBezTo>
                      <a:cubicBezTo>
                        <a:pt x="4071" y="13295"/>
                        <a:pt x="4096" y="13270"/>
                        <a:pt x="4122" y="13258"/>
                      </a:cubicBezTo>
                      <a:cubicBezTo>
                        <a:pt x="4360" y="13509"/>
                        <a:pt x="4561" y="13798"/>
                        <a:pt x="4800" y="14074"/>
                      </a:cubicBezTo>
                      <a:cubicBezTo>
                        <a:pt x="4989" y="14313"/>
                        <a:pt x="5278" y="14464"/>
                        <a:pt x="5554" y="14627"/>
                      </a:cubicBezTo>
                      <a:cubicBezTo>
                        <a:pt x="5567" y="14703"/>
                        <a:pt x="5579" y="14791"/>
                        <a:pt x="5592" y="14879"/>
                      </a:cubicBezTo>
                      <a:cubicBezTo>
                        <a:pt x="5692" y="15809"/>
                        <a:pt x="5717" y="16424"/>
                        <a:pt x="6019" y="17304"/>
                      </a:cubicBezTo>
                      <a:cubicBezTo>
                        <a:pt x="6346" y="18234"/>
                        <a:pt x="6861" y="19227"/>
                        <a:pt x="6999" y="20194"/>
                      </a:cubicBezTo>
                      <a:cubicBezTo>
                        <a:pt x="7125" y="21111"/>
                        <a:pt x="6961" y="22079"/>
                        <a:pt x="7075" y="23009"/>
                      </a:cubicBezTo>
                      <a:cubicBezTo>
                        <a:pt x="7389" y="25497"/>
                        <a:pt x="7703" y="28865"/>
                        <a:pt x="6886" y="31240"/>
                      </a:cubicBezTo>
                      <a:cubicBezTo>
                        <a:pt x="7450" y="31491"/>
                        <a:pt x="8504" y="31737"/>
                        <a:pt x="9392" y="31737"/>
                      </a:cubicBezTo>
                      <a:cubicBezTo>
                        <a:pt x="9791" y="31737"/>
                        <a:pt x="10157" y="31687"/>
                        <a:pt x="10430" y="31566"/>
                      </a:cubicBezTo>
                      <a:cubicBezTo>
                        <a:pt x="10040" y="29593"/>
                        <a:pt x="9713" y="27545"/>
                        <a:pt x="9789" y="25522"/>
                      </a:cubicBezTo>
                      <a:cubicBezTo>
                        <a:pt x="9852" y="24190"/>
                        <a:pt x="10078" y="22921"/>
                        <a:pt x="9889" y="21576"/>
                      </a:cubicBezTo>
                      <a:cubicBezTo>
                        <a:pt x="9739" y="20559"/>
                        <a:pt x="9487" y="19578"/>
                        <a:pt x="9575" y="18535"/>
                      </a:cubicBezTo>
                      <a:cubicBezTo>
                        <a:pt x="9701" y="17141"/>
                        <a:pt x="10153" y="15733"/>
                        <a:pt x="9789" y="14326"/>
                      </a:cubicBezTo>
                      <a:cubicBezTo>
                        <a:pt x="9563" y="13509"/>
                        <a:pt x="9060" y="12830"/>
                        <a:pt x="8909" y="11963"/>
                      </a:cubicBezTo>
                      <a:cubicBezTo>
                        <a:pt x="8834" y="11586"/>
                        <a:pt x="8821" y="11209"/>
                        <a:pt x="8821" y="10832"/>
                      </a:cubicBezTo>
                      <a:lnTo>
                        <a:pt x="8821" y="10832"/>
                      </a:lnTo>
                      <a:cubicBezTo>
                        <a:pt x="9073" y="10845"/>
                        <a:pt x="9336" y="10858"/>
                        <a:pt x="9588" y="10870"/>
                      </a:cubicBezTo>
                      <a:cubicBezTo>
                        <a:pt x="10015" y="10870"/>
                        <a:pt x="10342" y="10933"/>
                        <a:pt x="10681" y="11034"/>
                      </a:cubicBezTo>
                      <a:cubicBezTo>
                        <a:pt x="10807" y="11197"/>
                        <a:pt x="10957" y="11385"/>
                        <a:pt x="10970" y="11410"/>
                      </a:cubicBezTo>
                      <a:cubicBezTo>
                        <a:pt x="11071" y="11561"/>
                        <a:pt x="11184" y="11750"/>
                        <a:pt x="11347" y="11850"/>
                      </a:cubicBezTo>
                      <a:cubicBezTo>
                        <a:pt x="11430" y="11906"/>
                        <a:pt x="11520" y="11928"/>
                        <a:pt x="11612" y="11928"/>
                      </a:cubicBezTo>
                      <a:cubicBezTo>
                        <a:pt x="11856" y="11928"/>
                        <a:pt x="12121" y="11775"/>
                        <a:pt x="12340" y="11674"/>
                      </a:cubicBezTo>
                      <a:cubicBezTo>
                        <a:pt x="12428" y="11637"/>
                        <a:pt x="12503" y="11624"/>
                        <a:pt x="12566" y="11549"/>
                      </a:cubicBezTo>
                      <a:cubicBezTo>
                        <a:pt x="12604" y="11511"/>
                        <a:pt x="12616" y="11486"/>
                        <a:pt x="12616" y="11473"/>
                      </a:cubicBezTo>
                      <a:cubicBezTo>
                        <a:pt x="12893" y="11373"/>
                        <a:pt x="13031" y="11184"/>
                        <a:pt x="13131" y="10958"/>
                      </a:cubicBezTo>
                      <a:cubicBezTo>
                        <a:pt x="13359" y="10936"/>
                        <a:pt x="13578" y="10905"/>
                        <a:pt x="13811" y="10905"/>
                      </a:cubicBezTo>
                      <a:cubicBezTo>
                        <a:pt x="13848" y="10905"/>
                        <a:pt x="13885" y="10906"/>
                        <a:pt x="13923" y="10908"/>
                      </a:cubicBezTo>
                      <a:cubicBezTo>
                        <a:pt x="14015" y="10908"/>
                        <a:pt x="14135" y="10936"/>
                        <a:pt x="14250" y="10936"/>
                      </a:cubicBezTo>
                      <a:cubicBezTo>
                        <a:pt x="14307" y="10936"/>
                        <a:pt x="14363" y="10929"/>
                        <a:pt x="14413" y="10908"/>
                      </a:cubicBezTo>
                      <a:cubicBezTo>
                        <a:pt x="14690" y="10795"/>
                        <a:pt x="14815" y="10405"/>
                        <a:pt x="14903" y="10079"/>
                      </a:cubicBezTo>
                      <a:cubicBezTo>
                        <a:pt x="14928" y="10066"/>
                        <a:pt x="14953" y="10041"/>
                        <a:pt x="14979" y="10028"/>
                      </a:cubicBezTo>
                      <a:cubicBezTo>
                        <a:pt x="15456" y="9965"/>
                        <a:pt x="16097" y="9953"/>
                        <a:pt x="16436" y="9588"/>
                      </a:cubicBezTo>
                      <a:cubicBezTo>
                        <a:pt x="16562" y="9450"/>
                        <a:pt x="16675" y="9287"/>
                        <a:pt x="16813" y="9161"/>
                      </a:cubicBezTo>
                      <a:cubicBezTo>
                        <a:pt x="16813" y="9161"/>
                        <a:pt x="16813" y="9174"/>
                        <a:pt x="16813" y="9174"/>
                      </a:cubicBezTo>
                      <a:cubicBezTo>
                        <a:pt x="16843" y="9189"/>
                        <a:pt x="16868" y="9194"/>
                        <a:pt x="16893" y="9194"/>
                      </a:cubicBezTo>
                      <a:cubicBezTo>
                        <a:pt x="16932" y="9194"/>
                        <a:pt x="16968" y="9181"/>
                        <a:pt x="17014" y="9174"/>
                      </a:cubicBezTo>
                      <a:lnTo>
                        <a:pt x="17064" y="9174"/>
                      </a:lnTo>
                      <a:cubicBezTo>
                        <a:pt x="17215" y="9211"/>
                        <a:pt x="17303" y="9249"/>
                        <a:pt x="17479" y="9262"/>
                      </a:cubicBezTo>
                      <a:cubicBezTo>
                        <a:pt x="17599" y="9262"/>
                        <a:pt x="17718" y="9265"/>
                        <a:pt x="17837" y="9265"/>
                      </a:cubicBezTo>
                      <a:cubicBezTo>
                        <a:pt x="17957" y="9265"/>
                        <a:pt x="18076" y="9262"/>
                        <a:pt x="18195" y="9249"/>
                      </a:cubicBezTo>
                      <a:cubicBezTo>
                        <a:pt x="18359" y="9224"/>
                        <a:pt x="18547" y="9199"/>
                        <a:pt x="18698" y="9136"/>
                      </a:cubicBezTo>
                      <a:cubicBezTo>
                        <a:pt x="18861" y="9086"/>
                        <a:pt x="18937" y="8948"/>
                        <a:pt x="19088" y="8872"/>
                      </a:cubicBezTo>
                      <a:cubicBezTo>
                        <a:pt x="19113" y="8860"/>
                        <a:pt x="19100" y="8822"/>
                        <a:pt x="19062" y="8822"/>
                      </a:cubicBezTo>
                      <a:cubicBezTo>
                        <a:pt x="18924" y="8822"/>
                        <a:pt x="19000" y="8834"/>
                        <a:pt x="18874" y="8885"/>
                      </a:cubicBezTo>
                      <a:cubicBezTo>
                        <a:pt x="18598" y="9010"/>
                        <a:pt x="18447" y="9123"/>
                        <a:pt x="18133" y="9149"/>
                      </a:cubicBezTo>
                      <a:cubicBezTo>
                        <a:pt x="18038" y="9161"/>
                        <a:pt x="17941" y="9164"/>
                        <a:pt x="17844" y="9164"/>
                      </a:cubicBezTo>
                      <a:cubicBezTo>
                        <a:pt x="17746" y="9164"/>
                        <a:pt x="17649" y="9161"/>
                        <a:pt x="17555" y="9161"/>
                      </a:cubicBezTo>
                      <a:cubicBezTo>
                        <a:pt x="17467" y="9161"/>
                        <a:pt x="17379" y="9149"/>
                        <a:pt x="17291" y="9136"/>
                      </a:cubicBezTo>
                      <a:cubicBezTo>
                        <a:pt x="17291" y="9123"/>
                        <a:pt x="17278" y="9111"/>
                        <a:pt x="17266" y="9111"/>
                      </a:cubicBezTo>
                      <a:cubicBezTo>
                        <a:pt x="17178" y="9111"/>
                        <a:pt x="17102" y="9098"/>
                        <a:pt x="17014" y="9098"/>
                      </a:cubicBezTo>
                      <a:cubicBezTo>
                        <a:pt x="16977" y="9086"/>
                        <a:pt x="16939" y="9086"/>
                        <a:pt x="16914" y="9073"/>
                      </a:cubicBezTo>
                      <a:cubicBezTo>
                        <a:pt x="16939" y="9061"/>
                        <a:pt x="16951" y="9048"/>
                        <a:pt x="16977" y="9036"/>
                      </a:cubicBezTo>
                      <a:cubicBezTo>
                        <a:pt x="17115" y="8960"/>
                        <a:pt x="17253" y="8922"/>
                        <a:pt x="17391" y="8872"/>
                      </a:cubicBezTo>
                      <a:cubicBezTo>
                        <a:pt x="17391" y="8897"/>
                        <a:pt x="17391" y="8910"/>
                        <a:pt x="17404" y="8922"/>
                      </a:cubicBezTo>
                      <a:cubicBezTo>
                        <a:pt x="17404" y="8933"/>
                        <a:pt x="17408" y="8937"/>
                        <a:pt x="17413" y="8937"/>
                      </a:cubicBezTo>
                      <a:cubicBezTo>
                        <a:pt x="17420" y="8937"/>
                        <a:pt x="17429" y="8930"/>
                        <a:pt x="17429" y="8922"/>
                      </a:cubicBezTo>
                      <a:cubicBezTo>
                        <a:pt x="17441" y="8910"/>
                        <a:pt x="17441" y="8885"/>
                        <a:pt x="17454" y="8860"/>
                      </a:cubicBezTo>
                      <a:cubicBezTo>
                        <a:pt x="17504" y="8847"/>
                        <a:pt x="17555" y="8834"/>
                        <a:pt x="17617" y="8809"/>
                      </a:cubicBezTo>
                      <a:cubicBezTo>
                        <a:pt x="17869" y="8721"/>
                        <a:pt x="18032" y="8558"/>
                        <a:pt x="18221" y="8357"/>
                      </a:cubicBezTo>
                      <a:cubicBezTo>
                        <a:pt x="18231" y="8347"/>
                        <a:pt x="18216" y="8328"/>
                        <a:pt x="18204" y="8328"/>
                      </a:cubicBezTo>
                      <a:cubicBezTo>
                        <a:pt x="18201" y="8328"/>
                        <a:pt x="18198" y="8329"/>
                        <a:pt x="18195" y="8332"/>
                      </a:cubicBezTo>
                      <a:cubicBezTo>
                        <a:pt x="18070" y="8407"/>
                        <a:pt x="17957" y="8508"/>
                        <a:pt x="17831" y="8583"/>
                      </a:cubicBezTo>
                      <a:cubicBezTo>
                        <a:pt x="17680" y="8671"/>
                        <a:pt x="17605" y="8684"/>
                        <a:pt x="17517" y="8696"/>
                      </a:cubicBezTo>
                      <a:cubicBezTo>
                        <a:pt x="17592" y="8457"/>
                        <a:pt x="17680" y="8219"/>
                        <a:pt x="17844" y="8055"/>
                      </a:cubicBezTo>
                      <a:cubicBezTo>
                        <a:pt x="18007" y="7892"/>
                        <a:pt x="18271" y="7867"/>
                        <a:pt x="18396" y="7653"/>
                      </a:cubicBezTo>
                      <a:cubicBezTo>
                        <a:pt x="18434" y="7603"/>
                        <a:pt x="18472" y="7528"/>
                        <a:pt x="18497" y="7452"/>
                      </a:cubicBezTo>
                      <a:cubicBezTo>
                        <a:pt x="18685" y="7415"/>
                        <a:pt x="18887" y="7339"/>
                        <a:pt x="19075" y="7226"/>
                      </a:cubicBezTo>
                      <a:cubicBezTo>
                        <a:pt x="19439" y="7025"/>
                        <a:pt x="19842" y="6912"/>
                        <a:pt x="20206" y="6723"/>
                      </a:cubicBezTo>
                      <a:cubicBezTo>
                        <a:pt x="20482" y="6573"/>
                        <a:pt x="20633" y="6233"/>
                        <a:pt x="20947" y="6170"/>
                      </a:cubicBezTo>
                      <a:cubicBezTo>
                        <a:pt x="21010" y="6158"/>
                        <a:pt x="20998" y="6057"/>
                        <a:pt x="20935" y="6057"/>
                      </a:cubicBezTo>
                      <a:cubicBezTo>
                        <a:pt x="20671" y="6083"/>
                        <a:pt x="20608" y="6221"/>
                        <a:pt x="20420" y="6397"/>
                      </a:cubicBezTo>
                      <a:cubicBezTo>
                        <a:pt x="20131" y="6673"/>
                        <a:pt x="19741" y="6723"/>
                        <a:pt x="19402" y="6899"/>
                      </a:cubicBezTo>
                      <a:cubicBezTo>
                        <a:pt x="19113" y="7050"/>
                        <a:pt x="18849" y="7251"/>
                        <a:pt x="18547" y="7364"/>
                      </a:cubicBezTo>
                      <a:cubicBezTo>
                        <a:pt x="18685" y="7038"/>
                        <a:pt x="18861" y="6648"/>
                        <a:pt x="19213" y="6585"/>
                      </a:cubicBezTo>
                      <a:cubicBezTo>
                        <a:pt x="19251" y="6573"/>
                        <a:pt x="19251" y="6522"/>
                        <a:pt x="19213" y="6522"/>
                      </a:cubicBezTo>
                      <a:cubicBezTo>
                        <a:pt x="19187" y="6516"/>
                        <a:pt x="19161" y="6513"/>
                        <a:pt x="19136" y="6513"/>
                      </a:cubicBezTo>
                      <a:cubicBezTo>
                        <a:pt x="18767" y="6513"/>
                        <a:pt x="18451" y="7156"/>
                        <a:pt x="18334" y="7415"/>
                      </a:cubicBezTo>
                      <a:cubicBezTo>
                        <a:pt x="18296" y="7427"/>
                        <a:pt x="18258" y="7440"/>
                        <a:pt x="18208" y="7440"/>
                      </a:cubicBezTo>
                      <a:cubicBezTo>
                        <a:pt x="17856" y="7490"/>
                        <a:pt x="17504" y="7477"/>
                        <a:pt x="17140" y="7528"/>
                      </a:cubicBezTo>
                      <a:cubicBezTo>
                        <a:pt x="17341" y="7327"/>
                        <a:pt x="17542" y="7188"/>
                        <a:pt x="17781" y="7025"/>
                      </a:cubicBezTo>
                      <a:cubicBezTo>
                        <a:pt x="17894" y="6950"/>
                        <a:pt x="18007" y="6874"/>
                        <a:pt x="18120" y="6811"/>
                      </a:cubicBezTo>
                      <a:cubicBezTo>
                        <a:pt x="18246" y="6736"/>
                        <a:pt x="18384" y="6723"/>
                        <a:pt x="18497" y="6661"/>
                      </a:cubicBezTo>
                      <a:cubicBezTo>
                        <a:pt x="18623" y="6585"/>
                        <a:pt x="18598" y="6648"/>
                        <a:pt x="18673" y="6497"/>
                      </a:cubicBezTo>
                      <a:cubicBezTo>
                        <a:pt x="18682" y="6471"/>
                        <a:pt x="18653" y="6444"/>
                        <a:pt x="18626" y="6444"/>
                      </a:cubicBezTo>
                      <a:cubicBezTo>
                        <a:pt x="18615" y="6444"/>
                        <a:pt x="18605" y="6448"/>
                        <a:pt x="18598" y="6460"/>
                      </a:cubicBezTo>
                      <a:cubicBezTo>
                        <a:pt x="18535" y="6573"/>
                        <a:pt x="18321" y="6560"/>
                        <a:pt x="18221" y="6610"/>
                      </a:cubicBezTo>
                      <a:cubicBezTo>
                        <a:pt x="18045" y="6698"/>
                        <a:pt x="17894" y="6824"/>
                        <a:pt x="17730" y="6937"/>
                      </a:cubicBezTo>
                      <a:cubicBezTo>
                        <a:pt x="17391" y="7151"/>
                        <a:pt x="17140" y="7301"/>
                        <a:pt x="16901" y="7628"/>
                      </a:cubicBezTo>
                      <a:cubicBezTo>
                        <a:pt x="16323" y="8420"/>
                        <a:pt x="15808" y="9387"/>
                        <a:pt x="14953" y="9915"/>
                      </a:cubicBezTo>
                      <a:cubicBezTo>
                        <a:pt x="14953" y="9865"/>
                        <a:pt x="14966" y="9827"/>
                        <a:pt x="14979" y="9789"/>
                      </a:cubicBezTo>
                      <a:cubicBezTo>
                        <a:pt x="15041" y="9614"/>
                        <a:pt x="15142" y="9450"/>
                        <a:pt x="15167" y="9262"/>
                      </a:cubicBezTo>
                      <a:cubicBezTo>
                        <a:pt x="15180" y="9224"/>
                        <a:pt x="15129" y="9186"/>
                        <a:pt x="15129" y="9136"/>
                      </a:cubicBezTo>
                      <a:cubicBezTo>
                        <a:pt x="15117" y="8872"/>
                        <a:pt x="15154" y="8935"/>
                        <a:pt x="15280" y="8784"/>
                      </a:cubicBezTo>
                      <a:cubicBezTo>
                        <a:pt x="15318" y="8734"/>
                        <a:pt x="15355" y="8684"/>
                        <a:pt x="15406" y="8646"/>
                      </a:cubicBezTo>
                      <a:cubicBezTo>
                        <a:pt x="15745" y="8483"/>
                        <a:pt x="16122" y="8319"/>
                        <a:pt x="16386" y="8093"/>
                      </a:cubicBezTo>
                      <a:cubicBezTo>
                        <a:pt x="16612" y="7905"/>
                        <a:pt x="16662" y="7628"/>
                        <a:pt x="16637" y="7339"/>
                      </a:cubicBezTo>
                      <a:cubicBezTo>
                        <a:pt x="16612" y="7113"/>
                        <a:pt x="16537" y="6912"/>
                        <a:pt x="16486" y="6711"/>
                      </a:cubicBezTo>
                      <a:cubicBezTo>
                        <a:pt x="16461" y="6623"/>
                        <a:pt x="16449" y="6560"/>
                        <a:pt x="16449" y="6485"/>
                      </a:cubicBezTo>
                      <a:cubicBezTo>
                        <a:pt x="16486" y="6472"/>
                        <a:pt x="16524" y="6472"/>
                        <a:pt x="16562" y="6460"/>
                      </a:cubicBezTo>
                      <a:cubicBezTo>
                        <a:pt x="16977" y="6346"/>
                        <a:pt x="17379" y="6233"/>
                        <a:pt x="17781" y="6095"/>
                      </a:cubicBezTo>
                      <a:cubicBezTo>
                        <a:pt x="18334" y="5907"/>
                        <a:pt x="19050" y="5768"/>
                        <a:pt x="19402" y="5253"/>
                      </a:cubicBezTo>
                      <a:cubicBezTo>
                        <a:pt x="19527" y="5090"/>
                        <a:pt x="19590" y="4889"/>
                        <a:pt x="19741" y="4725"/>
                      </a:cubicBezTo>
                      <a:cubicBezTo>
                        <a:pt x="19816" y="4650"/>
                        <a:pt x="19892" y="4600"/>
                        <a:pt x="19955" y="4524"/>
                      </a:cubicBezTo>
                      <a:cubicBezTo>
                        <a:pt x="20181" y="4223"/>
                        <a:pt x="20168" y="3808"/>
                        <a:pt x="20344" y="3469"/>
                      </a:cubicBezTo>
                      <a:cubicBezTo>
                        <a:pt x="20357" y="3481"/>
                        <a:pt x="20357" y="3481"/>
                        <a:pt x="20369" y="3481"/>
                      </a:cubicBezTo>
                      <a:cubicBezTo>
                        <a:pt x="20394" y="3481"/>
                        <a:pt x="20407" y="3494"/>
                        <a:pt x="20432" y="3494"/>
                      </a:cubicBezTo>
                      <a:cubicBezTo>
                        <a:pt x="20470" y="3494"/>
                        <a:pt x="20470" y="3444"/>
                        <a:pt x="20445" y="3431"/>
                      </a:cubicBezTo>
                      <a:cubicBezTo>
                        <a:pt x="20432" y="3431"/>
                        <a:pt x="20432" y="3393"/>
                        <a:pt x="20420" y="3356"/>
                      </a:cubicBezTo>
                      <a:cubicBezTo>
                        <a:pt x="20646" y="3004"/>
                        <a:pt x="20834" y="2665"/>
                        <a:pt x="21010" y="2288"/>
                      </a:cubicBezTo>
                      <a:cubicBezTo>
                        <a:pt x="21098" y="2124"/>
                        <a:pt x="21186" y="1961"/>
                        <a:pt x="21274" y="1798"/>
                      </a:cubicBezTo>
                      <a:cubicBezTo>
                        <a:pt x="21274" y="1785"/>
                        <a:pt x="21437" y="1433"/>
                        <a:pt x="21450" y="1421"/>
                      </a:cubicBezTo>
                      <a:cubicBezTo>
                        <a:pt x="21497" y="1409"/>
                        <a:pt x="21500" y="1331"/>
                        <a:pt x="21449" y="1331"/>
                      </a:cubicBezTo>
                      <a:cubicBezTo>
                        <a:pt x="21445" y="1331"/>
                        <a:pt x="21442" y="1332"/>
                        <a:pt x="21437" y="1333"/>
                      </a:cubicBezTo>
                      <a:lnTo>
                        <a:pt x="21375" y="1333"/>
                      </a:lnTo>
                      <a:cubicBezTo>
                        <a:pt x="21349" y="1333"/>
                        <a:pt x="21337" y="1345"/>
                        <a:pt x="21324" y="1370"/>
                      </a:cubicBezTo>
                      <a:cubicBezTo>
                        <a:pt x="21174" y="1772"/>
                        <a:pt x="20935" y="2175"/>
                        <a:pt x="20746" y="2551"/>
                      </a:cubicBezTo>
                      <a:cubicBezTo>
                        <a:pt x="20646" y="2765"/>
                        <a:pt x="20508" y="2954"/>
                        <a:pt x="20369" y="3155"/>
                      </a:cubicBezTo>
                      <a:cubicBezTo>
                        <a:pt x="20357" y="3092"/>
                        <a:pt x="20344" y="3029"/>
                        <a:pt x="20344" y="3016"/>
                      </a:cubicBezTo>
                      <a:cubicBezTo>
                        <a:pt x="20281" y="2727"/>
                        <a:pt x="20206" y="2426"/>
                        <a:pt x="20193" y="2137"/>
                      </a:cubicBezTo>
                      <a:cubicBezTo>
                        <a:pt x="20168" y="1848"/>
                        <a:pt x="20269" y="1659"/>
                        <a:pt x="20432" y="1433"/>
                      </a:cubicBezTo>
                      <a:cubicBezTo>
                        <a:pt x="20508" y="1333"/>
                        <a:pt x="20533" y="1282"/>
                        <a:pt x="20545" y="1157"/>
                      </a:cubicBezTo>
                      <a:cubicBezTo>
                        <a:pt x="20545" y="1138"/>
                        <a:pt x="20532" y="1127"/>
                        <a:pt x="20515" y="1127"/>
                      </a:cubicBezTo>
                      <a:cubicBezTo>
                        <a:pt x="20508" y="1127"/>
                        <a:pt x="20502" y="1128"/>
                        <a:pt x="20495" y="1132"/>
                      </a:cubicBezTo>
                      <a:cubicBezTo>
                        <a:pt x="20508" y="1094"/>
                        <a:pt x="20520" y="1056"/>
                        <a:pt x="20533" y="1031"/>
                      </a:cubicBezTo>
                      <a:cubicBezTo>
                        <a:pt x="20542" y="1004"/>
                        <a:pt x="20525" y="983"/>
                        <a:pt x="20505" y="983"/>
                      </a:cubicBezTo>
                      <a:cubicBezTo>
                        <a:pt x="20497" y="983"/>
                        <a:pt x="20489" y="986"/>
                        <a:pt x="20482" y="993"/>
                      </a:cubicBezTo>
                      <a:cubicBezTo>
                        <a:pt x="20332" y="1144"/>
                        <a:pt x="20181" y="1333"/>
                        <a:pt x="20043" y="1534"/>
                      </a:cubicBezTo>
                      <a:cubicBezTo>
                        <a:pt x="20146" y="1355"/>
                        <a:pt x="19982" y="1134"/>
                        <a:pt x="19804" y="1134"/>
                      </a:cubicBezTo>
                      <a:cubicBezTo>
                        <a:pt x="19744" y="1134"/>
                        <a:pt x="19682" y="1159"/>
                        <a:pt x="19628" y="1219"/>
                      </a:cubicBezTo>
                      <a:cubicBezTo>
                        <a:pt x="19264" y="1647"/>
                        <a:pt x="19037" y="2061"/>
                        <a:pt x="18962" y="2602"/>
                      </a:cubicBezTo>
                      <a:cubicBezTo>
                        <a:pt x="18874" y="3217"/>
                        <a:pt x="18773" y="3670"/>
                        <a:pt x="18522" y="4085"/>
                      </a:cubicBezTo>
                      <a:cubicBezTo>
                        <a:pt x="18195" y="4160"/>
                        <a:pt x="17844" y="4172"/>
                        <a:pt x="17529" y="4361"/>
                      </a:cubicBezTo>
                      <a:cubicBezTo>
                        <a:pt x="17404" y="4436"/>
                        <a:pt x="17190" y="4549"/>
                        <a:pt x="17064" y="4700"/>
                      </a:cubicBezTo>
                      <a:cubicBezTo>
                        <a:pt x="17102" y="4600"/>
                        <a:pt x="17127" y="4499"/>
                        <a:pt x="17178" y="4399"/>
                      </a:cubicBezTo>
                      <a:cubicBezTo>
                        <a:pt x="17190" y="4399"/>
                        <a:pt x="17190" y="4411"/>
                        <a:pt x="17190" y="4411"/>
                      </a:cubicBezTo>
                      <a:cubicBezTo>
                        <a:pt x="17215" y="4411"/>
                        <a:pt x="17215" y="4386"/>
                        <a:pt x="17203" y="4374"/>
                      </a:cubicBezTo>
                      <a:lnTo>
                        <a:pt x="17190" y="4374"/>
                      </a:lnTo>
                      <a:cubicBezTo>
                        <a:pt x="17391" y="4009"/>
                        <a:pt x="17278" y="3695"/>
                        <a:pt x="17366" y="3318"/>
                      </a:cubicBezTo>
                      <a:cubicBezTo>
                        <a:pt x="17492" y="2828"/>
                        <a:pt x="17630" y="2325"/>
                        <a:pt x="17793" y="1835"/>
                      </a:cubicBezTo>
                      <a:cubicBezTo>
                        <a:pt x="17881" y="1584"/>
                        <a:pt x="18019" y="1358"/>
                        <a:pt x="18107" y="1119"/>
                      </a:cubicBezTo>
                      <a:cubicBezTo>
                        <a:pt x="18208" y="868"/>
                        <a:pt x="18233" y="629"/>
                        <a:pt x="18409" y="403"/>
                      </a:cubicBezTo>
                      <a:cubicBezTo>
                        <a:pt x="18443" y="351"/>
                        <a:pt x="18402" y="306"/>
                        <a:pt x="18352" y="306"/>
                      </a:cubicBezTo>
                      <a:cubicBezTo>
                        <a:pt x="18329" y="306"/>
                        <a:pt x="18303" y="316"/>
                        <a:pt x="18283" y="340"/>
                      </a:cubicBezTo>
                      <a:cubicBezTo>
                        <a:pt x="18045" y="641"/>
                        <a:pt x="17944" y="1081"/>
                        <a:pt x="17781" y="1433"/>
                      </a:cubicBezTo>
                      <a:cubicBezTo>
                        <a:pt x="17592" y="1835"/>
                        <a:pt x="17479" y="2288"/>
                        <a:pt x="17379" y="2715"/>
                      </a:cubicBezTo>
                      <a:cubicBezTo>
                        <a:pt x="17341" y="2941"/>
                        <a:pt x="17228" y="3130"/>
                        <a:pt x="17190" y="3343"/>
                      </a:cubicBezTo>
                      <a:cubicBezTo>
                        <a:pt x="17152" y="3507"/>
                        <a:pt x="17203" y="3670"/>
                        <a:pt x="17190" y="3833"/>
                      </a:cubicBezTo>
                      <a:cubicBezTo>
                        <a:pt x="17178" y="4059"/>
                        <a:pt x="17127" y="4160"/>
                        <a:pt x="17052" y="4260"/>
                      </a:cubicBezTo>
                      <a:cubicBezTo>
                        <a:pt x="16926" y="4110"/>
                        <a:pt x="16851" y="3846"/>
                        <a:pt x="16788" y="3582"/>
                      </a:cubicBezTo>
                      <a:cubicBezTo>
                        <a:pt x="16826" y="3532"/>
                        <a:pt x="16851" y="3481"/>
                        <a:pt x="16889" y="3431"/>
                      </a:cubicBezTo>
                      <a:cubicBezTo>
                        <a:pt x="17077" y="3130"/>
                        <a:pt x="17052" y="2564"/>
                        <a:pt x="17266" y="2300"/>
                      </a:cubicBezTo>
                      <a:cubicBezTo>
                        <a:pt x="17379" y="2158"/>
                        <a:pt x="17257" y="1966"/>
                        <a:pt x="17120" y="1966"/>
                      </a:cubicBezTo>
                      <a:cubicBezTo>
                        <a:pt x="17076" y="1966"/>
                        <a:pt x="17029" y="1987"/>
                        <a:pt x="16989" y="2036"/>
                      </a:cubicBezTo>
                      <a:cubicBezTo>
                        <a:pt x="16863" y="2187"/>
                        <a:pt x="16889" y="2237"/>
                        <a:pt x="16813" y="2401"/>
                      </a:cubicBezTo>
                      <a:cubicBezTo>
                        <a:pt x="16750" y="2564"/>
                        <a:pt x="16700" y="2702"/>
                        <a:pt x="16650" y="2828"/>
                      </a:cubicBezTo>
                      <a:cubicBezTo>
                        <a:pt x="16612" y="2501"/>
                        <a:pt x="16600" y="1772"/>
                        <a:pt x="16713" y="1596"/>
                      </a:cubicBezTo>
                      <a:cubicBezTo>
                        <a:pt x="16713" y="1588"/>
                        <a:pt x="16706" y="1579"/>
                        <a:pt x="16698" y="1579"/>
                      </a:cubicBezTo>
                      <a:cubicBezTo>
                        <a:pt x="16695" y="1579"/>
                        <a:pt x="16691" y="1580"/>
                        <a:pt x="16687" y="1584"/>
                      </a:cubicBezTo>
                      <a:cubicBezTo>
                        <a:pt x="16549" y="1735"/>
                        <a:pt x="16574" y="1911"/>
                        <a:pt x="16574" y="2112"/>
                      </a:cubicBezTo>
                      <a:cubicBezTo>
                        <a:pt x="16574" y="2451"/>
                        <a:pt x="16486" y="2652"/>
                        <a:pt x="16587" y="2966"/>
                      </a:cubicBezTo>
                      <a:cubicBezTo>
                        <a:pt x="16424" y="3305"/>
                        <a:pt x="16248" y="3544"/>
                        <a:pt x="15758" y="3745"/>
                      </a:cubicBezTo>
                      <a:cubicBezTo>
                        <a:pt x="15670" y="3783"/>
                        <a:pt x="15305" y="3934"/>
                        <a:pt x="14891" y="4110"/>
                      </a:cubicBezTo>
                      <a:cubicBezTo>
                        <a:pt x="15104" y="3946"/>
                        <a:pt x="15330" y="3695"/>
                        <a:pt x="15431" y="3456"/>
                      </a:cubicBezTo>
                      <a:cubicBezTo>
                        <a:pt x="15544" y="3167"/>
                        <a:pt x="15582" y="2828"/>
                        <a:pt x="15670" y="2526"/>
                      </a:cubicBezTo>
                      <a:cubicBezTo>
                        <a:pt x="15833" y="1973"/>
                        <a:pt x="15934" y="1458"/>
                        <a:pt x="16386" y="1069"/>
                      </a:cubicBezTo>
                      <a:cubicBezTo>
                        <a:pt x="16444" y="1020"/>
                        <a:pt x="16397" y="948"/>
                        <a:pt x="16337" y="948"/>
                      </a:cubicBezTo>
                      <a:cubicBezTo>
                        <a:pt x="16320" y="948"/>
                        <a:pt x="16302" y="954"/>
                        <a:pt x="16285" y="968"/>
                      </a:cubicBezTo>
                      <a:cubicBezTo>
                        <a:pt x="15569" y="1521"/>
                        <a:pt x="15544" y="2539"/>
                        <a:pt x="15305" y="3343"/>
                      </a:cubicBezTo>
                      <a:cubicBezTo>
                        <a:pt x="15154" y="3846"/>
                        <a:pt x="14715" y="4047"/>
                        <a:pt x="14313" y="4273"/>
                      </a:cubicBezTo>
                      <a:cubicBezTo>
                        <a:pt x="14250" y="4311"/>
                        <a:pt x="14174" y="4348"/>
                        <a:pt x="14124" y="4399"/>
                      </a:cubicBezTo>
                      <a:cubicBezTo>
                        <a:pt x="14137" y="4374"/>
                        <a:pt x="14162" y="4348"/>
                        <a:pt x="14162" y="4336"/>
                      </a:cubicBezTo>
                      <a:cubicBezTo>
                        <a:pt x="14313" y="4122"/>
                        <a:pt x="14463" y="3934"/>
                        <a:pt x="14589" y="3695"/>
                      </a:cubicBezTo>
                      <a:cubicBezTo>
                        <a:pt x="14740" y="3406"/>
                        <a:pt x="14815" y="3104"/>
                        <a:pt x="14953" y="2803"/>
                      </a:cubicBezTo>
                      <a:cubicBezTo>
                        <a:pt x="15066" y="2539"/>
                        <a:pt x="15318" y="2325"/>
                        <a:pt x="15368" y="2036"/>
                      </a:cubicBezTo>
                      <a:cubicBezTo>
                        <a:pt x="15368" y="2010"/>
                        <a:pt x="15349" y="1983"/>
                        <a:pt x="15329" y="1983"/>
                      </a:cubicBezTo>
                      <a:cubicBezTo>
                        <a:pt x="15321" y="1983"/>
                        <a:pt x="15313" y="1988"/>
                        <a:pt x="15305" y="1999"/>
                      </a:cubicBezTo>
                      <a:cubicBezTo>
                        <a:pt x="14865" y="2539"/>
                        <a:pt x="14702" y="3117"/>
                        <a:pt x="14400" y="3733"/>
                      </a:cubicBezTo>
                      <a:cubicBezTo>
                        <a:pt x="14287" y="3997"/>
                        <a:pt x="13998" y="4286"/>
                        <a:pt x="13885" y="4575"/>
                      </a:cubicBezTo>
                      <a:cubicBezTo>
                        <a:pt x="13703" y="4684"/>
                        <a:pt x="13568" y="4769"/>
                        <a:pt x="13570" y="4809"/>
                      </a:cubicBezTo>
                      <a:lnTo>
                        <a:pt x="13570" y="4809"/>
                      </a:lnTo>
                      <a:cubicBezTo>
                        <a:pt x="13555" y="4735"/>
                        <a:pt x="13469" y="4662"/>
                        <a:pt x="13395" y="4650"/>
                      </a:cubicBezTo>
                      <a:cubicBezTo>
                        <a:pt x="13247" y="4620"/>
                        <a:pt x="13117" y="4606"/>
                        <a:pt x="13001" y="4606"/>
                      </a:cubicBezTo>
                      <a:cubicBezTo>
                        <a:pt x="12822" y="4606"/>
                        <a:pt x="12673" y="4639"/>
                        <a:pt x="12528" y="4700"/>
                      </a:cubicBezTo>
                      <a:cubicBezTo>
                        <a:pt x="12591" y="4537"/>
                        <a:pt x="12742" y="4311"/>
                        <a:pt x="12805" y="4198"/>
                      </a:cubicBezTo>
                      <a:lnTo>
                        <a:pt x="12830" y="4198"/>
                      </a:lnTo>
                      <a:cubicBezTo>
                        <a:pt x="13018" y="4022"/>
                        <a:pt x="13194" y="3858"/>
                        <a:pt x="13370" y="3682"/>
                      </a:cubicBezTo>
                      <a:cubicBezTo>
                        <a:pt x="13684" y="3343"/>
                        <a:pt x="13647" y="3444"/>
                        <a:pt x="13885" y="3243"/>
                      </a:cubicBezTo>
                      <a:cubicBezTo>
                        <a:pt x="13936" y="3217"/>
                        <a:pt x="13973" y="3180"/>
                        <a:pt x="13998" y="3142"/>
                      </a:cubicBezTo>
                      <a:cubicBezTo>
                        <a:pt x="14375" y="2715"/>
                        <a:pt x="14338" y="1860"/>
                        <a:pt x="14979" y="1697"/>
                      </a:cubicBezTo>
                      <a:cubicBezTo>
                        <a:pt x="15016" y="1684"/>
                        <a:pt x="15016" y="1634"/>
                        <a:pt x="14979" y="1622"/>
                      </a:cubicBezTo>
                      <a:cubicBezTo>
                        <a:pt x="14951" y="1616"/>
                        <a:pt x="14924" y="1614"/>
                        <a:pt x="14899" y="1614"/>
                      </a:cubicBezTo>
                      <a:cubicBezTo>
                        <a:pt x="14549" y="1614"/>
                        <a:pt x="14367" y="2069"/>
                        <a:pt x="14250" y="2338"/>
                      </a:cubicBezTo>
                      <a:cubicBezTo>
                        <a:pt x="14162" y="2539"/>
                        <a:pt x="14099" y="2778"/>
                        <a:pt x="13973" y="2954"/>
                      </a:cubicBezTo>
                      <a:cubicBezTo>
                        <a:pt x="13810" y="3180"/>
                        <a:pt x="13672" y="3192"/>
                        <a:pt x="13483" y="3343"/>
                      </a:cubicBezTo>
                      <a:cubicBezTo>
                        <a:pt x="13320" y="3469"/>
                        <a:pt x="13207" y="3682"/>
                        <a:pt x="13068" y="3833"/>
                      </a:cubicBezTo>
                      <a:cubicBezTo>
                        <a:pt x="12993" y="3921"/>
                        <a:pt x="12930" y="3997"/>
                        <a:pt x="12867" y="4072"/>
                      </a:cubicBezTo>
                      <a:cubicBezTo>
                        <a:pt x="12930" y="3871"/>
                        <a:pt x="12955" y="3695"/>
                        <a:pt x="12943" y="3494"/>
                      </a:cubicBezTo>
                      <a:cubicBezTo>
                        <a:pt x="12918" y="3029"/>
                        <a:pt x="12968" y="2815"/>
                        <a:pt x="13257" y="2426"/>
                      </a:cubicBezTo>
                      <a:cubicBezTo>
                        <a:pt x="13370" y="2262"/>
                        <a:pt x="13471" y="1973"/>
                        <a:pt x="13634" y="1860"/>
                      </a:cubicBezTo>
                      <a:cubicBezTo>
                        <a:pt x="13689" y="1816"/>
                        <a:pt x="13657" y="1743"/>
                        <a:pt x="13597" y="1743"/>
                      </a:cubicBezTo>
                      <a:cubicBezTo>
                        <a:pt x="13589" y="1743"/>
                        <a:pt x="13580" y="1744"/>
                        <a:pt x="13571" y="1747"/>
                      </a:cubicBezTo>
                      <a:cubicBezTo>
                        <a:pt x="13358" y="1860"/>
                        <a:pt x="13282" y="2137"/>
                        <a:pt x="13144" y="2313"/>
                      </a:cubicBezTo>
                      <a:cubicBezTo>
                        <a:pt x="13006" y="2514"/>
                        <a:pt x="12867" y="2677"/>
                        <a:pt x="12792" y="2916"/>
                      </a:cubicBezTo>
                      <a:cubicBezTo>
                        <a:pt x="12792" y="2928"/>
                        <a:pt x="12792" y="2928"/>
                        <a:pt x="12792" y="2941"/>
                      </a:cubicBezTo>
                      <a:cubicBezTo>
                        <a:pt x="12754" y="2778"/>
                        <a:pt x="12729" y="2627"/>
                        <a:pt x="12729" y="2464"/>
                      </a:cubicBezTo>
                      <a:cubicBezTo>
                        <a:pt x="12742" y="2275"/>
                        <a:pt x="12767" y="2024"/>
                        <a:pt x="12817" y="1835"/>
                      </a:cubicBezTo>
                      <a:cubicBezTo>
                        <a:pt x="12842" y="1710"/>
                        <a:pt x="12880" y="1710"/>
                        <a:pt x="12842" y="1584"/>
                      </a:cubicBezTo>
                      <a:cubicBezTo>
                        <a:pt x="12842" y="1565"/>
                        <a:pt x="12830" y="1556"/>
                        <a:pt x="12816" y="1556"/>
                      </a:cubicBezTo>
                      <a:cubicBezTo>
                        <a:pt x="12801" y="1556"/>
                        <a:pt x="12786" y="1565"/>
                        <a:pt x="12779" y="1584"/>
                      </a:cubicBezTo>
                      <a:cubicBezTo>
                        <a:pt x="12742" y="1722"/>
                        <a:pt x="12692" y="1785"/>
                        <a:pt x="12666" y="1911"/>
                      </a:cubicBezTo>
                      <a:cubicBezTo>
                        <a:pt x="12629" y="2137"/>
                        <a:pt x="12591" y="2388"/>
                        <a:pt x="12604" y="2614"/>
                      </a:cubicBezTo>
                      <a:cubicBezTo>
                        <a:pt x="12616" y="2815"/>
                        <a:pt x="12692" y="3016"/>
                        <a:pt x="12754" y="3205"/>
                      </a:cubicBezTo>
                      <a:cubicBezTo>
                        <a:pt x="12767" y="3280"/>
                        <a:pt x="12779" y="3356"/>
                        <a:pt x="12792" y="3469"/>
                      </a:cubicBezTo>
                      <a:cubicBezTo>
                        <a:pt x="12867" y="4022"/>
                        <a:pt x="12541" y="4273"/>
                        <a:pt x="12352" y="4713"/>
                      </a:cubicBezTo>
                      <a:cubicBezTo>
                        <a:pt x="12352" y="4725"/>
                        <a:pt x="12352" y="4751"/>
                        <a:pt x="12365" y="4763"/>
                      </a:cubicBezTo>
                      <a:cubicBezTo>
                        <a:pt x="12377" y="4763"/>
                        <a:pt x="12377" y="4776"/>
                        <a:pt x="12390" y="4776"/>
                      </a:cubicBezTo>
                      <a:cubicBezTo>
                        <a:pt x="12201" y="4889"/>
                        <a:pt x="12013" y="5027"/>
                        <a:pt x="11762" y="5190"/>
                      </a:cubicBezTo>
                      <a:cubicBezTo>
                        <a:pt x="11649" y="5278"/>
                        <a:pt x="11523" y="5341"/>
                        <a:pt x="11410" y="5429"/>
                      </a:cubicBezTo>
                      <a:cubicBezTo>
                        <a:pt x="11372" y="5178"/>
                        <a:pt x="11347" y="4851"/>
                        <a:pt x="11334" y="4776"/>
                      </a:cubicBezTo>
                      <a:cubicBezTo>
                        <a:pt x="11246" y="4286"/>
                        <a:pt x="11196" y="3946"/>
                        <a:pt x="11422" y="3481"/>
                      </a:cubicBezTo>
                      <a:cubicBezTo>
                        <a:pt x="11535" y="3255"/>
                        <a:pt x="11686" y="3054"/>
                        <a:pt x="11724" y="2803"/>
                      </a:cubicBezTo>
                      <a:cubicBezTo>
                        <a:pt x="11737" y="2690"/>
                        <a:pt x="11623" y="2149"/>
                        <a:pt x="11749" y="2124"/>
                      </a:cubicBezTo>
                      <a:cubicBezTo>
                        <a:pt x="11787" y="2124"/>
                        <a:pt x="11774" y="2074"/>
                        <a:pt x="11749" y="2061"/>
                      </a:cubicBezTo>
                      <a:cubicBezTo>
                        <a:pt x="11711" y="2049"/>
                        <a:pt x="11686" y="2036"/>
                        <a:pt x="11661" y="2024"/>
                      </a:cubicBezTo>
                      <a:cubicBezTo>
                        <a:pt x="11654" y="2020"/>
                        <a:pt x="11646" y="2019"/>
                        <a:pt x="11639" y="2019"/>
                      </a:cubicBezTo>
                      <a:cubicBezTo>
                        <a:pt x="11622" y="2019"/>
                        <a:pt x="11607" y="2027"/>
                        <a:pt x="11598" y="2036"/>
                      </a:cubicBezTo>
                      <a:cubicBezTo>
                        <a:pt x="11498" y="2137"/>
                        <a:pt x="11548" y="2200"/>
                        <a:pt x="11548" y="2325"/>
                      </a:cubicBezTo>
                      <a:cubicBezTo>
                        <a:pt x="11548" y="2765"/>
                        <a:pt x="11573" y="2979"/>
                        <a:pt x="11347" y="3356"/>
                      </a:cubicBezTo>
                      <a:cubicBezTo>
                        <a:pt x="11284" y="3469"/>
                        <a:pt x="11184" y="3569"/>
                        <a:pt x="11133" y="3708"/>
                      </a:cubicBezTo>
                      <a:cubicBezTo>
                        <a:pt x="11033" y="3984"/>
                        <a:pt x="11096" y="4286"/>
                        <a:pt x="11158" y="4562"/>
                      </a:cubicBezTo>
                      <a:cubicBezTo>
                        <a:pt x="11221" y="4876"/>
                        <a:pt x="11259" y="5178"/>
                        <a:pt x="11334" y="5492"/>
                      </a:cubicBezTo>
                      <a:cubicBezTo>
                        <a:pt x="11272" y="5542"/>
                        <a:pt x="11209" y="5618"/>
                        <a:pt x="11146" y="5693"/>
                      </a:cubicBezTo>
                      <a:cubicBezTo>
                        <a:pt x="11096" y="5768"/>
                        <a:pt x="11058" y="5856"/>
                        <a:pt x="11033" y="5932"/>
                      </a:cubicBezTo>
                      <a:cubicBezTo>
                        <a:pt x="10995" y="5944"/>
                        <a:pt x="10957" y="5957"/>
                        <a:pt x="10920" y="5957"/>
                      </a:cubicBezTo>
                      <a:cubicBezTo>
                        <a:pt x="10379" y="6070"/>
                        <a:pt x="9927" y="6208"/>
                        <a:pt x="9437" y="6434"/>
                      </a:cubicBezTo>
                      <a:cubicBezTo>
                        <a:pt x="9462" y="6258"/>
                        <a:pt x="9563" y="6032"/>
                        <a:pt x="9688" y="5831"/>
                      </a:cubicBezTo>
                      <a:cubicBezTo>
                        <a:pt x="9713" y="5907"/>
                        <a:pt x="9739" y="5982"/>
                        <a:pt x="9789" y="6045"/>
                      </a:cubicBezTo>
                      <a:cubicBezTo>
                        <a:pt x="9793" y="6049"/>
                        <a:pt x="9797" y="6050"/>
                        <a:pt x="9800" y="6050"/>
                      </a:cubicBezTo>
                      <a:cubicBezTo>
                        <a:pt x="9807" y="6050"/>
                        <a:pt x="9810" y="6045"/>
                        <a:pt x="9801" y="6045"/>
                      </a:cubicBezTo>
                      <a:cubicBezTo>
                        <a:pt x="9751" y="5969"/>
                        <a:pt x="9726" y="5881"/>
                        <a:pt x="9713" y="5781"/>
                      </a:cubicBezTo>
                      <a:cubicBezTo>
                        <a:pt x="9814" y="5618"/>
                        <a:pt x="9914" y="5467"/>
                        <a:pt x="9990" y="5341"/>
                      </a:cubicBezTo>
                      <a:cubicBezTo>
                        <a:pt x="10065" y="5203"/>
                        <a:pt x="10166" y="5102"/>
                        <a:pt x="10241" y="4977"/>
                      </a:cubicBezTo>
                      <a:cubicBezTo>
                        <a:pt x="10266" y="4939"/>
                        <a:pt x="10417" y="4575"/>
                        <a:pt x="10442" y="4549"/>
                      </a:cubicBezTo>
                      <a:cubicBezTo>
                        <a:pt x="10467" y="4549"/>
                        <a:pt x="10467" y="4524"/>
                        <a:pt x="10442" y="4524"/>
                      </a:cubicBezTo>
                      <a:lnTo>
                        <a:pt x="10379" y="4524"/>
                      </a:lnTo>
                      <a:cubicBezTo>
                        <a:pt x="10367" y="4524"/>
                        <a:pt x="10367" y="4524"/>
                        <a:pt x="10354" y="4537"/>
                      </a:cubicBezTo>
                      <a:cubicBezTo>
                        <a:pt x="10229" y="4901"/>
                        <a:pt x="9952" y="5228"/>
                        <a:pt x="9713" y="5555"/>
                      </a:cubicBezTo>
                      <a:cubicBezTo>
                        <a:pt x="9726" y="5329"/>
                        <a:pt x="9789" y="5090"/>
                        <a:pt x="9826" y="4901"/>
                      </a:cubicBezTo>
                      <a:cubicBezTo>
                        <a:pt x="9902" y="4524"/>
                        <a:pt x="10128" y="4210"/>
                        <a:pt x="10216" y="3833"/>
                      </a:cubicBezTo>
                      <a:cubicBezTo>
                        <a:pt x="10304" y="3494"/>
                        <a:pt x="10178" y="3142"/>
                        <a:pt x="10153" y="2790"/>
                      </a:cubicBezTo>
                      <a:cubicBezTo>
                        <a:pt x="10116" y="2313"/>
                        <a:pt x="10342" y="2124"/>
                        <a:pt x="10618" y="1747"/>
                      </a:cubicBezTo>
                      <a:cubicBezTo>
                        <a:pt x="10637" y="1728"/>
                        <a:pt x="10612" y="1701"/>
                        <a:pt x="10588" y="1701"/>
                      </a:cubicBezTo>
                      <a:cubicBezTo>
                        <a:pt x="10581" y="1701"/>
                        <a:pt x="10574" y="1704"/>
                        <a:pt x="10568" y="1710"/>
                      </a:cubicBezTo>
                      <a:cubicBezTo>
                        <a:pt x="10354" y="1873"/>
                        <a:pt x="9952" y="2200"/>
                        <a:pt x="9940" y="2501"/>
                      </a:cubicBezTo>
                      <a:cubicBezTo>
                        <a:pt x="9927" y="2627"/>
                        <a:pt x="10015" y="2841"/>
                        <a:pt x="10040" y="2979"/>
                      </a:cubicBezTo>
                      <a:cubicBezTo>
                        <a:pt x="10141" y="3481"/>
                        <a:pt x="10103" y="3745"/>
                        <a:pt x="9927" y="4223"/>
                      </a:cubicBezTo>
                      <a:cubicBezTo>
                        <a:pt x="9789" y="4587"/>
                        <a:pt x="9588" y="5178"/>
                        <a:pt x="9651" y="5655"/>
                      </a:cubicBezTo>
                      <a:cubicBezTo>
                        <a:pt x="9487" y="5894"/>
                        <a:pt x="9336" y="6145"/>
                        <a:pt x="9299" y="6422"/>
                      </a:cubicBezTo>
                      <a:cubicBezTo>
                        <a:pt x="9223" y="6862"/>
                        <a:pt x="9299" y="7301"/>
                        <a:pt x="9198" y="7754"/>
                      </a:cubicBezTo>
                      <a:cubicBezTo>
                        <a:pt x="9148" y="8005"/>
                        <a:pt x="9022" y="8244"/>
                        <a:pt x="8985" y="8483"/>
                      </a:cubicBezTo>
                      <a:cubicBezTo>
                        <a:pt x="8922" y="8520"/>
                        <a:pt x="8846" y="8558"/>
                        <a:pt x="8784" y="8621"/>
                      </a:cubicBezTo>
                      <a:cubicBezTo>
                        <a:pt x="8658" y="7427"/>
                        <a:pt x="8545" y="6233"/>
                        <a:pt x="8407" y="5027"/>
                      </a:cubicBezTo>
                      <a:cubicBezTo>
                        <a:pt x="8570" y="4411"/>
                        <a:pt x="8871" y="3833"/>
                        <a:pt x="9148" y="3255"/>
                      </a:cubicBezTo>
                      <a:cubicBezTo>
                        <a:pt x="9311" y="3067"/>
                        <a:pt x="9462" y="2866"/>
                        <a:pt x="9588" y="2665"/>
                      </a:cubicBezTo>
                      <a:cubicBezTo>
                        <a:pt x="9877" y="2237"/>
                        <a:pt x="10128" y="1798"/>
                        <a:pt x="10430" y="1395"/>
                      </a:cubicBezTo>
                      <a:cubicBezTo>
                        <a:pt x="10606" y="1157"/>
                        <a:pt x="10857" y="817"/>
                        <a:pt x="10832" y="516"/>
                      </a:cubicBezTo>
                      <a:cubicBezTo>
                        <a:pt x="10832" y="494"/>
                        <a:pt x="10815" y="480"/>
                        <a:pt x="10798" y="480"/>
                      </a:cubicBezTo>
                      <a:cubicBezTo>
                        <a:pt x="10786" y="480"/>
                        <a:pt x="10774" y="487"/>
                        <a:pt x="10769" y="503"/>
                      </a:cubicBezTo>
                      <a:cubicBezTo>
                        <a:pt x="10618" y="1119"/>
                        <a:pt x="10078" y="1684"/>
                        <a:pt x="9751" y="2212"/>
                      </a:cubicBezTo>
                      <a:cubicBezTo>
                        <a:pt x="9625" y="2413"/>
                        <a:pt x="9487" y="2652"/>
                        <a:pt x="9336" y="2878"/>
                      </a:cubicBezTo>
                      <a:cubicBezTo>
                        <a:pt x="9588" y="2338"/>
                        <a:pt x="9801" y="1798"/>
                        <a:pt x="9852" y="1194"/>
                      </a:cubicBezTo>
                      <a:cubicBezTo>
                        <a:pt x="9870" y="1018"/>
                        <a:pt x="9739" y="930"/>
                        <a:pt x="9600" y="930"/>
                      </a:cubicBezTo>
                      <a:cubicBezTo>
                        <a:pt x="9462" y="930"/>
                        <a:pt x="9318" y="1018"/>
                        <a:pt x="9311" y="1194"/>
                      </a:cubicBezTo>
                      <a:cubicBezTo>
                        <a:pt x="9261" y="2074"/>
                        <a:pt x="8821" y="2828"/>
                        <a:pt x="8482" y="3620"/>
                      </a:cubicBezTo>
                      <a:cubicBezTo>
                        <a:pt x="8419" y="3632"/>
                        <a:pt x="8356" y="3645"/>
                        <a:pt x="8293" y="3657"/>
                      </a:cubicBezTo>
                      <a:cubicBezTo>
                        <a:pt x="8268" y="3657"/>
                        <a:pt x="8268" y="3695"/>
                        <a:pt x="8293" y="3695"/>
                      </a:cubicBezTo>
                      <a:cubicBezTo>
                        <a:pt x="8344" y="3695"/>
                        <a:pt x="8407" y="3682"/>
                        <a:pt x="8457" y="3670"/>
                      </a:cubicBezTo>
                      <a:lnTo>
                        <a:pt x="8457" y="3670"/>
                      </a:lnTo>
                      <a:cubicBezTo>
                        <a:pt x="8394" y="3808"/>
                        <a:pt x="8344" y="3934"/>
                        <a:pt x="8293" y="4072"/>
                      </a:cubicBezTo>
                      <a:cubicBezTo>
                        <a:pt x="8168" y="3004"/>
                        <a:pt x="8017" y="1948"/>
                        <a:pt x="7841" y="905"/>
                      </a:cubicBezTo>
                      <a:cubicBezTo>
                        <a:pt x="7656" y="868"/>
                        <a:pt x="7442" y="851"/>
                        <a:pt x="7211" y="851"/>
                      </a:cubicBezTo>
                      <a:cubicBezTo>
                        <a:pt x="6420" y="851"/>
                        <a:pt x="5441" y="1058"/>
                        <a:pt x="4838" y="1408"/>
                      </a:cubicBezTo>
                      <a:cubicBezTo>
                        <a:pt x="4788" y="2916"/>
                        <a:pt x="5215" y="4411"/>
                        <a:pt x="5541" y="5894"/>
                      </a:cubicBezTo>
                      <a:cubicBezTo>
                        <a:pt x="5139" y="5492"/>
                        <a:pt x="4788" y="5153"/>
                        <a:pt x="4511" y="4600"/>
                      </a:cubicBezTo>
                      <a:cubicBezTo>
                        <a:pt x="4388" y="4353"/>
                        <a:pt x="4301" y="4070"/>
                        <a:pt x="4238" y="3775"/>
                      </a:cubicBezTo>
                      <a:lnTo>
                        <a:pt x="4238" y="3775"/>
                      </a:lnTo>
                      <a:cubicBezTo>
                        <a:pt x="4244" y="3781"/>
                        <a:pt x="4252" y="3784"/>
                        <a:pt x="4259" y="3784"/>
                      </a:cubicBezTo>
                      <a:cubicBezTo>
                        <a:pt x="4286" y="3784"/>
                        <a:pt x="4316" y="3751"/>
                        <a:pt x="4297" y="3733"/>
                      </a:cubicBezTo>
                      <a:cubicBezTo>
                        <a:pt x="4147" y="3519"/>
                        <a:pt x="4385" y="3104"/>
                        <a:pt x="4436" y="2903"/>
                      </a:cubicBezTo>
                      <a:cubicBezTo>
                        <a:pt x="4499" y="2677"/>
                        <a:pt x="4549" y="2426"/>
                        <a:pt x="4561" y="2187"/>
                      </a:cubicBezTo>
                      <a:cubicBezTo>
                        <a:pt x="4599" y="1697"/>
                        <a:pt x="4436" y="1194"/>
                        <a:pt x="4310" y="717"/>
                      </a:cubicBezTo>
                      <a:cubicBezTo>
                        <a:pt x="4303" y="697"/>
                        <a:pt x="4279" y="684"/>
                        <a:pt x="4257" y="684"/>
                      </a:cubicBezTo>
                      <a:cubicBezTo>
                        <a:pt x="4238" y="684"/>
                        <a:pt x="4222" y="693"/>
                        <a:pt x="4222" y="717"/>
                      </a:cubicBezTo>
                      <a:cubicBezTo>
                        <a:pt x="4184" y="956"/>
                        <a:pt x="4247" y="1157"/>
                        <a:pt x="4310" y="1383"/>
                      </a:cubicBezTo>
                      <a:cubicBezTo>
                        <a:pt x="4423" y="1835"/>
                        <a:pt x="4423" y="2225"/>
                        <a:pt x="4335" y="2690"/>
                      </a:cubicBezTo>
                      <a:cubicBezTo>
                        <a:pt x="4297" y="2878"/>
                        <a:pt x="4184" y="3104"/>
                        <a:pt x="4147" y="3331"/>
                      </a:cubicBezTo>
                      <a:cubicBezTo>
                        <a:pt x="4034" y="2577"/>
                        <a:pt x="4034" y="1772"/>
                        <a:pt x="3958" y="1069"/>
                      </a:cubicBezTo>
                      <a:cubicBezTo>
                        <a:pt x="3908" y="641"/>
                        <a:pt x="3870" y="13"/>
                        <a:pt x="3330" y="1"/>
                      </a:cubicBezTo>
                      <a:cubicBezTo>
                        <a:pt x="3325" y="0"/>
                        <a:pt x="3321" y="0"/>
                        <a:pt x="3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7" name="Google Shape;2327;p47"/>
                <p:cNvSpPr/>
                <p:nvPr/>
              </p:nvSpPr>
              <p:spPr>
                <a:xfrm>
                  <a:off x="6818760" y="-249375"/>
                  <a:ext cx="3545407" cy="5234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1" h="31742" extrusionOk="0">
                      <a:moveTo>
                        <a:pt x="1502" y="1616"/>
                      </a:moveTo>
                      <a:cubicBezTo>
                        <a:pt x="1774" y="1928"/>
                        <a:pt x="1886" y="2265"/>
                        <a:pt x="1948" y="2589"/>
                      </a:cubicBezTo>
                      <a:cubicBezTo>
                        <a:pt x="1910" y="2463"/>
                        <a:pt x="1873" y="2338"/>
                        <a:pt x="1823" y="2225"/>
                      </a:cubicBezTo>
                      <a:cubicBezTo>
                        <a:pt x="1739" y="2034"/>
                        <a:pt x="1622" y="1820"/>
                        <a:pt x="1502" y="1616"/>
                      </a:cubicBezTo>
                      <a:close/>
                      <a:moveTo>
                        <a:pt x="3117" y="4285"/>
                      </a:moveTo>
                      <a:lnTo>
                        <a:pt x="3117" y="4285"/>
                      </a:lnTo>
                      <a:cubicBezTo>
                        <a:pt x="3381" y="4336"/>
                        <a:pt x="3657" y="4323"/>
                        <a:pt x="3908" y="4461"/>
                      </a:cubicBezTo>
                      <a:cubicBezTo>
                        <a:pt x="4009" y="4512"/>
                        <a:pt x="4373" y="4750"/>
                        <a:pt x="4474" y="4876"/>
                      </a:cubicBezTo>
                      <a:cubicBezTo>
                        <a:pt x="4524" y="5102"/>
                        <a:pt x="4562" y="5328"/>
                        <a:pt x="4650" y="5542"/>
                      </a:cubicBezTo>
                      <a:cubicBezTo>
                        <a:pt x="4285" y="5291"/>
                        <a:pt x="3934" y="5027"/>
                        <a:pt x="3569" y="4738"/>
                      </a:cubicBezTo>
                      <a:cubicBezTo>
                        <a:pt x="3381" y="4587"/>
                        <a:pt x="3242" y="4436"/>
                        <a:pt x="3117" y="4285"/>
                      </a:cubicBezTo>
                      <a:close/>
                      <a:moveTo>
                        <a:pt x="1433" y="1835"/>
                      </a:moveTo>
                      <a:cubicBezTo>
                        <a:pt x="1559" y="2036"/>
                        <a:pt x="1684" y="2237"/>
                        <a:pt x="1772" y="2451"/>
                      </a:cubicBezTo>
                      <a:cubicBezTo>
                        <a:pt x="1923" y="2828"/>
                        <a:pt x="1936" y="3293"/>
                        <a:pt x="2137" y="3645"/>
                      </a:cubicBezTo>
                      <a:cubicBezTo>
                        <a:pt x="2162" y="3745"/>
                        <a:pt x="2199" y="3858"/>
                        <a:pt x="2250" y="3959"/>
                      </a:cubicBezTo>
                      <a:cubicBezTo>
                        <a:pt x="2489" y="4512"/>
                        <a:pt x="3029" y="4876"/>
                        <a:pt x="3481" y="5240"/>
                      </a:cubicBezTo>
                      <a:cubicBezTo>
                        <a:pt x="3984" y="5655"/>
                        <a:pt x="4524" y="5994"/>
                        <a:pt x="5039" y="6359"/>
                      </a:cubicBezTo>
                      <a:cubicBezTo>
                        <a:pt x="5039" y="6359"/>
                        <a:pt x="5039" y="6371"/>
                        <a:pt x="5039" y="6371"/>
                      </a:cubicBezTo>
                      <a:cubicBezTo>
                        <a:pt x="5014" y="6359"/>
                        <a:pt x="4989" y="6359"/>
                        <a:pt x="4977" y="6346"/>
                      </a:cubicBezTo>
                      <a:cubicBezTo>
                        <a:pt x="4562" y="6233"/>
                        <a:pt x="4147" y="6120"/>
                        <a:pt x="3745" y="5982"/>
                      </a:cubicBezTo>
                      <a:cubicBezTo>
                        <a:pt x="3318" y="5844"/>
                        <a:pt x="2878" y="5756"/>
                        <a:pt x="2514" y="5479"/>
                      </a:cubicBezTo>
                      <a:cubicBezTo>
                        <a:pt x="2237" y="5266"/>
                        <a:pt x="2099" y="4889"/>
                        <a:pt x="1848" y="4637"/>
                      </a:cubicBezTo>
                      <a:cubicBezTo>
                        <a:pt x="1496" y="4285"/>
                        <a:pt x="1571" y="3959"/>
                        <a:pt x="1370" y="3569"/>
                      </a:cubicBezTo>
                      <a:cubicBezTo>
                        <a:pt x="1332" y="3469"/>
                        <a:pt x="1270" y="3368"/>
                        <a:pt x="1207" y="3280"/>
                      </a:cubicBezTo>
                      <a:cubicBezTo>
                        <a:pt x="1307" y="2903"/>
                        <a:pt x="1408" y="2526"/>
                        <a:pt x="1433" y="2137"/>
                      </a:cubicBezTo>
                      <a:cubicBezTo>
                        <a:pt x="1446" y="2049"/>
                        <a:pt x="1446" y="1936"/>
                        <a:pt x="1433" y="1835"/>
                      </a:cubicBezTo>
                      <a:close/>
                      <a:moveTo>
                        <a:pt x="20370" y="3054"/>
                      </a:moveTo>
                      <a:cubicBezTo>
                        <a:pt x="20269" y="3896"/>
                        <a:pt x="20081" y="4738"/>
                        <a:pt x="19716" y="5479"/>
                      </a:cubicBezTo>
                      <a:cubicBezTo>
                        <a:pt x="19591" y="5529"/>
                        <a:pt x="19453" y="5567"/>
                        <a:pt x="19264" y="5630"/>
                      </a:cubicBezTo>
                      <a:cubicBezTo>
                        <a:pt x="19088" y="5680"/>
                        <a:pt x="18962" y="5781"/>
                        <a:pt x="18799" y="5881"/>
                      </a:cubicBezTo>
                      <a:cubicBezTo>
                        <a:pt x="18523" y="6057"/>
                        <a:pt x="18221" y="6233"/>
                        <a:pt x="17907" y="6334"/>
                      </a:cubicBezTo>
                      <a:cubicBezTo>
                        <a:pt x="17781" y="6371"/>
                        <a:pt x="17643" y="6397"/>
                        <a:pt x="17505" y="6409"/>
                      </a:cubicBezTo>
                      <a:cubicBezTo>
                        <a:pt x="17794" y="6258"/>
                        <a:pt x="18045" y="6082"/>
                        <a:pt x="18208" y="5781"/>
                      </a:cubicBezTo>
                      <a:cubicBezTo>
                        <a:pt x="18334" y="5542"/>
                        <a:pt x="18372" y="5278"/>
                        <a:pt x="18397" y="5014"/>
                      </a:cubicBezTo>
                      <a:cubicBezTo>
                        <a:pt x="18636" y="4801"/>
                        <a:pt x="18988" y="4625"/>
                        <a:pt x="19214" y="4474"/>
                      </a:cubicBezTo>
                      <a:cubicBezTo>
                        <a:pt x="19704" y="4122"/>
                        <a:pt x="20031" y="3569"/>
                        <a:pt x="20370" y="3054"/>
                      </a:cubicBezTo>
                      <a:close/>
                      <a:moveTo>
                        <a:pt x="19390" y="6032"/>
                      </a:moveTo>
                      <a:cubicBezTo>
                        <a:pt x="19214" y="6283"/>
                        <a:pt x="19013" y="6522"/>
                        <a:pt x="18774" y="6736"/>
                      </a:cubicBezTo>
                      <a:cubicBezTo>
                        <a:pt x="18410" y="7075"/>
                        <a:pt x="18133" y="7502"/>
                        <a:pt x="17769" y="7829"/>
                      </a:cubicBezTo>
                      <a:cubicBezTo>
                        <a:pt x="17681" y="7917"/>
                        <a:pt x="17580" y="7980"/>
                        <a:pt x="17480" y="8043"/>
                      </a:cubicBezTo>
                      <a:cubicBezTo>
                        <a:pt x="17555" y="7917"/>
                        <a:pt x="17618" y="7779"/>
                        <a:pt x="17681" y="7666"/>
                      </a:cubicBezTo>
                      <a:cubicBezTo>
                        <a:pt x="17982" y="7100"/>
                        <a:pt x="18485" y="6849"/>
                        <a:pt x="18962" y="6447"/>
                      </a:cubicBezTo>
                      <a:cubicBezTo>
                        <a:pt x="19126" y="6309"/>
                        <a:pt x="19264" y="6170"/>
                        <a:pt x="19390" y="6032"/>
                      </a:cubicBezTo>
                      <a:close/>
                      <a:moveTo>
                        <a:pt x="10518" y="6120"/>
                      </a:moveTo>
                      <a:lnTo>
                        <a:pt x="10518" y="6120"/>
                      </a:lnTo>
                      <a:cubicBezTo>
                        <a:pt x="11033" y="6233"/>
                        <a:pt x="11561" y="6321"/>
                        <a:pt x="12051" y="6522"/>
                      </a:cubicBezTo>
                      <a:cubicBezTo>
                        <a:pt x="12064" y="6522"/>
                        <a:pt x="12064" y="6522"/>
                        <a:pt x="12064" y="6510"/>
                      </a:cubicBezTo>
                      <a:lnTo>
                        <a:pt x="12064" y="6510"/>
                      </a:lnTo>
                      <a:cubicBezTo>
                        <a:pt x="12114" y="6874"/>
                        <a:pt x="12039" y="7251"/>
                        <a:pt x="12114" y="7603"/>
                      </a:cubicBezTo>
                      <a:cubicBezTo>
                        <a:pt x="12164" y="7892"/>
                        <a:pt x="12277" y="8156"/>
                        <a:pt x="12365" y="8432"/>
                      </a:cubicBezTo>
                      <a:cubicBezTo>
                        <a:pt x="12240" y="8382"/>
                        <a:pt x="12114" y="8344"/>
                        <a:pt x="11938" y="8256"/>
                      </a:cubicBezTo>
                      <a:cubicBezTo>
                        <a:pt x="11611" y="8080"/>
                        <a:pt x="11209" y="7553"/>
                        <a:pt x="10945" y="7264"/>
                      </a:cubicBezTo>
                      <a:cubicBezTo>
                        <a:pt x="10619" y="6899"/>
                        <a:pt x="10619" y="6497"/>
                        <a:pt x="10518" y="6120"/>
                      </a:cubicBezTo>
                      <a:close/>
                      <a:moveTo>
                        <a:pt x="5228" y="6535"/>
                      </a:moveTo>
                      <a:cubicBezTo>
                        <a:pt x="5253" y="6547"/>
                        <a:pt x="5291" y="6560"/>
                        <a:pt x="5328" y="6560"/>
                      </a:cubicBezTo>
                      <a:cubicBezTo>
                        <a:pt x="5391" y="6623"/>
                        <a:pt x="5467" y="6673"/>
                        <a:pt x="5542" y="6723"/>
                      </a:cubicBezTo>
                      <a:cubicBezTo>
                        <a:pt x="6032" y="7100"/>
                        <a:pt x="6221" y="7490"/>
                        <a:pt x="6434" y="8043"/>
                      </a:cubicBezTo>
                      <a:cubicBezTo>
                        <a:pt x="6547" y="8357"/>
                        <a:pt x="6547" y="8558"/>
                        <a:pt x="6761" y="8834"/>
                      </a:cubicBezTo>
                      <a:cubicBezTo>
                        <a:pt x="6610" y="8746"/>
                        <a:pt x="6472" y="8671"/>
                        <a:pt x="6321" y="8596"/>
                      </a:cubicBezTo>
                      <a:cubicBezTo>
                        <a:pt x="6258" y="8558"/>
                        <a:pt x="6195" y="8520"/>
                        <a:pt x="6133" y="8495"/>
                      </a:cubicBezTo>
                      <a:cubicBezTo>
                        <a:pt x="5994" y="8332"/>
                        <a:pt x="5881" y="8181"/>
                        <a:pt x="5793" y="7967"/>
                      </a:cubicBezTo>
                      <a:cubicBezTo>
                        <a:pt x="5682" y="7758"/>
                        <a:pt x="5596" y="7452"/>
                        <a:pt x="5320" y="7452"/>
                      </a:cubicBezTo>
                      <a:cubicBezTo>
                        <a:pt x="5314" y="7452"/>
                        <a:pt x="5309" y="7452"/>
                        <a:pt x="5303" y="7452"/>
                      </a:cubicBezTo>
                      <a:cubicBezTo>
                        <a:pt x="5266" y="7452"/>
                        <a:pt x="5253" y="7502"/>
                        <a:pt x="5291" y="7527"/>
                      </a:cubicBezTo>
                      <a:cubicBezTo>
                        <a:pt x="5617" y="7716"/>
                        <a:pt x="5580" y="7992"/>
                        <a:pt x="5743" y="8281"/>
                      </a:cubicBezTo>
                      <a:cubicBezTo>
                        <a:pt x="5705" y="8256"/>
                        <a:pt x="5655" y="8231"/>
                        <a:pt x="5617" y="8206"/>
                      </a:cubicBezTo>
                      <a:cubicBezTo>
                        <a:pt x="5203" y="7992"/>
                        <a:pt x="4939" y="7754"/>
                        <a:pt x="5027" y="7251"/>
                      </a:cubicBezTo>
                      <a:cubicBezTo>
                        <a:pt x="5065" y="7012"/>
                        <a:pt x="5178" y="6774"/>
                        <a:pt x="5228" y="6535"/>
                      </a:cubicBezTo>
                      <a:close/>
                      <a:moveTo>
                        <a:pt x="19427" y="5768"/>
                      </a:moveTo>
                      <a:cubicBezTo>
                        <a:pt x="19427" y="5768"/>
                        <a:pt x="19427" y="5781"/>
                        <a:pt x="19415" y="5781"/>
                      </a:cubicBezTo>
                      <a:cubicBezTo>
                        <a:pt x="19201" y="6032"/>
                        <a:pt x="18988" y="6233"/>
                        <a:pt x="18724" y="6447"/>
                      </a:cubicBezTo>
                      <a:cubicBezTo>
                        <a:pt x="18498" y="6635"/>
                        <a:pt x="18234" y="6748"/>
                        <a:pt x="18020" y="6949"/>
                      </a:cubicBezTo>
                      <a:cubicBezTo>
                        <a:pt x="17643" y="7276"/>
                        <a:pt x="17530" y="7804"/>
                        <a:pt x="17216" y="8181"/>
                      </a:cubicBezTo>
                      <a:cubicBezTo>
                        <a:pt x="17027" y="8269"/>
                        <a:pt x="16826" y="8344"/>
                        <a:pt x="16638" y="8445"/>
                      </a:cubicBezTo>
                      <a:cubicBezTo>
                        <a:pt x="16261" y="8646"/>
                        <a:pt x="15959" y="8885"/>
                        <a:pt x="15595" y="9086"/>
                      </a:cubicBezTo>
                      <a:cubicBezTo>
                        <a:pt x="15595" y="9023"/>
                        <a:pt x="15595" y="8973"/>
                        <a:pt x="15582" y="8910"/>
                      </a:cubicBezTo>
                      <a:cubicBezTo>
                        <a:pt x="15570" y="8596"/>
                        <a:pt x="15582" y="8281"/>
                        <a:pt x="15607" y="7967"/>
                      </a:cubicBezTo>
                      <a:cubicBezTo>
                        <a:pt x="15658" y="7867"/>
                        <a:pt x="15708" y="7754"/>
                        <a:pt x="15746" y="7653"/>
                      </a:cubicBezTo>
                      <a:cubicBezTo>
                        <a:pt x="15796" y="7527"/>
                        <a:pt x="15821" y="7402"/>
                        <a:pt x="15846" y="7264"/>
                      </a:cubicBezTo>
                      <a:cubicBezTo>
                        <a:pt x="15921" y="7188"/>
                        <a:pt x="15997" y="7125"/>
                        <a:pt x="16072" y="7063"/>
                      </a:cubicBezTo>
                      <a:cubicBezTo>
                        <a:pt x="16386" y="6836"/>
                        <a:pt x="16763" y="6711"/>
                        <a:pt x="17128" y="6572"/>
                      </a:cubicBezTo>
                      <a:cubicBezTo>
                        <a:pt x="17178" y="6574"/>
                        <a:pt x="17228" y="6575"/>
                        <a:pt x="17278" y="6575"/>
                      </a:cubicBezTo>
                      <a:cubicBezTo>
                        <a:pt x="17564" y="6575"/>
                        <a:pt x="17840" y="6541"/>
                        <a:pt x="18108" y="6434"/>
                      </a:cubicBezTo>
                      <a:cubicBezTo>
                        <a:pt x="18485" y="6296"/>
                        <a:pt x="18774" y="6032"/>
                        <a:pt x="19126" y="5869"/>
                      </a:cubicBezTo>
                      <a:cubicBezTo>
                        <a:pt x="19239" y="5818"/>
                        <a:pt x="19339" y="5793"/>
                        <a:pt x="19427" y="5768"/>
                      </a:cubicBezTo>
                      <a:close/>
                      <a:moveTo>
                        <a:pt x="9651" y="8973"/>
                      </a:moveTo>
                      <a:cubicBezTo>
                        <a:pt x="9764" y="9048"/>
                        <a:pt x="9877" y="9123"/>
                        <a:pt x="9978" y="9186"/>
                      </a:cubicBezTo>
                      <a:cubicBezTo>
                        <a:pt x="9990" y="9211"/>
                        <a:pt x="9990" y="9249"/>
                        <a:pt x="10003" y="9274"/>
                      </a:cubicBezTo>
                      <a:cubicBezTo>
                        <a:pt x="9877" y="9186"/>
                        <a:pt x="9764" y="9086"/>
                        <a:pt x="9651" y="8973"/>
                      </a:cubicBezTo>
                      <a:close/>
                      <a:moveTo>
                        <a:pt x="17253" y="8684"/>
                      </a:moveTo>
                      <a:cubicBezTo>
                        <a:pt x="17266" y="8702"/>
                        <a:pt x="17285" y="8709"/>
                        <a:pt x="17304" y="8709"/>
                      </a:cubicBezTo>
                      <a:cubicBezTo>
                        <a:pt x="17323" y="8709"/>
                        <a:pt x="17341" y="8702"/>
                        <a:pt x="17354" y="8696"/>
                      </a:cubicBezTo>
                      <a:cubicBezTo>
                        <a:pt x="17404" y="8721"/>
                        <a:pt x="17442" y="8746"/>
                        <a:pt x="17492" y="8784"/>
                      </a:cubicBezTo>
                      <a:cubicBezTo>
                        <a:pt x="17392" y="8834"/>
                        <a:pt x="17304" y="8885"/>
                        <a:pt x="17216" y="8935"/>
                      </a:cubicBezTo>
                      <a:cubicBezTo>
                        <a:pt x="16902" y="9111"/>
                        <a:pt x="16789" y="9362"/>
                        <a:pt x="16713" y="9714"/>
                      </a:cubicBezTo>
                      <a:cubicBezTo>
                        <a:pt x="16625" y="9689"/>
                        <a:pt x="16537" y="9651"/>
                        <a:pt x="16437" y="9626"/>
                      </a:cubicBezTo>
                      <a:cubicBezTo>
                        <a:pt x="16298" y="9576"/>
                        <a:pt x="16173" y="9500"/>
                        <a:pt x="16047" y="9450"/>
                      </a:cubicBezTo>
                      <a:cubicBezTo>
                        <a:pt x="16449" y="9199"/>
                        <a:pt x="16851" y="8935"/>
                        <a:pt x="17253" y="8684"/>
                      </a:cubicBezTo>
                      <a:close/>
                      <a:moveTo>
                        <a:pt x="3205" y="7502"/>
                      </a:moveTo>
                      <a:lnTo>
                        <a:pt x="3205" y="7502"/>
                      </a:lnTo>
                      <a:cubicBezTo>
                        <a:pt x="3569" y="7565"/>
                        <a:pt x="3946" y="7553"/>
                        <a:pt x="4373" y="7590"/>
                      </a:cubicBezTo>
                      <a:cubicBezTo>
                        <a:pt x="4386" y="7590"/>
                        <a:pt x="4386" y="7578"/>
                        <a:pt x="4399" y="7578"/>
                      </a:cubicBezTo>
                      <a:cubicBezTo>
                        <a:pt x="4424" y="7615"/>
                        <a:pt x="4461" y="7653"/>
                        <a:pt x="4499" y="7691"/>
                      </a:cubicBezTo>
                      <a:cubicBezTo>
                        <a:pt x="4662" y="7892"/>
                        <a:pt x="4776" y="8118"/>
                        <a:pt x="4914" y="8344"/>
                      </a:cubicBezTo>
                      <a:cubicBezTo>
                        <a:pt x="5165" y="8759"/>
                        <a:pt x="5517" y="9199"/>
                        <a:pt x="5869" y="9551"/>
                      </a:cubicBezTo>
                      <a:cubicBezTo>
                        <a:pt x="6007" y="9689"/>
                        <a:pt x="6170" y="9814"/>
                        <a:pt x="6334" y="9915"/>
                      </a:cubicBezTo>
                      <a:cubicBezTo>
                        <a:pt x="6183" y="9877"/>
                        <a:pt x="6032" y="9840"/>
                        <a:pt x="5881" y="9814"/>
                      </a:cubicBezTo>
                      <a:cubicBezTo>
                        <a:pt x="5316" y="9689"/>
                        <a:pt x="5140" y="9437"/>
                        <a:pt x="4750" y="9086"/>
                      </a:cubicBezTo>
                      <a:cubicBezTo>
                        <a:pt x="4587" y="8935"/>
                        <a:pt x="4424" y="8797"/>
                        <a:pt x="4197" y="8734"/>
                      </a:cubicBezTo>
                      <a:cubicBezTo>
                        <a:pt x="4172" y="8721"/>
                        <a:pt x="4135" y="8721"/>
                        <a:pt x="4110" y="8709"/>
                      </a:cubicBezTo>
                      <a:cubicBezTo>
                        <a:pt x="4084" y="8495"/>
                        <a:pt x="3971" y="8269"/>
                        <a:pt x="3846" y="8105"/>
                      </a:cubicBezTo>
                      <a:cubicBezTo>
                        <a:pt x="3670" y="7842"/>
                        <a:pt x="3368" y="7766"/>
                        <a:pt x="3205" y="7502"/>
                      </a:cubicBezTo>
                      <a:close/>
                      <a:moveTo>
                        <a:pt x="17605" y="8872"/>
                      </a:moveTo>
                      <a:cubicBezTo>
                        <a:pt x="17938" y="9131"/>
                        <a:pt x="18186" y="9425"/>
                        <a:pt x="18716" y="9425"/>
                      </a:cubicBezTo>
                      <a:cubicBezTo>
                        <a:pt x="18727" y="9425"/>
                        <a:pt x="18738" y="9425"/>
                        <a:pt x="18749" y="9425"/>
                      </a:cubicBezTo>
                      <a:cubicBezTo>
                        <a:pt x="19226" y="9425"/>
                        <a:pt x="19666" y="9199"/>
                        <a:pt x="20093" y="8973"/>
                      </a:cubicBezTo>
                      <a:lnTo>
                        <a:pt x="20093" y="8973"/>
                      </a:lnTo>
                      <a:cubicBezTo>
                        <a:pt x="20005" y="9061"/>
                        <a:pt x="19930" y="9148"/>
                        <a:pt x="19842" y="9236"/>
                      </a:cubicBezTo>
                      <a:cubicBezTo>
                        <a:pt x="19515" y="9538"/>
                        <a:pt x="19088" y="9651"/>
                        <a:pt x="18736" y="9928"/>
                      </a:cubicBezTo>
                      <a:cubicBezTo>
                        <a:pt x="18661" y="9978"/>
                        <a:pt x="18585" y="10053"/>
                        <a:pt x="18523" y="10116"/>
                      </a:cubicBezTo>
                      <a:cubicBezTo>
                        <a:pt x="18397" y="10103"/>
                        <a:pt x="18284" y="10091"/>
                        <a:pt x="18158" y="10078"/>
                      </a:cubicBezTo>
                      <a:cubicBezTo>
                        <a:pt x="17769" y="10066"/>
                        <a:pt x="17455" y="10053"/>
                        <a:pt x="17090" y="9852"/>
                      </a:cubicBezTo>
                      <a:cubicBezTo>
                        <a:pt x="17015" y="9814"/>
                        <a:pt x="16927" y="9777"/>
                        <a:pt x="16851" y="9752"/>
                      </a:cubicBezTo>
                      <a:cubicBezTo>
                        <a:pt x="16952" y="9299"/>
                        <a:pt x="17266" y="9086"/>
                        <a:pt x="17605" y="8872"/>
                      </a:cubicBezTo>
                      <a:close/>
                      <a:moveTo>
                        <a:pt x="10053" y="9224"/>
                      </a:moveTo>
                      <a:lnTo>
                        <a:pt x="10053" y="9224"/>
                      </a:lnTo>
                      <a:cubicBezTo>
                        <a:pt x="10330" y="9375"/>
                        <a:pt x="10619" y="9500"/>
                        <a:pt x="10908" y="9651"/>
                      </a:cubicBezTo>
                      <a:cubicBezTo>
                        <a:pt x="11260" y="9840"/>
                        <a:pt x="11523" y="10078"/>
                        <a:pt x="11787" y="10342"/>
                      </a:cubicBezTo>
                      <a:cubicBezTo>
                        <a:pt x="11663" y="10327"/>
                        <a:pt x="11544" y="10316"/>
                        <a:pt x="11423" y="10316"/>
                      </a:cubicBezTo>
                      <a:cubicBezTo>
                        <a:pt x="11348" y="10316"/>
                        <a:pt x="11273" y="10320"/>
                        <a:pt x="11197" y="10330"/>
                      </a:cubicBezTo>
                      <a:cubicBezTo>
                        <a:pt x="11058" y="10342"/>
                        <a:pt x="10908" y="10393"/>
                        <a:pt x="10744" y="10455"/>
                      </a:cubicBezTo>
                      <a:cubicBezTo>
                        <a:pt x="10669" y="10191"/>
                        <a:pt x="10568" y="9915"/>
                        <a:pt x="10430" y="9714"/>
                      </a:cubicBezTo>
                      <a:cubicBezTo>
                        <a:pt x="10330" y="9563"/>
                        <a:pt x="10204" y="9450"/>
                        <a:pt x="10066" y="9337"/>
                      </a:cubicBezTo>
                      <a:cubicBezTo>
                        <a:pt x="10066" y="9299"/>
                        <a:pt x="10053" y="9262"/>
                        <a:pt x="10053" y="9224"/>
                      </a:cubicBezTo>
                      <a:close/>
                      <a:moveTo>
                        <a:pt x="4776" y="3657"/>
                      </a:moveTo>
                      <a:cubicBezTo>
                        <a:pt x="4914" y="3808"/>
                        <a:pt x="5052" y="3883"/>
                        <a:pt x="5303" y="3996"/>
                      </a:cubicBezTo>
                      <a:cubicBezTo>
                        <a:pt x="6082" y="4386"/>
                        <a:pt x="7163" y="5140"/>
                        <a:pt x="8055" y="5266"/>
                      </a:cubicBezTo>
                      <a:cubicBezTo>
                        <a:pt x="8073" y="5268"/>
                        <a:pt x="8091" y="5270"/>
                        <a:pt x="8109" y="5270"/>
                      </a:cubicBezTo>
                      <a:cubicBezTo>
                        <a:pt x="8181" y="5270"/>
                        <a:pt x="8254" y="5245"/>
                        <a:pt x="8294" y="5165"/>
                      </a:cubicBezTo>
                      <a:cubicBezTo>
                        <a:pt x="8326" y="5101"/>
                        <a:pt x="8380" y="5075"/>
                        <a:pt x="8447" y="5075"/>
                      </a:cubicBezTo>
                      <a:cubicBezTo>
                        <a:pt x="8562" y="5075"/>
                        <a:pt x="8716" y="5153"/>
                        <a:pt x="8859" y="5240"/>
                      </a:cubicBezTo>
                      <a:cubicBezTo>
                        <a:pt x="8897" y="5504"/>
                        <a:pt x="9224" y="5668"/>
                        <a:pt x="9475" y="5781"/>
                      </a:cubicBezTo>
                      <a:cubicBezTo>
                        <a:pt x="9752" y="6145"/>
                        <a:pt x="9802" y="6572"/>
                        <a:pt x="9990" y="6987"/>
                      </a:cubicBezTo>
                      <a:cubicBezTo>
                        <a:pt x="10053" y="7125"/>
                        <a:pt x="10129" y="7251"/>
                        <a:pt x="10217" y="7377"/>
                      </a:cubicBezTo>
                      <a:cubicBezTo>
                        <a:pt x="10455" y="7703"/>
                        <a:pt x="10782" y="8156"/>
                        <a:pt x="11046" y="8432"/>
                      </a:cubicBezTo>
                      <a:cubicBezTo>
                        <a:pt x="11347" y="8746"/>
                        <a:pt x="11624" y="8771"/>
                        <a:pt x="11988" y="8947"/>
                      </a:cubicBezTo>
                      <a:cubicBezTo>
                        <a:pt x="12189" y="9048"/>
                        <a:pt x="12428" y="9199"/>
                        <a:pt x="12667" y="9375"/>
                      </a:cubicBezTo>
                      <a:cubicBezTo>
                        <a:pt x="12654" y="9752"/>
                        <a:pt x="12667" y="10129"/>
                        <a:pt x="12679" y="10506"/>
                      </a:cubicBezTo>
                      <a:cubicBezTo>
                        <a:pt x="12428" y="10455"/>
                        <a:pt x="12177" y="10405"/>
                        <a:pt x="11926" y="10367"/>
                      </a:cubicBezTo>
                      <a:cubicBezTo>
                        <a:pt x="11637" y="10053"/>
                        <a:pt x="11360" y="9789"/>
                        <a:pt x="10958" y="9563"/>
                      </a:cubicBezTo>
                      <a:cubicBezTo>
                        <a:pt x="10631" y="9400"/>
                        <a:pt x="10330" y="9236"/>
                        <a:pt x="10028" y="9061"/>
                      </a:cubicBezTo>
                      <a:cubicBezTo>
                        <a:pt x="9990" y="8872"/>
                        <a:pt x="9940" y="8696"/>
                        <a:pt x="9890" y="8495"/>
                      </a:cubicBezTo>
                      <a:cubicBezTo>
                        <a:pt x="9802" y="8181"/>
                        <a:pt x="9576" y="7942"/>
                        <a:pt x="9513" y="7628"/>
                      </a:cubicBezTo>
                      <a:cubicBezTo>
                        <a:pt x="9507" y="7609"/>
                        <a:pt x="9491" y="7600"/>
                        <a:pt x="9475" y="7600"/>
                      </a:cubicBezTo>
                      <a:cubicBezTo>
                        <a:pt x="9459" y="7600"/>
                        <a:pt x="9444" y="7609"/>
                        <a:pt x="9437" y="7628"/>
                      </a:cubicBezTo>
                      <a:cubicBezTo>
                        <a:pt x="9400" y="7867"/>
                        <a:pt x="9551" y="8005"/>
                        <a:pt x="9676" y="8206"/>
                      </a:cubicBezTo>
                      <a:cubicBezTo>
                        <a:pt x="9802" y="8420"/>
                        <a:pt x="9890" y="8721"/>
                        <a:pt x="9953" y="9010"/>
                      </a:cubicBezTo>
                      <a:cubicBezTo>
                        <a:pt x="9764" y="8897"/>
                        <a:pt x="9588" y="8784"/>
                        <a:pt x="9412" y="8646"/>
                      </a:cubicBezTo>
                      <a:cubicBezTo>
                        <a:pt x="9174" y="8219"/>
                        <a:pt x="9111" y="7766"/>
                        <a:pt x="8809" y="7377"/>
                      </a:cubicBezTo>
                      <a:cubicBezTo>
                        <a:pt x="8495" y="6975"/>
                        <a:pt x="8193" y="6472"/>
                        <a:pt x="8093" y="5969"/>
                      </a:cubicBezTo>
                      <a:cubicBezTo>
                        <a:pt x="8088" y="5944"/>
                        <a:pt x="8068" y="5933"/>
                        <a:pt x="8048" y="5933"/>
                      </a:cubicBezTo>
                      <a:cubicBezTo>
                        <a:pt x="8018" y="5933"/>
                        <a:pt x="7985" y="5957"/>
                        <a:pt x="7992" y="5994"/>
                      </a:cubicBezTo>
                      <a:cubicBezTo>
                        <a:pt x="8068" y="6371"/>
                        <a:pt x="8256" y="6824"/>
                        <a:pt x="8470" y="7138"/>
                      </a:cubicBezTo>
                      <a:cubicBezTo>
                        <a:pt x="8596" y="7326"/>
                        <a:pt x="8771" y="7477"/>
                        <a:pt x="8885" y="7678"/>
                      </a:cubicBezTo>
                      <a:cubicBezTo>
                        <a:pt x="9035" y="7930"/>
                        <a:pt x="9098" y="8193"/>
                        <a:pt x="9199" y="8470"/>
                      </a:cubicBezTo>
                      <a:cubicBezTo>
                        <a:pt x="9199" y="8470"/>
                        <a:pt x="9211" y="8482"/>
                        <a:pt x="9211" y="8482"/>
                      </a:cubicBezTo>
                      <a:cubicBezTo>
                        <a:pt x="8822" y="8168"/>
                        <a:pt x="8482" y="7791"/>
                        <a:pt x="8118" y="7465"/>
                      </a:cubicBezTo>
                      <a:cubicBezTo>
                        <a:pt x="7980" y="7339"/>
                        <a:pt x="7804" y="7226"/>
                        <a:pt x="7615" y="7150"/>
                      </a:cubicBezTo>
                      <a:cubicBezTo>
                        <a:pt x="7590" y="7075"/>
                        <a:pt x="7553" y="7000"/>
                        <a:pt x="7502" y="6924"/>
                      </a:cubicBezTo>
                      <a:cubicBezTo>
                        <a:pt x="7364" y="6748"/>
                        <a:pt x="7176" y="6660"/>
                        <a:pt x="7012" y="6522"/>
                      </a:cubicBezTo>
                      <a:cubicBezTo>
                        <a:pt x="6874" y="6384"/>
                        <a:pt x="6786" y="6246"/>
                        <a:pt x="6698" y="6095"/>
                      </a:cubicBezTo>
                      <a:cubicBezTo>
                        <a:pt x="6711" y="5856"/>
                        <a:pt x="6736" y="5605"/>
                        <a:pt x="6623" y="5391"/>
                      </a:cubicBezTo>
                      <a:cubicBezTo>
                        <a:pt x="6618" y="5377"/>
                        <a:pt x="6610" y="5372"/>
                        <a:pt x="6602" y="5372"/>
                      </a:cubicBezTo>
                      <a:cubicBezTo>
                        <a:pt x="6588" y="5372"/>
                        <a:pt x="6572" y="5388"/>
                        <a:pt x="6572" y="5404"/>
                      </a:cubicBezTo>
                      <a:cubicBezTo>
                        <a:pt x="6560" y="5517"/>
                        <a:pt x="6610" y="5630"/>
                        <a:pt x="6623" y="5743"/>
                      </a:cubicBezTo>
                      <a:cubicBezTo>
                        <a:pt x="6635" y="5818"/>
                        <a:pt x="6635" y="5894"/>
                        <a:pt x="6635" y="5969"/>
                      </a:cubicBezTo>
                      <a:cubicBezTo>
                        <a:pt x="6610" y="5894"/>
                        <a:pt x="6572" y="5818"/>
                        <a:pt x="6535" y="5743"/>
                      </a:cubicBezTo>
                      <a:cubicBezTo>
                        <a:pt x="6409" y="5442"/>
                        <a:pt x="6070" y="5127"/>
                        <a:pt x="5982" y="4826"/>
                      </a:cubicBezTo>
                      <a:cubicBezTo>
                        <a:pt x="5982" y="4807"/>
                        <a:pt x="5969" y="4798"/>
                        <a:pt x="5955" y="4798"/>
                      </a:cubicBezTo>
                      <a:cubicBezTo>
                        <a:pt x="5941" y="4798"/>
                        <a:pt x="5925" y="4807"/>
                        <a:pt x="5919" y="4826"/>
                      </a:cubicBezTo>
                      <a:cubicBezTo>
                        <a:pt x="5869" y="5090"/>
                        <a:pt x="6208" y="5354"/>
                        <a:pt x="6334" y="5580"/>
                      </a:cubicBezTo>
                      <a:cubicBezTo>
                        <a:pt x="6535" y="5944"/>
                        <a:pt x="6610" y="6309"/>
                        <a:pt x="6937" y="6598"/>
                      </a:cubicBezTo>
                      <a:cubicBezTo>
                        <a:pt x="7125" y="6774"/>
                        <a:pt x="7314" y="6899"/>
                        <a:pt x="7439" y="7100"/>
                      </a:cubicBezTo>
                      <a:cubicBezTo>
                        <a:pt x="7377" y="7088"/>
                        <a:pt x="7314" y="7075"/>
                        <a:pt x="7251" y="7075"/>
                      </a:cubicBezTo>
                      <a:cubicBezTo>
                        <a:pt x="7176" y="7075"/>
                        <a:pt x="7176" y="7176"/>
                        <a:pt x="7251" y="7188"/>
                      </a:cubicBezTo>
                      <a:cubicBezTo>
                        <a:pt x="7339" y="7188"/>
                        <a:pt x="7427" y="7213"/>
                        <a:pt x="7515" y="7238"/>
                      </a:cubicBezTo>
                      <a:cubicBezTo>
                        <a:pt x="7527" y="7276"/>
                        <a:pt x="7553" y="7326"/>
                        <a:pt x="7565" y="7364"/>
                      </a:cubicBezTo>
                      <a:cubicBezTo>
                        <a:pt x="7641" y="7615"/>
                        <a:pt x="7641" y="7879"/>
                        <a:pt x="7703" y="8143"/>
                      </a:cubicBezTo>
                      <a:cubicBezTo>
                        <a:pt x="7804" y="8558"/>
                        <a:pt x="8055" y="8922"/>
                        <a:pt x="8206" y="9324"/>
                      </a:cubicBezTo>
                      <a:cubicBezTo>
                        <a:pt x="8156" y="9262"/>
                        <a:pt x="8118" y="9199"/>
                        <a:pt x="8055" y="9148"/>
                      </a:cubicBezTo>
                      <a:cubicBezTo>
                        <a:pt x="7791" y="8859"/>
                        <a:pt x="7289" y="8671"/>
                        <a:pt x="7100" y="8357"/>
                      </a:cubicBezTo>
                      <a:cubicBezTo>
                        <a:pt x="6899" y="8043"/>
                        <a:pt x="6949" y="7615"/>
                        <a:pt x="6811" y="7276"/>
                      </a:cubicBezTo>
                      <a:cubicBezTo>
                        <a:pt x="6610" y="6786"/>
                        <a:pt x="6233" y="6560"/>
                        <a:pt x="5793" y="6296"/>
                      </a:cubicBezTo>
                      <a:cubicBezTo>
                        <a:pt x="5517" y="6120"/>
                        <a:pt x="5253" y="5957"/>
                        <a:pt x="4989" y="5781"/>
                      </a:cubicBezTo>
                      <a:cubicBezTo>
                        <a:pt x="4838" y="5555"/>
                        <a:pt x="4763" y="5379"/>
                        <a:pt x="4713" y="5102"/>
                      </a:cubicBezTo>
                      <a:cubicBezTo>
                        <a:pt x="4675" y="4889"/>
                        <a:pt x="4675" y="4700"/>
                        <a:pt x="4587" y="4512"/>
                      </a:cubicBezTo>
                      <a:cubicBezTo>
                        <a:pt x="4549" y="4424"/>
                        <a:pt x="4512" y="4373"/>
                        <a:pt x="4474" y="4323"/>
                      </a:cubicBezTo>
                      <a:cubicBezTo>
                        <a:pt x="4637" y="4172"/>
                        <a:pt x="4725" y="3921"/>
                        <a:pt x="4776" y="3657"/>
                      </a:cubicBezTo>
                      <a:close/>
                      <a:moveTo>
                        <a:pt x="6472" y="8834"/>
                      </a:moveTo>
                      <a:cubicBezTo>
                        <a:pt x="6472" y="8834"/>
                        <a:pt x="6484" y="8834"/>
                        <a:pt x="6484" y="8847"/>
                      </a:cubicBezTo>
                      <a:cubicBezTo>
                        <a:pt x="6761" y="8985"/>
                        <a:pt x="7050" y="9324"/>
                        <a:pt x="7352" y="9425"/>
                      </a:cubicBezTo>
                      <a:cubicBezTo>
                        <a:pt x="7678" y="9714"/>
                        <a:pt x="7980" y="10003"/>
                        <a:pt x="8181" y="10455"/>
                      </a:cubicBezTo>
                      <a:cubicBezTo>
                        <a:pt x="8206" y="10531"/>
                        <a:pt x="8231" y="10594"/>
                        <a:pt x="8256" y="10669"/>
                      </a:cubicBezTo>
                      <a:cubicBezTo>
                        <a:pt x="8143" y="10606"/>
                        <a:pt x="8018" y="10556"/>
                        <a:pt x="7917" y="10518"/>
                      </a:cubicBezTo>
                      <a:cubicBezTo>
                        <a:pt x="7678" y="10418"/>
                        <a:pt x="7452" y="10393"/>
                        <a:pt x="7213" y="10254"/>
                      </a:cubicBezTo>
                      <a:cubicBezTo>
                        <a:pt x="7037" y="10166"/>
                        <a:pt x="6874" y="10091"/>
                        <a:pt x="6698" y="10003"/>
                      </a:cubicBezTo>
                      <a:cubicBezTo>
                        <a:pt x="6698" y="10003"/>
                        <a:pt x="6698" y="10003"/>
                        <a:pt x="6686" y="9990"/>
                      </a:cubicBezTo>
                      <a:cubicBezTo>
                        <a:pt x="6623" y="9777"/>
                        <a:pt x="6547" y="9525"/>
                        <a:pt x="6535" y="9299"/>
                      </a:cubicBezTo>
                      <a:cubicBezTo>
                        <a:pt x="6535" y="9236"/>
                        <a:pt x="6598" y="9048"/>
                        <a:pt x="6572" y="8973"/>
                      </a:cubicBezTo>
                      <a:cubicBezTo>
                        <a:pt x="6547" y="8922"/>
                        <a:pt x="6510" y="8872"/>
                        <a:pt x="6472" y="8834"/>
                      </a:cubicBezTo>
                      <a:close/>
                      <a:moveTo>
                        <a:pt x="6748" y="10166"/>
                      </a:moveTo>
                      <a:cubicBezTo>
                        <a:pt x="6899" y="10254"/>
                        <a:pt x="7063" y="10342"/>
                        <a:pt x="7213" y="10443"/>
                      </a:cubicBezTo>
                      <a:cubicBezTo>
                        <a:pt x="7326" y="10518"/>
                        <a:pt x="7414" y="10556"/>
                        <a:pt x="7553" y="10594"/>
                      </a:cubicBezTo>
                      <a:cubicBezTo>
                        <a:pt x="7816" y="10656"/>
                        <a:pt x="7992" y="10744"/>
                        <a:pt x="8206" y="10857"/>
                      </a:cubicBezTo>
                      <a:cubicBezTo>
                        <a:pt x="8005" y="10832"/>
                        <a:pt x="7791" y="10807"/>
                        <a:pt x="7578" y="10807"/>
                      </a:cubicBezTo>
                      <a:cubicBezTo>
                        <a:pt x="7566" y="10807"/>
                        <a:pt x="7555" y="10808"/>
                        <a:pt x="7544" y="10808"/>
                      </a:cubicBezTo>
                      <a:cubicBezTo>
                        <a:pt x="7114" y="10808"/>
                        <a:pt x="6895" y="10571"/>
                        <a:pt x="6748" y="10166"/>
                      </a:cubicBezTo>
                      <a:close/>
                      <a:moveTo>
                        <a:pt x="7666" y="7301"/>
                      </a:moveTo>
                      <a:cubicBezTo>
                        <a:pt x="8018" y="7477"/>
                        <a:pt x="8256" y="7816"/>
                        <a:pt x="8570" y="8068"/>
                      </a:cubicBezTo>
                      <a:cubicBezTo>
                        <a:pt x="8822" y="8281"/>
                        <a:pt x="9060" y="8495"/>
                        <a:pt x="9312" y="8709"/>
                      </a:cubicBezTo>
                      <a:cubicBezTo>
                        <a:pt x="9463" y="8973"/>
                        <a:pt x="9664" y="9186"/>
                        <a:pt x="9902" y="9375"/>
                      </a:cubicBezTo>
                      <a:cubicBezTo>
                        <a:pt x="9940" y="9412"/>
                        <a:pt x="9978" y="9437"/>
                        <a:pt x="10016" y="9475"/>
                      </a:cubicBezTo>
                      <a:cubicBezTo>
                        <a:pt x="10016" y="9488"/>
                        <a:pt x="10016" y="9488"/>
                        <a:pt x="10028" y="9500"/>
                      </a:cubicBezTo>
                      <a:cubicBezTo>
                        <a:pt x="10028" y="9519"/>
                        <a:pt x="10042" y="9530"/>
                        <a:pt x="10054" y="9530"/>
                      </a:cubicBezTo>
                      <a:cubicBezTo>
                        <a:pt x="10058" y="9530"/>
                        <a:pt x="10062" y="9529"/>
                        <a:pt x="10066" y="9525"/>
                      </a:cubicBezTo>
                      <a:cubicBezTo>
                        <a:pt x="10342" y="9789"/>
                        <a:pt x="10568" y="10116"/>
                        <a:pt x="10669" y="10480"/>
                      </a:cubicBezTo>
                      <a:cubicBezTo>
                        <a:pt x="10267" y="10646"/>
                        <a:pt x="9825" y="10881"/>
                        <a:pt x="9434" y="10881"/>
                      </a:cubicBezTo>
                      <a:cubicBezTo>
                        <a:pt x="9202" y="10881"/>
                        <a:pt x="8987" y="10798"/>
                        <a:pt x="8809" y="10568"/>
                      </a:cubicBezTo>
                      <a:cubicBezTo>
                        <a:pt x="8608" y="10292"/>
                        <a:pt x="8508" y="9928"/>
                        <a:pt x="8357" y="9601"/>
                      </a:cubicBezTo>
                      <a:cubicBezTo>
                        <a:pt x="8369" y="9588"/>
                        <a:pt x="8369" y="9576"/>
                        <a:pt x="8369" y="9563"/>
                      </a:cubicBezTo>
                      <a:cubicBezTo>
                        <a:pt x="8269" y="9035"/>
                        <a:pt x="7930" y="8621"/>
                        <a:pt x="7804" y="8105"/>
                      </a:cubicBezTo>
                      <a:cubicBezTo>
                        <a:pt x="7741" y="7854"/>
                        <a:pt x="7741" y="7565"/>
                        <a:pt x="7666" y="7301"/>
                      </a:cubicBezTo>
                      <a:close/>
                      <a:moveTo>
                        <a:pt x="16839" y="9902"/>
                      </a:moveTo>
                      <a:cubicBezTo>
                        <a:pt x="17078" y="9990"/>
                        <a:pt x="17304" y="10166"/>
                        <a:pt x="17555" y="10217"/>
                      </a:cubicBezTo>
                      <a:cubicBezTo>
                        <a:pt x="17650" y="10239"/>
                        <a:pt x="17750" y="10246"/>
                        <a:pt x="17852" y="10246"/>
                      </a:cubicBezTo>
                      <a:cubicBezTo>
                        <a:pt x="17981" y="10246"/>
                        <a:pt x="18113" y="10235"/>
                        <a:pt x="18242" y="10235"/>
                      </a:cubicBezTo>
                      <a:cubicBezTo>
                        <a:pt x="18294" y="10235"/>
                        <a:pt x="18346" y="10237"/>
                        <a:pt x="18397" y="10242"/>
                      </a:cubicBezTo>
                      <a:cubicBezTo>
                        <a:pt x="18246" y="10405"/>
                        <a:pt x="18108" y="10581"/>
                        <a:pt x="17945" y="10744"/>
                      </a:cubicBezTo>
                      <a:cubicBezTo>
                        <a:pt x="17781" y="10895"/>
                        <a:pt x="17605" y="11096"/>
                        <a:pt x="17379" y="11134"/>
                      </a:cubicBezTo>
                      <a:cubicBezTo>
                        <a:pt x="17353" y="11138"/>
                        <a:pt x="17327" y="11140"/>
                        <a:pt x="17300" y="11140"/>
                      </a:cubicBezTo>
                      <a:cubicBezTo>
                        <a:pt x="17199" y="11140"/>
                        <a:pt x="17094" y="11115"/>
                        <a:pt x="16993" y="11115"/>
                      </a:cubicBezTo>
                      <a:cubicBezTo>
                        <a:pt x="16967" y="11115"/>
                        <a:pt x="16940" y="11117"/>
                        <a:pt x="16914" y="11121"/>
                      </a:cubicBezTo>
                      <a:cubicBezTo>
                        <a:pt x="16776" y="11146"/>
                        <a:pt x="16701" y="11184"/>
                        <a:pt x="16638" y="11247"/>
                      </a:cubicBezTo>
                      <a:cubicBezTo>
                        <a:pt x="16713" y="10807"/>
                        <a:pt x="16738" y="10342"/>
                        <a:pt x="16826" y="9902"/>
                      </a:cubicBezTo>
                      <a:close/>
                      <a:moveTo>
                        <a:pt x="10619" y="11096"/>
                      </a:moveTo>
                      <a:lnTo>
                        <a:pt x="10619" y="11096"/>
                      </a:lnTo>
                      <a:cubicBezTo>
                        <a:pt x="10594" y="11134"/>
                        <a:pt x="10568" y="11172"/>
                        <a:pt x="10543" y="11209"/>
                      </a:cubicBezTo>
                      <a:cubicBezTo>
                        <a:pt x="10317" y="11511"/>
                        <a:pt x="10317" y="11561"/>
                        <a:pt x="9902" y="11624"/>
                      </a:cubicBezTo>
                      <a:cubicBezTo>
                        <a:pt x="9809" y="11641"/>
                        <a:pt x="9703" y="11655"/>
                        <a:pt x="9595" y="11655"/>
                      </a:cubicBezTo>
                      <a:cubicBezTo>
                        <a:pt x="9458" y="11655"/>
                        <a:pt x="9319" y="11632"/>
                        <a:pt x="9199" y="11561"/>
                      </a:cubicBezTo>
                      <a:cubicBezTo>
                        <a:pt x="9174" y="11549"/>
                        <a:pt x="9161" y="11536"/>
                        <a:pt x="9148" y="11523"/>
                      </a:cubicBezTo>
                      <a:lnTo>
                        <a:pt x="9148" y="11523"/>
                      </a:lnTo>
                      <a:cubicBezTo>
                        <a:pt x="9160" y="11524"/>
                        <a:pt x="9172" y="11524"/>
                        <a:pt x="9185" y="11524"/>
                      </a:cubicBezTo>
                      <a:cubicBezTo>
                        <a:pt x="9527" y="11524"/>
                        <a:pt x="9900" y="11356"/>
                        <a:pt x="10191" y="11247"/>
                      </a:cubicBezTo>
                      <a:cubicBezTo>
                        <a:pt x="10342" y="11197"/>
                        <a:pt x="10480" y="11146"/>
                        <a:pt x="10619" y="11096"/>
                      </a:cubicBezTo>
                      <a:close/>
                      <a:moveTo>
                        <a:pt x="15859" y="9563"/>
                      </a:moveTo>
                      <a:cubicBezTo>
                        <a:pt x="16135" y="9626"/>
                        <a:pt x="16412" y="9739"/>
                        <a:pt x="16688" y="9840"/>
                      </a:cubicBezTo>
                      <a:cubicBezTo>
                        <a:pt x="16638" y="10129"/>
                        <a:pt x="16625" y="10430"/>
                        <a:pt x="16575" y="10719"/>
                      </a:cubicBezTo>
                      <a:cubicBezTo>
                        <a:pt x="16575" y="10769"/>
                        <a:pt x="16525" y="11260"/>
                        <a:pt x="16500" y="11285"/>
                      </a:cubicBezTo>
                      <a:cubicBezTo>
                        <a:pt x="16487" y="11297"/>
                        <a:pt x="16487" y="11322"/>
                        <a:pt x="16512" y="11322"/>
                      </a:cubicBezTo>
                      <a:cubicBezTo>
                        <a:pt x="16525" y="11322"/>
                        <a:pt x="16550" y="11335"/>
                        <a:pt x="16562" y="11335"/>
                      </a:cubicBezTo>
                      <a:cubicBezTo>
                        <a:pt x="16537" y="11373"/>
                        <a:pt x="16500" y="11423"/>
                        <a:pt x="16462" y="11473"/>
                      </a:cubicBezTo>
                      <a:cubicBezTo>
                        <a:pt x="16399" y="11561"/>
                        <a:pt x="16336" y="11649"/>
                        <a:pt x="16273" y="11737"/>
                      </a:cubicBezTo>
                      <a:cubicBezTo>
                        <a:pt x="16135" y="11021"/>
                        <a:pt x="15859" y="10317"/>
                        <a:pt x="15695" y="9651"/>
                      </a:cubicBezTo>
                      <a:cubicBezTo>
                        <a:pt x="15746" y="9626"/>
                        <a:pt x="15796" y="9588"/>
                        <a:pt x="15859" y="9563"/>
                      </a:cubicBezTo>
                      <a:close/>
                      <a:moveTo>
                        <a:pt x="19716" y="10732"/>
                      </a:moveTo>
                      <a:lnTo>
                        <a:pt x="19716" y="10732"/>
                      </a:lnTo>
                      <a:cubicBezTo>
                        <a:pt x="19453" y="11084"/>
                        <a:pt x="19176" y="11322"/>
                        <a:pt x="18799" y="11561"/>
                      </a:cubicBezTo>
                      <a:cubicBezTo>
                        <a:pt x="18560" y="11699"/>
                        <a:pt x="18347" y="11825"/>
                        <a:pt x="18158" y="12026"/>
                      </a:cubicBezTo>
                      <a:cubicBezTo>
                        <a:pt x="18070" y="12127"/>
                        <a:pt x="17832" y="12516"/>
                        <a:pt x="17718" y="12541"/>
                      </a:cubicBezTo>
                      <a:cubicBezTo>
                        <a:pt x="17693" y="12554"/>
                        <a:pt x="17681" y="12579"/>
                        <a:pt x="17693" y="12604"/>
                      </a:cubicBezTo>
                      <a:cubicBezTo>
                        <a:pt x="17555" y="12667"/>
                        <a:pt x="17429" y="12730"/>
                        <a:pt x="17304" y="12793"/>
                      </a:cubicBezTo>
                      <a:cubicBezTo>
                        <a:pt x="17253" y="12818"/>
                        <a:pt x="17203" y="12855"/>
                        <a:pt x="17166" y="12881"/>
                      </a:cubicBezTo>
                      <a:cubicBezTo>
                        <a:pt x="17166" y="12881"/>
                        <a:pt x="17153" y="12868"/>
                        <a:pt x="17153" y="12868"/>
                      </a:cubicBezTo>
                      <a:cubicBezTo>
                        <a:pt x="17203" y="12780"/>
                        <a:pt x="17266" y="12680"/>
                        <a:pt x="17329" y="12604"/>
                      </a:cubicBezTo>
                      <a:cubicBezTo>
                        <a:pt x="17681" y="12177"/>
                        <a:pt x="17869" y="11523"/>
                        <a:pt x="18359" y="11247"/>
                      </a:cubicBezTo>
                      <a:cubicBezTo>
                        <a:pt x="18799" y="10983"/>
                        <a:pt x="19302" y="10996"/>
                        <a:pt x="19716" y="10732"/>
                      </a:cubicBezTo>
                      <a:close/>
                      <a:moveTo>
                        <a:pt x="20709" y="9639"/>
                      </a:moveTo>
                      <a:lnTo>
                        <a:pt x="20709" y="9639"/>
                      </a:lnTo>
                      <a:cubicBezTo>
                        <a:pt x="20609" y="9739"/>
                        <a:pt x="20508" y="9852"/>
                        <a:pt x="20395" y="9965"/>
                      </a:cubicBezTo>
                      <a:cubicBezTo>
                        <a:pt x="20379" y="9941"/>
                        <a:pt x="20346" y="9921"/>
                        <a:pt x="20315" y="9921"/>
                      </a:cubicBezTo>
                      <a:cubicBezTo>
                        <a:pt x="20299" y="9921"/>
                        <a:pt x="20282" y="9927"/>
                        <a:pt x="20269" y="9940"/>
                      </a:cubicBezTo>
                      <a:cubicBezTo>
                        <a:pt x="20144" y="10066"/>
                        <a:pt x="20043" y="10217"/>
                        <a:pt x="19955" y="10380"/>
                      </a:cubicBezTo>
                      <a:cubicBezTo>
                        <a:pt x="19855" y="10455"/>
                        <a:pt x="19767" y="10531"/>
                        <a:pt x="19666" y="10594"/>
                      </a:cubicBezTo>
                      <a:cubicBezTo>
                        <a:pt x="19214" y="10908"/>
                        <a:pt x="18611" y="10845"/>
                        <a:pt x="18158" y="11159"/>
                      </a:cubicBezTo>
                      <a:cubicBezTo>
                        <a:pt x="17844" y="11385"/>
                        <a:pt x="17656" y="11800"/>
                        <a:pt x="17455" y="12127"/>
                      </a:cubicBezTo>
                      <a:cubicBezTo>
                        <a:pt x="17341" y="12340"/>
                        <a:pt x="17166" y="12504"/>
                        <a:pt x="17040" y="12705"/>
                      </a:cubicBezTo>
                      <a:cubicBezTo>
                        <a:pt x="16864" y="12981"/>
                        <a:pt x="16826" y="13346"/>
                        <a:pt x="16512" y="13509"/>
                      </a:cubicBezTo>
                      <a:cubicBezTo>
                        <a:pt x="16500" y="13521"/>
                        <a:pt x="16500" y="13521"/>
                        <a:pt x="16500" y="13534"/>
                      </a:cubicBezTo>
                      <a:cubicBezTo>
                        <a:pt x="16500" y="13559"/>
                        <a:pt x="16500" y="13572"/>
                        <a:pt x="16500" y="13597"/>
                      </a:cubicBezTo>
                      <a:cubicBezTo>
                        <a:pt x="16500" y="13612"/>
                        <a:pt x="16508" y="13618"/>
                        <a:pt x="16518" y="13618"/>
                      </a:cubicBezTo>
                      <a:cubicBezTo>
                        <a:pt x="16525" y="13618"/>
                        <a:pt x="16532" y="13615"/>
                        <a:pt x="16537" y="13609"/>
                      </a:cubicBezTo>
                      <a:cubicBezTo>
                        <a:pt x="16537" y="13597"/>
                        <a:pt x="16550" y="13584"/>
                        <a:pt x="16562" y="13584"/>
                      </a:cubicBezTo>
                      <a:cubicBezTo>
                        <a:pt x="16412" y="13798"/>
                        <a:pt x="16236" y="13974"/>
                        <a:pt x="16047" y="14150"/>
                      </a:cubicBezTo>
                      <a:cubicBezTo>
                        <a:pt x="16160" y="13685"/>
                        <a:pt x="16298" y="13245"/>
                        <a:pt x="16336" y="12730"/>
                      </a:cubicBezTo>
                      <a:cubicBezTo>
                        <a:pt x="16361" y="12453"/>
                        <a:pt x="16336" y="12164"/>
                        <a:pt x="16298" y="11888"/>
                      </a:cubicBezTo>
                      <a:cubicBezTo>
                        <a:pt x="16545" y="11617"/>
                        <a:pt x="16731" y="11297"/>
                        <a:pt x="17142" y="11297"/>
                      </a:cubicBezTo>
                      <a:cubicBezTo>
                        <a:pt x="17150" y="11297"/>
                        <a:pt x="17158" y="11297"/>
                        <a:pt x="17166" y="11297"/>
                      </a:cubicBezTo>
                      <a:cubicBezTo>
                        <a:pt x="17248" y="11304"/>
                        <a:pt x="17315" y="11309"/>
                        <a:pt x="17374" y="11309"/>
                      </a:cubicBezTo>
                      <a:cubicBezTo>
                        <a:pt x="17541" y="11309"/>
                        <a:pt x="17639" y="11270"/>
                        <a:pt x="17806" y="11121"/>
                      </a:cubicBezTo>
                      <a:cubicBezTo>
                        <a:pt x="18108" y="10870"/>
                        <a:pt x="18322" y="10543"/>
                        <a:pt x="18585" y="10267"/>
                      </a:cubicBezTo>
                      <a:cubicBezTo>
                        <a:pt x="18781" y="10310"/>
                        <a:pt x="18993" y="10370"/>
                        <a:pt x="19190" y="10370"/>
                      </a:cubicBezTo>
                      <a:cubicBezTo>
                        <a:pt x="19336" y="10370"/>
                        <a:pt x="19473" y="10338"/>
                        <a:pt x="19591" y="10242"/>
                      </a:cubicBezTo>
                      <a:cubicBezTo>
                        <a:pt x="19666" y="10191"/>
                        <a:pt x="19716" y="10116"/>
                        <a:pt x="19767" y="10053"/>
                      </a:cubicBezTo>
                      <a:cubicBezTo>
                        <a:pt x="19968" y="9814"/>
                        <a:pt x="20144" y="9802"/>
                        <a:pt x="20433" y="9714"/>
                      </a:cubicBezTo>
                      <a:cubicBezTo>
                        <a:pt x="20521" y="9689"/>
                        <a:pt x="20621" y="9664"/>
                        <a:pt x="20709" y="9639"/>
                      </a:cubicBezTo>
                      <a:close/>
                      <a:moveTo>
                        <a:pt x="18184" y="0"/>
                      </a:moveTo>
                      <a:cubicBezTo>
                        <a:pt x="18180" y="0"/>
                        <a:pt x="18175" y="0"/>
                        <a:pt x="18171" y="0"/>
                      </a:cubicBezTo>
                      <a:cubicBezTo>
                        <a:pt x="17618" y="13"/>
                        <a:pt x="17593" y="641"/>
                        <a:pt x="17542" y="1069"/>
                      </a:cubicBezTo>
                      <a:cubicBezTo>
                        <a:pt x="17467" y="1772"/>
                        <a:pt x="17467" y="2589"/>
                        <a:pt x="17354" y="3343"/>
                      </a:cubicBezTo>
                      <a:cubicBezTo>
                        <a:pt x="17316" y="3117"/>
                        <a:pt x="17203" y="2878"/>
                        <a:pt x="17166" y="2690"/>
                      </a:cubicBezTo>
                      <a:cubicBezTo>
                        <a:pt x="17078" y="2237"/>
                        <a:pt x="17078" y="1848"/>
                        <a:pt x="17191" y="1395"/>
                      </a:cubicBezTo>
                      <a:cubicBezTo>
                        <a:pt x="17253" y="1157"/>
                        <a:pt x="17316" y="968"/>
                        <a:pt x="17279" y="717"/>
                      </a:cubicBezTo>
                      <a:cubicBezTo>
                        <a:pt x="17279" y="698"/>
                        <a:pt x="17260" y="688"/>
                        <a:pt x="17239" y="688"/>
                      </a:cubicBezTo>
                      <a:cubicBezTo>
                        <a:pt x="17219" y="688"/>
                        <a:pt x="17197" y="698"/>
                        <a:pt x="17191" y="717"/>
                      </a:cubicBezTo>
                      <a:cubicBezTo>
                        <a:pt x="17065" y="1194"/>
                        <a:pt x="16902" y="1697"/>
                        <a:pt x="16939" y="2199"/>
                      </a:cubicBezTo>
                      <a:cubicBezTo>
                        <a:pt x="16952" y="2438"/>
                        <a:pt x="17002" y="2677"/>
                        <a:pt x="17065" y="2916"/>
                      </a:cubicBezTo>
                      <a:cubicBezTo>
                        <a:pt x="17115" y="3117"/>
                        <a:pt x="17341" y="3519"/>
                        <a:pt x="17203" y="3733"/>
                      </a:cubicBezTo>
                      <a:cubicBezTo>
                        <a:pt x="17184" y="3762"/>
                        <a:pt x="17217" y="3791"/>
                        <a:pt x="17245" y="3791"/>
                      </a:cubicBezTo>
                      <a:cubicBezTo>
                        <a:pt x="17251" y="3791"/>
                        <a:pt x="17258" y="3789"/>
                        <a:pt x="17263" y="3786"/>
                      </a:cubicBezTo>
                      <a:lnTo>
                        <a:pt x="17263" y="3786"/>
                      </a:lnTo>
                      <a:cubicBezTo>
                        <a:pt x="17200" y="4081"/>
                        <a:pt x="17113" y="4353"/>
                        <a:pt x="16990" y="4612"/>
                      </a:cubicBezTo>
                      <a:cubicBezTo>
                        <a:pt x="16713" y="5152"/>
                        <a:pt x="16361" y="5504"/>
                        <a:pt x="15959" y="5906"/>
                      </a:cubicBezTo>
                      <a:cubicBezTo>
                        <a:pt x="16286" y="4411"/>
                        <a:pt x="16713" y="2928"/>
                        <a:pt x="16663" y="1420"/>
                      </a:cubicBezTo>
                      <a:cubicBezTo>
                        <a:pt x="16051" y="1065"/>
                        <a:pt x="15052" y="857"/>
                        <a:pt x="14256" y="857"/>
                      </a:cubicBezTo>
                      <a:cubicBezTo>
                        <a:pt x="14038" y="857"/>
                        <a:pt x="13835" y="873"/>
                        <a:pt x="13660" y="905"/>
                      </a:cubicBezTo>
                      <a:cubicBezTo>
                        <a:pt x="13471" y="1948"/>
                        <a:pt x="13333" y="3004"/>
                        <a:pt x="13207" y="4072"/>
                      </a:cubicBezTo>
                      <a:cubicBezTo>
                        <a:pt x="13157" y="3946"/>
                        <a:pt x="13094" y="3808"/>
                        <a:pt x="13044" y="3682"/>
                      </a:cubicBezTo>
                      <a:lnTo>
                        <a:pt x="13044" y="3682"/>
                      </a:lnTo>
                      <a:cubicBezTo>
                        <a:pt x="13094" y="3695"/>
                        <a:pt x="13157" y="3695"/>
                        <a:pt x="13207" y="3695"/>
                      </a:cubicBezTo>
                      <a:cubicBezTo>
                        <a:pt x="13232" y="3695"/>
                        <a:pt x="13232" y="3670"/>
                        <a:pt x="13207" y="3670"/>
                      </a:cubicBezTo>
                      <a:cubicBezTo>
                        <a:pt x="13144" y="3657"/>
                        <a:pt x="13082" y="3645"/>
                        <a:pt x="13019" y="3619"/>
                      </a:cubicBezTo>
                      <a:cubicBezTo>
                        <a:pt x="12667" y="2840"/>
                        <a:pt x="12240" y="2086"/>
                        <a:pt x="12189" y="1207"/>
                      </a:cubicBezTo>
                      <a:cubicBezTo>
                        <a:pt x="12183" y="1026"/>
                        <a:pt x="12041" y="938"/>
                        <a:pt x="11904" y="938"/>
                      </a:cubicBezTo>
                      <a:cubicBezTo>
                        <a:pt x="11764" y="938"/>
                        <a:pt x="11630" y="1029"/>
                        <a:pt x="11649" y="1207"/>
                      </a:cubicBezTo>
                      <a:cubicBezTo>
                        <a:pt x="11699" y="1797"/>
                        <a:pt x="11913" y="2350"/>
                        <a:pt x="12164" y="2878"/>
                      </a:cubicBezTo>
                      <a:cubicBezTo>
                        <a:pt x="12013" y="2652"/>
                        <a:pt x="11875" y="2426"/>
                        <a:pt x="11750" y="2225"/>
                      </a:cubicBezTo>
                      <a:cubicBezTo>
                        <a:pt x="11410" y="1697"/>
                        <a:pt x="10883" y="1131"/>
                        <a:pt x="10732" y="516"/>
                      </a:cubicBezTo>
                      <a:cubicBezTo>
                        <a:pt x="10726" y="499"/>
                        <a:pt x="10713" y="492"/>
                        <a:pt x="10700" y="492"/>
                      </a:cubicBezTo>
                      <a:cubicBezTo>
                        <a:pt x="10684" y="492"/>
                        <a:pt x="10669" y="502"/>
                        <a:pt x="10669" y="516"/>
                      </a:cubicBezTo>
                      <a:cubicBezTo>
                        <a:pt x="10631" y="830"/>
                        <a:pt x="10895" y="1157"/>
                        <a:pt x="11071" y="1395"/>
                      </a:cubicBezTo>
                      <a:cubicBezTo>
                        <a:pt x="11373" y="1810"/>
                        <a:pt x="11624" y="2237"/>
                        <a:pt x="11913" y="2664"/>
                      </a:cubicBezTo>
                      <a:cubicBezTo>
                        <a:pt x="12039" y="2865"/>
                        <a:pt x="12177" y="3079"/>
                        <a:pt x="12340" y="3255"/>
                      </a:cubicBezTo>
                      <a:cubicBezTo>
                        <a:pt x="12629" y="3833"/>
                        <a:pt x="12931" y="4411"/>
                        <a:pt x="13094" y="5039"/>
                      </a:cubicBezTo>
                      <a:cubicBezTo>
                        <a:pt x="12956" y="6233"/>
                        <a:pt x="12843" y="7440"/>
                        <a:pt x="12717" y="8621"/>
                      </a:cubicBezTo>
                      <a:cubicBezTo>
                        <a:pt x="12654" y="8570"/>
                        <a:pt x="12579" y="8520"/>
                        <a:pt x="12516" y="8495"/>
                      </a:cubicBezTo>
                      <a:cubicBezTo>
                        <a:pt x="12478" y="8244"/>
                        <a:pt x="12353" y="8005"/>
                        <a:pt x="12290" y="7754"/>
                      </a:cubicBezTo>
                      <a:cubicBezTo>
                        <a:pt x="12189" y="7314"/>
                        <a:pt x="12277" y="6874"/>
                        <a:pt x="12202" y="6422"/>
                      </a:cubicBezTo>
                      <a:cubicBezTo>
                        <a:pt x="12152" y="6145"/>
                        <a:pt x="12013" y="5894"/>
                        <a:pt x="11850" y="5655"/>
                      </a:cubicBezTo>
                      <a:cubicBezTo>
                        <a:pt x="11913" y="5190"/>
                        <a:pt x="11712" y="4587"/>
                        <a:pt x="11574" y="4223"/>
                      </a:cubicBezTo>
                      <a:cubicBezTo>
                        <a:pt x="11398" y="3745"/>
                        <a:pt x="11360" y="3494"/>
                        <a:pt x="11461" y="2979"/>
                      </a:cubicBezTo>
                      <a:cubicBezTo>
                        <a:pt x="11473" y="2840"/>
                        <a:pt x="11574" y="2639"/>
                        <a:pt x="11561" y="2501"/>
                      </a:cubicBezTo>
                      <a:cubicBezTo>
                        <a:pt x="11536" y="2212"/>
                        <a:pt x="11146" y="1885"/>
                        <a:pt x="10933" y="1722"/>
                      </a:cubicBezTo>
                      <a:cubicBezTo>
                        <a:pt x="10926" y="1715"/>
                        <a:pt x="10917" y="1712"/>
                        <a:pt x="10908" y="1712"/>
                      </a:cubicBezTo>
                      <a:cubicBezTo>
                        <a:pt x="10885" y="1712"/>
                        <a:pt x="10864" y="1733"/>
                        <a:pt x="10883" y="1760"/>
                      </a:cubicBezTo>
                      <a:cubicBezTo>
                        <a:pt x="11146" y="2124"/>
                        <a:pt x="11385" y="2325"/>
                        <a:pt x="11347" y="2803"/>
                      </a:cubicBezTo>
                      <a:cubicBezTo>
                        <a:pt x="11322" y="3142"/>
                        <a:pt x="11197" y="3494"/>
                        <a:pt x="11285" y="3846"/>
                      </a:cubicBezTo>
                      <a:cubicBezTo>
                        <a:pt x="11373" y="4210"/>
                        <a:pt x="11599" y="4524"/>
                        <a:pt x="11674" y="4914"/>
                      </a:cubicBezTo>
                      <a:cubicBezTo>
                        <a:pt x="11712" y="5090"/>
                        <a:pt x="11775" y="5328"/>
                        <a:pt x="11787" y="5567"/>
                      </a:cubicBezTo>
                      <a:cubicBezTo>
                        <a:pt x="11549" y="5228"/>
                        <a:pt x="11272" y="4914"/>
                        <a:pt x="11146" y="4549"/>
                      </a:cubicBezTo>
                      <a:cubicBezTo>
                        <a:pt x="11134" y="4537"/>
                        <a:pt x="11121" y="4524"/>
                        <a:pt x="11109" y="4524"/>
                      </a:cubicBezTo>
                      <a:lnTo>
                        <a:pt x="11058" y="4524"/>
                      </a:lnTo>
                      <a:cubicBezTo>
                        <a:pt x="11033" y="4524"/>
                        <a:pt x="11033" y="4549"/>
                        <a:pt x="11046" y="4562"/>
                      </a:cubicBezTo>
                      <a:cubicBezTo>
                        <a:pt x="11084" y="4574"/>
                        <a:pt x="11234" y="4939"/>
                        <a:pt x="11260" y="4977"/>
                      </a:cubicBezTo>
                      <a:cubicBezTo>
                        <a:pt x="11335" y="5102"/>
                        <a:pt x="11435" y="5215"/>
                        <a:pt x="11511" y="5341"/>
                      </a:cubicBezTo>
                      <a:cubicBezTo>
                        <a:pt x="11586" y="5467"/>
                        <a:pt x="11687" y="5630"/>
                        <a:pt x="11787" y="5793"/>
                      </a:cubicBezTo>
                      <a:cubicBezTo>
                        <a:pt x="11775" y="5881"/>
                        <a:pt x="11750" y="5969"/>
                        <a:pt x="11699" y="6045"/>
                      </a:cubicBezTo>
                      <a:cubicBezTo>
                        <a:pt x="11690" y="6054"/>
                        <a:pt x="11694" y="6062"/>
                        <a:pt x="11701" y="6062"/>
                      </a:cubicBezTo>
                      <a:cubicBezTo>
                        <a:pt x="11705" y="6062"/>
                        <a:pt x="11708" y="6061"/>
                        <a:pt x="11712" y="6057"/>
                      </a:cubicBezTo>
                      <a:cubicBezTo>
                        <a:pt x="11762" y="5994"/>
                        <a:pt x="11787" y="5919"/>
                        <a:pt x="11812" y="5844"/>
                      </a:cubicBezTo>
                      <a:cubicBezTo>
                        <a:pt x="11926" y="6045"/>
                        <a:pt x="12039" y="6258"/>
                        <a:pt x="12064" y="6447"/>
                      </a:cubicBezTo>
                      <a:cubicBezTo>
                        <a:pt x="11574" y="6221"/>
                        <a:pt x="11109" y="6070"/>
                        <a:pt x="10581" y="5969"/>
                      </a:cubicBezTo>
                      <a:cubicBezTo>
                        <a:pt x="10543" y="5957"/>
                        <a:pt x="10506" y="5944"/>
                        <a:pt x="10468" y="5944"/>
                      </a:cubicBezTo>
                      <a:cubicBezTo>
                        <a:pt x="10430" y="5856"/>
                        <a:pt x="10405" y="5781"/>
                        <a:pt x="10355" y="5705"/>
                      </a:cubicBezTo>
                      <a:cubicBezTo>
                        <a:pt x="10292" y="5617"/>
                        <a:pt x="10229" y="5555"/>
                        <a:pt x="10166" y="5492"/>
                      </a:cubicBezTo>
                      <a:cubicBezTo>
                        <a:pt x="10242" y="5190"/>
                        <a:pt x="10279" y="4876"/>
                        <a:pt x="10342" y="4574"/>
                      </a:cubicBezTo>
                      <a:cubicBezTo>
                        <a:pt x="10392" y="4285"/>
                        <a:pt x="10468" y="3996"/>
                        <a:pt x="10367" y="3707"/>
                      </a:cubicBezTo>
                      <a:cubicBezTo>
                        <a:pt x="10317" y="3582"/>
                        <a:pt x="10217" y="3469"/>
                        <a:pt x="10154" y="3356"/>
                      </a:cubicBezTo>
                      <a:cubicBezTo>
                        <a:pt x="9928" y="2979"/>
                        <a:pt x="9953" y="2765"/>
                        <a:pt x="9953" y="2325"/>
                      </a:cubicBezTo>
                      <a:cubicBezTo>
                        <a:pt x="9953" y="2199"/>
                        <a:pt x="10003" y="2149"/>
                        <a:pt x="9902" y="2049"/>
                      </a:cubicBezTo>
                      <a:cubicBezTo>
                        <a:pt x="9890" y="2036"/>
                        <a:pt x="9865" y="2024"/>
                        <a:pt x="9840" y="2024"/>
                      </a:cubicBezTo>
                      <a:cubicBezTo>
                        <a:pt x="9814" y="2036"/>
                        <a:pt x="9789" y="2049"/>
                        <a:pt x="9752" y="2061"/>
                      </a:cubicBezTo>
                      <a:cubicBezTo>
                        <a:pt x="9726" y="2074"/>
                        <a:pt x="9714" y="2124"/>
                        <a:pt x="9752" y="2137"/>
                      </a:cubicBezTo>
                      <a:cubicBezTo>
                        <a:pt x="9877" y="2162"/>
                        <a:pt x="9752" y="2702"/>
                        <a:pt x="9777" y="2803"/>
                      </a:cubicBezTo>
                      <a:cubicBezTo>
                        <a:pt x="9814" y="3067"/>
                        <a:pt x="9965" y="3268"/>
                        <a:pt x="10078" y="3494"/>
                      </a:cubicBezTo>
                      <a:cubicBezTo>
                        <a:pt x="10305" y="3959"/>
                        <a:pt x="10254" y="4298"/>
                        <a:pt x="10166" y="4788"/>
                      </a:cubicBezTo>
                      <a:cubicBezTo>
                        <a:pt x="10141" y="4863"/>
                        <a:pt x="10129" y="5190"/>
                        <a:pt x="10091" y="5429"/>
                      </a:cubicBezTo>
                      <a:cubicBezTo>
                        <a:pt x="9978" y="5354"/>
                        <a:pt x="9852" y="5278"/>
                        <a:pt x="9739" y="5203"/>
                      </a:cubicBezTo>
                      <a:cubicBezTo>
                        <a:pt x="9488" y="5039"/>
                        <a:pt x="9299" y="4889"/>
                        <a:pt x="9111" y="4788"/>
                      </a:cubicBezTo>
                      <a:cubicBezTo>
                        <a:pt x="9111" y="4776"/>
                        <a:pt x="9123" y="4776"/>
                        <a:pt x="9123" y="4763"/>
                      </a:cubicBezTo>
                      <a:cubicBezTo>
                        <a:pt x="9136" y="4750"/>
                        <a:pt x="9148" y="4725"/>
                        <a:pt x="9148" y="4713"/>
                      </a:cubicBezTo>
                      <a:cubicBezTo>
                        <a:pt x="8960" y="4273"/>
                        <a:pt x="8621" y="4034"/>
                        <a:pt x="8709" y="3481"/>
                      </a:cubicBezTo>
                      <a:cubicBezTo>
                        <a:pt x="8721" y="3368"/>
                        <a:pt x="8734" y="3293"/>
                        <a:pt x="8746" y="3217"/>
                      </a:cubicBezTo>
                      <a:cubicBezTo>
                        <a:pt x="8809" y="3016"/>
                        <a:pt x="8885" y="2828"/>
                        <a:pt x="8897" y="2614"/>
                      </a:cubicBezTo>
                      <a:cubicBezTo>
                        <a:pt x="8910" y="2401"/>
                        <a:pt x="8872" y="2137"/>
                        <a:pt x="8834" y="1923"/>
                      </a:cubicBezTo>
                      <a:cubicBezTo>
                        <a:pt x="8809" y="1785"/>
                        <a:pt x="8746" y="1722"/>
                        <a:pt x="8721" y="1584"/>
                      </a:cubicBezTo>
                      <a:cubicBezTo>
                        <a:pt x="8715" y="1571"/>
                        <a:pt x="8699" y="1565"/>
                        <a:pt x="8685" y="1565"/>
                      </a:cubicBezTo>
                      <a:cubicBezTo>
                        <a:pt x="8671" y="1565"/>
                        <a:pt x="8658" y="1571"/>
                        <a:pt x="8658" y="1584"/>
                      </a:cubicBezTo>
                      <a:cubicBezTo>
                        <a:pt x="8621" y="1722"/>
                        <a:pt x="8658" y="1709"/>
                        <a:pt x="8684" y="1848"/>
                      </a:cubicBezTo>
                      <a:cubicBezTo>
                        <a:pt x="8734" y="2036"/>
                        <a:pt x="8759" y="2287"/>
                        <a:pt x="8771" y="2476"/>
                      </a:cubicBezTo>
                      <a:cubicBezTo>
                        <a:pt x="8771" y="2627"/>
                        <a:pt x="8746" y="2790"/>
                        <a:pt x="8709" y="2941"/>
                      </a:cubicBezTo>
                      <a:cubicBezTo>
                        <a:pt x="8709" y="2941"/>
                        <a:pt x="8709" y="2928"/>
                        <a:pt x="8696" y="2928"/>
                      </a:cubicBezTo>
                      <a:cubicBezTo>
                        <a:pt x="8633" y="2690"/>
                        <a:pt x="8495" y="2514"/>
                        <a:pt x="8357" y="2325"/>
                      </a:cubicBezTo>
                      <a:cubicBezTo>
                        <a:pt x="8219" y="2137"/>
                        <a:pt x="8143" y="1860"/>
                        <a:pt x="7930" y="1760"/>
                      </a:cubicBezTo>
                      <a:cubicBezTo>
                        <a:pt x="7918" y="1754"/>
                        <a:pt x="7907" y="1751"/>
                        <a:pt x="7896" y="1751"/>
                      </a:cubicBezTo>
                      <a:cubicBezTo>
                        <a:pt x="7838" y="1751"/>
                        <a:pt x="7803" y="1828"/>
                        <a:pt x="7867" y="1860"/>
                      </a:cubicBezTo>
                      <a:cubicBezTo>
                        <a:pt x="8030" y="1973"/>
                        <a:pt x="8131" y="2262"/>
                        <a:pt x="8244" y="2426"/>
                      </a:cubicBezTo>
                      <a:cubicBezTo>
                        <a:pt x="8533" y="2815"/>
                        <a:pt x="8583" y="3029"/>
                        <a:pt x="8558" y="3494"/>
                      </a:cubicBezTo>
                      <a:cubicBezTo>
                        <a:pt x="8545" y="3707"/>
                        <a:pt x="8570" y="3883"/>
                        <a:pt x="8633" y="4072"/>
                      </a:cubicBezTo>
                      <a:cubicBezTo>
                        <a:pt x="8570" y="3996"/>
                        <a:pt x="8508" y="3921"/>
                        <a:pt x="8432" y="3846"/>
                      </a:cubicBezTo>
                      <a:cubicBezTo>
                        <a:pt x="8294" y="3695"/>
                        <a:pt x="8168" y="3481"/>
                        <a:pt x="8005" y="3343"/>
                      </a:cubicBezTo>
                      <a:cubicBezTo>
                        <a:pt x="7829" y="3192"/>
                        <a:pt x="7691" y="3180"/>
                        <a:pt x="7527" y="2953"/>
                      </a:cubicBezTo>
                      <a:cubicBezTo>
                        <a:pt x="7402" y="2778"/>
                        <a:pt x="7339" y="2551"/>
                        <a:pt x="7251" y="2350"/>
                      </a:cubicBezTo>
                      <a:cubicBezTo>
                        <a:pt x="7124" y="2072"/>
                        <a:pt x="6954" y="1624"/>
                        <a:pt x="6613" y="1624"/>
                      </a:cubicBezTo>
                      <a:cubicBezTo>
                        <a:pt x="6584" y="1624"/>
                        <a:pt x="6554" y="1627"/>
                        <a:pt x="6522" y="1634"/>
                      </a:cubicBezTo>
                      <a:cubicBezTo>
                        <a:pt x="6484" y="1647"/>
                        <a:pt x="6484" y="1697"/>
                        <a:pt x="6522" y="1709"/>
                      </a:cubicBezTo>
                      <a:cubicBezTo>
                        <a:pt x="7163" y="1860"/>
                        <a:pt x="7125" y="2715"/>
                        <a:pt x="7502" y="3142"/>
                      </a:cubicBezTo>
                      <a:cubicBezTo>
                        <a:pt x="7527" y="3180"/>
                        <a:pt x="7565" y="3217"/>
                        <a:pt x="7603" y="3255"/>
                      </a:cubicBezTo>
                      <a:cubicBezTo>
                        <a:pt x="7854" y="3444"/>
                        <a:pt x="7816" y="3356"/>
                        <a:pt x="8131" y="3682"/>
                      </a:cubicBezTo>
                      <a:cubicBezTo>
                        <a:pt x="8307" y="3871"/>
                        <a:pt x="8482" y="4034"/>
                        <a:pt x="8671" y="4197"/>
                      </a:cubicBezTo>
                      <a:cubicBezTo>
                        <a:pt x="8671" y="4204"/>
                        <a:pt x="8674" y="4207"/>
                        <a:pt x="8679" y="4207"/>
                      </a:cubicBezTo>
                      <a:cubicBezTo>
                        <a:pt x="8684" y="4207"/>
                        <a:pt x="8690" y="4204"/>
                        <a:pt x="8696" y="4197"/>
                      </a:cubicBezTo>
                      <a:cubicBezTo>
                        <a:pt x="8759" y="4323"/>
                        <a:pt x="8910" y="4537"/>
                        <a:pt x="8973" y="4713"/>
                      </a:cubicBezTo>
                      <a:cubicBezTo>
                        <a:pt x="8820" y="4649"/>
                        <a:pt x="8663" y="4610"/>
                        <a:pt x="8471" y="4610"/>
                      </a:cubicBezTo>
                      <a:cubicBezTo>
                        <a:pt x="8362" y="4610"/>
                        <a:pt x="8242" y="4623"/>
                        <a:pt x="8105" y="4650"/>
                      </a:cubicBezTo>
                      <a:cubicBezTo>
                        <a:pt x="8031" y="4662"/>
                        <a:pt x="7945" y="4735"/>
                        <a:pt x="7930" y="4821"/>
                      </a:cubicBezTo>
                      <a:lnTo>
                        <a:pt x="7930" y="4821"/>
                      </a:lnTo>
                      <a:cubicBezTo>
                        <a:pt x="7934" y="4770"/>
                        <a:pt x="7798" y="4685"/>
                        <a:pt x="7603" y="4587"/>
                      </a:cubicBezTo>
                      <a:cubicBezTo>
                        <a:pt x="7502" y="4285"/>
                        <a:pt x="7213" y="3996"/>
                        <a:pt x="7100" y="3745"/>
                      </a:cubicBezTo>
                      <a:cubicBezTo>
                        <a:pt x="6799" y="3117"/>
                        <a:pt x="6623" y="2551"/>
                        <a:pt x="6195" y="1998"/>
                      </a:cubicBezTo>
                      <a:cubicBezTo>
                        <a:pt x="6189" y="1989"/>
                        <a:pt x="6182" y="1985"/>
                        <a:pt x="6174" y="1985"/>
                      </a:cubicBezTo>
                      <a:cubicBezTo>
                        <a:pt x="6153" y="1985"/>
                        <a:pt x="6133" y="2017"/>
                        <a:pt x="6133" y="2036"/>
                      </a:cubicBezTo>
                      <a:cubicBezTo>
                        <a:pt x="6183" y="2338"/>
                        <a:pt x="6434" y="2539"/>
                        <a:pt x="6547" y="2815"/>
                      </a:cubicBezTo>
                      <a:cubicBezTo>
                        <a:pt x="6686" y="3117"/>
                        <a:pt x="6761" y="3418"/>
                        <a:pt x="6912" y="3707"/>
                      </a:cubicBezTo>
                      <a:cubicBezTo>
                        <a:pt x="7037" y="3946"/>
                        <a:pt x="7188" y="4135"/>
                        <a:pt x="7339" y="4348"/>
                      </a:cubicBezTo>
                      <a:cubicBezTo>
                        <a:pt x="7339" y="4361"/>
                        <a:pt x="7364" y="4386"/>
                        <a:pt x="7377" y="4411"/>
                      </a:cubicBezTo>
                      <a:cubicBezTo>
                        <a:pt x="7326" y="4361"/>
                        <a:pt x="7251" y="4323"/>
                        <a:pt x="7188" y="4273"/>
                      </a:cubicBezTo>
                      <a:cubicBezTo>
                        <a:pt x="6773" y="4047"/>
                        <a:pt x="6346" y="3846"/>
                        <a:pt x="6195" y="3356"/>
                      </a:cubicBezTo>
                      <a:cubicBezTo>
                        <a:pt x="5957" y="2539"/>
                        <a:pt x="5932" y="1534"/>
                        <a:pt x="5215" y="968"/>
                      </a:cubicBezTo>
                      <a:cubicBezTo>
                        <a:pt x="5199" y="954"/>
                        <a:pt x="5181" y="948"/>
                        <a:pt x="5164" y="948"/>
                      </a:cubicBezTo>
                      <a:cubicBezTo>
                        <a:pt x="5104" y="948"/>
                        <a:pt x="5056" y="1022"/>
                        <a:pt x="5115" y="1081"/>
                      </a:cubicBezTo>
                      <a:cubicBezTo>
                        <a:pt x="5567" y="1471"/>
                        <a:pt x="5668" y="1986"/>
                        <a:pt x="5831" y="2526"/>
                      </a:cubicBezTo>
                      <a:cubicBezTo>
                        <a:pt x="5919" y="2840"/>
                        <a:pt x="5957" y="3180"/>
                        <a:pt x="6070" y="3469"/>
                      </a:cubicBezTo>
                      <a:cubicBezTo>
                        <a:pt x="6170" y="3707"/>
                        <a:pt x="6397" y="3959"/>
                        <a:pt x="6610" y="4110"/>
                      </a:cubicBezTo>
                      <a:cubicBezTo>
                        <a:pt x="6195" y="3934"/>
                        <a:pt x="5831" y="3783"/>
                        <a:pt x="5731" y="3745"/>
                      </a:cubicBezTo>
                      <a:cubicBezTo>
                        <a:pt x="5253" y="3544"/>
                        <a:pt x="5065" y="3305"/>
                        <a:pt x="4914" y="2979"/>
                      </a:cubicBezTo>
                      <a:cubicBezTo>
                        <a:pt x="5014" y="2652"/>
                        <a:pt x="4926" y="2451"/>
                        <a:pt x="4926" y="2124"/>
                      </a:cubicBezTo>
                      <a:cubicBezTo>
                        <a:pt x="4926" y="1910"/>
                        <a:pt x="4951" y="1747"/>
                        <a:pt x="4813" y="1584"/>
                      </a:cubicBezTo>
                      <a:cubicBezTo>
                        <a:pt x="4810" y="1580"/>
                        <a:pt x="4806" y="1579"/>
                        <a:pt x="4801" y="1579"/>
                      </a:cubicBezTo>
                      <a:cubicBezTo>
                        <a:pt x="4790" y="1579"/>
                        <a:pt x="4779" y="1590"/>
                        <a:pt x="4788" y="1609"/>
                      </a:cubicBezTo>
                      <a:cubicBezTo>
                        <a:pt x="4901" y="1772"/>
                        <a:pt x="4889" y="2501"/>
                        <a:pt x="4851" y="2828"/>
                      </a:cubicBezTo>
                      <a:cubicBezTo>
                        <a:pt x="4801" y="2702"/>
                        <a:pt x="4750" y="2564"/>
                        <a:pt x="4688" y="2413"/>
                      </a:cubicBezTo>
                      <a:cubicBezTo>
                        <a:pt x="4612" y="2237"/>
                        <a:pt x="4637" y="2187"/>
                        <a:pt x="4512" y="2036"/>
                      </a:cubicBezTo>
                      <a:cubicBezTo>
                        <a:pt x="4472" y="1991"/>
                        <a:pt x="4427" y="1971"/>
                        <a:pt x="4383" y="1971"/>
                      </a:cubicBezTo>
                      <a:cubicBezTo>
                        <a:pt x="4245" y="1971"/>
                        <a:pt x="4121" y="2160"/>
                        <a:pt x="4235" y="2313"/>
                      </a:cubicBezTo>
                      <a:cubicBezTo>
                        <a:pt x="4449" y="2564"/>
                        <a:pt x="4424" y="3142"/>
                        <a:pt x="4612" y="3431"/>
                      </a:cubicBezTo>
                      <a:cubicBezTo>
                        <a:pt x="4650" y="3494"/>
                        <a:pt x="4675" y="3531"/>
                        <a:pt x="4713" y="3582"/>
                      </a:cubicBezTo>
                      <a:cubicBezTo>
                        <a:pt x="4650" y="3846"/>
                        <a:pt x="4574" y="4122"/>
                        <a:pt x="4436" y="4273"/>
                      </a:cubicBezTo>
                      <a:cubicBezTo>
                        <a:pt x="4373" y="4160"/>
                        <a:pt x="4311" y="4072"/>
                        <a:pt x="4311" y="3833"/>
                      </a:cubicBezTo>
                      <a:cubicBezTo>
                        <a:pt x="4298" y="3670"/>
                        <a:pt x="4348" y="3506"/>
                        <a:pt x="4311" y="3343"/>
                      </a:cubicBezTo>
                      <a:cubicBezTo>
                        <a:pt x="4273" y="3129"/>
                        <a:pt x="4160" y="2941"/>
                        <a:pt x="4110" y="2727"/>
                      </a:cubicBezTo>
                      <a:cubicBezTo>
                        <a:pt x="4022" y="2287"/>
                        <a:pt x="3908" y="1835"/>
                        <a:pt x="3720" y="1433"/>
                      </a:cubicBezTo>
                      <a:cubicBezTo>
                        <a:pt x="3557" y="1081"/>
                        <a:pt x="3456" y="654"/>
                        <a:pt x="3217" y="340"/>
                      </a:cubicBezTo>
                      <a:cubicBezTo>
                        <a:pt x="3199" y="318"/>
                        <a:pt x="3175" y="309"/>
                        <a:pt x="3152" y="309"/>
                      </a:cubicBezTo>
                      <a:cubicBezTo>
                        <a:pt x="3097" y="309"/>
                        <a:pt x="3047" y="362"/>
                        <a:pt x="3092" y="415"/>
                      </a:cubicBezTo>
                      <a:cubicBezTo>
                        <a:pt x="3268" y="641"/>
                        <a:pt x="3293" y="868"/>
                        <a:pt x="3393" y="1119"/>
                      </a:cubicBezTo>
                      <a:cubicBezTo>
                        <a:pt x="3481" y="1370"/>
                        <a:pt x="3619" y="1584"/>
                        <a:pt x="3707" y="1835"/>
                      </a:cubicBezTo>
                      <a:cubicBezTo>
                        <a:pt x="3871" y="2325"/>
                        <a:pt x="4009" y="2828"/>
                        <a:pt x="4135" y="3330"/>
                      </a:cubicBezTo>
                      <a:cubicBezTo>
                        <a:pt x="4223" y="3707"/>
                        <a:pt x="4110" y="4022"/>
                        <a:pt x="4298" y="4373"/>
                      </a:cubicBezTo>
                      <a:cubicBezTo>
                        <a:pt x="4311" y="4373"/>
                        <a:pt x="4311" y="4373"/>
                        <a:pt x="4311" y="4386"/>
                      </a:cubicBezTo>
                      <a:lnTo>
                        <a:pt x="4298" y="4386"/>
                      </a:lnTo>
                      <a:cubicBezTo>
                        <a:pt x="4287" y="4386"/>
                        <a:pt x="4286" y="4414"/>
                        <a:pt x="4301" y="4414"/>
                      </a:cubicBezTo>
                      <a:cubicBezTo>
                        <a:pt x="4304" y="4414"/>
                        <a:pt x="4307" y="4413"/>
                        <a:pt x="4311" y="4411"/>
                      </a:cubicBezTo>
                      <a:lnTo>
                        <a:pt x="4323" y="4411"/>
                      </a:lnTo>
                      <a:cubicBezTo>
                        <a:pt x="4361" y="4499"/>
                        <a:pt x="4399" y="4600"/>
                        <a:pt x="4436" y="4700"/>
                      </a:cubicBezTo>
                      <a:cubicBezTo>
                        <a:pt x="4298" y="4562"/>
                        <a:pt x="4097" y="4436"/>
                        <a:pt x="3971" y="4361"/>
                      </a:cubicBezTo>
                      <a:cubicBezTo>
                        <a:pt x="3657" y="4172"/>
                        <a:pt x="3305" y="4172"/>
                        <a:pt x="2979" y="4084"/>
                      </a:cubicBezTo>
                      <a:cubicBezTo>
                        <a:pt x="2715" y="3682"/>
                        <a:pt x="2627" y="3230"/>
                        <a:pt x="2539" y="2614"/>
                      </a:cubicBezTo>
                      <a:cubicBezTo>
                        <a:pt x="2451" y="2061"/>
                        <a:pt x="2237" y="1647"/>
                        <a:pt x="1860" y="1232"/>
                      </a:cubicBezTo>
                      <a:cubicBezTo>
                        <a:pt x="1809" y="1171"/>
                        <a:pt x="1748" y="1145"/>
                        <a:pt x="1688" y="1145"/>
                      </a:cubicBezTo>
                      <a:cubicBezTo>
                        <a:pt x="1515" y="1145"/>
                        <a:pt x="1352" y="1359"/>
                        <a:pt x="1446" y="1546"/>
                      </a:cubicBezTo>
                      <a:cubicBezTo>
                        <a:pt x="1320" y="1345"/>
                        <a:pt x="1169" y="1144"/>
                        <a:pt x="1018" y="993"/>
                      </a:cubicBezTo>
                      <a:cubicBezTo>
                        <a:pt x="1011" y="986"/>
                        <a:pt x="1002" y="983"/>
                        <a:pt x="993" y="983"/>
                      </a:cubicBezTo>
                      <a:cubicBezTo>
                        <a:pt x="970" y="983"/>
                        <a:pt x="946" y="1004"/>
                        <a:pt x="955" y="1031"/>
                      </a:cubicBezTo>
                      <a:cubicBezTo>
                        <a:pt x="968" y="1069"/>
                        <a:pt x="993" y="1094"/>
                        <a:pt x="1006" y="1131"/>
                      </a:cubicBezTo>
                      <a:cubicBezTo>
                        <a:pt x="981" y="1131"/>
                        <a:pt x="955" y="1144"/>
                        <a:pt x="955" y="1169"/>
                      </a:cubicBezTo>
                      <a:cubicBezTo>
                        <a:pt x="968" y="1295"/>
                        <a:pt x="993" y="1332"/>
                        <a:pt x="1069" y="1446"/>
                      </a:cubicBezTo>
                      <a:cubicBezTo>
                        <a:pt x="1232" y="1659"/>
                        <a:pt x="1332" y="1860"/>
                        <a:pt x="1307" y="2137"/>
                      </a:cubicBezTo>
                      <a:cubicBezTo>
                        <a:pt x="1295" y="2438"/>
                        <a:pt x="1219" y="2740"/>
                        <a:pt x="1157" y="3029"/>
                      </a:cubicBezTo>
                      <a:cubicBezTo>
                        <a:pt x="1157" y="3041"/>
                        <a:pt x="1144" y="3092"/>
                        <a:pt x="1131" y="3155"/>
                      </a:cubicBezTo>
                      <a:cubicBezTo>
                        <a:pt x="993" y="2966"/>
                        <a:pt x="855" y="2778"/>
                        <a:pt x="754" y="2564"/>
                      </a:cubicBezTo>
                      <a:cubicBezTo>
                        <a:pt x="566" y="2174"/>
                        <a:pt x="315" y="1785"/>
                        <a:pt x="176" y="1383"/>
                      </a:cubicBezTo>
                      <a:cubicBezTo>
                        <a:pt x="164" y="1358"/>
                        <a:pt x="151" y="1345"/>
                        <a:pt x="126" y="1332"/>
                      </a:cubicBezTo>
                      <a:lnTo>
                        <a:pt x="63" y="1332"/>
                      </a:lnTo>
                      <a:cubicBezTo>
                        <a:pt x="0" y="1332"/>
                        <a:pt x="0" y="1408"/>
                        <a:pt x="51" y="1433"/>
                      </a:cubicBezTo>
                      <a:cubicBezTo>
                        <a:pt x="63" y="1433"/>
                        <a:pt x="214" y="1785"/>
                        <a:pt x="227" y="1797"/>
                      </a:cubicBezTo>
                      <a:cubicBezTo>
                        <a:pt x="315" y="1961"/>
                        <a:pt x="403" y="2124"/>
                        <a:pt x="491" y="2300"/>
                      </a:cubicBezTo>
                      <a:cubicBezTo>
                        <a:pt x="666" y="2677"/>
                        <a:pt x="842" y="3016"/>
                        <a:pt x="1081" y="3356"/>
                      </a:cubicBezTo>
                      <a:cubicBezTo>
                        <a:pt x="1069" y="3406"/>
                        <a:pt x="1056" y="3431"/>
                        <a:pt x="1056" y="3431"/>
                      </a:cubicBezTo>
                      <a:cubicBezTo>
                        <a:pt x="1033" y="3442"/>
                        <a:pt x="1031" y="3495"/>
                        <a:pt x="1059" y="3495"/>
                      </a:cubicBezTo>
                      <a:cubicBezTo>
                        <a:pt x="1062" y="3495"/>
                        <a:pt x="1065" y="3495"/>
                        <a:pt x="1069" y="3494"/>
                      </a:cubicBezTo>
                      <a:lnTo>
                        <a:pt x="1131" y="3494"/>
                      </a:lnTo>
                      <a:cubicBezTo>
                        <a:pt x="1131" y="3494"/>
                        <a:pt x="1144" y="3481"/>
                        <a:pt x="1157" y="3481"/>
                      </a:cubicBezTo>
                      <a:cubicBezTo>
                        <a:pt x="1332" y="3821"/>
                        <a:pt x="1320" y="4223"/>
                        <a:pt x="1546" y="4524"/>
                      </a:cubicBezTo>
                      <a:cubicBezTo>
                        <a:pt x="1609" y="4612"/>
                        <a:pt x="1684" y="4662"/>
                        <a:pt x="1760" y="4738"/>
                      </a:cubicBezTo>
                      <a:cubicBezTo>
                        <a:pt x="1910" y="4889"/>
                        <a:pt x="1973" y="5090"/>
                        <a:pt x="2099" y="5266"/>
                      </a:cubicBezTo>
                      <a:cubicBezTo>
                        <a:pt x="2451" y="5768"/>
                        <a:pt x="3167" y="5919"/>
                        <a:pt x="3720" y="6095"/>
                      </a:cubicBezTo>
                      <a:cubicBezTo>
                        <a:pt x="4122" y="6233"/>
                        <a:pt x="4524" y="6346"/>
                        <a:pt x="4939" y="6459"/>
                      </a:cubicBezTo>
                      <a:cubicBezTo>
                        <a:pt x="4977" y="6472"/>
                        <a:pt x="5014" y="6484"/>
                        <a:pt x="5052" y="6497"/>
                      </a:cubicBezTo>
                      <a:cubicBezTo>
                        <a:pt x="5052" y="6560"/>
                        <a:pt x="5039" y="6635"/>
                        <a:pt x="5014" y="6711"/>
                      </a:cubicBezTo>
                      <a:cubicBezTo>
                        <a:pt x="4964" y="6924"/>
                        <a:pt x="4889" y="7125"/>
                        <a:pt x="4863" y="7339"/>
                      </a:cubicBezTo>
                      <a:cubicBezTo>
                        <a:pt x="4838" y="7628"/>
                        <a:pt x="4876" y="7904"/>
                        <a:pt x="5115" y="8105"/>
                      </a:cubicBezTo>
                      <a:cubicBezTo>
                        <a:pt x="5379" y="8332"/>
                        <a:pt x="5756" y="8495"/>
                        <a:pt x="6095" y="8646"/>
                      </a:cubicBezTo>
                      <a:cubicBezTo>
                        <a:pt x="6145" y="8696"/>
                        <a:pt x="6183" y="8734"/>
                        <a:pt x="6221" y="8784"/>
                      </a:cubicBezTo>
                      <a:cubicBezTo>
                        <a:pt x="6346" y="8947"/>
                        <a:pt x="6384" y="8872"/>
                        <a:pt x="6371" y="9148"/>
                      </a:cubicBezTo>
                      <a:cubicBezTo>
                        <a:pt x="6371" y="9186"/>
                        <a:pt x="6321" y="9224"/>
                        <a:pt x="6334" y="9274"/>
                      </a:cubicBezTo>
                      <a:cubicBezTo>
                        <a:pt x="6359" y="9463"/>
                        <a:pt x="6459" y="9613"/>
                        <a:pt x="6522" y="9789"/>
                      </a:cubicBezTo>
                      <a:cubicBezTo>
                        <a:pt x="6535" y="9827"/>
                        <a:pt x="6535" y="9877"/>
                        <a:pt x="6547" y="9915"/>
                      </a:cubicBezTo>
                      <a:cubicBezTo>
                        <a:pt x="5693" y="9387"/>
                        <a:pt x="5165" y="8420"/>
                        <a:pt x="4600" y="7628"/>
                      </a:cubicBezTo>
                      <a:cubicBezTo>
                        <a:pt x="4361" y="7301"/>
                        <a:pt x="4110" y="7163"/>
                        <a:pt x="3770" y="6937"/>
                      </a:cubicBezTo>
                      <a:cubicBezTo>
                        <a:pt x="3607" y="6836"/>
                        <a:pt x="3456" y="6711"/>
                        <a:pt x="3280" y="6623"/>
                      </a:cubicBezTo>
                      <a:cubicBezTo>
                        <a:pt x="3167" y="6560"/>
                        <a:pt x="2966" y="6572"/>
                        <a:pt x="2891" y="6459"/>
                      </a:cubicBezTo>
                      <a:cubicBezTo>
                        <a:pt x="2883" y="6448"/>
                        <a:pt x="2874" y="6444"/>
                        <a:pt x="2864" y="6444"/>
                      </a:cubicBezTo>
                      <a:cubicBezTo>
                        <a:pt x="2841" y="6444"/>
                        <a:pt x="2819" y="6470"/>
                        <a:pt x="2828" y="6497"/>
                      </a:cubicBezTo>
                      <a:cubicBezTo>
                        <a:pt x="2903" y="6660"/>
                        <a:pt x="2878" y="6585"/>
                        <a:pt x="3004" y="6660"/>
                      </a:cubicBezTo>
                      <a:cubicBezTo>
                        <a:pt x="3117" y="6723"/>
                        <a:pt x="3255" y="6748"/>
                        <a:pt x="3381" y="6811"/>
                      </a:cubicBezTo>
                      <a:cubicBezTo>
                        <a:pt x="3494" y="6874"/>
                        <a:pt x="3607" y="6962"/>
                        <a:pt x="3720" y="7037"/>
                      </a:cubicBezTo>
                      <a:cubicBezTo>
                        <a:pt x="3959" y="7188"/>
                        <a:pt x="4160" y="7339"/>
                        <a:pt x="4348" y="7527"/>
                      </a:cubicBezTo>
                      <a:cubicBezTo>
                        <a:pt x="3996" y="7477"/>
                        <a:pt x="3645" y="7490"/>
                        <a:pt x="3280" y="7452"/>
                      </a:cubicBezTo>
                      <a:cubicBezTo>
                        <a:pt x="3242" y="7440"/>
                        <a:pt x="3205" y="7440"/>
                        <a:pt x="3167" y="7427"/>
                      </a:cubicBezTo>
                      <a:cubicBezTo>
                        <a:pt x="3049" y="7168"/>
                        <a:pt x="2722" y="6513"/>
                        <a:pt x="2351" y="6513"/>
                      </a:cubicBezTo>
                      <a:cubicBezTo>
                        <a:pt x="2326" y="6513"/>
                        <a:pt x="2301" y="6516"/>
                        <a:pt x="2275" y="6522"/>
                      </a:cubicBezTo>
                      <a:cubicBezTo>
                        <a:pt x="2250" y="6535"/>
                        <a:pt x="2250" y="6585"/>
                        <a:pt x="2275" y="6585"/>
                      </a:cubicBezTo>
                      <a:cubicBezTo>
                        <a:pt x="2639" y="6660"/>
                        <a:pt x="2815" y="7037"/>
                        <a:pt x="2953" y="7364"/>
                      </a:cubicBezTo>
                      <a:cubicBezTo>
                        <a:pt x="2652" y="7251"/>
                        <a:pt x="2388" y="7050"/>
                        <a:pt x="2099" y="6912"/>
                      </a:cubicBezTo>
                      <a:cubicBezTo>
                        <a:pt x="1760" y="6723"/>
                        <a:pt x="1370" y="6673"/>
                        <a:pt x="1081" y="6409"/>
                      </a:cubicBezTo>
                      <a:cubicBezTo>
                        <a:pt x="880" y="6233"/>
                        <a:pt x="830" y="6095"/>
                        <a:pt x="566" y="6070"/>
                      </a:cubicBezTo>
                      <a:cubicBezTo>
                        <a:pt x="563" y="6069"/>
                        <a:pt x="559" y="6069"/>
                        <a:pt x="556" y="6069"/>
                      </a:cubicBezTo>
                      <a:cubicBezTo>
                        <a:pt x="502" y="6069"/>
                        <a:pt x="494" y="6171"/>
                        <a:pt x="553" y="6183"/>
                      </a:cubicBezTo>
                      <a:cubicBezTo>
                        <a:pt x="867" y="6233"/>
                        <a:pt x="1018" y="6585"/>
                        <a:pt x="1295" y="6723"/>
                      </a:cubicBezTo>
                      <a:cubicBezTo>
                        <a:pt x="1659" y="6924"/>
                        <a:pt x="2049" y="7037"/>
                        <a:pt x="2426" y="7238"/>
                      </a:cubicBezTo>
                      <a:cubicBezTo>
                        <a:pt x="2614" y="7352"/>
                        <a:pt x="2803" y="7414"/>
                        <a:pt x="3004" y="7465"/>
                      </a:cubicBezTo>
                      <a:cubicBezTo>
                        <a:pt x="3029" y="7540"/>
                        <a:pt x="3067" y="7603"/>
                        <a:pt x="3104" y="7666"/>
                      </a:cubicBezTo>
                      <a:cubicBezTo>
                        <a:pt x="3230" y="7867"/>
                        <a:pt x="3494" y="7904"/>
                        <a:pt x="3657" y="8068"/>
                      </a:cubicBezTo>
                      <a:cubicBezTo>
                        <a:pt x="3820" y="8231"/>
                        <a:pt x="3908" y="8470"/>
                        <a:pt x="3984" y="8696"/>
                      </a:cubicBezTo>
                      <a:cubicBezTo>
                        <a:pt x="3896" y="8684"/>
                        <a:pt x="3820" y="8671"/>
                        <a:pt x="3670" y="8583"/>
                      </a:cubicBezTo>
                      <a:cubicBezTo>
                        <a:pt x="3544" y="8508"/>
                        <a:pt x="3431" y="8407"/>
                        <a:pt x="3305" y="8332"/>
                      </a:cubicBezTo>
                      <a:cubicBezTo>
                        <a:pt x="3301" y="8329"/>
                        <a:pt x="3296" y="8328"/>
                        <a:pt x="3293" y="8328"/>
                      </a:cubicBezTo>
                      <a:cubicBezTo>
                        <a:pt x="3276" y="8328"/>
                        <a:pt x="3270" y="8349"/>
                        <a:pt x="3280" y="8369"/>
                      </a:cubicBezTo>
                      <a:cubicBezTo>
                        <a:pt x="3469" y="8558"/>
                        <a:pt x="3632" y="8721"/>
                        <a:pt x="3883" y="8822"/>
                      </a:cubicBezTo>
                      <a:cubicBezTo>
                        <a:pt x="3946" y="8834"/>
                        <a:pt x="3996" y="8847"/>
                        <a:pt x="4047" y="8872"/>
                      </a:cubicBezTo>
                      <a:cubicBezTo>
                        <a:pt x="4059" y="8885"/>
                        <a:pt x="4059" y="8910"/>
                        <a:pt x="4072" y="8935"/>
                      </a:cubicBezTo>
                      <a:cubicBezTo>
                        <a:pt x="4072" y="8941"/>
                        <a:pt x="4078" y="8944"/>
                        <a:pt x="4084" y="8944"/>
                      </a:cubicBezTo>
                      <a:cubicBezTo>
                        <a:pt x="4091" y="8944"/>
                        <a:pt x="4097" y="8941"/>
                        <a:pt x="4097" y="8935"/>
                      </a:cubicBezTo>
                      <a:cubicBezTo>
                        <a:pt x="4110" y="8910"/>
                        <a:pt x="4110" y="8897"/>
                        <a:pt x="4110" y="8885"/>
                      </a:cubicBezTo>
                      <a:cubicBezTo>
                        <a:pt x="4248" y="8922"/>
                        <a:pt x="4386" y="8960"/>
                        <a:pt x="4524" y="9035"/>
                      </a:cubicBezTo>
                      <a:cubicBezTo>
                        <a:pt x="4549" y="9048"/>
                        <a:pt x="4562" y="9073"/>
                        <a:pt x="4587" y="9086"/>
                      </a:cubicBezTo>
                      <a:cubicBezTo>
                        <a:pt x="4562" y="9086"/>
                        <a:pt x="4524" y="9098"/>
                        <a:pt x="4486" y="9098"/>
                      </a:cubicBezTo>
                      <a:cubicBezTo>
                        <a:pt x="4399" y="9111"/>
                        <a:pt x="4311" y="9111"/>
                        <a:pt x="4235" y="9123"/>
                      </a:cubicBezTo>
                      <a:cubicBezTo>
                        <a:pt x="4210" y="9123"/>
                        <a:pt x="4210" y="9136"/>
                        <a:pt x="4210" y="9136"/>
                      </a:cubicBezTo>
                      <a:cubicBezTo>
                        <a:pt x="4122" y="9148"/>
                        <a:pt x="4034" y="9161"/>
                        <a:pt x="3946" y="9161"/>
                      </a:cubicBezTo>
                      <a:cubicBezTo>
                        <a:pt x="3820" y="9161"/>
                        <a:pt x="3689" y="9167"/>
                        <a:pt x="3560" y="9167"/>
                      </a:cubicBezTo>
                      <a:cubicBezTo>
                        <a:pt x="3495" y="9167"/>
                        <a:pt x="3431" y="9165"/>
                        <a:pt x="3368" y="9161"/>
                      </a:cubicBezTo>
                      <a:cubicBezTo>
                        <a:pt x="3054" y="9136"/>
                        <a:pt x="2903" y="9010"/>
                        <a:pt x="2627" y="8897"/>
                      </a:cubicBezTo>
                      <a:cubicBezTo>
                        <a:pt x="2501" y="8847"/>
                        <a:pt x="2576" y="8822"/>
                        <a:pt x="2438" y="8822"/>
                      </a:cubicBezTo>
                      <a:cubicBezTo>
                        <a:pt x="2401" y="8822"/>
                        <a:pt x="2388" y="8872"/>
                        <a:pt x="2413" y="8885"/>
                      </a:cubicBezTo>
                      <a:cubicBezTo>
                        <a:pt x="2564" y="8960"/>
                        <a:pt x="2639" y="9086"/>
                        <a:pt x="2790" y="9148"/>
                      </a:cubicBezTo>
                      <a:cubicBezTo>
                        <a:pt x="2953" y="9211"/>
                        <a:pt x="3142" y="9236"/>
                        <a:pt x="3305" y="9249"/>
                      </a:cubicBezTo>
                      <a:cubicBezTo>
                        <a:pt x="3425" y="9262"/>
                        <a:pt x="3544" y="9265"/>
                        <a:pt x="3662" y="9265"/>
                      </a:cubicBezTo>
                      <a:cubicBezTo>
                        <a:pt x="3780" y="9265"/>
                        <a:pt x="3896" y="9262"/>
                        <a:pt x="4009" y="9262"/>
                      </a:cubicBezTo>
                      <a:cubicBezTo>
                        <a:pt x="4197" y="9262"/>
                        <a:pt x="4285" y="9211"/>
                        <a:pt x="4436" y="9186"/>
                      </a:cubicBezTo>
                      <a:lnTo>
                        <a:pt x="4486" y="9186"/>
                      </a:lnTo>
                      <a:cubicBezTo>
                        <a:pt x="4530" y="9186"/>
                        <a:pt x="4564" y="9194"/>
                        <a:pt x="4600" y="9194"/>
                      </a:cubicBezTo>
                      <a:cubicBezTo>
                        <a:pt x="4628" y="9194"/>
                        <a:pt x="4655" y="9190"/>
                        <a:pt x="4688" y="9174"/>
                      </a:cubicBezTo>
                      <a:cubicBezTo>
                        <a:pt x="4688" y="9174"/>
                        <a:pt x="4688" y="9174"/>
                        <a:pt x="4688" y="9161"/>
                      </a:cubicBezTo>
                      <a:cubicBezTo>
                        <a:pt x="4826" y="9299"/>
                        <a:pt x="4939" y="9450"/>
                        <a:pt x="5065" y="9588"/>
                      </a:cubicBezTo>
                      <a:cubicBezTo>
                        <a:pt x="5404" y="9965"/>
                        <a:pt x="6045" y="9978"/>
                        <a:pt x="6522" y="10041"/>
                      </a:cubicBezTo>
                      <a:cubicBezTo>
                        <a:pt x="6547" y="10053"/>
                        <a:pt x="6572" y="10066"/>
                        <a:pt x="6598" y="10078"/>
                      </a:cubicBezTo>
                      <a:cubicBezTo>
                        <a:pt x="6686" y="10405"/>
                        <a:pt x="6811" y="10795"/>
                        <a:pt x="7088" y="10920"/>
                      </a:cubicBezTo>
                      <a:cubicBezTo>
                        <a:pt x="7128" y="10939"/>
                        <a:pt x="7175" y="10945"/>
                        <a:pt x="7225" y="10945"/>
                      </a:cubicBezTo>
                      <a:cubicBezTo>
                        <a:pt x="7345" y="10945"/>
                        <a:pt x="7480" y="10908"/>
                        <a:pt x="7578" y="10908"/>
                      </a:cubicBezTo>
                      <a:cubicBezTo>
                        <a:pt x="7854" y="10908"/>
                        <a:pt x="8105" y="10933"/>
                        <a:pt x="8369" y="10958"/>
                      </a:cubicBezTo>
                      <a:cubicBezTo>
                        <a:pt x="8470" y="11184"/>
                        <a:pt x="8608" y="11385"/>
                        <a:pt x="8885" y="11473"/>
                      </a:cubicBezTo>
                      <a:cubicBezTo>
                        <a:pt x="8885" y="11498"/>
                        <a:pt x="8897" y="11523"/>
                        <a:pt x="8922" y="11549"/>
                      </a:cubicBezTo>
                      <a:cubicBezTo>
                        <a:pt x="8985" y="11637"/>
                        <a:pt x="9073" y="11649"/>
                        <a:pt x="9161" y="11687"/>
                      </a:cubicBezTo>
                      <a:cubicBezTo>
                        <a:pt x="9370" y="11778"/>
                        <a:pt x="9638" y="11928"/>
                        <a:pt x="9885" y="11928"/>
                      </a:cubicBezTo>
                      <a:cubicBezTo>
                        <a:pt x="9979" y="11928"/>
                        <a:pt x="10070" y="11906"/>
                        <a:pt x="10154" y="11850"/>
                      </a:cubicBezTo>
                      <a:cubicBezTo>
                        <a:pt x="10317" y="11750"/>
                        <a:pt x="10430" y="11561"/>
                        <a:pt x="10531" y="11410"/>
                      </a:cubicBezTo>
                      <a:cubicBezTo>
                        <a:pt x="10543" y="11398"/>
                        <a:pt x="10694" y="11209"/>
                        <a:pt x="10820" y="11033"/>
                      </a:cubicBezTo>
                      <a:cubicBezTo>
                        <a:pt x="11159" y="10933"/>
                        <a:pt x="11486" y="10883"/>
                        <a:pt x="11913" y="10870"/>
                      </a:cubicBezTo>
                      <a:cubicBezTo>
                        <a:pt x="12164" y="10870"/>
                        <a:pt x="12428" y="10857"/>
                        <a:pt x="12679" y="10845"/>
                      </a:cubicBezTo>
                      <a:lnTo>
                        <a:pt x="12679" y="10845"/>
                      </a:lnTo>
                      <a:cubicBezTo>
                        <a:pt x="12679" y="11222"/>
                        <a:pt x="12667" y="11599"/>
                        <a:pt x="12592" y="11976"/>
                      </a:cubicBezTo>
                      <a:cubicBezTo>
                        <a:pt x="12441" y="12830"/>
                        <a:pt x="11926" y="13521"/>
                        <a:pt x="11712" y="14326"/>
                      </a:cubicBezTo>
                      <a:cubicBezTo>
                        <a:pt x="11335" y="15746"/>
                        <a:pt x="11800" y="17140"/>
                        <a:pt x="11926" y="18535"/>
                      </a:cubicBezTo>
                      <a:cubicBezTo>
                        <a:pt x="12013" y="19578"/>
                        <a:pt x="11762" y="20558"/>
                        <a:pt x="11611" y="21576"/>
                      </a:cubicBezTo>
                      <a:cubicBezTo>
                        <a:pt x="11423" y="22921"/>
                        <a:pt x="11649" y="24190"/>
                        <a:pt x="11699" y="25534"/>
                      </a:cubicBezTo>
                      <a:cubicBezTo>
                        <a:pt x="11787" y="27545"/>
                        <a:pt x="11461" y="29593"/>
                        <a:pt x="11058" y="31566"/>
                      </a:cubicBezTo>
                      <a:cubicBezTo>
                        <a:pt x="11335" y="31691"/>
                        <a:pt x="11705" y="31742"/>
                        <a:pt x="12106" y="31742"/>
                      </a:cubicBezTo>
                      <a:cubicBezTo>
                        <a:pt x="12998" y="31742"/>
                        <a:pt x="14051" y="31491"/>
                        <a:pt x="14615" y="31239"/>
                      </a:cubicBezTo>
                      <a:cubicBezTo>
                        <a:pt x="13785" y="28877"/>
                        <a:pt x="14112" y="25497"/>
                        <a:pt x="14426" y="23009"/>
                      </a:cubicBezTo>
                      <a:cubicBezTo>
                        <a:pt x="14539" y="22079"/>
                        <a:pt x="14376" y="21124"/>
                        <a:pt x="14502" y="20194"/>
                      </a:cubicBezTo>
                      <a:cubicBezTo>
                        <a:pt x="14627" y="19226"/>
                        <a:pt x="15155" y="18246"/>
                        <a:pt x="15469" y="17316"/>
                      </a:cubicBezTo>
                      <a:cubicBezTo>
                        <a:pt x="15783" y="16437"/>
                        <a:pt x="15808" y="15808"/>
                        <a:pt x="15909" y="14891"/>
                      </a:cubicBezTo>
                      <a:cubicBezTo>
                        <a:pt x="15909" y="14803"/>
                        <a:pt x="15921" y="14715"/>
                        <a:pt x="15947" y="14627"/>
                      </a:cubicBezTo>
                      <a:cubicBezTo>
                        <a:pt x="16223" y="14476"/>
                        <a:pt x="16512" y="14313"/>
                        <a:pt x="16701" y="14087"/>
                      </a:cubicBezTo>
                      <a:cubicBezTo>
                        <a:pt x="16927" y="13798"/>
                        <a:pt x="17140" y="13509"/>
                        <a:pt x="17379" y="13258"/>
                      </a:cubicBezTo>
                      <a:cubicBezTo>
                        <a:pt x="17404" y="13283"/>
                        <a:pt x="17429" y="13308"/>
                        <a:pt x="17455" y="13333"/>
                      </a:cubicBezTo>
                      <a:cubicBezTo>
                        <a:pt x="17693" y="13584"/>
                        <a:pt x="17844" y="13785"/>
                        <a:pt x="18171" y="13924"/>
                      </a:cubicBezTo>
                      <a:cubicBezTo>
                        <a:pt x="18435" y="14037"/>
                        <a:pt x="18724" y="14099"/>
                        <a:pt x="19013" y="14112"/>
                      </a:cubicBezTo>
                      <a:cubicBezTo>
                        <a:pt x="19215" y="14112"/>
                        <a:pt x="19680" y="13981"/>
                        <a:pt x="20042" y="13981"/>
                      </a:cubicBezTo>
                      <a:cubicBezTo>
                        <a:pt x="20263" y="13981"/>
                        <a:pt x="20446" y="14030"/>
                        <a:pt x="20508" y="14187"/>
                      </a:cubicBezTo>
                      <a:cubicBezTo>
                        <a:pt x="20515" y="14201"/>
                        <a:pt x="20533" y="14211"/>
                        <a:pt x="20550" y="14211"/>
                      </a:cubicBezTo>
                      <a:cubicBezTo>
                        <a:pt x="20564" y="14211"/>
                        <a:pt x="20578" y="14204"/>
                        <a:pt x="20583" y="14187"/>
                      </a:cubicBezTo>
                      <a:cubicBezTo>
                        <a:pt x="20630" y="13899"/>
                        <a:pt x="20415" y="13828"/>
                        <a:pt x="20182" y="13828"/>
                      </a:cubicBezTo>
                      <a:cubicBezTo>
                        <a:pt x="20040" y="13828"/>
                        <a:pt x="19892" y="13854"/>
                        <a:pt x="19792" y="13873"/>
                      </a:cubicBezTo>
                      <a:cubicBezTo>
                        <a:pt x="19548" y="13922"/>
                        <a:pt x="19300" y="13954"/>
                        <a:pt x="19054" y="13954"/>
                      </a:cubicBezTo>
                      <a:cubicBezTo>
                        <a:pt x="18729" y="13954"/>
                        <a:pt x="18408" y="13898"/>
                        <a:pt x="18108" y="13748"/>
                      </a:cubicBezTo>
                      <a:cubicBezTo>
                        <a:pt x="17869" y="13635"/>
                        <a:pt x="17718" y="13433"/>
                        <a:pt x="17542" y="13245"/>
                      </a:cubicBezTo>
                      <a:cubicBezTo>
                        <a:pt x="17517" y="13232"/>
                        <a:pt x="17492" y="13195"/>
                        <a:pt x="17455" y="13170"/>
                      </a:cubicBezTo>
                      <a:cubicBezTo>
                        <a:pt x="17630" y="13006"/>
                        <a:pt x="17819" y="12855"/>
                        <a:pt x="18058" y="12730"/>
                      </a:cubicBezTo>
                      <a:cubicBezTo>
                        <a:pt x="18133" y="12692"/>
                        <a:pt x="18208" y="12654"/>
                        <a:pt x="18284" y="12629"/>
                      </a:cubicBezTo>
                      <a:cubicBezTo>
                        <a:pt x="18472" y="12717"/>
                        <a:pt x="18673" y="12730"/>
                        <a:pt x="18887" y="12730"/>
                      </a:cubicBezTo>
                      <a:cubicBezTo>
                        <a:pt x="19063" y="12734"/>
                        <a:pt x="19242" y="12738"/>
                        <a:pt x="19421" y="12738"/>
                      </a:cubicBezTo>
                      <a:cubicBezTo>
                        <a:pt x="19779" y="12738"/>
                        <a:pt x="20139" y="12721"/>
                        <a:pt x="20483" y="12654"/>
                      </a:cubicBezTo>
                      <a:cubicBezTo>
                        <a:pt x="20546" y="12642"/>
                        <a:pt x="20546" y="12541"/>
                        <a:pt x="20483" y="12529"/>
                      </a:cubicBezTo>
                      <a:cubicBezTo>
                        <a:pt x="20396" y="12515"/>
                        <a:pt x="20307" y="12510"/>
                        <a:pt x="20218" y="12510"/>
                      </a:cubicBezTo>
                      <a:cubicBezTo>
                        <a:pt x="19896" y="12510"/>
                        <a:pt x="19566" y="12579"/>
                        <a:pt x="19251" y="12579"/>
                      </a:cubicBezTo>
                      <a:cubicBezTo>
                        <a:pt x="19115" y="12588"/>
                        <a:pt x="18891" y="12613"/>
                        <a:pt x="18675" y="12613"/>
                      </a:cubicBezTo>
                      <a:cubicBezTo>
                        <a:pt x="18573" y="12613"/>
                        <a:pt x="18473" y="12608"/>
                        <a:pt x="18384" y="12592"/>
                      </a:cubicBezTo>
                      <a:cubicBezTo>
                        <a:pt x="18812" y="12441"/>
                        <a:pt x="19226" y="12378"/>
                        <a:pt x="19540" y="12039"/>
                      </a:cubicBezTo>
                      <a:cubicBezTo>
                        <a:pt x="20005" y="11561"/>
                        <a:pt x="20307" y="10857"/>
                        <a:pt x="20722" y="10330"/>
                      </a:cubicBezTo>
                      <a:cubicBezTo>
                        <a:pt x="20789" y="10253"/>
                        <a:pt x="20716" y="10146"/>
                        <a:pt x="20639" y="10146"/>
                      </a:cubicBezTo>
                      <a:cubicBezTo>
                        <a:pt x="20615" y="10146"/>
                        <a:pt x="20591" y="10156"/>
                        <a:pt x="20571" y="10179"/>
                      </a:cubicBezTo>
                      <a:cubicBezTo>
                        <a:pt x="20056" y="10769"/>
                        <a:pt x="19754" y="11486"/>
                        <a:pt x="19076" y="11926"/>
                      </a:cubicBezTo>
                      <a:cubicBezTo>
                        <a:pt x="18749" y="12127"/>
                        <a:pt x="18397" y="12277"/>
                        <a:pt x="18045" y="12441"/>
                      </a:cubicBezTo>
                      <a:cubicBezTo>
                        <a:pt x="18296" y="12127"/>
                        <a:pt x="18523" y="11913"/>
                        <a:pt x="18874" y="11699"/>
                      </a:cubicBezTo>
                      <a:cubicBezTo>
                        <a:pt x="19214" y="11511"/>
                        <a:pt x="19427" y="11373"/>
                        <a:pt x="19666" y="11071"/>
                      </a:cubicBezTo>
                      <a:cubicBezTo>
                        <a:pt x="19779" y="10920"/>
                        <a:pt x="19905" y="10782"/>
                        <a:pt x="20005" y="10631"/>
                      </a:cubicBezTo>
                      <a:cubicBezTo>
                        <a:pt x="20056" y="10556"/>
                        <a:pt x="20106" y="10468"/>
                        <a:pt x="20156" y="10380"/>
                      </a:cubicBezTo>
                      <a:cubicBezTo>
                        <a:pt x="20433" y="10141"/>
                        <a:pt x="20747" y="9865"/>
                        <a:pt x="20872" y="9601"/>
                      </a:cubicBezTo>
                      <a:cubicBezTo>
                        <a:pt x="20872" y="9601"/>
                        <a:pt x="20872" y="9601"/>
                        <a:pt x="20872" y="9588"/>
                      </a:cubicBezTo>
                      <a:cubicBezTo>
                        <a:pt x="21011" y="9563"/>
                        <a:pt x="21149" y="9525"/>
                        <a:pt x="21275" y="9500"/>
                      </a:cubicBezTo>
                      <a:cubicBezTo>
                        <a:pt x="21371" y="9488"/>
                        <a:pt x="21340" y="9349"/>
                        <a:pt x="21249" y="9349"/>
                      </a:cubicBezTo>
                      <a:cubicBezTo>
                        <a:pt x="21245" y="9349"/>
                        <a:pt x="21241" y="9349"/>
                        <a:pt x="21237" y="9350"/>
                      </a:cubicBezTo>
                      <a:cubicBezTo>
                        <a:pt x="20898" y="9412"/>
                        <a:pt x="20571" y="9513"/>
                        <a:pt x="20244" y="9576"/>
                      </a:cubicBezTo>
                      <a:cubicBezTo>
                        <a:pt x="20068" y="9613"/>
                        <a:pt x="19955" y="9639"/>
                        <a:pt x="19817" y="9764"/>
                      </a:cubicBezTo>
                      <a:cubicBezTo>
                        <a:pt x="19716" y="9840"/>
                        <a:pt x="19679" y="9978"/>
                        <a:pt x="19578" y="10066"/>
                      </a:cubicBezTo>
                      <a:cubicBezTo>
                        <a:pt x="19449" y="10173"/>
                        <a:pt x="19320" y="10207"/>
                        <a:pt x="19184" y="10207"/>
                      </a:cubicBezTo>
                      <a:cubicBezTo>
                        <a:pt x="19082" y="10207"/>
                        <a:pt x="18975" y="10188"/>
                        <a:pt x="18862" y="10166"/>
                      </a:cubicBezTo>
                      <a:cubicBezTo>
                        <a:pt x="18812" y="10166"/>
                        <a:pt x="18761" y="10154"/>
                        <a:pt x="18711" y="10141"/>
                      </a:cubicBezTo>
                      <a:cubicBezTo>
                        <a:pt x="18874" y="10016"/>
                        <a:pt x="19050" y="9915"/>
                        <a:pt x="19226" y="9814"/>
                      </a:cubicBezTo>
                      <a:cubicBezTo>
                        <a:pt x="19239" y="9827"/>
                        <a:pt x="19251" y="9827"/>
                        <a:pt x="19251" y="9827"/>
                      </a:cubicBezTo>
                      <a:cubicBezTo>
                        <a:pt x="19402" y="9764"/>
                        <a:pt x="19528" y="9676"/>
                        <a:pt x="19691" y="9639"/>
                      </a:cubicBezTo>
                      <a:cubicBezTo>
                        <a:pt x="19804" y="9613"/>
                        <a:pt x="19930" y="9601"/>
                        <a:pt x="20043" y="9563"/>
                      </a:cubicBezTo>
                      <a:cubicBezTo>
                        <a:pt x="20320" y="9463"/>
                        <a:pt x="20646" y="9299"/>
                        <a:pt x="20847" y="9086"/>
                      </a:cubicBezTo>
                      <a:cubicBezTo>
                        <a:pt x="20868" y="9065"/>
                        <a:pt x="20846" y="9045"/>
                        <a:pt x="20824" y="9045"/>
                      </a:cubicBezTo>
                      <a:cubicBezTo>
                        <a:pt x="20819" y="9045"/>
                        <a:pt x="20814" y="9046"/>
                        <a:pt x="20810" y="9048"/>
                      </a:cubicBezTo>
                      <a:cubicBezTo>
                        <a:pt x="20583" y="9274"/>
                        <a:pt x="20169" y="9475"/>
                        <a:pt x="19867" y="9551"/>
                      </a:cubicBezTo>
                      <a:cubicBezTo>
                        <a:pt x="19767" y="9576"/>
                        <a:pt x="19679" y="9588"/>
                        <a:pt x="19591" y="9613"/>
                      </a:cubicBezTo>
                      <a:cubicBezTo>
                        <a:pt x="19666" y="9576"/>
                        <a:pt x="19742" y="9525"/>
                        <a:pt x="19817" y="9463"/>
                      </a:cubicBezTo>
                      <a:cubicBezTo>
                        <a:pt x="20093" y="9249"/>
                        <a:pt x="20294" y="8960"/>
                        <a:pt x="20546" y="8734"/>
                      </a:cubicBezTo>
                      <a:cubicBezTo>
                        <a:pt x="20609" y="8709"/>
                        <a:pt x="20659" y="8671"/>
                        <a:pt x="20722" y="8646"/>
                      </a:cubicBezTo>
                      <a:cubicBezTo>
                        <a:pt x="20759" y="8633"/>
                        <a:pt x="20785" y="8596"/>
                        <a:pt x="20785" y="8545"/>
                      </a:cubicBezTo>
                      <a:cubicBezTo>
                        <a:pt x="20843" y="8510"/>
                        <a:pt x="20814" y="8431"/>
                        <a:pt x="20759" y="8431"/>
                      </a:cubicBezTo>
                      <a:cubicBezTo>
                        <a:pt x="20755" y="8431"/>
                        <a:pt x="20751" y="8431"/>
                        <a:pt x="20747" y="8432"/>
                      </a:cubicBezTo>
                      <a:cubicBezTo>
                        <a:pt x="20722" y="8420"/>
                        <a:pt x="20709" y="8407"/>
                        <a:pt x="20684" y="8395"/>
                      </a:cubicBezTo>
                      <a:cubicBezTo>
                        <a:pt x="20572" y="8355"/>
                        <a:pt x="20468" y="8338"/>
                        <a:pt x="20370" y="8338"/>
                      </a:cubicBezTo>
                      <a:cubicBezTo>
                        <a:pt x="19905" y="8338"/>
                        <a:pt x="19565" y="8714"/>
                        <a:pt x="19088" y="8859"/>
                      </a:cubicBezTo>
                      <a:cubicBezTo>
                        <a:pt x="18966" y="8893"/>
                        <a:pt x="18855" y="8909"/>
                        <a:pt x="18751" y="8909"/>
                      </a:cubicBezTo>
                      <a:cubicBezTo>
                        <a:pt x="18472" y="8909"/>
                        <a:pt x="18249" y="8795"/>
                        <a:pt x="18020" y="8621"/>
                      </a:cubicBezTo>
                      <a:cubicBezTo>
                        <a:pt x="18724" y="8206"/>
                        <a:pt x="19603" y="8005"/>
                        <a:pt x="20093" y="7301"/>
                      </a:cubicBezTo>
                      <a:cubicBezTo>
                        <a:pt x="20121" y="7264"/>
                        <a:pt x="20080" y="7220"/>
                        <a:pt x="20037" y="7220"/>
                      </a:cubicBezTo>
                      <a:cubicBezTo>
                        <a:pt x="20022" y="7220"/>
                        <a:pt x="20006" y="7225"/>
                        <a:pt x="19993" y="7238"/>
                      </a:cubicBezTo>
                      <a:cubicBezTo>
                        <a:pt x="19779" y="7427"/>
                        <a:pt x="19591" y="7666"/>
                        <a:pt x="19327" y="7804"/>
                      </a:cubicBezTo>
                      <a:cubicBezTo>
                        <a:pt x="19076" y="7955"/>
                        <a:pt x="18812" y="8018"/>
                        <a:pt x="18560" y="8168"/>
                      </a:cubicBezTo>
                      <a:cubicBezTo>
                        <a:pt x="18347" y="8294"/>
                        <a:pt x="18133" y="8420"/>
                        <a:pt x="17919" y="8533"/>
                      </a:cubicBezTo>
                      <a:cubicBezTo>
                        <a:pt x="17894" y="8520"/>
                        <a:pt x="17869" y="8508"/>
                        <a:pt x="17857" y="8482"/>
                      </a:cubicBezTo>
                      <a:cubicBezTo>
                        <a:pt x="17806" y="8445"/>
                        <a:pt x="17769" y="8420"/>
                        <a:pt x="17718" y="8382"/>
                      </a:cubicBezTo>
                      <a:cubicBezTo>
                        <a:pt x="17970" y="8193"/>
                        <a:pt x="18146" y="7955"/>
                        <a:pt x="18359" y="7691"/>
                      </a:cubicBezTo>
                      <a:cubicBezTo>
                        <a:pt x="18749" y="7201"/>
                        <a:pt x="19302" y="6824"/>
                        <a:pt x="19654" y="6309"/>
                      </a:cubicBezTo>
                      <a:cubicBezTo>
                        <a:pt x="19842" y="6045"/>
                        <a:pt x="19980" y="5743"/>
                        <a:pt x="20093" y="5429"/>
                      </a:cubicBezTo>
                      <a:cubicBezTo>
                        <a:pt x="20181" y="5328"/>
                        <a:pt x="20232" y="5228"/>
                        <a:pt x="20244" y="5115"/>
                      </a:cubicBezTo>
                      <a:cubicBezTo>
                        <a:pt x="20320" y="5002"/>
                        <a:pt x="20408" y="4901"/>
                        <a:pt x="20546" y="4801"/>
                      </a:cubicBezTo>
                      <a:cubicBezTo>
                        <a:pt x="20822" y="4612"/>
                        <a:pt x="21061" y="4373"/>
                        <a:pt x="21400" y="4336"/>
                      </a:cubicBezTo>
                      <a:cubicBezTo>
                        <a:pt x="21497" y="4324"/>
                        <a:pt x="21501" y="4184"/>
                        <a:pt x="21412" y="4184"/>
                      </a:cubicBezTo>
                      <a:cubicBezTo>
                        <a:pt x="21408" y="4184"/>
                        <a:pt x="21404" y="4184"/>
                        <a:pt x="21400" y="4185"/>
                      </a:cubicBezTo>
                      <a:cubicBezTo>
                        <a:pt x="20986" y="4223"/>
                        <a:pt x="20609" y="4537"/>
                        <a:pt x="20282" y="4788"/>
                      </a:cubicBezTo>
                      <a:cubicBezTo>
                        <a:pt x="20433" y="4160"/>
                        <a:pt x="20483" y="3494"/>
                        <a:pt x="20470" y="2891"/>
                      </a:cubicBezTo>
                      <a:cubicBezTo>
                        <a:pt x="20609" y="2677"/>
                        <a:pt x="20759" y="2463"/>
                        <a:pt x="20935" y="2275"/>
                      </a:cubicBezTo>
                      <a:cubicBezTo>
                        <a:pt x="20965" y="2245"/>
                        <a:pt x="20933" y="2200"/>
                        <a:pt x="20899" y="2200"/>
                      </a:cubicBezTo>
                      <a:cubicBezTo>
                        <a:pt x="20890" y="2200"/>
                        <a:pt x="20881" y="2204"/>
                        <a:pt x="20872" y="2212"/>
                      </a:cubicBezTo>
                      <a:cubicBezTo>
                        <a:pt x="20181" y="2865"/>
                        <a:pt x="19855" y="3833"/>
                        <a:pt x="19088" y="4399"/>
                      </a:cubicBezTo>
                      <a:cubicBezTo>
                        <a:pt x="18925" y="4512"/>
                        <a:pt x="18761" y="4637"/>
                        <a:pt x="18611" y="4738"/>
                      </a:cubicBezTo>
                      <a:cubicBezTo>
                        <a:pt x="18548" y="4776"/>
                        <a:pt x="18472" y="4813"/>
                        <a:pt x="18410" y="4838"/>
                      </a:cubicBezTo>
                      <a:cubicBezTo>
                        <a:pt x="18422" y="4650"/>
                        <a:pt x="18460" y="4449"/>
                        <a:pt x="18535" y="4260"/>
                      </a:cubicBezTo>
                      <a:cubicBezTo>
                        <a:pt x="18648" y="3971"/>
                        <a:pt x="18761" y="3795"/>
                        <a:pt x="18837" y="3531"/>
                      </a:cubicBezTo>
                      <a:cubicBezTo>
                        <a:pt x="19013" y="3318"/>
                        <a:pt x="19214" y="3117"/>
                        <a:pt x="19390" y="2903"/>
                      </a:cubicBezTo>
                      <a:cubicBezTo>
                        <a:pt x="19654" y="2564"/>
                        <a:pt x="19867" y="2174"/>
                        <a:pt x="19842" y="1735"/>
                      </a:cubicBezTo>
                      <a:cubicBezTo>
                        <a:pt x="19842" y="1722"/>
                        <a:pt x="19833" y="1716"/>
                        <a:pt x="19823" y="1716"/>
                      </a:cubicBezTo>
                      <a:cubicBezTo>
                        <a:pt x="19814" y="1716"/>
                        <a:pt x="19804" y="1722"/>
                        <a:pt x="19804" y="1735"/>
                      </a:cubicBezTo>
                      <a:cubicBezTo>
                        <a:pt x="19804" y="2237"/>
                        <a:pt x="19465" y="2715"/>
                        <a:pt x="19126" y="3054"/>
                      </a:cubicBezTo>
                      <a:cubicBezTo>
                        <a:pt x="19038" y="3142"/>
                        <a:pt x="18950" y="3242"/>
                        <a:pt x="18874" y="3330"/>
                      </a:cubicBezTo>
                      <a:cubicBezTo>
                        <a:pt x="18874" y="3318"/>
                        <a:pt x="18874" y="3318"/>
                        <a:pt x="18874" y="3305"/>
                      </a:cubicBezTo>
                      <a:cubicBezTo>
                        <a:pt x="18912" y="2991"/>
                        <a:pt x="18862" y="2627"/>
                        <a:pt x="18962" y="2325"/>
                      </a:cubicBezTo>
                      <a:cubicBezTo>
                        <a:pt x="19076" y="2024"/>
                        <a:pt x="19402" y="1848"/>
                        <a:pt x="19490" y="1584"/>
                      </a:cubicBezTo>
                      <a:cubicBezTo>
                        <a:pt x="19578" y="1320"/>
                        <a:pt x="19628" y="1358"/>
                        <a:pt x="19553" y="1069"/>
                      </a:cubicBezTo>
                      <a:cubicBezTo>
                        <a:pt x="19541" y="1020"/>
                        <a:pt x="19505" y="998"/>
                        <a:pt x="19467" y="998"/>
                      </a:cubicBezTo>
                      <a:cubicBezTo>
                        <a:pt x="19427" y="998"/>
                        <a:pt x="19384" y="1023"/>
                        <a:pt x="19365" y="1069"/>
                      </a:cubicBezTo>
                      <a:cubicBezTo>
                        <a:pt x="19226" y="1496"/>
                        <a:pt x="18900" y="1647"/>
                        <a:pt x="18724" y="2011"/>
                      </a:cubicBezTo>
                      <a:cubicBezTo>
                        <a:pt x="18611" y="2237"/>
                        <a:pt x="18585" y="2576"/>
                        <a:pt x="18535" y="2815"/>
                      </a:cubicBezTo>
                      <a:cubicBezTo>
                        <a:pt x="18485" y="3167"/>
                        <a:pt x="18523" y="3519"/>
                        <a:pt x="18384" y="3858"/>
                      </a:cubicBezTo>
                      <a:lnTo>
                        <a:pt x="18372" y="3858"/>
                      </a:lnTo>
                      <a:cubicBezTo>
                        <a:pt x="18347" y="3896"/>
                        <a:pt x="18322" y="3921"/>
                        <a:pt x="18296" y="3946"/>
                      </a:cubicBezTo>
                      <a:cubicBezTo>
                        <a:pt x="18271" y="3959"/>
                        <a:pt x="18284" y="3984"/>
                        <a:pt x="18309" y="3996"/>
                      </a:cubicBezTo>
                      <a:cubicBezTo>
                        <a:pt x="18221" y="4135"/>
                        <a:pt x="18108" y="4273"/>
                        <a:pt x="18045" y="4436"/>
                      </a:cubicBezTo>
                      <a:cubicBezTo>
                        <a:pt x="17945" y="4738"/>
                        <a:pt x="18020" y="5090"/>
                        <a:pt x="17894" y="5379"/>
                      </a:cubicBezTo>
                      <a:cubicBezTo>
                        <a:pt x="17630" y="6020"/>
                        <a:pt x="17103" y="5969"/>
                        <a:pt x="16600" y="6170"/>
                      </a:cubicBezTo>
                      <a:cubicBezTo>
                        <a:pt x="16613" y="6158"/>
                        <a:pt x="16625" y="6145"/>
                        <a:pt x="16638" y="6133"/>
                      </a:cubicBezTo>
                      <a:cubicBezTo>
                        <a:pt x="16877" y="5881"/>
                        <a:pt x="17078" y="5630"/>
                        <a:pt x="17266" y="5328"/>
                      </a:cubicBezTo>
                      <a:cubicBezTo>
                        <a:pt x="17781" y="4449"/>
                        <a:pt x="17844" y="3758"/>
                        <a:pt x="17932" y="2778"/>
                      </a:cubicBezTo>
                      <a:cubicBezTo>
                        <a:pt x="17945" y="2564"/>
                        <a:pt x="18007" y="541"/>
                        <a:pt x="18234" y="453"/>
                      </a:cubicBezTo>
                      <a:cubicBezTo>
                        <a:pt x="18456" y="366"/>
                        <a:pt x="18448" y="0"/>
                        <a:pt x="181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8" name="Google Shape;2328;p47"/>
                <p:cNvSpPr/>
                <p:nvPr/>
              </p:nvSpPr>
              <p:spPr>
                <a:xfrm>
                  <a:off x="6297890" y="-120251"/>
                  <a:ext cx="964528" cy="5000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58" h="29619" extrusionOk="0">
                      <a:moveTo>
                        <a:pt x="1" y="10958"/>
                      </a:moveTo>
                      <a:cubicBezTo>
                        <a:pt x="46" y="11017"/>
                        <a:pt x="90" y="11069"/>
                        <a:pt x="131" y="11117"/>
                      </a:cubicBezTo>
                      <a:lnTo>
                        <a:pt x="131" y="11117"/>
                      </a:lnTo>
                      <a:cubicBezTo>
                        <a:pt x="89" y="11061"/>
                        <a:pt x="45" y="11008"/>
                        <a:pt x="1" y="10958"/>
                      </a:cubicBezTo>
                      <a:close/>
                      <a:moveTo>
                        <a:pt x="6057" y="1"/>
                      </a:moveTo>
                      <a:cubicBezTo>
                        <a:pt x="5523" y="126"/>
                        <a:pt x="4955" y="155"/>
                        <a:pt x="4391" y="155"/>
                      </a:cubicBezTo>
                      <a:cubicBezTo>
                        <a:pt x="3929" y="155"/>
                        <a:pt x="3471" y="136"/>
                        <a:pt x="3038" y="136"/>
                      </a:cubicBezTo>
                      <a:cubicBezTo>
                        <a:pt x="2941" y="136"/>
                        <a:pt x="2846" y="137"/>
                        <a:pt x="2752" y="139"/>
                      </a:cubicBezTo>
                      <a:cubicBezTo>
                        <a:pt x="1848" y="2338"/>
                        <a:pt x="3318" y="5769"/>
                        <a:pt x="2501" y="8332"/>
                      </a:cubicBezTo>
                      <a:cubicBezTo>
                        <a:pt x="1722" y="10795"/>
                        <a:pt x="2036" y="12994"/>
                        <a:pt x="2036" y="15620"/>
                      </a:cubicBezTo>
                      <a:cubicBezTo>
                        <a:pt x="1948" y="14339"/>
                        <a:pt x="1508" y="12868"/>
                        <a:pt x="1144" y="11649"/>
                      </a:cubicBezTo>
                      <a:cubicBezTo>
                        <a:pt x="636" y="11550"/>
                        <a:pt x="429" y="11461"/>
                        <a:pt x="131" y="11117"/>
                      </a:cubicBezTo>
                      <a:lnTo>
                        <a:pt x="131" y="11117"/>
                      </a:lnTo>
                      <a:cubicBezTo>
                        <a:pt x="1267" y="12604"/>
                        <a:pt x="1728" y="16087"/>
                        <a:pt x="1898" y="17819"/>
                      </a:cubicBezTo>
                      <a:cubicBezTo>
                        <a:pt x="2049" y="19415"/>
                        <a:pt x="1534" y="20797"/>
                        <a:pt x="1684" y="22356"/>
                      </a:cubicBezTo>
                      <a:cubicBezTo>
                        <a:pt x="1911" y="24743"/>
                        <a:pt x="1848" y="27256"/>
                        <a:pt x="1332" y="29581"/>
                      </a:cubicBezTo>
                      <a:cubicBezTo>
                        <a:pt x="1898" y="29606"/>
                        <a:pt x="2470" y="29619"/>
                        <a:pt x="3041" y="29619"/>
                      </a:cubicBezTo>
                      <a:cubicBezTo>
                        <a:pt x="3613" y="29619"/>
                        <a:pt x="4185" y="29606"/>
                        <a:pt x="4750" y="29581"/>
                      </a:cubicBezTo>
                      <a:cubicBezTo>
                        <a:pt x="4348" y="26540"/>
                        <a:pt x="4436" y="22921"/>
                        <a:pt x="5253" y="19918"/>
                      </a:cubicBezTo>
                      <a:cubicBezTo>
                        <a:pt x="6032" y="17116"/>
                        <a:pt x="5354" y="15042"/>
                        <a:pt x="5190" y="12227"/>
                      </a:cubicBezTo>
                      <a:cubicBezTo>
                        <a:pt x="5090" y="10481"/>
                        <a:pt x="5831" y="9375"/>
                        <a:pt x="5932" y="7754"/>
                      </a:cubicBezTo>
                      <a:cubicBezTo>
                        <a:pt x="5957" y="7239"/>
                        <a:pt x="5643" y="6711"/>
                        <a:pt x="5630" y="6171"/>
                      </a:cubicBezTo>
                      <a:cubicBezTo>
                        <a:pt x="5605" y="5341"/>
                        <a:pt x="5881" y="4462"/>
                        <a:pt x="5919" y="3620"/>
                      </a:cubicBezTo>
                      <a:cubicBezTo>
                        <a:pt x="5982" y="2451"/>
                        <a:pt x="6158" y="1157"/>
                        <a:pt x="605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29" name="Google Shape;2329;p47"/>
                <p:cNvSpPr/>
                <p:nvPr/>
              </p:nvSpPr>
              <p:spPr>
                <a:xfrm>
                  <a:off x="7262425" y="-121025"/>
                  <a:ext cx="1159375" cy="4965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02" h="29946" extrusionOk="0">
                      <a:moveTo>
                        <a:pt x="4574" y="1"/>
                      </a:moveTo>
                      <a:cubicBezTo>
                        <a:pt x="4200" y="1"/>
                        <a:pt x="3834" y="69"/>
                        <a:pt x="3481" y="196"/>
                      </a:cubicBezTo>
                      <a:cubicBezTo>
                        <a:pt x="3582" y="2973"/>
                        <a:pt x="4512" y="5649"/>
                        <a:pt x="4952" y="8364"/>
                      </a:cubicBezTo>
                      <a:cubicBezTo>
                        <a:pt x="5140" y="9507"/>
                        <a:pt x="4813" y="10751"/>
                        <a:pt x="4926" y="11957"/>
                      </a:cubicBezTo>
                      <a:cubicBezTo>
                        <a:pt x="5039" y="13126"/>
                        <a:pt x="5316" y="14131"/>
                        <a:pt x="4914" y="15325"/>
                      </a:cubicBezTo>
                      <a:cubicBezTo>
                        <a:pt x="4524" y="16443"/>
                        <a:pt x="3984" y="17147"/>
                        <a:pt x="3883" y="18379"/>
                      </a:cubicBezTo>
                      <a:cubicBezTo>
                        <a:pt x="3795" y="19535"/>
                        <a:pt x="3795" y="20037"/>
                        <a:pt x="3318" y="21105"/>
                      </a:cubicBezTo>
                      <a:cubicBezTo>
                        <a:pt x="2602" y="22664"/>
                        <a:pt x="2225" y="24297"/>
                        <a:pt x="1596" y="25893"/>
                      </a:cubicBezTo>
                      <a:cubicBezTo>
                        <a:pt x="1169" y="26986"/>
                        <a:pt x="1" y="28720"/>
                        <a:pt x="579" y="29914"/>
                      </a:cubicBezTo>
                      <a:cubicBezTo>
                        <a:pt x="1220" y="29921"/>
                        <a:pt x="2001" y="29945"/>
                        <a:pt x="2859" y="29945"/>
                      </a:cubicBezTo>
                      <a:cubicBezTo>
                        <a:pt x="3498" y="29945"/>
                        <a:pt x="4179" y="29932"/>
                        <a:pt x="4876" y="29889"/>
                      </a:cubicBezTo>
                      <a:cubicBezTo>
                        <a:pt x="4813" y="28054"/>
                        <a:pt x="6020" y="25504"/>
                        <a:pt x="6547" y="23719"/>
                      </a:cubicBezTo>
                      <a:cubicBezTo>
                        <a:pt x="7402" y="20816"/>
                        <a:pt x="7339" y="17386"/>
                        <a:pt x="7339" y="14320"/>
                      </a:cubicBezTo>
                      <a:cubicBezTo>
                        <a:pt x="7339" y="9407"/>
                        <a:pt x="6547" y="4719"/>
                        <a:pt x="5014" y="32"/>
                      </a:cubicBezTo>
                      <a:cubicBezTo>
                        <a:pt x="4867" y="11"/>
                        <a:pt x="4720" y="1"/>
                        <a:pt x="457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0" name="Google Shape;2330;p47"/>
                <p:cNvSpPr/>
                <p:nvPr/>
              </p:nvSpPr>
              <p:spPr>
                <a:xfrm>
                  <a:off x="7378708" y="-249375"/>
                  <a:ext cx="1277940" cy="51271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33" h="156603" extrusionOk="0">
                      <a:moveTo>
                        <a:pt x="15519" y="96649"/>
                      </a:moveTo>
                      <a:cubicBezTo>
                        <a:pt x="16314" y="96729"/>
                        <a:pt x="17130" y="96630"/>
                        <a:pt x="17906" y="96809"/>
                      </a:cubicBezTo>
                      <a:cubicBezTo>
                        <a:pt x="18025" y="96848"/>
                        <a:pt x="18025" y="97007"/>
                        <a:pt x="17906" y="97047"/>
                      </a:cubicBezTo>
                      <a:cubicBezTo>
                        <a:pt x="17600" y="97116"/>
                        <a:pt x="17287" y="97144"/>
                        <a:pt x="16974" y="97144"/>
                      </a:cubicBezTo>
                      <a:cubicBezTo>
                        <a:pt x="16473" y="97144"/>
                        <a:pt x="15968" y="97073"/>
                        <a:pt x="15479" y="96988"/>
                      </a:cubicBezTo>
                      <a:cubicBezTo>
                        <a:pt x="15280" y="96948"/>
                        <a:pt x="15320" y="96649"/>
                        <a:pt x="15519" y="96649"/>
                      </a:cubicBezTo>
                      <a:close/>
                      <a:moveTo>
                        <a:pt x="16721" y="1"/>
                      </a:moveTo>
                      <a:cubicBezTo>
                        <a:pt x="16282" y="1"/>
                        <a:pt x="15828" y="294"/>
                        <a:pt x="15777" y="866"/>
                      </a:cubicBezTo>
                      <a:cubicBezTo>
                        <a:pt x="15698" y="1682"/>
                        <a:pt x="15638" y="2497"/>
                        <a:pt x="15578" y="3313"/>
                      </a:cubicBezTo>
                      <a:cubicBezTo>
                        <a:pt x="15422" y="2992"/>
                        <a:pt x="15115" y="2830"/>
                        <a:pt x="14810" y="2830"/>
                      </a:cubicBezTo>
                      <a:cubicBezTo>
                        <a:pt x="14415" y="2830"/>
                        <a:pt x="14023" y="3101"/>
                        <a:pt x="13967" y="3651"/>
                      </a:cubicBezTo>
                      <a:cubicBezTo>
                        <a:pt x="13331" y="9639"/>
                        <a:pt x="13331" y="15706"/>
                        <a:pt x="13350" y="21733"/>
                      </a:cubicBezTo>
                      <a:cubicBezTo>
                        <a:pt x="12416" y="20838"/>
                        <a:pt x="11242" y="20182"/>
                        <a:pt x="10008" y="19744"/>
                      </a:cubicBezTo>
                      <a:cubicBezTo>
                        <a:pt x="9670" y="19625"/>
                        <a:pt x="9352" y="19505"/>
                        <a:pt x="9014" y="19406"/>
                      </a:cubicBezTo>
                      <a:cubicBezTo>
                        <a:pt x="8914" y="19585"/>
                        <a:pt x="8835" y="19764"/>
                        <a:pt x="8755" y="19963"/>
                      </a:cubicBezTo>
                      <a:cubicBezTo>
                        <a:pt x="8715" y="20092"/>
                        <a:pt x="8616" y="20149"/>
                        <a:pt x="8517" y="20149"/>
                      </a:cubicBezTo>
                      <a:cubicBezTo>
                        <a:pt x="8370" y="20149"/>
                        <a:pt x="8222" y="20025"/>
                        <a:pt x="8258" y="19824"/>
                      </a:cubicBezTo>
                      <a:cubicBezTo>
                        <a:pt x="8318" y="19625"/>
                        <a:pt x="8377" y="19406"/>
                        <a:pt x="8437" y="19207"/>
                      </a:cubicBezTo>
                      <a:cubicBezTo>
                        <a:pt x="8318" y="19167"/>
                        <a:pt x="8198" y="19127"/>
                        <a:pt x="8079" y="19088"/>
                      </a:cubicBezTo>
                      <a:cubicBezTo>
                        <a:pt x="7880" y="18849"/>
                        <a:pt x="7641" y="18610"/>
                        <a:pt x="7462" y="18352"/>
                      </a:cubicBezTo>
                      <a:cubicBezTo>
                        <a:pt x="6826" y="17556"/>
                        <a:pt x="6269" y="16601"/>
                        <a:pt x="6149" y="15567"/>
                      </a:cubicBezTo>
                      <a:cubicBezTo>
                        <a:pt x="6129" y="15435"/>
                        <a:pt x="6026" y="15365"/>
                        <a:pt x="5928" y="15365"/>
                      </a:cubicBezTo>
                      <a:cubicBezTo>
                        <a:pt x="5833" y="15365"/>
                        <a:pt x="5741" y="15430"/>
                        <a:pt x="5732" y="15567"/>
                      </a:cubicBezTo>
                      <a:cubicBezTo>
                        <a:pt x="5672" y="16541"/>
                        <a:pt x="5811" y="17337"/>
                        <a:pt x="6209" y="18232"/>
                      </a:cubicBezTo>
                      <a:cubicBezTo>
                        <a:pt x="6229" y="18292"/>
                        <a:pt x="6269" y="18352"/>
                        <a:pt x="6289" y="18411"/>
                      </a:cubicBezTo>
                      <a:cubicBezTo>
                        <a:pt x="5453" y="18033"/>
                        <a:pt x="4677" y="17556"/>
                        <a:pt x="3941" y="16880"/>
                      </a:cubicBezTo>
                      <a:cubicBezTo>
                        <a:pt x="2211" y="15288"/>
                        <a:pt x="1236" y="13000"/>
                        <a:pt x="719" y="10733"/>
                      </a:cubicBezTo>
                      <a:cubicBezTo>
                        <a:pt x="683" y="10565"/>
                        <a:pt x="535" y="10488"/>
                        <a:pt x="384" y="10488"/>
                      </a:cubicBezTo>
                      <a:cubicBezTo>
                        <a:pt x="194" y="10488"/>
                        <a:pt x="0" y="10611"/>
                        <a:pt x="22" y="10832"/>
                      </a:cubicBezTo>
                      <a:cubicBezTo>
                        <a:pt x="281" y="12961"/>
                        <a:pt x="858" y="14950"/>
                        <a:pt x="2131" y="16701"/>
                      </a:cubicBezTo>
                      <a:cubicBezTo>
                        <a:pt x="3364" y="18391"/>
                        <a:pt x="5115" y="19684"/>
                        <a:pt x="7005" y="20520"/>
                      </a:cubicBezTo>
                      <a:cubicBezTo>
                        <a:pt x="7721" y="20838"/>
                        <a:pt x="8457" y="21097"/>
                        <a:pt x="9173" y="21375"/>
                      </a:cubicBezTo>
                      <a:cubicBezTo>
                        <a:pt x="9272" y="21276"/>
                        <a:pt x="9352" y="21156"/>
                        <a:pt x="9452" y="21057"/>
                      </a:cubicBezTo>
                      <a:cubicBezTo>
                        <a:pt x="9508" y="20995"/>
                        <a:pt x="9572" y="20970"/>
                        <a:pt x="9634" y="20970"/>
                      </a:cubicBezTo>
                      <a:cubicBezTo>
                        <a:pt x="9813" y="20970"/>
                        <a:pt x="9973" y="21183"/>
                        <a:pt x="9869" y="21375"/>
                      </a:cubicBezTo>
                      <a:cubicBezTo>
                        <a:pt x="9829" y="21455"/>
                        <a:pt x="9790" y="21534"/>
                        <a:pt x="9730" y="21614"/>
                      </a:cubicBezTo>
                      <a:cubicBezTo>
                        <a:pt x="10665" y="22012"/>
                        <a:pt x="11540" y="22509"/>
                        <a:pt x="12276" y="23305"/>
                      </a:cubicBezTo>
                      <a:cubicBezTo>
                        <a:pt x="12734" y="23802"/>
                        <a:pt x="13072" y="24439"/>
                        <a:pt x="13350" y="25075"/>
                      </a:cubicBezTo>
                      <a:cubicBezTo>
                        <a:pt x="13350" y="26945"/>
                        <a:pt x="13350" y="28835"/>
                        <a:pt x="13350" y="30705"/>
                      </a:cubicBezTo>
                      <a:cubicBezTo>
                        <a:pt x="12893" y="30307"/>
                        <a:pt x="12336" y="30029"/>
                        <a:pt x="11719" y="29949"/>
                      </a:cubicBezTo>
                      <a:cubicBezTo>
                        <a:pt x="9511" y="29651"/>
                        <a:pt x="7442" y="30327"/>
                        <a:pt x="6070" y="28059"/>
                      </a:cubicBezTo>
                      <a:cubicBezTo>
                        <a:pt x="6039" y="28010"/>
                        <a:pt x="5995" y="27990"/>
                        <a:pt x="5952" y="27990"/>
                      </a:cubicBezTo>
                      <a:cubicBezTo>
                        <a:pt x="5854" y="27990"/>
                        <a:pt x="5756" y="28094"/>
                        <a:pt x="5811" y="28218"/>
                      </a:cubicBezTo>
                      <a:cubicBezTo>
                        <a:pt x="6746" y="30108"/>
                        <a:pt x="8298" y="30506"/>
                        <a:pt x="10247" y="30625"/>
                      </a:cubicBezTo>
                      <a:cubicBezTo>
                        <a:pt x="11083" y="30665"/>
                        <a:pt x="11978" y="30705"/>
                        <a:pt x="12654" y="31242"/>
                      </a:cubicBezTo>
                      <a:cubicBezTo>
                        <a:pt x="12973" y="31481"/>
                        <a:pt x="13191" y="31799"/>
                        <a:pt x="13350" y="32137"/>
                      </a:cubicBezTo>
                      <a:cubicBezTo>
                        <a:pt x="13350" y="32993"/>
                        <a:pt x="13350" y="33828"/>
                        <a:pt x="13350" y="34664"/>
                      </a:cubicBezTo>
                      <a:cubicBezTo>
                        <a:pt x="13629" y="34703"/>
                        <a:pt x="13907" y="34723"/>
                        <a:pt x="14186" y="34723"/>
                      </a:cubicBezTo>
                      <a:cubicBezTo>
                        <a:pt x="14584" y="34723"/>
                        <a:pt x="14564" y="35320"/>
                        <a:pt x="14186" y="35340"/>
                      </a:cubicBezTo>
                      <a:cubicBezTo>
                        <a:pt x="13907" y="35380"/>
                        <a:pt x="13649" y="35400"/>
                        <a:pt x="13370" y="35400"/>
                      </a:cubicBezTo>
                      <a:cubicBezTo>
                        <a:pt x="13370" y="38523"/>
                        <a:pt x="13370" y="41626"/>
                        <a:pt x="13390" y="44749"/>
                      </a:cubicBezTo>
                      <a:cubicBezTo>
                        <a:pt x="13410" y="51632"/>
                        <a:pt x="13390" y="58495"/>
                        <a:pt x="13370" y="65378"/>
                      </a:cubicBezTo>
                      <a:cubicBezTo>
                        <a:pt x="13649" y="65398"/>
                        <a:pt x="13907" y="65418"/>
                        <a:pt x="14186" y="65458"/>
                      </a:cubicBezTo>
                      <a:cubicBezTo>
                        <a:pt x="14524" y="65477"/>
                        <a:pt x="14524" y="65975"/>
                        <a:pt x="14186" y="65995"/>
                      </a:cubicBezTo>
                      <a:cubicBezTo>
                        <a:pt x="13927" y="66015"/>
                        <a:pt x="13669" y="66054"/>
                        <a:pt x="13370" y="66074"/>
                      </a:cubicBezTo>
                      <a:cubicBezTo>
                        <a:pt x="13370" y="70968"/>
                        <a:pt x="13350" y="75881"/>
                        <a:pt x="13350" y="80775"/>
                      </a:cubicBezTo>
                      <a:cubicBezTo>
                        <a:pt x="13768" y="80795"/>
                        <a:pt x="14186" y="80855"/>
                        <a:pt x="14484" y="80855"/>
                      </a:cubicBezTo>
                      <a:cubicBezTo>
                        <a:pt x="14882" y="80874"/>
                        <a:pt x="14882" y="81471"/>
                        <a:pt x="14484" y="81471"/>
                      </a:cubicBezTo>
                      <a:cubicBezTo>
                        <a:pt x="14295" y="81481"/>
                        <a:pt x="14106" y="81481"/>
                        <a:pt x="13917" y="81481"/>
                      </a:cubicBezTo>
                      <a:cubicBezTo>
                        <a:pt x="13728" y="81481"/>
                        <a:pt x="13539" y="81481"/>
                        <a:pt x="13350" y="81491"/>
                      </a:cubicBezTo>
                      <a:cubicBezTo>
                        <a:pt x="13350" y="82327"/>
                        <a:pt x="13331" y="83182"/>
                        <a:pt x="13331" y="84037"/>
                      </a:cubicBezTo>
                      <a:cubicBezTo>
                        <a:pt x="13370" y="84037"/>
                        <a:pt x="13410" y="84037"/>
                        <a:pt x="13450" y="84018"/>
                      </a:cubicBezTo>
                      <a:cubicBezTo>
                        <a:pt x="13462" y="84016"/>
                        <a:pt x="13473" y="84015"/>
                        <a:pt x="13484" y="84015"/>
                      </a:cubicBezTo>
                      <a:cubicBezTo>
                        <a:pt x="13748" y="84015"/>
                        <a:pt x="13736" y="84457"/>
                        <a:pt x="13450" y="84495"/>
                      </a:cubicBezTo>
                      <a:cubicBezTo>
                        <a:pt x="13410" y="84495"/>
                        <a:pt x="13370" y="84515"/>
                        <a:pt x="13331" y="84515"/>
                      </a:cubicBezTo>
                      <a:cubicBezTo>
                        <a:pt x="13331" y="84933"/>
                        <a:pt x="13331" y="85370"/>
                        <a:pt x="13331" y="85788"/>
                      </a:cubicBezTo>
                      <a:cubicBezTo>
                        <a:pt x="13331" y="90164"/>
                        <a:pt x="13331" y="94561"/>
                        <a:pt x="13311" y="98937"/>
                      </a:cubicBezTo>
                      <a:cubicBezTo>
                        <a:pt x="13629" y="98917"/>
                        <a:pt x="13947" y="98917"/>
                        <a:pt x="14266" y="98917"/>
                      </a:cubicBezTo>
                      <a:cubicBezTo>
                        <a:pt x="14575" y="98905"/>
                        <a:pt x="14885" y="98877"/>
                        <a:pt x="15200" y="98877"/>
                      </a:cubicBezTo>
                      <a:cubicBezTo>
                        <a:pt x="15390" y="98877"/>
                        <a:pt x="15582" y="98887"/>
                        <a:pt x="15777" y="98917"/>
                      </a:cubicBezTo>
                      <a:cubicBezTo>
                        <a:pt x="15917" y="98937"/>
                        <a:pt x="15937" y="99176"/>
                        <a:pt x="15817" y="99235"/>
                      </a:cubicBezTo>
                      <a:cubicBezTo>
                        <a:pt x="15357" y="99485"/>
                        <a:pt x="14793" y="99570"/>
                        <a:pt x="14210" y="99570"/>
                      </a:cubicBezTo>
                      <a:cubicBezTo>
                        <a:pt x="13911" y="99570"/>
                        <a:pt x="13607" y="99548"/>
                        <a:pt x="13311" y="99514"/>
                      </a:cubicBezTo>
                      <a:cubicBezTo>
                        <a:pt x="13311" y="100230"/>
                        <a:pt x="13311" y="100946"/>
                        <a:pt x="13311" y="101662"/>
                      </a:cubicBezTo>
                      <a:cubicBezTo>
                        <a:pt x="13492" y="101654"/>
                        <a:pt x="13670" y="101649"/>
                        <a:pt x="13846" y="101649"/>
                      </a:cubicBezTo>
                      <a:cubicBezTo>
                        <a:pt x="14094" y="101649"/>
                        <a:pt x="14339" y="101659"/>
                        <a:pt x="14584" y="101682"/>
                      </a:cubicBezTo>
                      <a:cubicBezTo>
                        <a:pt x="14683" y="101682"/>
                        <a:pt x="14723" y="101841"/>
                        <a:pt x="14624" y="101861"/>
                      </a:cubicBezTo>
                      <a:cubicBezTo>
                        <a:pt x="14186" y="101961"/>
                        <a:pt x="13748" y="102001"/>
                        <a:pt x="13311" y="102020"/>
                      </a:cubicBezTo>
                      <a:cubicBezTo>
                        <a:pt x="13311" y="106596"/>
                        <a:pt x="13311" y="111171"/>
                        <a:pt x="13311" y="115727"/>
                      </a:cubicBezTo>
                      <a:cubicBezTo>
                        <a:pt x="13331" y="115687"/>
                        <a:pt x="13390" y="115667"/>
                        <a:pt x="13450" y="115667"/>
                      </a:cubicBezTo>
                      <a:cubicBezTo>
                        <a:pt x="13692" y="115659"/>
                        <a:pt x="13938" y="115647"/>
                        <a:pt x="14182" y="115647"/>
                      </a:cubicBezTo>
                      <a:cubicBezTo>
                        <a:pt x="14541" y="115647"/>
                        <a:pt x="14898" y="115672"/>
                        <a:pt x="15240" y="115766"/>
                      </a:cubicBezTo>
                      <a:cubicBezTo>
                        <a:pt x="15340" y="115786"/>
                        <a:pt x="15340" y="115965"/>
                        <a:pt x="15240" y="115985"/>
                      </a:cubicBezTo>
                      <a:cubicBezTo>
                        <a:pt x="14898" y="116080"/>
                        <a:pt x="14541" y="116104"/>
                        <a:pt x="14182" y="116104"/>
                      </a:cubicBezTo>
                      <a:cubicBezTo>
                        <a:pt x="13938" y="116104"/>
                        <a:pt x="13692" y="116093"/>
                        <a:pt x="13450" y="116085"/>
                      </a:cubicBezTo>
                      <a:cubicBezTo>
                        <a:pt x="13390" y="116085"/>
                        <a:pt x="13331" y="116065"/>
                        <a:pt x="13311" y="116025"/>
                      </a:cubicBezTo>
                      <a:lnTo>
                        <a:pt x="13311" y="116164"/>
                      </a:lnTo>
                      <a:cubicBezTo>
                        <a:pt x="13291" y="120819"/>
                        <a:pt x="13231" y="125514"/>
                        <a:pt x="13251" y="130189"/>
                      </a:cubicBezTo>
                      <a:cubicBezTo>
                        <a:pt x="14584" y="130248"/>
                        <a:pt x="15937" y="130149"/>
                        <a:pt x="17210" y="130427"/>
                      </a:cubicBezTo>
                      <a:cubicBezTo>
                        <a:pt x="17389" y="130467"/>
                        <a:pt x="17389" y="130746"/>
                        <a:pt x="17210" y="130785"/>
                      </a:cubicBezTo>
                      <a:cubicBezTo>
                        <a:pt x="16665" y="130898"/>
                        <a:pt x="16094" y="130942"/>
                        <a:pt x="15515" y="130942"/>
                      </a:cubicBezTo>
                      <a:cubicBezTo>
                        <a:pt x="14761" y="130942"/>
                        <a:pt x="13993" y="130867"/>
                        <a:pt x="13251" y="130765"/>
                      </a:cubicBezTo>
                      <a:lnTo>
                        <a:pt x="13251" y="130765"/>
                      </a:lnTo>
                      <a:cubicBezTo>
                        <a:pt x="13291" y="133690"/>
                        <a:pt x="13350" y="136614"/>
                        <a:pt x="13490" y="139538"/>
                      </a:cubicBezTo>
                      <a:cubicBezTo>
                        <a:pt x="13947" y="139538"/>
                        <a:pt x="14385" y="139538"/>
                        <a:pt x="14823" y="139638"/>
                      </a:cubicBezTo>
                      <a:cubicBezTo>
                        <a:pt x="14962" y="139657"/>
                        <a:pt x="14962" y="139876"/>
                        <a:pt x="14823" y="139896"/>
                      </a:cubicBezTo>
                      <a:cubicBezTo>
                        <a:pt x="14405" y="139996"/>
                        <a:pt x="13967" y="139996"/>
                        <a:pt x="13530" y="139996"/>
                      </a:cubicBezTo>
                      <a:cubicBezTo>
                        <a:pt x="13649" y="142343"/>
                        <a:pt x="13828" y="144670"/>
                        <a:pt x="14067" y="146998"/>
                      </a:cubicBezTo>
                      <a:cubicBezTo>
                        <a:pt x="14086" y="147097"/>
                        <a:pt x="14126" y="147197"/>
                        <a:pt x="14146" y="147276"/>
                      </a:cubicBezTo>
                      <a:cubicBezTo>
                        <a:pt x="14206" y="148808"/>
                        <a:pt x="14266" y="150320"/>
                        <a:pt x="14484" y="151852"/>
                      </a:cubicBezTo>
                      <a:cubicBezTo>
                        <a:pt x="14723" y="153324"/>
                        <a:pt x="15399" y="154716"/>
                        <a:pt x="16175" y="155989"/>
                      </a:cubicBezTo>
                      <a:cubicBezTo>
                        <a:pt x="16441" y="156419"/>
                        <a:pt x="16840" y="156603"/>
                        <a:pt x="17235" y="156603"/>
                      </a:cubicBezTo>
                      <a:cubicBezTo>
                        <a:pt x="17995" y="156603"/>
                        <a:pt x="18745" y="155924"/>
                        <a:pt x="18523" y="154995"/>
                      </a:cubicBezTo>
                      <a:cubicBezTo>
                        <a:pt x="17806" y="151931"/>
                        <a:pt x="17866" y="148748"/>
                        <a:pt x="17787" y="145625"/>
                      </a:cubicBezTo>
                      <a:cubicBezTo>
                        <a:pt x="17727" y="142920"/>
                        <a:pt x="17707" y="140195"/>
                        <a:pt x="17707" y="137469"/>
                      </a:cubicBezTo>
                      <a:cubicBezTo>
                        <a:pt x="16832" y="137469"/>
                        <a:pt x="15956" y="137330"/>
                        <a:pt x="15101" y="137270"/>
                      </a:cubicBezTo>
                      <a:cubicBezTo>
                        <a:pt x="14862" y="137270"/>
                        <a:pt x="14862" y="136912"/>
                        <a:pt x="15101" y="136892"/>
                      </a:cubicBezTo>
                      <a:cubicBezTo>
                        <a:pt x="15497" y="136874"/>
                        <a:pt x="15898" y="136860"/>
                        <a:pt x="16301" y="136860"/>
                      </a:cubicBezTo>
                      <a:cubicBezTo>
                        <a:pt x="16767" y="136860"/>
                        <a:pt x="17237" y="136879"/>
                        <a:pt x="17707" y="136932"/>
                      </a:cubicBezTo>
                      <a:cubicBezTo>
                        <a:pt x="17707" y="136475"/>
                        <a:pt x="17707" y="135997"/>
                        <a:pt x="17707" y="135540"/>
                      </a:cubicBezTo>
                      <a:cubicBezTo>
                        <a:pt x="17707" y="132596"/>
                        <a:pt x="17767" y="129671"/>
                        <a:pt x="17826" y="126747"/>
                      </a:cubicBezTo>
                      <a:lnTo>
                        <a:pt x="17826" y="126747"/>
                      </a:lnTo>
                      <a:cubicBezTo>
                        <a:pt x="17603" y="126762"/>
                        <a:pt x="17378" y="126768"/>
                        <a:pt x="17154" y="126768"/>
                      </a:cubicBezTo>
                      <a:cubicBezTo>
                        <a:pt x="16458" y="126768"/>
                        <a:pt x="15763" y="126708"/>
                        <a:pt x="15101" y="126648"/>
                      </a:cubicBezTo>
                      <a:cubicBezTo>
                        <a:pt x="14908" y="126628"/>
                        <a:pt x="14884" y="126328"/>
                        <a:pt x="15082" y="126328"/>
                      </a:cubicBezTo>
                      <a:cubicBezTo>
                        <a:pt x="15088" y="126328"/>
                        <a:pt x="15094" y="126329"/>
                        <a:pt x="15101" y="126329"/>
                      </a:cubicBezTo>
                      <a:cubicBezTo>
                        <a:pt x="16016" y="126329"/>
                        <a:pt x="16931" y="126210"/>
                        <a:pt x="17846" y="126130"/>
                      </a:cubicBezTo>
                      <a:cubicBezTo>
                        <a:pt x="17846" y="125434"/>
                        <a:pt x="17866" y="124758"/>
                        <a:pt x="17886" y="124062"/>
                      </a:cubicBezTo>
                      <a:cubicBezTo>
                        <a:pt x="16852" y="123982"/>
                        <a:pt x="15817" y="123883"/>
                        <a:pt x="14803" y="123843"/>
                      </a:cubicBezTo>
                      <a:cubicBezTo>
                        <a:pt x="14604" y="123843"/>
                        <a:pt x="14604" y="123564"/>
                        <a:pt x="14803" y="123564"/>
                      </a:cubicBezTo>
                      <a:cubicBezTo>
                        <a:pt x="15359" y="123542"/>
                        <a:pt x="15928" y="123527"/>
                        <a:pt x="16498" y="123527"/>
                      </a:cubicBezTo>
                      <a:cubicBezTo>
                        <a:pt x="16968" y="123527"/>
                        <a:pt x="17439" y="123537"/>
                        <a:pt x="17906" y="123564"/>
                      </a:cubicBezTo>
                      <a:cubicBezTo>
                        <a:pt x="17985" y="120819"/>
                        <a:pt x="18065" y="118054"/>
                        <a:pt x="18164" y="115289"/>
                      </a:cubicBezTo>
                      <a:cubicBezTo>
                        <a:pt x="18184" y="114931"/>
                        <a:pt x="18184" y="114573"/>
                        <a:pt x="18204" y="114215"/>
                      </a:cubicBezTo>
                      <a:cubicBezTo>
                        <a:pt x="17448" y="114195"/>
                        <a:pt x="16673" y="114095"/>
                        <a:pt x="15937" y="114056"/>
                      </a:cubicBezTo>
                      <a:cubicBezTo>
                        <a:pt x="15757" y="114036"/>
                        <a:pt x="15757" y="113797"/>
                        <a:pt x="15937" y="113777"/>
                      </a:cubicBezTo>
                      <a:cubicBezTo>
                        <a:pt x="16444" y="113763"/>
                        <a:pt x="16971" y="113740"/>
                        <a:pt x="17504" y="113740"/>
                      </a:cubicBezTo>
                      <a:cubicBezTo>
                        <a:pt x="17743" y="113740"/>
                        <a:pt x="17984" y="113745"/>
                        <a:pt x="18224" y="113757"/>
                      </a:cubicBezTo>
                      <a:cubicBezTo>
                        <a:pt x="18244" y="112862"/>
                        <a:pt x="18284" y="111967"/>
                        <a:pt x="18304" y="111072"/>
                      </a:cubicBezTo>
                      <a:cubicBezTo>
                        <a:pt x="17687" y="111072"/>
                        <a:pt x="17051" y="111052"/>
                        <a:pt x="16434" y="111032"/>
                      </a:cubicBezTo>
                      <a:cubicBezTo>
                        <a:pt x="16175" y="111032"/>
                        <a:pt x="16175" y="110634"/>
                        <a:pt x="16434" y="110614"/>
                      </a:cubicBezTo>
                      <a:cubicBezTo>
                        <a:pt x="17070" y="110614"/>
                        <a:pt x="17687" y="110594"/>
                        <a:pt x="18324" y="110594"/>
                      </a:cubicBezTo>
                      <a:cubicBezTo>
                        <a:pt x="18503" y="105402"/>
                        <a:pt x="18622" y="100230"/>
                        <a:pt x="18602" y="95058"/>
                      </a:cubicBezTo>
                      <a:cubicBezTo>
                        <a:pt x="18602" y="94998"/>
                        <a:pt x="18602" y="94959"/>
                        <a:pt x="18602" y="94899"/>
                      </a:cubicBezTo>
                      <a:cubicBezTo>
                        <a:pt x="18420" y="94906"/>
                        <a:pt x="18236" y="94909"/>
                        <a:pt x="18053" y="94909"/>
                      </a:cubicBezTo>
                      <a:cubicBezTo>
                        <a:pt x="17237" y="94909"/>
                        <a:pt x="16414" y="94844"/>
                        <a:pt x="15618" y="94779"/>
                      </a:cubicBezTo>
                      <a:cubicBezTo>
                        <a:pt x="15479" y="94760"/>
                        <a:pt x="15479" y="94561"/>
                        <a:pt x="15618" y="94561"/>
                      </a:cubicBezTo>
                      <a:cubicBezTo>
                        <a:pt x="16417" y="94479"/>
                        <a:pt x="17230" y="94411"/>
                        <a:pt x="18045" y="94411"/>
                      </a:cubicBezTo>
                      <a:cubicBezTo>
                        <a:pt x="18224" y="94411"/>
                        <a:pt x="18403" y="94414"/>
                        <a:pt x="18582" y="94421"/>
                      </a:cubicBezTo>
                      <a:cubicBezTo>
                        <a:pt x="18562" y="92910"/>
                        <a:pt x="18523" y="91398"/>
                        <a:pt x="18443" y="89906"/>
                      </a:cubicBezTo>
                      <a:cubicBezTo>
                        <a:pt x="17548" y="89886"/>
                        <a:pt x="16673" y="89826"/>
                        <a:pt x="15817" y="89727"/>
                      </a:cubicBezTo>
                      <a:cubicBezTo>
                        <a:pt x="15539" y="89687"/>
                        <a:pt x="15539" y="89329"/>
                        <a:pt x="15817" y="89289"/>
                      </a:cubicBezTo>
                      <a:cubicBezTo>
                        <a:pt x="16653" y="89210"/>
                        <a:pt x="17528" y="89150"/>
                        <a:pt x="18403" y="89150"/>
                      </a:cubicBezTo>
                      <a:cubicBezTo>
                        <a:pt x="18164" y="84415"/>
                        <a:pt x="17727" y="79681"/>
                        <a:pt x="17488" y="74946"/>
                      </a:cubicBezTo>
                      <a:cubicBezTo>
                        <a:pt x="17428" y="73435"/>
                        <a:pt x="17389" y="71923"/>
                        <a:pt x="17389" y="70431"/>
                      </a:cubicBezTo>
                      <a:cubicBezTo>
                        <a:pt x="16692" y="70371"/>
                        <a:pt x="16076" y="70232"/>
                        <a:pt x="15439" y="69894"/>
                      </a:cubicBezTo>
                      <a:cubicBezTo>
                        <a:pt x="15280" y="69794"/>
                        <a:pt x="15360" y="69595"/>
                        <a:pt x="15519" y="69575"/>
                      </a:cubicBezTo>
                      <a:cubicBezTo>
                        <a:pt x="15930" y="69522"/>
                        <a:pt x="16341" y="69514"/>
                        <a:pt x="16758" y="69514"/>
                      </a:cubicBezTo>
                      <a:cubicBezTo>
                        <a:pt x="16967" y="69514"/>
                        <a:pt x="17176" y="69516"/>
                        <a:pt x="17389" y="69516"/>
                      </a:cubicBezTo>
                      <a:cubicBezTo>
                        <a:pt x="17389" y="67188"/>
                        <a:pt x="17448" y="64861"/>
                        <a:pt x="17528" y="62533"/>
                      </a:cubicBezTo>
                      <a:cubicBezTo>
                        <a:pt x="17627" y="62116"/>
                        <a:pt x="17787" y="61718"/>
                        <a:pt x="17946" y="61340"/>
                      </a:cubicBezTo>
                      <a:cubicBezTo>
                        <a:pt x="18483" y="60047"/>
                        <a:pt x="19259" y="58913"/>
                        <a:pt x="20034" y="57759"/>
                      </a:cubicBezTo>
                      <a:cubicBezTo>
                        <a:pt x="20335" y="57316"/>
                        <a:pt x="19943" y="56716"/>
                        <a:pt x="19446" y="56716"/>
                      </a:cubicBezTo>
                      <a:cubicBezTo>
                        <a:pt x="19385" y="56716"/>
                        <a:pt x="19322" y="56725"/>
                        <a:pt x="19259" y="56745"/>
                      </a:cubicBezTo>
                      <a:cubicBezTo>
                        <a:pt x="18721" y="56924"/>
                        <a:pt x="18184" y="57182"/>
                        <a:pt x="17707" y="57481"/>
                      </a:cubicBezTo>
                      <a:cubicBezTo>
                        <a:pt x="17707" y="57302"/>
                        <a:pt x="17707" y="57123"/>
                        <a:pt x="17727" y="56944"/>
                      </a:cubicBezTo>
                      <a:cubicBezTo>
                        <a:pt x="17767" y="55491"/>
                        <a:pt x="17787" y="54039"/>
                        <a:pt x="17806" y="52587"/>
                      </a:cubicBezTo>
                      <a:cubicBezTo>
                        <a:pt x="17218" y="52532"/>
                        <a:pt x="16629" y="52426"/>
                        <a:pt x="16151" y="52426"/>
                      </a:cubicBezTo>
                      <a:cubicBezTo>
                        <a:pt x="16112" y="52426"/>
                        <a:pt x="16074" y="52426"/>
                        <a:pt x="16036" y="52428"/>
                      </a:cubicBezTo>
                      <a:cubicBezTo>
                        <a:pt x="15797" y="52428"/>
                        <a:pt x="15797" y="52129"/>
                        <a:pt x="15976" y="52050"/>
                      </a:cubicBezTo>
                      <a:cubicBezTo>
                        <a:pt x="16593" y="51811"/>
                        <a:pt x="17190" y="51771"/>
                        <a:pt x="17826" y="51771"/>
                      </a:cubicBezTo>
                      <a:cubicBezTo>
                        <a:pt x="17826" y="50976"/>
                        <a:pt x="17846" y="50180"/>
                        <a:pt x="17846" y="49364"/>
                      </a:cubicBezTo>
                      <a:lnTo>
                        <a:pt x="17846" y="49364"/>
                      </a:lnTo>
                      <a:cubicBezTo>
                        <a:pt x="17602" y="49388"/>
                        <a:pt x="17364" y="49397"/>
                        <a:pt x="17133" y="49397"/>
                      </a:cubicBezTo>
                      <a:cubicBezTo>
                        <a:pt x="16969" y="49397"/>
                        <a:pt x="16809" y="49393"/>
                        <a:pt x="16653" y="49384"/>
                      </a:cubicBezTo>
                      <a:cubicBezTo>
                        <a:pt x="16334" y="49384"/>
                        <a:pt x="16334" y="48907"/>
                        <a:pt x="16653" y="48907"/>
                      </a:cubicBezTo>
                      <a:cubicBezTo>
                        <a:pt x="17051" y="48867"/>
                        <a:pt x="17448" y="48827"/>
                        <a:pt x="17846" y="48768"/>
                      </a:cubicBezTo>
                      <a:cubicBezTo>
                        <a:pt x="17846" y="47415"/>
                        <a:pt x="17846" y="46062"/>
                        <a:pt x="17846" y="44690"/>
                      </a:cubicBezTo>
                      <a:cubicBezTo>
                        <a:pt x="17886" y="44530"/>
                        <a:pt x="17926" y="44391"/>
                        <a:pt x="17985" y="44232"/>
                      </a:cubicBezTo>
                      <a:cubicBezTo>
                        <a:pt x="18503" y="42700"/>
                        <a:pt x="19318" y="41328"/>
                        <a:pt x="20134" y="39935"/>
                      </a:cubicBezTo>
                      <a:cubicBezTo>
                        <a:pt x="20989" y="38523"/>
                        <a:pt x="21924" y="37190"/>
                        <a:pt x="22740" y="35758"/>
                      </a:cubicBezTo>
                      <a:cubicBezTo>
                        <a:pt x="22879" y="35539"/>
                        <a:pt x="22998" y="35320"/>
                        <a:pt x="23118" y="35101"/>
                      </a:cubicBezTo>
                      <a:cubicBezTo>
                        <a:pt x="23038" y="35002"/>
                        <a:pt x="22998" y="34902"/>
                        <a:pt x="22959" y="34803"/>
                      </a:cubicBezTo>
                      <a:cubicBezTo>
                        <a:pt x="22862" y="34611"/>
                        <a:pt x="23063" y="34431"/>
                        <a:pt x="23259" y="34431"/>
                      </a:cubicBezTo>
                      <a:cubicBezTo>
                        <a:pt x="23307" y="34431"/>
                        <a:pt x="23354" y="34442"/>
                        <a:pt x="23396" y="34465"/>
                      </a:cubicBezTo>
                      <a:cubicBezTo>
                        <a:pt x="23396" y="34485"/>
                        <a:pt x="23416" y="34485"/>
                        <a:pt x="23436" y="34505"/>
                      </a:cubicBezTo>
                      <a:cubicBezTo>
                        <a:pt x="24093" y="33251"/>
                        <a:pt x="24749" y="32018"/>
                        <a:pt x="25684" y="30904"/>
                      </a:cubicBezTo>
                      <a:cubicBezTo>
                        <a:pt x="26758" y="29591"/>
                        <a:pt x="27912" y="28338"/>
                        <a:pt x="28926" y="26965"/>
                      </a:cubicBezTo>
                      <a:cubicBezTo>
                        <a:pt x="29722" y="25931"/>
                        <a:pt x="30279" y="24777"/>
                        <a:pt x="30776" y="23564"/>
                      </a:cubicBezTo>
                      <a:cubicBezTo>
                        <a:pt x="31135" y="23066"/>
                        <a:pt x="31453" y="22529"/>
                        <a:pt x="31851" y="22032"/>
                      </a:cubicBezTo>
                      <a:cubicBezTo>
                        <a:pt x="32587" y="21097"/>
                        <a:pt x="33581" y="20500"/>
                        <a:pt x="34556" y="19824"/>
                      </a:cubicBezTo>
                      <a:cubicBezTo>
                        <a:pt x="35352" y="19287"/>
                        <a:pt x="36207" y="18829"/>
                        <a:pt x="36963" y="18232"/>
                      </a:cubicBezTo>
                      <a:cubicBezTo>
                        <a:pt x="37898" y="17516"/>
                        <a:pt x="38515" y="16482"/>
                        <a:pt x="38992" y="15427"/>
                      </a:cubicBezTo>
                      <a:cubicBezTo>
                        <a:pt x="39033" y="15332"/>
                        <a:pt x="38953" y="15246"/>
                        <a:pt x="38879" y="15246"/>
                      </a:cubicBezTo>
                      <a:cubicBezTo>
                        <a:pt x="38845" y="15246"/>
                        <a:pt x="38812" y="15264"/>
                        <a:pt x="38793" y="15308"/>
                      </a:cubicBezTo>
                      <a:cubicBezTo>
                        <a:pt x="37540" y="17755"/>
                        <a:pt x="35531" y="18670"/>
                        <a:pt x="33263" y="19923"/>
                      </a:cubicBezTo>
                      <a:cubicBezTo>
                        <a:pt x="32646" y="20261"/>
                        <a:pt x="32089" y="20699"/>
                        <a:pt x="31612" y="21196"/>
                      </a:cubicBezTo>
                      <a:cubicBezTo>
                        <a:pt x="32706" y="17516"/>
                        <a:pt x="32865" y="13597"/>
                        <a:pt x="33840" y="9897"/>
                      </a:cubicBezTo>
                      <a:cubicBezTo>
                        <a:pt x="33900" y="9657"/>
                        <a:pt x="33713" y="9503"/>
                        <a:pt x="33529" y="9503"/>
                      </a:cubicBezTo>
                      <a:cubicBezTo>
                        <a:pt x="33409" y="9503"/>
                        <a:pt x="33290" y="9569"/>
                        <a:pt x="33243" y="9718"/>
                      </a:cubicBezTo>
                      <a:cubicBezTo>
                        <a:pt x="31811" y="13677"/>
                        <a:pt x="31353" y="17874"/>
                        <a:pt x="30040" y="21833"/>
                      </a:cubicBezTo>
                      <a:cubicBezTo>
                        <a:pt x="29284" y="24061"/>
                        <a:pt x="28111" y="25951"/>
                        <a:pt x="26758" y="27741"/>
                      </a:cubicBezTo>
                      <a:cubicBezTo>
                        <a:pt x="26957" y="26826"/>
                        <a:pt x="27037" y="25871"/>
                        <a:pt x="27057" y="25016"/>
                      </a:cubicBezTo>
                      <a:cubicBezTo>
                        <a:pt x="27116" y="21912"/>
                        <a:pt x="26500" y="18869"/>
                        <a:pt x="26440" y="15785"/>
                      </a:cubicBezTo>
                      <a:cubicBezTo>
                        <a:pt x="26440" y="15706"/>
                        <a:pt x="26385" y="15666"/>
                        <a:pt x="26330" y="15666"/>
                      </a:cubicBezTo>
                      <a:cubicBezTo>
                        <a:pt x="26276" y="15666"/>
                        <a:pt x="26221" y="15706"/>
                        <a:pt x="26221" y="15785"/>
                      </a:cubicBezTo>
                      <a:cubicBezTo>
                        <a:pt x="26201" y="18471"/>
                        <a:pt x="26480" y="21137"/>
                        <a:pt x="26440" y="23822"/>
                      </a:cubicBezTo>
                      <a:cubicBezTo>
                        <a:pt x="26420" y="25254"/>
                        <a:pt x="26181" y="26667"/>
                        <a:pt x="25783" y="28019"/>
                      </a:cubicBezTo>
                      <a:cubicBezTo>
                        <a:pt x="25565" y="28795"/>
                        <a:pt x="25226" y="29472"/>
                        <a:pt x="24848" y="30148"/>
                      </a:cubicBezTo>
                      <a:cubicBezTo>
                        <a:pt x="24530" y="30526"/>
                        <a:pt x="24192" y="30904"/>
                        <a:pt x="23874" y="31282"/>
                      </a:cubicBezTo>
                      <a:cubicBezTo>
                        <a:pt x="22780" y="32575"/>
                        <a:pt x="21884" y="34047"/>
                        <a:pt x="20830" y="35380"/>
                      </a:cubicBezTo>
                      <a:cubicBezTo>
                        <a:pt x="19776" y="36713"/>
                        <a:pt x="18761" y="38065"/>
                        <a:pt x="17787" y="39478"/>
                      </a:cubicBezTo>
                      <a:cubicBezTo>
                        <a:pt x="17787" y="39080"/>
                        <a:pt x="17787" y="38682"/>
                        <a:pt x="17767" y="38284"/>
                      </a:cubicBezTo>
                      <a:cubicBezTo>
                        <a:pt x="17687" y="31819"/>
                        <a:pt x="17627" y="25334"/>
                        <a:pt x="17607" y="18869"/>
                      </a:cubicBezTo>
                      <a:cubicBezTo>
                        <a:pt x="17090" y="18849"/>
                        <a:pt x="16553" y="18749"/>
                        <a:pt x="16135" y="18710"/>
                      </a:cubicBezTo>
                      <a:cubicBezTo>
                        <a:pt x="15817" y="18670"/>
                        <a:pt x="15817" y="18232"/>
                        <a:pt x="16135" y="18212"/>
                      </a:cubicBezTo>
                      <a:cubicBezTo>
                        <a:pt x="16633" y="18153"/>
                        <a:pt x="17110" y="18133"/>
                        <a:pt x="17607" y="18073"/>
                      </a:cubicBezTo>
                      <a:cubicBezTo>
                        <a:pt x="17607" y="17397"/>
                        <a:pt x="17607" y="16740"/>
                        <a:pt x="17607" y="16064"/>
                      </a:cubicBezTo>
                      <a:cubicBezTo>
                        <a:pt x="16971" y="16044"/>
                        <a:pt x="16354" y="15984"/>
                        <a:pt x="15757" y="15905"/>
                      </a:cubicBezTo>
                      <a:cubicBezTo>
                        <a:pt x="15539" y="15865"/>
                        <a:pt x="15539" y="15487"/>
                        <a:pt x="15757" y="15447"/>
                      </a:cubicBezTo>
                      <a:cubicBezTo>
                        <a:pt x="16354" y="15348"/>
                        <a:pt x="16971" y="15268"/>
                        <a:pt x="17607" y="15248"/>
                      </a:cubicBezTo>
                      <a:cubicBezTo>
                        <a:pt x="17588" y="10454"/>
                        <a:pt x="17588" y="5660"/>
                        <a:pt x="17568" y="866"/>
                      </a:cubicBezTo>
                      <a:cubicBezTo>
                        <a:pt x="17568" y="284"/>
                        <a:pt x="17152" y="1"/>
                        <a:pt x="1672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1" name="Google Shape;2331;p47"/>
                <p:cNvSpPr/>
                <p:nvPr/>
              </p:nvSpPr>
              <p:spPr>
                <a:xfrm>
                  <a:off x="3500" y="1037075"/>
                  <a:ext cx="1511600" cy="379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64" h="151821" extrusionOk="0">
                      <a:moveTo>
                        <a:pt x="33255" y="101167"/>
                      </a:moveTo>
                      <a:cubicBezTo>
                        <a:pt x="33696" y="101167"/>
                        <a:pt x="34143" y="101207"/>
                        <a:pt x="34561" y="101218"/>
                      </a:cubicBezTo>
                      <a:cubicBezTo>
                        <a:pt x="34880" y="101218"/>
                        <a:pt x="34880" y="101695"/>
                        <a:pt x="34561" y="101695"/>
                      </a:cubicBezTo>
                      <a:cubicBezTo>
                        <a:pt x="34143" y="101706"/>
                        <a:pt x="33696" y="101745"/>
                        <a:pt x="33255" y="101745"/>
                      </a:cubicBezTo>
                      <a:cubicBezTo>
                        <a:pt x="32877" y="101745"/>
                        <a:pt x="32503" y="101716"/>
                        <a:pt x="32154" y="101616"/>
                      </a:cubicBezTo>
                      <a:cubicBezTo>
                        <a:pt x="31975" y="101576"/>
                        <a:pt x="31975" y="101337"/>
                        <a:pt x="32154" y="101297"/>
                      </a:cubicBezTo>
                      <a:cubicBezTo>
                        <a:pt x="32503" y="101196"/>
                        <a:pt x="32877" y="101167"/>
                        <a:pt x="33255" y="101167"/>
                      </a:cubicBezTo>
                      <a:close/>
                      <a:moveTo>
                        <a:pt x="27846" y="0"/>
                      </a:moveTo>
                      <a:cubicBezTo>
                        <a:pt x="27246" y="0"/>
                        <a:pt x="26606" y="540"/>
                        <a:pt x="26843" y="1237"/>
                      </a:cubicBezTo>
                      <a:cubicBezTo>
                        <a:pt x="27141" y="2132"/>
                        <a:pt x="27420" y="3027"/>
                        <a:pt x="27678" y="3922"/>
                      </a:cubicBezTo>
                      <a:cubicBezTo>
                        <a:pt x="27420" y="4042"/>
                        <a:pt x="27221" y="4300"/>
                        <a:pt x="27201" y="4678"/>
                      </a:cubicBezTo>
                      <a:cubicBezTo>
                        <a:pt x="26982" y="9671"/>
                        <a:pt x="27141" y="14644"/>
                        <a:pt x="27420" y="19638"/>
                      </a:cubicBezTo>
                      <a:lnTo>
                        <a:pt x="27479" y="19638"/>
                      </a:lnTo>
                      <a:cubicBezTo>
                        <a:pt x="28633" y="19538"/>
                        <a:pt x="29767" y="19379"/>
                        <a:pt x="30881" y="19100"/>
                      </a:cubicBezTo>
                      <a:cubicBezTo>
                        <a:pt x="30907" y="19095"/>
                        <a:pt x="30931" y="19092"/>
                        <a:pt x="30954" y="19092"/>
                      </a:cubicBezTo>
                      <a:cubicBezTo>
                        <a:pt x="31256" y="19092"/>
                        <a:pt x="31353" y="19547"/>
                        <a:pt x="31020" y="19657"/>
                      </a:cubicBezTo>
                      <a:cubicBezTo>
                        <a:pt x="30026" y="19976"/>
                        <a:pt x="28733" y="20354"/>
                        <a:pt x="27479" y="20493"/>
                      </a:cubicBezTo>
                      <a:cubicBezTo>
                        <a:pt x="27499" y="20811"/>
                        <a:pt x="27519" y="21149"/>
                        <a:pt x="27539" y="21488"/>
                      </a:cubicBezTo>
                      <a:cubicBezTo>
                        <a:pt x="28593" y="21507"/>
                        <a:pt x="29648" y="21607"/>
                        <a:pt x="30642" y="21627"/>
                      </a:cubicBezTo>
                      <a:cubicBezTo>
                        <a:pt x="30941" y="21627"/>
                        <a:pt x="30941" y="22084"/>
                        <a:pt x="30642" y="22084"/>
                      </a:cubicBezTo>
                      <a:cubicBezTo>
                        <a:pt x="29688" y="22124"/>
                        <a:pt x="28633" y="22244"/>
                        <a:pt x="27599" y="22244"/>
                      </a:cubicBezTo>
                      <a:cubicBezTo>
                        <a:pt x="27718" y="24014"/>
                        <a:pt x="27857" y="25784"/>
                        <a:pt x="27977" y="27535"/>
                      </a:cubicBezTo>
                      <a:cubicBezTo>
                        <a:pt x="27440" y="27097"/>
                        <a:pt x="26843" y="26759"/>
                        <a:pt x="26186" y="26600"/>
                      </a:cubicBezTo>
                      <a:cubicBezTo>
                        <a:pt x="26114" y="26583"/>
                        <a:pt x="26040" y="26575"/>
                        <a:pt x="25966" y="26575"/>
                      </a:cubicBezTo>
                      <a:cubicBezTo>
                        <a:pt x="25355" y="26575"/>
                        <a:pt x="24762" y="27137"/>
                        <a:pt x="24993" y="27794"/>
                      </a:cubicBezTo>
                      <a:cubicBezTo>
                        <a:pt x="25331" y="28788"/>
                        <a:pt x="25789" y="29763"/>
                        <a:pt x="26266" y="30738"/>
                      </a:cubicBezTo>
                      <a:cubicBezTo>
                        <a:pt x="26564" y="30738"/>
                        <a:pt x="26863" y="30758"/>
                        <a:pt x="27141" y="30758"/>
                      </a:cubicBezTo>
                      <a:cubicBezTo>
                        <a:pt x="27479" y="30758"/>
                        <a:pt x="27479" y="31275"/>
                        <a:pt x="27141" y="31275"/>
                      </a:cubicBezTo>
                      <a:cubicBezTo>
                        <a:pt x="26942" y="31295"/>
                        <a:pt x="26743" y="31295"/>
                        <a:pt x="26545" y="31295"/>
                      </a:cubicBezTo>
                      <a:cubicBezTo>
                        <a:pt x="26823" y="31852"/>
                        <a:pt x="27102" y="32409"/>
                        <a:pt x="27360" y="32946"/>
                      </a:cubicBezTo>
                      <a:cubicBezTo>
                        <a:pt x="27798" y="33841"/>
                        <a:pt x="28136" y="34756"/>
                        <a:pt x="28574" y="35611"/>
                      </a:cubicBezTo>
                      <a:cubicBezTo>
                        <a:pt x="28773" y="38595"/>
                        <a:pt x="28912" y="41579"/>
                        <a:pt x="28971" y="44583"/>
                      </a:cubicBezTo>
                      <a:cubicBezTo>
                        <a:pt x="28991" y="44683"/>
                        <a:pt x="28991" y="44782"/>
                        <a:pt x="28991" y="44881"/>
                      </a:cubicBezTo>
                      <a:cubicBezTo>
                        <a:pt x="27002" y="42872"/>
                        <a:pt x="24496" y="41500"/>
                        <a:pt x="22029" y="40127"/>
                      </a:cubicBezTo>
                      <a:cubicBezTo>
                        <a:pt x="21989" y="40187"/>
                        <a:pt x="21929" y="40227"/>
                        <a:pt x="21870" y="40246"/>
                      </a:cubicBezTo>
                      <a:cubicBezTo>
                        <a:pt x="21402" y="40393"/>
                        <a:pt x="20697" y="40711"/>
                        <a:pt x="20103" y="40711"/>
                      </a:cubicBezTo>
                      <a:cubicBezTo>
                        <a:pt x="19890" y="40711"/>
                        <a:pt x="19691" y="40670"/>
                        <a:pt x="19522" y="40565"/>
                      </a:cubicBezTo>
                      <a:cubicBezTo>
                        <a:pt x="19403" y="40465"/>
                        <a:pt x="19403" y="40306"/>
                        <a:pt x="19522" y="40227"/>
                      </a:cubicBezTo>
                      <a:cubicBezTo>
                        <a:pt x="19841" y="40008"/>
                        <a:pt x="20258" y="40028"/>
                        <a:pt x="20617" y="39948"/>
                      </a:cubicBezTo>
                      <a:cubicBezTo>
                        <a:pt x="20895" y="39908"/>
                        <a:pt x="21154" y="39849"/>
                        <a:pt x="21412" y="39789"/>
                      </a:cubicBezTo>
                      <a:cubicBezTo>
                        <a:pt x="20756" y="39431"/>
                        <a:pt x="20119" y="39053"/>
                        <a:pt x="19503" y="38695"/>
                      </a:cubicBezTo>
                      <a:cubicBezTo>
                        <a:pt x="19383" y="38615"/>
                        <a:pt x="19264" y="38536"/>
                        <a:pt x="19164" y="38476"/>
                      </a:cubicBezTo>
                      <a:cubicBezTo>
                        <a:pt x="18526" y="38713"/>
                        <a:pt x="17887" y="39000"/>
                        <a:pt x="17233" y="39000"/>
                      </a:cubicBezTo>
                      <a:cubicBezTo>
                        <a:pt x="17174" y="39000"/>
                        <a:pt x="17115" y="38998"/>
                        <a:pt x="17056" y="38993"/>
                      </a:cubicBezTo>
                      <a:cubicBezTo>
                        <a:pt x="16936" y="38993"/>
                        <a:pt x="16837" y="38834"/>
                        <a:pt x="16936" y="38735"/>
                      </a:cubicBezTo>
                      <a:cubicBezTo>
                        <a:pt x="17334" y="38377"/>
                        <a:pt x="17851" y="38138"/>
                        <a:pt x="18389" y="37979"/>
                      </a:cubicBezTo>
                      <a:cubicBezTo>
                        <a:pt x="16956" y="37024"/>
                        <a:pt x="15643" y="35970"/>
                        <a:pt x="14410" y="34836"/>
                      </a:cubicBezTo>
                      <a:cubicBezTo>
                        <a:pt x="14012" y="34418"/>
                        <a:pt x="13614" y="33980"/>
                        <a:pt x="13316" y="33523"/>
                      </a:cubicBezTo>
                      <a:cubicBezTo>
                        <a:pt x="12281" y="31951"/>
                        <a:pt x="11665" y="30221"/>
                        <a:pt x="11168" y="28410"/>
                      </a:cubicBezTo>
                      <a:cubicBezTo>
                        <a:pt x="11088" y="28132"/>
                        <a:pt x="11028" y="27853"/>
                        <a:pt x="10949" y="27575"/>
                      </a:cubicBezTo>
                      <a:cubicBezTo>
                        <a:pt x="11068" y="26938"/>
                        <a:pt x="11267" y="26302"/>
                        <a:pt x="11466" y="25685"/>
                      </a:cubicBezTo>
                      <a:cubicBezTo>
                        <a:pt x="12102" y="23775"/>
                        <a:pt x="12799" y="21905"/>
                        <a:pt x="13037" y="19896"/>
                      </a:cubicBezTo>
                      <a:cubicBezTo>
                        <a:pt x="13037" y="19832"/>
                        <a:pt x="12985" y="19796"/>
                        <a:pt x="12934" y="19796"/>
                      </a:cubicBezTo>
                      <a:cubicBezTo>
                        <a:pt x="12890" y="19796"/>
                        <a:pt x="12848" y="19822"/>
                        <a:pt x="12838" y="19876"/>
                      </a:cubicBezTo>
                      <a:cubicBezTo>
                        <a:pt x="12441" y="22124"/>
                        <a:pt x="11347" y="24292"/>
                        <a:pt x="10710" y="26501"/>
                      </a:cubicBezTo>
                      <a:cubicBezTo>
                        <a:pt x="10054" y="23596"/>
                        <a:pt x="9715" y="20592"/>
                        <a:pt x="9656" y="17628"/>
                      </a:cubicBezTo>
                      <a:cubicBezTo>
                        <a:pt x="9656" y="17479"/>
                        <a:pt x="9546" y="17405"/>
                        <a:pt x="9434" y="17405"/>
                      </a:cubicBezTo>
                      <a:cubicBezTo>
                        <a:pt x="9322" y="17405"/>
                        <a:pt x="9208" y="17479"/>
                        <a:pt x="9198" y="17628"/>
                      </a:cubicBezTo>
                      <a:cubicBezTo>
                        <a:pt x="8860" y="21428"/>
                        <a:pt x="9039" y="25307"/>
                        <a:pt x="9934" y="29027"/>
                      </a:cubicBezTo>
                      <a:cubicBezTo>
                        <a:pt x="10034" y="29385"/>
                        <a:pt x="10113" y="29723"/>
                        <a:pt x="10213" y="30081"/>
                      </a:cubicBezTo>
                      <a:cubicBezTo>
                        <a:pt x="10233" y="30101"/>
                        <a:pt x="10233" y="30141"/>
                        <a:pt x="10233" y="30161"/>
                      </a:cubicBezTo>
                      <a:cubicBezTo>
                        <a:pt x="6672" y="25426"/>
                        <a:pt x="4145" y="19856"/>
                        <a:pt x="2236" y="14167"/>
                      </a:cubicBezTo>
                      <a:cubicBezTo>
                        <a:pt x="1738" y="12755"/>
                        <a:pt x="1201" y="11342"/>
                        <a:pt x="684" y="9930"/>
                      </a:cubicBezTo>
                      <a:cubicBezTo>
                        <a:pt x="627" y="9759"/>
                        <a:pt x="498" y="9685"/>
                        <a:pt x="369" y="9685"/>
                      </a:cubicBezTo>
                      <a:cubicBezTo>
                        <a:pt x="183" y="9685"/>
                        <a:pt x="0" y="9842"/>
                        <a:pt x="48" y="10089"/>
                      </a:cubicBezTo>
                      <a:cubicBezTo>
                        <a:pt x="1838" y="20234"/>
                        <a:pt x="6174" y="30181"/>
                        <a:pt x="14052" y="37024"/>
                      </a:cubicBezTo>
                      <a:cubicBezTo>
                        <a:pt x="15325" y="38138"/>
                        <a:pt x="16658" y="39152"/>
                        <a:pt x="18050" y="40127"/>
                      </a:cubicBezTo>
                      <a:cubicBezTo>
                        <a:pt x="17374" y="40167"/>
                        <a:pt x="16698" y="40286"/>
                        <a:pt x="16021" y="40465"/>
                      </a:cubicBezTo>
                      <a:cubicBezTo>
                        <a:pt x="13471" y="41182"/>
                        <a:pt x="10614" y="41745"/>
                        <a:pt x="7894" y="41745"/>
                      </a:cubicBezTo>
                      <a:cubicBezTo>
                        <a:pt x="7368" y="41745"/>
                        <a:pt x="6847" y="41724"/>
                        <a:pt x="6334" y="41679"/>
                      </a:cubicBezTo>
                      <a:cubicBezTo>
                        <a:pt x="6328" y="41678"/>
                        <a:pt x="6322" y="41678"/>
                        <a:pt x="6317" y="41678"/>
                      </a:cubicBezTo>
                      <a:cubicBezTo>
                        <a:pt x="6053" y="41678"/>
                        <a:pt x="6001" y="42137"/>
                        <a:pt x="6274" y="42176"/>
                      </a:cubicBezTo>
                      <a:cubicBezTo>
                        <a:pt x="7467" y="42405"/>
                        <a:pt x="8647" y="42580"/>
                        <a:pt x="9846" y="42580"/>
                      </a:cubicBezTo>
                      <a:cubicBezTo>
                        <a:pt x="10107" y="42580"/>
                        <a:pt x="10368" y="42572"/>
                        <a:pt x="10630" y="42554"/>
                      </a:cubicBezTo>
                      <a:cubicBezTo>
                        <a:pt x="12122" y="42474"/>
                        <a:pt x="13594" y="42236"/>
                        <a:pt x="15066" y="42037"/>
                      </a:cubicBezTo>
                      <a:cubicBezTo>
                        <a:pt x="15563" y="41973"/>
                        <a:pt x="16088" y="41950"/>
                        <a:pt x="16621" y="41950"/>
                      </a:cubicBezTo>
                      <a:cubicBezTo>
                        <a:pt x="17581" y="41950"/>
                        <a:pt x="18567" y="42025"/>
                        <a:pt x="19463" y="42077"/>
                      </a:cubicBezTo>
                      <a:cubicBezTo>
                        <a:pt x="20040" y="42116"/>
                        <a:pt x="20617" y="42196"/>
                        <a:pt x="21193" y="42295"/>
                      </a:cubicBezTo>
                      <a:cubicBezTo>
                        <a:pt x="22367" y="43131"/>
                        <a:pt x="23541" y="43946"/>
                        <a:pt x="24655" y="44842"/>
                      </a:cubicBezTo>
                      <a:cubicBezTo>
                        <a:pt x="25311" y="45359"/>
                        <a:pt x="25948" y="45916"/>
                        <a:pt x="26545" y="46493"/>
                      </a:cubicBezTo>
                      <a:cubicBezTo>
                        <a:pt x="26624" y="46433"/>
                        <a:pt x="26684" y="46354"/>
                        <a:pt x="26763" y="46294"/>
                      </a:cubicBezTo>
                      <a:cubicBezTo>
                        <a:pt x="26818" y="46244"/>
                        <a:pt x="26876" y="46223"/>
                        <a:pt x="26932" y="46223"/>
                      </a:cubicBezTo>
                      <a:cubicBezTo>
                        <a:pt x="27120" y="46223"/>
                        <a:pt x="27275" y="46463"/>
                        <a:pt x="27121" y="46632"/>
                      </a:cubicBezTo>
                      <a:cubicBezTo>
                        <a:pt x="27042" y="46712"/>
                        <a:pt x="26982" y="46791"/>
                        <a:pt x="26903" y="46871"/>
                      </a:cubicBezTo>
                      <a:cubicBezTo>
                        <a:pt x="27579" y="47587"/>
                        <a:pt x="28176" y="48343"/>
                        <a:pt x="28673" y="49178"/>
                      </a:cubicBezTo>
                      <a:cubicBezTo>
                        <a:pt x="28792" y="49377"/>
                        <a:pt x="28912" y="49576"/>
                        <a:pt x="29011" y="49795"/>
                      </a:cubicBezTo>
                      <a:cubicBezTo>
                        <a:pt x="29011" y="52262"/>
                        <a:pt x="28952" y="54728"/>
                        <a:pt x="28872" y="57195"/>
                      </a:cubicBezTo>
                      <a:cubicBezTo>
                        <a:pt x="29668" y="57175"/>
                        <a:pt x="30463" y="57135"/>
                        <a:pt x="31259" y="57135"/>
                      </a:cubicBezTo>
                      <a:cubicBezTo>
                        <a:pt x="31418" y="57135"/>
                        <a:pt x="31438" y="57374"/>
                        <a:pt x="31299" y="57414"/>
                      </a:cubicBezTo>
                      <a:cubicBezTo>
                        <a:pt x="30503" y="57633"/>
                        <a:pt x="29688" y="57732"/>
                        <a:pt x="28852" y="57752"/>
                      </a:cubicBezTo>
                      <a:cubicBezTo>
                        <a:pt x="28832" y="58229"/>
                        <a:pt x="28832" y="58687"/>
                        <a:pt x="28812" y="59164"/>
                      </a:cubicBezTo>
                      <a:cubicBezTo>
                        <a:pt x="29688" y="59224"/>
                        <a:pt x="30563" y="59304"/>
                        <a:pt x="31398" y="59522"/>
                      </a:cubicBezTo>
                      <a:cubicBezTo>
                        <a:pt x="31518" y="59562"/>
                        <a:pt x="31518" y="59741"/>
                        <a:pt x="31398" y="59781"/>
                      </a:cubicBezTo>
                      <a:cubicBezTo>
                        <a:pt x="30830" y="59923"/>
                        <a:pt x="30201" y="59994"/>
                        <a:pt x="29554" y="59994"/>
                      </a:cubicBezTo>
                      <a:cubicBezTo>
                        <a:pt x="29295" y="59994"/>
                        <a:pt x="29034" y="59983"/>
                        <a:pt x="28773" y="59960"/>
                      </a:cubicBezTo>
                      <a:cubicBezTo>
                        <a:pt x="28753" y="60318"/>
                        <a:pt x="28753" y="60676"/>
                        <a:pt x="28733" y="61054"/>
                      </a:cubicBezTo>
                      <a:lnTo>
                        <a:pt x="29210" y="61054"/>
                      </a:lnTo>
                      <a:cubicBezTo>
                        <a:pt x="29590" y="61054"/>
                        <a:pt x="29986" y="61031"/>
                        <a:pt x="30380" y="61031"/>
                      </a:cubicBezTo>
                      <a:cubicBezTo>
                        <a:pt x="30873" y="61031"/>
                        <a:pt x="31363" y="61067"/>
                        <a:pt x="31816" y="61233"/>
                      </a:cubicBezTo>
                      <a:cubicBezTo>
                        <a:pt x="31995" y="61293"/>
                        <a:pt x="31995" y="61512"/>
                        <a:pt x="31816" y="61571"/>
                      </a:cubicBezTo>
                      <a:cubicBezTo>
                        <a:pt x="31264" y="61771"/>
                        <a:pt x="30628" y="61832"/>
                        <a:pt x="29991" y="61832"/>
                      </a:cubicBezTo>
                      <a:cubicBezTo>
                        <a:pt x="29550" y="61832"/>
                        <a:pt x="29108" y="61803"/>
                        <a:pt x="28693" y="61770"/>
                      </a:cubicBezTo>
                      <a:cubicBezTo>
                        <a:pt x="28434" y="67499"/>
                        <a:pt x="28076" y="73229"/>
                        <a:pt x="27718" y="78958"/>
                      </a:cubicBezTo>
                      <a:cubicBezTo>
                        <a:pt x="28295" y="78940"/>
                        <a:pt x="28877" y="78928"/>
                        <a:pt x="29459" y="78928"/>
                      </a:cubicBezTo>
                      <a:cubicBezTo>
                        <a:pt x="30844" y="78928"/>
                        <a:pt x="32230" y="78998"/>
                        <a:pt x="33547" y="79236"/>
                      </a:cubicBezTo>
                      <a:cubicBezTo>
                        <a:pt x="33626" y="79256"/>
                        <a:pt x="33626" y="79395"/>
                        <a:pt x="33547" y="79395"/>
                      </a:cubicBezTo>
                      <a:cubicBezTo>
                        <a:pt x="32653" y="79557"/>
                        <a:pt x="31723" y="79610"/>
                        <a:pt x="30783" y="79610"/>
                      </a:cubicBezTo>
                      <a:cubicBezTo>
                        <a:pt x="29756" y="79610"/>
                        <a:pt x="28716" y="79547"/>
                        <a:pt x="27698" y="79495"/>
                      </a:cubicBezTo>
                      <a:cubicBezTo>
                        <a:pt x="27579" y="81345"/>
                        <a:pt x="27479" y="83195"/>
                        <a:pt x="27380" y="85065"/>
                      </a:cubicBezTo>
                      <a:cubicBezTo>
                        <a:pt x="27082" y="90575"/>
                        <a:pt x="26724" y="96105"/>
                        <a:pt x="26385" y="101616"/>
                      </a:cubicBezTo>
                      <a:cubicBezTo>
                        <a:pt x="27440" y="101635"/>
                        <a:pt x="28514" y="101635"/>
                        <a:pt x="29469" y="101993"/>
                      </a:cubicBezTo>
                      <a:cubicBezTo>
                        <a:pt x="29668" y="102073"/>
                        <a:pt x="29628" y="102352"/>
                        <a:pt x="29409" y="102371"/>
                      </a:cubicBezTo>
                      <a:cubicBezTo>
                        <a:pt x="28988" y="102414"/>
                        <a:pt x="28548" y="102435"/>
                        <a:pt x="28102" y="102435"/>
                      </a:cubicBezTo>
                      <a:cubicBezTo>
                        <a:pt x="27517" y="102435"/>
                        <a:pt x="26922" y="102399"/>
                        <a:pt x="26346" y="102332"/>
                      </a:cubicBezTo>
                      <a:cubicBezTo>
                        <a:pt x="26326" y="102630"/>
                        <a:pt x="26306" y="102909"/>
                        <a:pt x="26306" y="103207"/>
                      </a:cubicBezTo>
                      <a:cubicBezTo>
                        <a:pt x="27718" y="103326"/>
                        <a:pt x="29170" y="103306"/>
                        <a:pt x="30583" y="103565"/>
                      </a:cubicBezTo>
                      <a:cubicBezTo>
                        <a:pt x="30722" y="103605"/>
                        <a:pt x="30722" y="103843"/>
                        <a:pt x="30583" y="103863"/>
                      </a:cubicBezTo>
                      <a:cubicBezTo>
                        <a:pt x="29881" y="104000"/>
                        <a:pt x="29174" y="104060"/>
                        <a:pt x="28468" y="104060"/>
                      </a:cubicBezTo>
                      <a:cubicBezTo>
                        <a:pt x="27732" y="104060"/>
                        <a:pt x="26996" y="103995"/>
                        <a:pt x="26266" y="103883"/>
                      </a:cubicBezTo>
                      <a:cubicBezTo>
                        <a:pt x="26047" y="107603"/>
                        <a:pt x="25848" y="111323"/>
                        <a:pt x="25689" y="115043"/>
                      </a:cubicBezTo>
                      <a:cubicBezTo>
                        <a:pt x="25530" y="118723"/>
                        <a:pt x="25411" y="122403"/>
                        <a:pt x="25351" y="126084"/>
                      </a:cubicBezTo>
                      <a:cubicBezTo>
                        <a:pt x="26246" y="126123"/>
                        <a:pt x="27161" y="126183"/>
                        <a:pt x="28036" y="126362"/>
                      </a:cubicBezTo>
                      <a:cubicBezTo>
                        <a:pt x="28255" y="126402"/>
                        <a:pt x="28255" y="126760"/>
                        <a:pt x="28036" y="126800"/>
                      </a:cubicBezTo>
                      <a:cubicBezTo>
                        <a:pt x="27445" y="126921"/>
                        <a:pt x="26836" y="126978"/>
                        <a:pt x="26221" y="126978"/>
                      </a:cubicBezTo>
                      <a:cubicBezTo>
                        <a:pt x="25925" y="126978"/>
                        <a:pt x="25628" y="126965"/>
                        <a:pt x="25331" y="126939"/>
                      </a:cubicBezTo>
                      <a:cubicBezTo>
                        <a:pt x="25311" y="127814"/>
                        <a:pt x="25291" y="128690"/>
                        <a:pt x="25291" y="129565"/>
                      </a:cubicBezTo>
                      <a:cubicBezTo>
                        <a:pt x="26366" y="129565"/>
                        <a:pt x="27440" y="129624"/>
                        <a:pt x="28434" y="129883"/>
                      </a:cubicBezTo>
                      <a:cubicBezTo>
                        <a:pt x="28653" y="129943"/>
                        <a:pt x="28633" y="130221"/>
                        <a:pt x="28434" y="130301"/>
                      </a:cubicBezTo>
                      <a:cubicBezTo>
                        <a:pt x="27756" y="130536"/>
                        <a:pt x="27020" y="130627"/>
                        <a:pt x="26267" y="130627"/>
                      </a:cubicBezTo>
                      <a:cubicBezTo>
                        <a:pt x="25937" y="130627"/>
                        <a:pt x="25604" y="130610"/>
                        <a:pt x="25271" y="130579"/>
                      </a:cubicBezTo>
                      <a:lnTo>
                        <a:pt x="25271" y="130579"/>
                      </a:lnTo>
                      <a:cubicBezTo>
                        <a:pt x="25252" y="133006"/>
                        <a:pt x="25252" y="135453"/>
                        <a:pt x="25291" y="137880"/>
                      </a:cubicBezTo>
                      <a:cubicBezTo>
                        <a:pt x="25311" y="140486"/>
                        <a:pt x="25450" y="143012"/>
                        <a:pt x="26087" y="145539"/>
                      </a:cubicBezTo>
                      <a:cubicBezTo>
                        <a:pt x="26218" y="146061"/>
                        <a:pt x="26703" y="146329"/>
                        <a:pt x="27182" y="146329"/>
                      </a:cubicBezTo>
                      <a:cubicBezTo>
                        <a:pt x="27652" y="146329"/>
                        <a:pt x="28117" y="146071"/>
                        <a:pt x="28235" y="145539"/>
                      </a:cubicBezTo>
                      <a:cubicBezTo>
                        <a:pt x="28474" y="144425"/>
                        <a:pt x="28633" y="143311"/>
                        <a:pt x="28733" y="142177"/>
                      </a:cubicBezTo>
                      <a:cubicBezTo>
                        <a:pt x="28832" y="142754"/>
                        <a:pt x="28912" y="143311"/>
                        <a:pt x="29011" y="143868"/>
                      </a:cubicBezTo>
                      <a:cubicBezTo>
                        <a:pt x="29063" y="144188"/>
                        <a:pt x="29329" y="144335"/>
                        <a:pt x="29608" y="144335"/>
                      </a:cubicBezTo>
                      <a:cubicBezTo>
                        <a:pt x="29761" y="144335"/>
                        <a:pt x="29918" y="144291"/>
                        <a:pt x="30046" y="144206"/>
                      </a:cubicBezTo>
                      <a:cubicBezTo>
                        <a:pt x="30205" y="145200"/>
                        <a:pt x="30424" y="146195"/>
                        <a:pt x="30742" y="147170"/>
                      </a:cubicBezTo>
                      <a:cubicBezTo>
                        <a:pt x="30941" y="147767"/>
                        <a:pt x="31398" y="148085"/>
                        <a:pt x="31896" y="148145"/>
                      </a:cubicBezTo>
                      <a:cubicBezTo>
                        <a:pt x="31916" y="148940"/>
                        <a:pt x="31935" y="149716"/>
                        <a:pt x="31975" y="150492"/>
                      </a:cubicBezTo>
                      <a:cubicBezTo>
                        <a:pt x="31995" y="151392"/>
                        <a:pt x="32601" y="151820"/>
                        <a:pt x="33240" y="151820"/>
                      </a:cubicBezTo>
                      <a:cubicBezTo>
                        <a:pt x="33902" y="151820"/>
                        <a:pt x="34599" y="151362"/>
                        <a:pt x="34720" y="150492"/>
                      </a:cubicBezTo>
                      <a:cubicBezTo>
                        <a:pt x="35616" y="143828"/>
                        <a:pt x="34880" y="137084"/>
                        <a:pt x="34442" y="130400"/>
                      </a:cubicBezTo>
                      <a:cubicBezTo>
                        <a:pt x="34303" y="128312"/>
                        <a:pt x="34163" y="126223"/>
                        <a:pt x="34084" y="124134"/>
                      </a:cubicBezTo>
                      <a:cubicBezTo>
                        <a:pt x="33297" y="124222"/>
                        <a:pt x="32486" y="124272"/>
                        <a:pt x="31676" y="124272"/>
                      </a:cubicBezTo>
                      <a:cubicBezTo>
                        <a:pt x="30276" y="124272"/>
                        <a:pt x="28879" y="124122"/>
                        <a:pt x="27619" y="123756"/>
                      </a:cubicBezTo>
                      <a:cubicBezTo>
                        <a:pt x="27420" y="123696"/>
                        <a:pt x="27479" y="123458"/>
                        <a:pt x="27659" y="123438"/>
                      </a:cubicBezTo>
                      <a:cubicBezTo>
                        <a:pt x="28002" y="123393"/>
                        <a:pt x="28347" y="123376"/>
                        <a:pt x="28694" y="123376"/>
                      </a:cubicBezTo>
                      <a:cubicBezTo>
                        <a:pt x="29735" y="123376"/>
                        <a:pt x="30787" y="123532"/>
                        <a:pt x="31816" y="123577"/>
                      </a:cubicBezTo>
                      <a:cubicBezTo>
                        <a:pt x="32283" y="123602"/>
                        <a:pt x="32743" y="123619"/>
                        <a:pt x="33204" y="123619"/>
                      </a:cubicBezTo>
                      <a:cubicBezTo>
                        <a:pt x="33489" y="123619"/>
                        <a:pt x="33775" y="123612"/>
                        <a:pt x="34064" y="123597"/>
                      </a:cubicBezTo>
                      <a:cubicBezTo>
                        <a:pt x="34024" y="122602"/>
                        <a:pt x="33984" y="121608"/>
                        <a:pt x="33984" y="120593"/>
                      </a:cubicBezTo>
                      <a:cubicBezTo>
                        <a:pt x="32827" y="120755"/>
                        <a:pt x="31542" y="120962"/>
                        <a:pt x="30321" y="120962"/>
                      </a:cubicBezTo>
                      <a:cubicBezTo>
                        <a:pt x="29737" y="120962"/>
                        <a:pt x="29167" y="120914"/>
                        <a:pt x="28633" y="120792"/>
                      </a:cubicBezTo>
                      <a:cubicBezTo>
                        <a:pt x="28454" y="120752"/>
                        <a:pt x="28454" y="120474"/>
                        <a:pt x="28633" y="120434"/>
                      </a:cubicBezTo>
                      <a:cubicBezTo>
                        <a:pt x="29509" y="120215"/>
                        <a:pt x="30444" y="120295"/>
                        <a:pt x="31339" y="120255"/>
                      </a:cubicBezTo>
                      <a:cubicBezTo>
                        <a:pt x="32214" y="120215"/>
                        <a:pt x="33089" y="120156"/>
                        <a:pt x="33984" y="120076"/>
                      </a:cubicBezTo>
                      <a:cubicBezTo>
                        <a:pt x="33965" y="119559"/>
                        <a:pt x="33965" y="119042"/>
                        <a:pt x="33984" y="118504"/>
                      </a:cubicBezTo>
                      <a:lnTo>
                        <a:pt x="33984" y="118504"/>
                      </a:lnTo>
                      <a:cubicBezTo>
                        <a:pt x="32828" y="118700"/>
                        <a:pt x="31565" y="118989"/>
                        <a:pt x="30381" y="118989"/>
                      </a:cubicBezTo>
                      <a:cubicBezTo>
                        <a:pt x="30119" y="118989"/>
                        <a:pt x="29860" y="118975"/>
                        <a:pt x="29608" y="118942"/>
                      </a:cubicBezTo>
                      <a:cubicBezTo>
                        <a:pt x="29429" y="118922"/>
                        <a:pt x="29349" y="118644"/>
                        <a:pt x="29568" y="118584"/>
                      </a:cubicBezTo>
                      <a:cubicBezTo>
                        <a:pt x="30961" y="118186"/>
                        <a:pt x="32552" y="118186"/>
                        <a:pt x="33984" y="118027"/>
                      </a:cubicBezTo>
                      <a:cubicBezTo>
                        <a:pt x="34024" y="116654"/>
                        <a:pt x="34064" y="115282"/>
                        <a:pt x="34144" y="113909"/>
                      </a:cubicBezTo>
                      <a:cubicBezTo>
                        <a:pt x="34303" y="111641"/>
                        <a:pt x="34462" y="109374"/>
                        <a:pt x="34581" y="107106"/>
                      </a:cubicBezTo>
                      <a:cubicBezTo>
                        <a:pt x="34601" y="106708"/>
                        <a:pt x="34621" y="106290"/>
                        <a:pt x="34641" y="105892"/>
                      </a:cubicBezTo>
                      <a:cubicBezTo>
                        <a:pt x="34979" y="101039"/>
                        <a:pt x="35377" y="96185"/>
                        <a:pt x="35735" y="91331"/>
                      </a:cubicBezTo>
                      <a:lnTo>
                        <a:pt x="35735" y="91331"/>
                      </a:lnTo>
                      <a:cubicBezTo>
                        <a:pt x="35389" y="91435"/>
                        <a:pt x="35031" y="91471"/>
                        <a:pt x="34669" y="91471"/>
                      </a:cubicBezTo>
                      <a:cubicBezTo>
                        <a:pt x="33989" y="91471"/>
                        <a:pt x="33293" y="91343"/>
                        <a:pt x="32632" y="91291"/>
                      </a:cubicBezTo>
                      <a:cubicBezTo>
                        <a:pt x="31620" y="91216"/>
                        <a:pt x="30608" y="91071"/>
                        <a:pt x="29596" y="91071"/>
                      </a:cubicBezTo>
                      <a:cubicBezTo>
                        <a:pt x="29534" y="91071"/>
                        <a:pt x="29471" y="91071"/>
                        <a:pt x="29409" y="91072"/>
                      </a:cubicBezTo>
                      <a:cubicBezTo>
                        <a:pt x="29270" y="91072"/>
                        <a:pt x="29270" y="90854"/>
                        <a:pt x="29409" y="90834"/>
                      </a:cubicBezTo>
                      <a:cubicBezTo>
                        <a:pt x="30408" y="90785"/>
                        <a:pt x="31393" y="90749"/>
                        <a:pt x="32397" y="90749"/>
                      </a:cubicBezTo>
                      <a:cubicBezTo>
                        <a:pt x="32614" y="90749"/>
                        <a:pt x="32831" y="90751"/>
                        <a:pt x="33049" y="90754"/>
                      </a:cubicBezTo>
                      <a:cubicBezTo>
                        <a:pt x="33945" y="90774"/>
                        <a:pt x="34899" y="90714"/>
                        <a:pt x="35755" y="90993"/>
                      </a:cubicBezTo>
                      <a:cubicBezTo>
                        <a:pt x="35795" y="90515"/>
                        <a:pt x="35834" y="90018"/>
                        <a:pt x="35874" y="89541"/>
                      </a:cubicBezTo>
                      <a:lnTo>
                        <a:pt x="35874" y="89541"/>
                      </a:lnTo>
                      <a:cubicBezTo>
                        <a:pt x="35198" y="89580"/>
                        <a:pt x="34522" y="89600"/>
                        <a:pt x="33865" y="89620"/>
                      </a:cubicBezTo>
                      <a:cubicBezTo>
                        <a:pt x="33700" y="89628"/>
                        <a:pt x="33539" y="89632"/>
                        <a:pt x="33379" y="89632"/>
                      </a:cubicBezTo>
                      <a:cubicBezTo>
                        <a:pt x="32690" y="89632"/>
                        <a:pt x="32044" y="89545"/>
                        <a:pt x="31398" y="89222"/>
                      </a:cubicBezTo>
                      <a:cubicBezTo>
                        <a:pt x="31228" y="89147"/>
                        <a:pt x="31346" y="88962"/>
                        <a:pt x="31495" y="88962"/>
                      </a:cubicBezTo>
                      <a:cubicBezTo>
                        <a:pt x="31503" y="88962"/>
                        <a:pt x="31510" y="88963"/>
                        <a:pt x="31518" y="88964"/>
                      </a:cubicBezTo>
                      <a:cubicBezTo>
                        <a:pt x="32048" y="89037"/>
                        <a:pt x="32573" y="89066"/>
                        <a:pt x="33102" y="89066"/>
                      </a:cubicBezTo>
                      <a:cubicBezTo>
                        <a:pt x="33583" y="89066"/>
                        <a:pt x="34068" y="89041"/>
                        <a:pt x="34561" y="89004"/>
                      </a:cubicBezTo>
                      <a:cubicBezTo>
                        <a:pt x="34931" y="88987"/>
                        <a:pt x="35302" y="88958"/>
                        <a:pt x="35661" y="88958"/>
                      </a:cubicBezTo>
                      <a:cubicBezTo>
                        <a:pt x="35746" y="88958"/>
                        <a:pt x="35830" y="88960"/>
                        <a:pt x="35914" y="88964"/>
                      </a:cubicBezTo>
                      <a:cubicBezTo>
                        <a:pt x="36192" y="85204"/>
                        <a:pt x="36451" y="81464"/>
                        <a:pt x="36650" y="77704"/>
                      </a:cubicBezTo>
                      <a:lnTo>
                        <a:pt x="36650" y="77704"/>
                      </a:lnTo>
                      <a:cubicBezTo>
                        <a:pt x="36344" y="77710"/>
                        <a:pt x="36037" y="77713"/>
                        <a:pt x="35730" y="77713"/>
                      </a:cubicBezTo>
                      <a:cubicBezTo>
                        <a:pt x="34003" y="77713"/>
                        <a:pt x="32266" y="77624"/>
                        <a:pt x="30543" y="77506"/>
                      </a:cubicBezTo>
                      <a:cubicBezTo>
                        <a:pt x="30483" y="77506"/>
                        <a:pt x="30483" y="77426"/>
                        <a:pt x="30543" y="77406"/>
                      </a:cubicBezTo>
                      <a:cubicBezTo>
                        <a:pt x="31940" y="77309"/>
                        <a:pt x="33385" y="77097"/>
                        <a:pt x="34811" y="77097"/>
                      </a:cubicBezTo>
                      <a:cubicBezTo>
                        <a:pt x="35436" y="77097"/>
                        <a:pt x="36058" y="77138"/>
                        <a:pt x="36670" y="77247"/>
                      </a:cubicBezTo>
                      <a:cubicBezTo>
                        <a:pt x="36809" y="74701"/>
                        <a:pt x="36909" y="72134"/>
                        <a:pt x="36968" y="69588"/>
                      </a:cubicBezTo>
                      <a:cubicBezTo>
                        <a:pt x="37068" y="65371"/>
                        <a:pt x="37028" y="61174"/>
                        <a:pt x="36968" y="56956"/>
                      </a:cubicBezTo>
                      <a:cubicBezTo>
                        <a:pt x="36491" y="57007"/>
                        <a:pt x="35996" y="57042"/>
                        <a:pt x="35502" y="57042"/>
                      </a:cubicBezTo>
                      <a:cubicBezTo>
                        <a:pt x="34637" y="57042"/>
                        <a:pt x="33777" y="56935"/>
                        <a:pt x="33030" y="56618"/>
                      </a:cubicBezTo>
                      <a:cubicBezTo>
                        <a:pt x="32870" y="56558"/>
                        <a:pt x="32910" y="56300"/>
                        <a:pt x="33069" y="56280"/>
                      </a:cubicBezTo>
                      <a:cubicBezTo>
                        <a:pt x="33456" y="56219"/>
                        <a:pt x="33849" y="56197"/>
                        <a:pt x="34247" y="56197"/>
                      </a:cubicBezTo>
                      <a:cubicBezTo>
                        <a:pt x="35140" y="56197"/>
                        <a:pt x="36054" y="56306"/>
                        <a:pt x="36948" y="56320"/>
                      </a:cubicBezTo>
                      <a:cubicBezTo>
                        <a:pt x="36948" y="55265"/>
                        <a:pt x="36929" y="54231"/>
                        <a:pt x="36909" y="53197"/>
                      </a:cubicBezTo>
                      <a:cubicBezTo>
                        <a:pt x="35952" y="53383"/>
                        <a:pt x="34968" y="53495"/>
                        <a:pt x="33988" y="53495"/>
                      </a:cubicBezTo>
                      <a:cubicBezTo>
                        <a:pt x="33298" y="53495"/>
                        <a:pt x="32610" y="53439"/>
                        <a:pt x="31935" y="53316"/>
                      </a:cubicBezTo>
                      <a:cubicBezTo>
                        <a:pt x="31796" y="53276"/>
                        <a:pt x="31796" y="53037"/>
                        <a:pt x="31935" y="53018"/>
                      </a:cubicBezTo>
                      <a:cubicBezTo>
                        <a:pt x="33567" y="52719"/>
                        <a:pt x="35238" y="52938"/>
                        <a:pt x="36889" y="52759"/>
                      </a:cubicBezTo>
                      <a:cubicBezTo>
                        <a:pt x="36829" y="49397"/>
                        <a:pt x="36809" y="46055"/>
                        <a:pt x="36769" y="42713"/>
                      </a:cubicBezTo>
                      <a:cubicBezTo>
                        <a:pt x="36073" y="42713"/>
                        <a:pt x="35357" y="42693"/>
                        <a:pt x="34661" y="42693"/>
                      </a:cubicBezTo>
                      <a:cubicBezTo>
                        <a:pt x="34342" y="42693"/>
                        <a:pt x="34342" y="42196"/>
                        <a:pt x="34661" y="42196"/>
                      </a:cubicBezTo>
                      <a:cubicBezTo>
                        <a:pt x="35357" y="42196"/>
                        <a:pt x="36053" y="42176"/>
                        <a:pt x="36769" y="42156"/>
                      </a:cubicBezTo>
                      <a:cubicBezTo>
                        <a:pt x="36749" y="41380"/>
                        <a:pt x="36749" y="40605"/>
                        <a:pt x="36730" y="39849"/>
                      </a:cubicBezTo>
                      <a:cubicBezTo>
                        <a:pt x="35795" y="39809"/>
                        <a:pt x="34860" y="39689"/>
                        <a:pt x="34044" y="39630"/>
                      </a:cubicBezTo>
                      <a:cubicBezTo>
                        <a:pt x="33686" y="39610"/>
                        <a:pt x="33686" y="39093"/>
                        <a:pt x="34044" y="39093"/>
                      </a:cubicBezTo>
                      <a:cubicBezTo>
                        <a:pt x="34322" y="39080"/>
                        <a:pt x="34597" y="39076"/>
                        <a:pt x="34872" y="39076"/>
                      </a:cubicBezTo>
                      <a:cubicBezTo>
                        <a:pt x="35484" y="39076"/>
                        <a:pt x="36092" y="39099"/>
                        <a:pt x="36710" y="39113"/>
                      </a:cubicBezTo>
                      <a:cubicBezTo>
                        <a:pt x="36690" y="38058"/>
                        <a:pt x="36670" y="37004"/>
                        <a:pt x="36650" y="35950"/>
                      </a:cubicBezTo>
                      <a:cubicBezTo>
                        <a:pt x="36650" y="35631"/>
                        <a:pt x="36630" y="35313"/>
                        <a:pt x="36610" y="34975"/>
                      </a:cubicBezTo>
                      <a:cubicBezTo>
                        <a:pt x="36650" y="34875"/>
                        <a:pt x="36690" y="34796"/>
                        <a:pt x="36730" y="34696"/>
                      </a:cubicBezTo>
                      <a:cubicBezTo>
                        <a:pt x="36272" y="34259"/>
                        <a:pt x="35854" y="33821"/>
                        <a:pt x="35456" y="33403"/>
                      </a:cubicBezTo>
                      <a:cubicBezTo>
                        <a:pt x="35240" y="33172"/>
                        <a:pt x="35455" y="32857"/>
                        <a:pt x="35702" y="32857"/>
                      </a:cubicBezTo>
                      <a:cubicBezTo>
                        <a:pt x="35773" y="32857"/>
                        <a:pt x="35847" y="32883"/>
                        <a:pt x="35914" y="32946"/>
                      </a:cubicBezTo>
                      <a:cubicBezTo>
                        <a:pt x="36232" y="33244"/>
                        <a:pt x="36590" y="33543"/>
                        <a:pt x="36948" y="33821"/>
                      </a:cubicBezTo>
                      <a:cubicBezTo>
                        <a:pt x="37068" y="33224"/>
                        <a:pt x="37167" y="32628"/>
                        <a:pt x="37287" y="32150"/>
                      </a:cubicBezTo>
                      <a:cubicBezTo>
                        <a:pt x="37645" y="30777"/>
                        <a:pt x="38102" y="29465"/>
                        <a:pt x="38739" y="28211"/>
                      </a:cubicBezTo>
                      <a:cubicBezTo>
                        <a:pt x="39395" y="26938"/>
                        <a:pt x="40251" y="25745"/>
                        <a:pt x="41166" y="24651"/>
                      </a:cubicBezTo>
                      <a:cubicBezTo>
                        <a:pt x="42240" y="23358"/>
                        <a:pt x="43593" y="22323"/>
                        <a:pt x="44726" y="21070"/>
                      </a:cubicBezTo>
                      <a:cubicBezTo>
                        <a:pt x="45085" y="20652"/>
                        <a:pt x="45423" y="20234"/>
                        <a:pt x="45741" y="19797"/>
                      </a:cubicBezTo>
                      <a:cubicBezTo>
                        <a:pt x="46875" y="18941"/>
                        <a:pt x="47909" y="18524"/>
                        <a:pt x="49322" y="18345"/>
                      </a:cubicBezTo>
                      <a:cubicBezTo>
                        <a:pt x="51450" y="18086"/>
                        <a:pt x="53380" y="17330"/>
                        <a:pt x="55051" y="15997"/>
                      </a:cubicBezTo>
                      <a:cubicBezTo>
                        <a:pt x="58234" y="13471"/>
                        <a:pt x="59984" y="9214"/>
                        <a:pt x="60442" y="5275"/>
                      </a:cubicBezTo>
                      <a:cubicBezTo>
                        <a:pt x="60464" y="5063"/>
                        <a:pt x="60280" y="4945"/>
                        <a:pt x="60097" y="4945"/>
                      </a:cubicBezTo>
                      <a:cubicBezTo>
                        <a:pt x="59953" y="4945"/>
                        <a:pt x="59809" y="5018"/>
                        <a:pt x="59765" y="5176"/>
                      </a:cubicBezTo>
                      <a:cubicBezTo>
                        <a:pt x="58810" y="9094"/>
                        <a:pt x="57020" y="12974"/>
                        <a:pt x="53917" y="15639"/>
                      </a:cubicBezTo>
                      <a:cubicBezTo>
                        <a:pt x="53161" y="16296"/>
                        <a:pt x="52345" y="16674"/>
                        <a:pt x="51450" y="17071"/>
                      </a:cubicBezTo>
                      <a:cubicBezTo>
                        <a:pt x="50899" y="17320"/>
                        <a:pt x="50289" y="17367"/>
                        <a:pt x="49666" y="17367"/>
                      </a:cubicBezTo>
                      <a:cubicBezTo>
                        <a:pt x="49294" y="17367"/>
                        <a:pt x="48918" y="17350"/>
                        <a:pt x="48546" y="17350"/>
                      </a:cubicBezTo>
                      <a:cubicBezTo>
                        <a:pt x="48145" y="17350"/>
                        <a:pt x="47750" y="17369"/>
                        <a:pt x="47372" y="17449"/>
                      </a:cubicBezTo>
                      <a:cubicBezTo>
                        <a:pt x="47293" y="17469"/>
                        <a:pt x="47233" y="17489"/>
                        <a:pt x="47153" y="17509"/>
                      </a:cubicBezTo>
                      <a:cubicBezTo>
                        <a:pt x="47830" y="16216"/>
                        <a:pt x="48347" y="14843"/>
                        <a:pt x="48765" y="13431"/>
                      </a:cubicBezTo>
                      <a:cubicBezTo>
                        <a:pt x="49660" y="10328"/>
                        <a:pt x="49859" y="7065"/>
                        <a:pt x="50495" y="3902"/>
                      </a:cubicBezTo>
                      <a:cubicBezTo>
                        <a:pt x="50544" y="3685"/>
                        <a:pt x="50365" y="3541"/>
                        <a:pt x="50191" y="3541"/>
                      </a:cubicBezTo>
                      <a:cubicBezTo>
                        <a:pt x="50077" y="3541"/>
                        <a:pt x="49965" y="3602"/>
                        <a:pt x="49918" y="3743"/>
                      </a:cubicBezTo>
                      <a:cubicBezTo>
                        <a:pt x="49043" y="6747"/>
                        <a:pt x="48367" y="9811"/>
                        <a:pt x="47511" y="12814"/>
                      </a:cubicBezTo>
                      <a:cubicBezTo>
                        <a:pt x="47472" y="12974"/>
                        <a:pt x="47432" y="13133"/>
                        <a:pt x="47372" y="13292"/>
                      </a:cubicBezTo>
                      <a:cubicBezTo>
                        <a:pt x="47094" y="12536"/>
                        <a:pt x="46596" y="11840"/>
                        <a:pt x="46139" y="11283"/>
                      </a:cubicBezTo>
                      <a:cubicBezTo>
                        <a:pt x="44905" y="9751"/>
                        <a:pt x="43772" y="8458"/>
                        <a:pt x="44448" y="6369"/>
                      </a:cubicBezTo>
                      <a:cubicBezTo>
                        <a:pt x="44496" y="6202"/>
                        <a:pt x="44372" y="6100"/>
                        <a:pt x="44244" y="6100"/>
                      </a:cubicBezTo>
                      <a:cubicBezTo>
                        <a:pt x="44158" y="6100"/>
                        <a:pt x="44070" y="6146"/>
                        <a:pt x="44030" y="6250"/>
                      </a:cubicBezTo>
                      <a:cubicBezTo>
                        <a:pt x="43394" y="7901"/>
                        <a:pt x="43573" y="9333"/>
                        <a:pt x="44647" y="10746"/>
                      </a:cubicBezTo>
                      <a:cubicBezTo>
                        <a:pt x="45144" y="11422"/>
                        <a:pt x="45721" y="12019"/>
                        <a:pt x="46159" y="12735"/>
                      </a:cubicBezTo>
                      <a:cubicBezTo>
                        <a:pt x="46596" y="13451"/>
                        <a:pt x="46656" y="14187"/>
                        <a:pt x="46795" y="14943"/>
                      </a:cubicBezTo>
                      <a:cubicBezTo>
                        <a:pt x="46119" y="16614"/>
                        <a:pt x="45204" y="18166"/>
                        <a:pt x="44050" y="19578"/>
                      </a:cubicBezTo>
                      <a:cubicBezTo>
                        <a:pt x="43573" y="20016"/>
                        <a:pt x="43095" y="20513"/>
                        <a:pt x="42757" y="20990"/>
                      </a:cubicBezTo>
                      <a:cubicBezTo>
                        <a:pt x="42737" y="21010"/>
                        <a:pt x="42737" y="21010"/>
                        <a:pt x="42737" y="21030"/>
                      </a:cubicBezTo>
                      <a:cubicBezTo>
                        <a:pt x="40589" y="23159"/>
                        <a:pt x="38381" y="25029"/>
                        <a:pt x="36889" y="27714"/>
                      </a:cubicBezTo>
                      <a:cubicBezTo>
                        <a:pt x="36670" y="28132"/>
                        <a:pt x="36451" y="28550"/>
                        <a:pt x="36252" y="28987"/>
                      </a:cubicBezTo>
                      <a:cubicBezTo>
                        <a:pt x="35894" y="24551"/>
                        <a:pt x="35357" y="20135"/>
                        <a:pt x="34860" y="15699"/>
                      </a:cubicBezTo>
                      <a:cubicBezTo>
                        <a:pt x="34162" y="15852"/>
                        <a:pt x="33426" y="15898"/>
                        <a:pt x="32698" y="15898"/>
                      </a:cubicBezTo>
                      <a:cubicBezTo>
                        <a:pt x="32388" y="15898"/>
                        <a:pt x="32080" y="15890"/>
                        <a:pt x="31776" y="15878"/>
                      </a:cubicBezTo>
                      <a:cubicBezTo>
                        <a:pt x="31378" y="15858"/>
                        <a:pt x="31378" y="15281"/>
                        <a:pt x="31776" y="15261"/>
                      </a:cubicBezTo>
                      <a:cubicBezTo>
                        <a:pt x="32427" y="15235"/>
                        <a:pt x="33104" y="15158"/>
                        <a:pt x="33767" y="15158"/>
                      </a:cubicBezTo>
                      <a:cubicBezTo>
                        <a:pt x="34117" y="15158"/>
                        <a:pt x="34463" y="15179"/>
                        <a:pt x="34800" y="15241"/>
                      </a:cubicBezTo>
                      <a:cubicBezTo>
                        <a:pt x="34342" y="11104"/>
                        <a:pt x="33925" y="6986"/>
                        <a:pt x="33706" y="2828"/>
                      </a:cubicBezTo>
                      <a:cubicBezTo>
                        <a:pt x="33676" y="2192"/>
                        <a:pt x="33199" y="1873"/>
                        <a:pt x="32721" y="1873"/>
                      </a:cubicBezTo>
                      <a:cubicBezTo>
                        <a:pt x="32244" y="1873"/>
                        <a:pt x="31766" y="2192"/>
                        <a:pt x="31737" y="2828"/>
                      </a:cubicBezTo>
                      <a:cubicBezTo>
                        <a:pt x="31677" y="4260"/>
                        <a:pt x="31637" y="5673"/>
                        <a:pt x="31637" y="7105"/>
                      </a:cubicBezTo>
                      <a:cubicBezTo>
                        <a:pt x="31359" y="5434"/>
                        <a:pt x="30901" y="3803"/>
                        <a:pt x="30066" y="2212"/>
                      </a:cubicBezTo>
                      <a:cubicBezTo>
                        <a:pt x="29847" y="1754"/>
                        <a:pt x="29489" y="1575"/>
                        <a:pt x="29131" y="1575"/>
                      </a:cubicBezTo>
                      <a:cubicBezTo>
                        <a:pt x="28971" y="1217"/>
                        <a:pt x="28792" y="839"/>
                        <a:pt x="28613" y="481"/>
                      </a:cubicBezTo>
                      <a:cubicBezTo>
                        <a:pt x="28451" y="143"/>
                        <a:pt x="28154" y="0"/>
                        <a:pt x="278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32" name="Google Shape;2332;p47"/>
                <p:cNvSpPr/>
                <p:nvPr/>
              </p:nvSpPr>
              <p:spPr>
                <a:xfrm>
                  <a:off x="6104175" y="543735"/>
                  <a:ext cx="1074036" cy="4168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08" h="141317" extrusionOk="0">
                      <a:moveTo>
                        <a:pt x="22460" y="1"/>
                      </a:moveTo>
                      <a:cubicBezTo>
                        <a:pt x="22142" y="1"/>
                        <a:pt x="21817" y="155"/>
                        <a:pt x="21643" y="441"/>
                      </a:cubicBezTo>
                      <a:cubicBezTo>
                        <a:pt x="21484" y="720"/>
                        <a:pt x="21365" y="998"/>
                        <a:pt x="21246" y="1296"/>
                      </a:cubicBezTo>
                      <a:cubicBezTo>
                        <a:pt x="21153" y="1259"/>
                        <a:pt x="21054" y="1242"/>
                        <a:pt x="20955" y="1242"/>
                      </a:cubicBezTo>
                      <a:cubicBezTo>
                        <a:pt x="20517" y="1242"/>
                        <a:pt x="20057" y="1581"/>
                        <a:pt x="19992" y="2132"/>
                      </a:cubicBezTo>
                      <a:cubicBezTo>
                        <a:pt x="19535" y="5514"/>
                        <a:pt x="19813" y="8915"/>
                        <a:pt x="19893" y="12297"/>
                      </a:cubicBezTo>
                      <a:cubicBezTo>
                        <a:pt x="19972" y="14664"/>
                        <a:pt x="20072" y="17051"/>
                        <a:pt x="20191" y="19419"/>
                      </a:cubicBezTo>
                      <a:cubicBezTo>
                        <a:pt x="18500" y="18106"/>
                        <a:pt x="16491" y="17171"/>
                        <a:pt x="14780" y="15858"/>
                      </a:cubicBezTo>
                      <a:cubicBezTo>
                        <a:pt x="12891" y="14386"/>
                        <a:pt x="11458" y="12615"/>
                        <a:pt x="10484" y="10447"/>
                      </a:cubicBezTo>
                      <a:cubicBezTo>
                        <a:pt x="9390" y="8000"/>
                        <a:pt x="9151" y="5176"/>
                        <a:pt x="9051" y="2530"/>
                      </a:cubicBezTo>
                      <a:cubicBezTo>
                        <a:pt x="9041" y="2321"/>
                        <a:pt x="8882" y="2216"/>
                        <a:pt x="8723" y="2216"/>
                      </a:cubicBezTo>
                      <a:cubicBezTo>
                        <a:pt x="8564" y="2216"/>
                        <a:pt x="8405" y="2321"/>
                        <a:pt x="8395" y="2530"/>
                      </a:cubicBezTo>
                      <a:cubicBezTo>
                        <a:pt x="8315" y="5156"/>
                        <a:pt x="8236" y="7821"/>
                        <a:pt x="8813" y="10387"/>
                      </a:cubicBezTo>
                      <a:cubicBezTo>
                        <a:pt x="9250" y="12297"/>
                        <a:pt x="10225" y="14048"/>
                        <a:pt x="11498" y="15520"/>
                      </a:cubicBezTo>
                      <a:cubicBezTo>
                        <a:pt x="9728" y="14903"/>
                        <a:pt x="7878" y="14605"/>
                        <a:pt x="6048" y="14068"/>
                      </a:cubicBezTo>
                      <a:cubicBezTo>
                        <a:pt x="5709" y="13849"/>
                        <a:pt x="5391" y="13590"/>
                        <a:pt x="5113" y="13292"/>
                      </a:cubicBezTo>
                      <a:cubicBezTo>
                        <a:pt x="4317" y="12416"/>
                        <a:pt x="3959" y="11322"/>
                        <a:pt x="3979" y="10149"/>
                      </a:cubicBezTo>
                      <a:cubicBezTo>
                        <a:pt x="3979" y="10022"/>
                        <a:pt x="3888" y="9962"/>
                        <a:pt x="3793" y="9962"/>
                      </a:cubicBezTo>
                      <a:cubicBezTo>
                        <a:pt x="3694" y="9962"/>
                        <a:pt x="3591" y="10027"/>
                        <a:pt x="3581" y="10149"/>
                      </a:cubicBezTo>
                      <a:cubicBezTo>
                        <a:pt x="3481" y="11342"/>
                        <a:pt x="3641" y="12416"/>
                        <a:pt x="4277" y="13451"/>
                      </a:cubicBezTo>
                      <a:cubicBezTo>
                        <a:pt x="2467" y="12496"/>
                        <a:pt x="816" y="11024"/>
                        <a:pt x="557" y="8915"/>
                      </a:cubicBezTo>
                      <a:cubicBezTo>
                        <a:pt x="537" y="8744"/>
                        <a:pt x="389" y="8654"/>
                        <a:pt x="253" y="8654"/>
                      </a:cubicBezTo>
                      <a:cubicBezTo>
                        <a:pt x="121" y="8654"/>
                        <a:pt x="1" y="8739"/>
                        <a:pt x="20" y="8915"/>
                      </a:cubicBezTo>
                      <a:cubicBezTo>
                        <a:pt x="219" y="11621"/>
                        <a:pt x="1810" y="13332"/>
                        <a:pt x="4158" y="14545"/>
                      </a:cubicBezTo>
                      <a:cubicBezTo>
                        <a:pt x="5073" y="15003"/>
                        <a:pt x="6067" y="15361"/>
                        <a:pt x="7062" y="15659"/>
                      </a:cubicBezTo>
                      <a:cubicBezTo>
                        <a:pt x="8574" y="16335"/>
                        <a:pt x="10185" y="16713"/>
                        <a:pt x="11717" y="17429"/>
                      </a:cubicBezTo>
                      <a:cubicBezTo>
                        <a:pt x="13587" y="18325"/>
                        <a:pt x="15477" y="19578"/>
                        <a:pt x="16849" y="21149"/>
                      </a:cubicBezTo>
                      <a:cubicBezTo>
                        <a:pt x="17864" y="22303"/>
                        <a:pt x="18878" y="23338"/>
                        <a:pt x="19575" y="24710"/>
                      </a:cubicBezTo>
                      <a:cubicBezTo>
                        <a:pt x="20012" y="25566"/>
                        <a:pt x="20231" y="26540"/>
                        <a:pt x="20529" y="27475"/>
                      </a:cubicBezTo>
                      <a:cubicBezTo>
                        <a:pt x="20569" y="28788"/>
                        <a:pt x="20609" y="30101"/>
                        <a:pt x="20649" y="31414"/>
                      </a:cubicBezTo>
                      <a:cubicBezTo>
                        <a:pt x="20112" y="30539"/>
                        <a:pt x="19555" y="29644"/>
                        <a:pt x="18958" y="28828"/>
                      </a:cubicBezTo>
                      <a:cubicBezTo>
                        <a:pt x="18827" y="28832"/>
                        <a:pt x="18695" y="28834"/>
                        <a:pt x="18562" y="28834"/>
                      </a:cubicBezTo>
                      <a:cubicBezTo>
                        <a:pt x="18032" y="28834"/>
                        <a:pt x="17494" y="28808"/>
                        <a:pt x="16969" y="28808"/>
                      </a:cubicBezTo>
                      <a:cubicBezTo>
                        <a:pt x="16630" y="28808"/>
                        <a:pt x="16630" y="28291"/>
                        <a:pt x="16969" y="28291"/>
                      </a:cubicBezTo>
                      <a:cubicBezTo>
                        <a:pt x="17486" y="28291"/>
                        <a:pt x="18003" y="28251"/>
                        <a:pt x="18540" y="28251"/>
                      </a:cubicBezTo>
                      <a:cubicBezTo>
                        <a:pt x="17744" y="27237"/>
                        <a:pt x="16829" y="26302"/>
                        <a:pt x="15735" y="25546"/>
                      </a:cubicBezTo>
                      <a:cubicBezTo>
                        <a:pt x="15613" y="25466"/>
                        <a:pt x="15481" y="25430"/>
                        <a:pt x="15351" y="25430"/>
                      </a:cubicBezTo>
                      <a:cubicBezTo>
                        <a:pt x="14929" y="25430"/>
                        <a:pt x="14527" y="25801"/>
                        <a:pt x="14542" y="26242"/>
                      </a:cubicBezTo>
                      <a:cubicBezTo>
                        <a:pt x="14542" y="28132"/>
                        <a:pt x="15198" y="29882"/>
                        <a:pt x="16054" y="31553"/>
                      </a:cubicBezTo>
                      <a:lnTo>
                        <a:pt x="17247" y="31553"/>
                      </a:lnTo>
                      <a:cubicBezTo>
                        <a:pt x="17605" y="31553"/>
                        <a:pt x="17605" y="32110"/>
                        <a:pt x="17247" y="32130"/>
                      </a:cubicBezTo>
                      <a:cubicBezTo>
                        <a:pt x="16969" y="32130"/>
                        <a:pt x="16670" y="32150"/>
                        <a:pt x="16372" y="32170"/>
                      </a:cubicBezTo>
                      <a:cubicBezTo>
                        <a:pt x="16750" y="32846"/>
                        <a:pt x="17128" y="33503"/>
                        <a:pt x="17526" y="34159"/>
                      </a:cubicBezTo>
                      <a:cubicBezTo>
                        <a:pt x="17804" y="34179"/>
                        <a:pt x="18063" y="34179"/>
                        <a:pt x="18341" y="34179"/>
                      </a:cubicBezTo>
                      <a:cubicBezTo>
                        <a:pt x="18679" y="34199"/>
                        <a:pt x="18679" y="34716"/>
                        <a:pt x="18341" y="34716"/>
                      </a:cubicBezTo>
                      <a:cubicBezTo>
                        <a:pt x="18182" y="34716"/>
                        <a:pt x="18023" y="34716"/>
                        <a:pt x="17864" y="34696"/>
                      </a:cubicBezTo>
                      <a:lnTo>
                        <a:pt x="17864" y="34696"/>
                      </a:lnTo>
                      <a:cubicBezTo>
                        <a:pt x="18023" y="34975"/>
                        <a:pt x="18182" y="35233"/>
                        <a:pt x="18341" y="35492"/>
                      </a:cubicBezTo>
                      <a:cubicBezTo>
                        <a:pt x="19137" y="36825"/>
                        <a:pt x="19913" y="38197"/>
                        <a:pt x="20768" y="39471"/>
                      </a:cubicBezTo>
                      <a:cubicBezTo>
                        <a:pt x="20788" y="40485"/>
                        <a:pt x="20788" y="41480"/>
                        <a:pt x="20788" y="42494"/>
                      </a:cubicBezTo>
                      <a:cubicBezTo>
                        <a:pt x="20808" y="44981"/>
                        <a:pt x="20788" y="47467"/>
                        <a:pt x="20748" y="49954"/>
                      </a:cubicBezTo>
                      <a:cubicBezTo>
                        <a:pt x="21365" y="49994"/>
                        <a:pt x="21982" y="50014"/>
                        <a:pt x="22598" y="50014"/>
                      </a:cubicBezTo>
                      <a:cubicBezTo>
                        <a:pt x="22877" y="50034"/>
                        <a:pt x="22877" y="50451"/>
                        <a:pt x="22598" y="50451"/>
                      </a:cubicBezTo>
                      <a:cubicBezTo>
                        <a:pt x="22290" y="50461"/>
                        <a:pt x="21982" y="50466"/>
                        <a:pt x="21673" y="50466"/>
                      </a:cubicBezTo>
                      <a:cubicBezTo>
                        <a:pt x="21365" y="50466"/>
                        <a:pt x="21057" y="50461"/>
                        <a:pt x="20748" y="50451"/>
                      </a:cubicBezTo>
                      <a:cubicBezTo>
                        <a:pt x="20689" y="53913"/>
                        <a:pt x="20589" y="57354"/>
                        <a:pt x="20430" y="60815"/>
                      </a:cubicBezTo>
                      <a:cubicBezTo>
                        <a:pt x="22021" y="60875"/>
                        <a:pt x="23633" y="60955"/>
                        <a:pt x="25204" y="60975"/>
                      </a:cubicBezTo>
                      <a:cubicBezTo>
                        <a:pt x="25523" y="60975"/>
                        <a:pt x="25523" y="61472"/>
                        <a:pt x="25204" y="61472"/>
                      </a:cubicBezTo>
                      <a:cubicBezTo>
                        <a:pt x="23613" y="61492"/>
                        <a:pt x="22002" y="61532"/>
                        <a:pt x="20410" y="61532"/>
                      </a:cubicBezTo>
                      <a:cubicBezTo>
                        <a:pt x="20331" y="62964"/>
                        <a:pt x="20271" y="64376"/>
                        <a:pt x="20191" y="65809"/>
                      </a:cubicBezTo>
                      <a:cubicBezTo>
                        <a:pt x="21849" y="66005"/>
                        <a:pt x="23507" y="66153"/>
                        <a:pt x="25180" y="66153"/>
                      </a:cubicBezTo>
                      <a:cubicBezTo>
                        <a:pt x="25373" y="66153"/>
                        <a:pt x="25567" y="66151"/>
                        <a:pt x="25761" y="66147"/>
                      </a:cubicBezTo>
                      <a:cubicBezTo>
                        <a:pt x="26119" y="66147"/>
                        <a:pt x="26119" y="66724"/>
                        <a:pt x="25761" y="66744"/>
                      </a:cubicBezTo>
                      <a:cubicBezTo>
                        <a:pt x="25448" y="66750"/>
                        <a:pt x="25135" y="66754"/>
                        <a:pt x="24820" y="66754"/>
                      </a:cubicBezTo>
                      <a:cubicBezTo>
                        <a:pt x="23273" y="66754"/>
                        <a:pt x="21705" y="66673"/>
                        <a:pt x="20151" y="66525"/>
                      </a:cubicBezTo>
                      <a:cubicBezTo>
                        <a:pt x="19893" y="70762"/>
                        <a:pt x="19575" y="74999"/>
                        <a:pt x="19177" y="79216"/>
                      </a:cubicBezTo>
                      <a:cubicBezTo>
                        <a:pt x="19734" y="79256"/>
                        <a:pt x="20271" y="79276"/>
                        <a:pt x="20808" y="79296"/>
                      </a:cubicBezTo>
                      <a:cubicBezTo>
                        <a:pt x="21246" y="79296"/>
                        <a:pt x="21246" y="79952"/>
                        <a:pt x="20808" y="79952"/>
                      </a:cubicBezTo>
                      <a:cubicBezTo>
                        <a:pt x="20271" y="79972"/>
                        <a:pt x="19694" y="79992"/>
                        <a:pt x="19097" y="80012"/>
                      </a:cubicBezTo>
                      <a:cubicBezTo>
                        <a:pt x="19057" y="80569"/>
                        <a:pt x="18998" y="81106"/>
                        <a:pt x="18938" y="81663"/>
                      </a:cubicBezTo>
                      <a:cubicBezTo>
                        <a:pt x="19575" y="81703"/>
                        <a:pt x="20191" y="81743"/>
                        <a:pt x="20808" y="81743"/>
                      </a:cubicBezTo>
                      <a:cubicBezTo>
                        <a:pt x="21086" y="81743"/>
                        <a:pt x="21086" y="82160"/>
                        <a:pt x="20808" y="82180"/>
                      </a:cubicBezTo>
                      <a:cubicBezTo>
                        <a:pt x="20191" y="82180"/>
                        <a:pt x="19535" y="82220"/>
                        <a:pt x="18878" y="82240"/>
                      </a:cubicBezTo>
                      <a:cubicBezTo>
                        <a:pt x="18858" y="82419"/>
                        <a:pt x="18858" y="82578"/>
                        <a:pt x="18839" y="82757"/>
                      </a:cubicBezTo>
                      <a:cubicBezTo>
                        <a:pt x="18779" y="83314"/>
                        <a:pt x="18719" y="83891"/>
                        <a:pt x="18640" y="84468"/>
                      </a:cubicBezTo>
                      <a:cubicBezTo>
                        <a:pt x="19495" y="84548"/>
                        <a:pt x="20370" y="84607"/>
                        <a:pt x="21226" y="84667"/>
                      </a:cubicBezTo>
                      <a:cubicBezTo>
                        <a:pt x="21597" y="84706"/>
                        <a:pt x="21623" y="85284"/>
                        <a:pt x="21245" y="85284"/>
                      </a:cubicBezTo>
                      <a:cubicBezTo>
                        <a:pt x="21239" y="85284"/>
                        <a:pt x="21232" y="85284"/>
                        <a:pt x="21226" y="85284"/>
                      </a:cubicBezTo>
                      <a:cubicBezTo>
                        <a:pt x="20430" y="85244"/>
                        <a:pt x="19495" y="85244"/>
                        <a:pt x="18560" y="85184"/>
                      </a:cubicBezTo>
                      <a:cubicBezTo>
                        <a:pt x="17963" y="90137"/>
                        <a:pt x="17168" y="95071"/>
                        <a:pt x="16392" y="99984"/>
                      </a:cubicBezTo>
                      <a:cubicBezTo>
                        <a:pt x="18461" y="100084"/>
                        <a:pt x="20529" y="100183"/>
                        <a:pt x="22598" y="100203"/>
                      </a:cubicBezTo>
                      <a:cubicBezTo>
                        <a:pt x="22956" y="100223"/>
                        <a:pt x="22956" y="100780"/>
                        <a:pt x="22598" y="100780"/>
                      </a:cubicBezTo>
                      <a:cubicBezTo>
                        <a:pt x="22211" y="100784"/>
                        <a:pt x="21824" y="100785"/>
                        <a:pt x="21437" y="100785"/>
                      </a:cubicBezTo>
                      <a:cubicBezTo>
                        <a:pt x="19716" y="100785"/>
                        <a:pt x="17994" y="100753"/>
                        <a:pt x="16272" y="100720"/>
                      </a:cubicBezTo>
                      <a:cubicBezTo>
                        <a:pt x="15934" y="102889"/>
                        <a:pt x="15596" y="105057"/>
                        <a:pt x="15278" y="107245"/>
                      </a:cubicBezTo>
                      <a:cubicBezTo>
                        <a:pt x="16929" y="107384"/>
                        <a:pt x="18600" y="107524"/>
                        <a:pt x="20251" y="107603"/>
                      </a:cubicBezTo>
                      <a:cubicBezTo>
                        <a:pt x="20490" y="107603"/>
                        <a:pt x="20490" y="107941"/>
                        <a:pt x="20251" y="107961"/>
                      </a:cubicBezTo>
                      <a:cubicBezTo>
                        <a:pt x="19798" y="107972"/>
                        <a:pt x="19345" y="107977"/>
                        <a:pt x="18892" y="107977"/>
                      </a:cubicBezTo>
                      <a:cubicBezTo>
                        <a:pt x="17654" y="107977"/>
                        <a:pt x="16416" y="107940"/>
                        <a:pt x="15178" y="107882"/>
                      </a:cubicBezTo>
                      <a:cubicBezTo>
                        <a:pt x="15039" y="108837"/>
                        <a:pt x="14920" y="109811"/>
                        <a:pt x="14780" y="110766"/>
                      </a:cubicBezTo>
                      <a:cubicBezTo>
                        <a:pt x="15696" y="110866"/>
                        <a:pt x="16611" y="110965"/>
                        <a:pt x="17506" y="111005"/>
                      </a:cubicBezTo>
                      <a:cubicBezTo>
                        <a:pt x="17937" y="111044"/>
                        <a:pt x="17943" y="111682"/>
                        <a:pt x="17525" y="111682"/>
                      </a:cubicBezTo>
                      <a:cubicBezTo>
                        <a:pt x="17519" y="111682"/>
                        <a:pt x="17512" y="111681"/>
                        <a:pt x="17506" y="111681"/>
                      </a:cubicBezTo>
                      <a:cubicBezTo>
                        <a:pt x="16571" y="111622"/>
                        <a:pt x="15636" y="111562"/>
                        <a:pt x="14701" y="111482"/>
                      </a:cubicBezTo>
                      <a:cubicBezTo>
                        <a:pt x="14681" y="111622"/>
                        <a:pt x="14661" y="111761"/>
                        <a:pt x="14641" y="111900"/>
                      </a:cubicBezTo>
                      <a:cubicBezTo>
                        <a:pt x="14044" y="116694"/>
                        <a:pt x="13686" y="121508"/>
                        <a:pt x="13885" y="126322"/>
                      </a:cubicBezTo>
                      <a:cubicBezTo>
                        <a:pt x="13985" y="128689"/>
                        <a:pt x="14243" y="131057"/>
                        <a:pt x="14681" y="133384"/>
                      </a:cubicBezTo>
                      <a:cubicBezTo>
                        <a:pt x="15119" y="135692"/>
                        <a:pt x="15775" y="138119"/>
                        <a:pt x="17108" y="140068"/>
                      </a:cubicBezTo>
                      <a:cubicBezTo>
                        <a:pt x="17456" y="140591"/>
                        <a:pt x="17923" y="140812"/>
                        <a:pt x="18376" y="140812"/>
                      </a:cubicBezTo>
                      <a:cubicBezTo>
                        <a:pt x="18854" y="140812"/>
                        <a:pt x="19318" y="140566"/>
                        <a:pt x="19614" y="140168"/>
                      </a:cubicBezTo>
                      <a:cubicBezTo>
                        <a:pt x="19714" y="140367"/>
                        <a:pt x="19813" y="140585"/>
                        <a:pt x="19933" y="140784"/>
                      </a:cubicBezTo>
                      <a:cubicBezTo>
                        <a:pt x="20147" y="141152"/>
                        <a:pt x="20504" y="141316"/>
                        <a:pt x="20861" y="141316"/>
                      </a:cubicBezTo>
                      <a:cubicBezTo>
                        <a:pt x="21431" y="141316"/>
                        <a:pt x="22002" y="140900"/>
                        <a:pt x="22002" y="140227"/>
                      </a:cubicBezTo>
                      <a:cubicBezTo>
                        <a:pt x="22002" y="137303"/>
                        <a:pt x="21882" y="134359"/>
                        <a:pt x="21882" y="131415"/>
                      </a:cubicBezTo>
                      <a:cubicBezTo>
                        <a:pt x="21862" y="128411"/>
                        <a:pt x="22121" y="125387"/>
                        <a:pt x="22340" y="122383"/>
                      </a:cubicBezTo>
                      <a:cubicBezTo>
                        <a:pt x="22340" y="122364"/>
                        <a:pt x="22340" y="122344"/>
                        <a:pt x="22340" y="122324"/>
                      </a:cubicBezTo>
                      <a:cubicBezTo>
                        <a:pt x="20768" y="122145"/>
                        <a:pt x="19217" y="122006"/>
                        <a:pt x="17645" y="121926"/>
                      </a:cubicBezTo>
                      <a:cubicBezTo>
                        <a:pt x="17287" y="121906"/>
                        <a:pt x="17287" y="121349"/>
                        <a:pt x="17645" y="121349"/>
                      </a:cubicBezTo>
                      <a:cubicBezTo>
                        <a:pt x="19217" y="121389"/>
                        <a:pt x="20808" y="121488"/>
                        <a:pt x="22379" y="121628"/>
                      </a:cubicBezTo>
                      <a:cubicBezTo>
                        <a:pt x="22459" y="120434"/>
                        <a:pt x="22539" y="119221"/>
                        <a:pt x="22598" y="118027"/>
                      </a:cubicBezTo>
                      <a:cubicBezTo>
                        <a:pt x="22064" y="118010"/>
                        <a:pt x="21529" y="118002"/>
                        <a:pt x="20995" y="118002"/>
                      </a:cubicBezTo>
                      <a:cubicBezTo>
                        <a:pt x="19601" y="118002"/>
                        <a:pt x="18210" y="118062"/>
                        <a:pt x="16829" y="118206"/>
                      </a:cubicBezTo>
                      <a:cubicBezTo>
                        <a:pt x="16823" y="118206"/>
                        <a:pt x="16817" y="118207"/>
                        <a:pt x="16811" y="118207"/>
                      </a:cubicBezTo>
                      <a:cubicBezTo>
                        <a:pt x="16491" y="118207"/>
                        <a:pt x="16498" y="117708"/>
                        <a:pt x="16829" y="117669"/>
                      </a:cubicBezTo>
                      <a:cubicBezTo>
                        <a:pt x="18759" y="117430"/>
                        <a:pt x="20689" y="117351"/>
                        <a:pt x="22638" y="117351"/>
                      </a:cubicBezTo>
                      <a:cubicBezTo>
                        <a:pt x="22877" y="112556"/>
                        <a:pt x="22996" y="107762"/>
                        <a:pt x="23255" y="102968"/>
                      </a:cubicBezTo>
                      <a:cubicBezTo>
                        <a:pt x="23613" y="96324"/>
                        <a:pt x="24070" y="89700"/>
                        <a:pt x="24727" y="83095"/>
                      </a:cubicBezTo>
                      <a:cubicBezTo>
                        <a:pt x="24826" y="82001"/>
                        <a:pt x="24946" y="80907"/>
                        <a:pt x="25065" y="79833"/>
                      </a:cubicBezTo>
                      <a:cubicBezTo>
                        <a:pt x="24329" y="79813"/>
                        <a:pt x="23593" y="79793"/>
                        <a:pt x="22877" y="79773"/>
                      </a:cubicBezTo>
                      <a:cubicBezTo>
                        <a:pt x="22519" y="79753"/>
                        <a:pt x="22519" y="79216"/>
                        <a:pt x="22877" y="79216"/>
                      </a:cubicBezTo>
                      <a:cubicBezTo>
                        <a:pt x="23633" y="79196"/>
                        <a:pt x="24389" y="79157"/>
                        <a:pt x="25145" y="79137"/>
                      </a:cubicBezTo>
                      <a:cubicBezTo>
                        <a:pt x="25562" y="75556"/>
                        <a:pt x="26080" y="71975"/>
                        <a:pt x="26577" y="68375"/>
                      </a:cubicBezTo>
                      <a:cubicBezTo>
                        <a:pt x="27174" y="67261"/>
                        <a:pt x="28049" y="66326"/>
                        <a:pt x="28984" y="65450"/>
                      </a:cubicBezTo>
                      <a:cubicBezTo>
                        <a:pt x="29640" y="65450"/>
                        <a:pt x="30317" y="65570"/>
                        <a:pt x="30973" y="65649"/>
                      </a:cubicBezTo>
                      <a:cubicBezTo>
                        <a:pt x="31163" y="65667"/>
                        <a:pt x="31348" y="65676"/>
                        <a:pt x="31529" y="65676"/>
                      </a:cubicBezTo>
                      <a:cubicBezTo>
                        <a:pt x="32756" y="65676"/>
                        <a:pt x="33799" y="65263"/>
                        <a:pt x="34753" y="64396"/>
                      </a:cubicBezTo>
                      <a:cubicBezTo>
                        <a:pt x="35034" y="64132"/>
                        <a:pt x="34779" y="63702"/>
                        <a:pt x="34467" y="63702"/>
                      </a:cubicBezTo>
                      <a:cubicBezTo>
                        <a:pt x="34404" y="63702"/>
                        <a:pt x="34339" y="63719"/>
                        <a:pt x="34275" y="63760"/>
                      </a:cubicBezTo>
                      <a:cubicBezTo>
                        <a:pt x="33535" y="64238"/>
                        <a:pt x="32828" y="64397"/>
                        <a:pt x="32097" y="64397"/>
                      </a:cubicBezTo>
                      <a:cubicBezTo>
                        <a:pt x="31551" y="64397"/>
                        <a:pt x="30992" y="64308"/>
                        <a:pt x="30396" y="64197"/>
                      </a:cubicBezTo>
                      <a:cubicBezTo>
                        <a:pt x="32067" y="62705"/>
                        <a:pt x="33301" y="61094"/>
                        <a:pt x="34156" y="58985"/>
                      </a:cubicBezTo>
                      <a:cubicBezTo>
                        <a:pt x="35151" y="56519"/>
                        <a:pt x="35688" y="53833"/>
                        <a:pt x="36324" y="51247"/>
                      </a:cubicBezTo>
                      <a:cubicBezTo>
                        <a:pt x="36407" y="50926"/>
                        <a:pt x="36156" y="50719"/>
                        <a:pt x="35907" y="50719"/>
                      </a:cubicBezTo>
                      <a:cubicBezTo>
                        <a:pt x="35740" y="50719"/>
                        <a:pt x="35573" y="50812"/>
                        <a:pt x="35509" y="51028"/>
                      </a:cubicBezTo>
                      <a:cubicBezTo>
                        <a:pt x="34633" y="53634"/>
                        <a:pt x="33798" y="56240"/>
                        <a:pt x="32704" y="58767"/>
                      </a:cubicBezTo>
                      <a:cubicBezTo>
                        <a:pt x="31709" y="61054"/>
                        <a:pt x="29959" y="62506"/>
                        <a:pt x="28128" y="64078"/>
                      </a:cubicBezTo>
                      <a:cubicBezTo>
                        <a:pt x="27731" y="64177"/>
                        <a:pt x="27392" y="64376"/>
                        <a:pt x="27174" y="64774"/>
                      </a:cubicBezTo>
                      <a:cubicBezTo>
                        <a:pt x="27154" y="64834"/>
                        <a:pt x="27134" y="64913"/>
                        <a:pt x="27154" y="64973"/>
                      </a:cubicBezTo>
                      <a:cubicBezTo>
                        <a:pt x="27114" y="65013"/>
                        <a:pt x="27074" y="65053"/>
                        <a:pt x="27034" y="65092"/>
                      </a:cubicBezTo>
                      <a:cubicBezTo>
                        <a:pt x="27114" y="64436"/>
                        <a:pt x="27213" y="63780"/>
                        <a:pt x="27293" y="63123"/>
                      </a:cubicBezTo>
                      <a:cubicBezTo>
                        <a:pt x="27472" y="61810"/>
                        <a:pt x="27631" y="60477"/>
                        <a:pt x="27770" y="59164"/>
                      </a:cubicBezTo>
                      <a:cubicBezTo>
                        <a:pt x="26219" y="58985"/>
                        <a:pt x="24667" y="58627"/>
                        <a:pt x="23275" y="58448"/>
                      </a:cubicBezTo>
                      <a:cubicBezTo>
                        <a:pt x="22982" y="58409"/>
                        <a:pt x="22957" y="57950"/>
                        <a:pt x="23256" y="57950"/>
                      </a:cubicBezTo>
                      <a:cubicBezTo>
                        <a:pt x="23262" y="57950"/>
                        <a:pt x="23268" y="57951"/>
                        <a:pt x="23275" y="57951"/>
                      </a:cubicBezTo>
                      <a:cubicBezTo>
                        <a:pt x="24727" y="58070"/>
                        <a:pt x="26159" y="58269"/>
                        <a:pt x="27611" y="58408"/>
                      </a:cubicBezTo>
                      <a:cubicBezTo>
                        <a:pt x="27691" y="58428"/>
                        <a:pt x="27770" y="58428"/>
                        <a:pt x="27830" y="58428"/>
                      </a:cubicBezTo>
                      <a:cubicBezTo>
                        <a:pt x="27890" y="57891"/>
                        <a:pt x="27949" y="57354"/>
                        <a:pt x="27989" y="56817"/>
                      </a:cubicBezTo>
                      <a:cubicBezTo>
                        <a:pt x="26577" y="56777"/>
                        <a:pt x="25164" y="56638"/>
                        <a:pt x="23832" y="56618"/>
                      </a:cubicBezTo>
                      <a:cubicBezTo>
                        <a:pt x="23573" y="56618"/>
                        <a:pt x="23573" y="56220"/>
                        <a:pt x="23832" y="56220"/>
                      </a:cubicBezTo>
                      <a:cubicBezTo>
                        <a:pt x="24101" y="56216"/>
                        <a:pt x="24370" y="56215"/>
                        <a:pt x="24639" y="56215"/>
                      </a:cubicBezTo>
                      <a:cubicBezTo>
                        <a:pt x="25777" y="56215"/>
                        <a:pt x="26906" y="56244"/>
                        <a:pt x="28049" y="56260"/>
                      </a:cubicBezTo>
                      <a:cubicBezTo>
                        <a:pt x="28089" y="55703"/>
                        <a:pt x="28128" y="55146"/>
                        <a:pt x="28188" y="54589"/>
                      </a:cubicBezTo>
                      <a:cubicBezTo>
                        <a:pt x="27591" y="54569"/>
                        <a:pt x="27014" y="54549"/>
                        <a:pt x="26438" y="54549"/>
                      </a:cubicBezTo>
                      <a:cubicBezTo>
                        <a:pt x="26199" y="54549"/>
                        <a:pt x="26199" y="54171"/>
                        <a:pt x="26438" y="54171"/>
                      </a:cubicBezTo>
                      <a:cubicBezTo>
                        <a:pt x="27014" y="54171"/>
                        <a:pt x="27611" y="54151"/>
                        <a:pt x="28208" y="54132"/>
                      </a:cubicBezTo>
                      <a:cubicBezTo>
                        <a:pt x="28745" y="46930"/>
                        <a:pt x="28825" y="39709"/>
                        <a:pt x="28646" y="32488"/>
                      </a:cubicBezTo>
                      <a:cubicBezTo>
                        <a:pt x="28626" y="31812"/>
                        <a:pt x="28606" y="31136"/>
                        <a:pt x="28566" y="30459"/>
                      </a:cubicBezTo>
                      <a:cubicBezTo>
                        <a:pt x="27452" y="30439"/>
                        <a:pt x="26318" y="30419"/>
                        <a:pt x="25204" y="30419"/>
                      </a:cubicBezTo>
                      <a:cubicBezTo>
                        <a:pt x="24906" y="30419"/>
                        <a:pt x="24906" y="29982"/>
                        <a:pt x="25204" y="29962"/>
                      </a:cubicBezTo>
                      <a:cubicBezTo>
                        <a:pt x="26298" y="29962"/>
                        <a:pt x="27412" y="29902"/>
                        <a:pt x="28526" y="29882"/>
                      </a:cubicBezTo>
                      <a:cubicBezTo>
                        <a:pt x="28506" y="29345"/>
                        <a:pt x="28467" y="28828"/>
                        <a:pt x="28427" y="28291"/>
                      </a:cubicBezTo>
                      <a:cubicBezTo>
                        <a:pt x="27896" y="28304"/>
                        <a:pt x="27366" y="28309"/>
                        <a:pt x="26837" y="28309"/>
                      </a:cubicBezTo>
                      <a:cubicBezTo>
                        <a:pt x="25779" y="28309"/>
                        <a:pt x="24727" y="28291"/>
                        <a:pt x="23692" y="28291"/>
                      </a:cubicBezTo>
                      <a:cubicBezTo>
                        <a:pt x="23314" y="28291"/>
                        <a:pt x="23314" y="27714"/>
                        <a:pt x="23692" y="27714"/>
                      </a:cubicBezTo>
                      <a:cubicBezTo>
                        <a:pt x="25244" y="27714"/>
                        <a:pt x="26816" y="27595"/>
                        <a:pt x="28367" y="27495"/>
                      </a:cubicBezTo>
                      <a:cubicBezTo>
                        <a:pt x="28148" y="24591"/>
                        <a:pt x="27810" y="21726"/>
                        <a:pt x="27492" y="18842"/>
                      </a:cubicBezTo>
                      <a:cubicBezTo>
                        <a:pt x="26318" y="18802"/>
                        <a:pt x="25184" y="18703"/>
                        <a:pt x="24110" y="18643"/>
                      </a:cubicBezTo>
                      <a:cubicBezTo>
                        <a:pt x="23792" y="18623"/>
                        <a:pt x="23772" y="18126"/>
                        <a:pt x="24110" y="18126"/>
                      </a:cubicBezTo>
                      <a:cubicBezTo>
                        <a:pt x="24884" y="18140"/>
                        <a:pt x="25657" y="18154"/>
                        <a:pt x="26438" y="18154"/>
                      </a:cubicBezTo>
                      <a:cubicBezTo>
                        <a:pt x="26761" y="18154"/>
                        <a:pt x="27086" y="18151"/>
                        <a:pt x="27412" y="18146"/>
                      </a:cubicBezTo>
                      <a:cubicBezTo>
                        <a:pt x="27392" y="18006"/>
                        <a:pt x="27373" y="17867"/>
                        <a:pt x="27353" y="17728"/>
                      </a:cubicBezTo>
                      <a:cubicBezTo>
                        <a:pt x="27353" y="17608"/>
                        <a:pt x="27333" y="17489"/>
                        <a:pt x="27313" y="17370"/>
                      </a:cubicBezTo>
                      <a:cubicBezTo>
                        <a:pt x="27611" y="16256"/>
                        <a:pt x="27930" y="15142"/>
                        <a:pt x="28387" y="14068"/>
                      </a:cubicBezTo>
                      <a:cubicBezTo>
                        <a:pt x="29382" y="11859"/>
                        <a:pt x="30456" y="9651"/>
                        <a:pt x="31550" y="7483"/>
                      </a:cubicBezTo>
                      <a:cubicBezTo>
                        <a:pt x="31728" y="7140"/>
                        <a:pt x="31443" y="6835"/>
                        <a:pt x="31151" y="6835"/>
                      </a:cubicBezTo>
                      <a:cubicBezTo>
                        <a:pt x="31020" y="6835"/>
                        <a:pt x="30887" y="6897"/>
                        <a:pt x="30794" y="7045"/>
                      </a:cubicBezTo>
                      <a:cubicBezTo>
                        <a:pt x="29899" y="8438"/>
                        <a:pt x="28924" y="9771"/>
                        <a:pt x="28049" y="11183"/>
                      </a:cubicBezTo>
                      <a:cubicBezTo>
                        <a:pt x="28208" y="11183"/>
                        <a:pt x="28367" y="11203"/>
                        <a:pt x="28546" y="11223"/>
                      </a:cubicBezTo>
                      <a:cubicBezTo>
                        <a:pt x="28685" y="11243"/>
                        <a:pt x="28685" y="11521"/>
                        <a:pt x="28546" y="11541"/>
                      </a:cubicBezTo>
                      <a:cubicBezTo>
                        <a:pt x="28288" y="11581"/>
                        <a:pt x="28029" y="11621"/>
                        <a:pt x="27750" y="11641"/>
                      </a:cubicBezTo>
                      <a:cubicBezTo>
                        <a:pt x="27452" y="12138"/>
                        <a:pt x="27174" y="12635"/>
                        <a:pt x="26915" y="13153"/>
                      </a:cubicBezTo>
                      <a:cubicBezTo>
                        <a:pt x="26875" y="12675"/>
                        <a:pt x="26835" y="12198"/>
                        <a:pt x="26816" y="11720"/>
                      </a:cubicBezTo>
                      <a:cubicBezTo>
                        <a:pt x="26179" y="11760"/>
                        <a:pt x="25542" y="11780"/>
                        <a:pt x="24926" y="11780"/>
                      </a:cubicBezTo>
                      <a:cubicBezTo>
                        <a:pt x="24588" y="11780"/>
                        <a:pt x="24588" y="11263"/>
                        <a:pt x="24926" y="11243"/>
                      </a:cubicBezTo>
                      <a:cubicBezTo>
                        <a:pt x="25542" y="11243"/>
                        <a:pt x="26159" y="11203"/>
                        <a:pt x="26776" y="11163"/>
                      </a:cubicBezTo>
                      <a:cubicBezTo>
                        <a:pt x="26597" y="8478"/>
                        <a:pt x="26497" y="5772"/>
                        <a:pt x="26517" y="3067"/>
                      </a:cubicBezTo>
                      <a:cubicBezTo>
                        <a:pt x="26517" y="2450"/>
                        <a:pt x="26010" y="2107"/>
                        <a:pt x="25511" y="2107"/>
                      </a:cubicBezTo>
                      <a:cubicBezTo>
                        <a:pt x="25109" y="2107"/>
                        <a:pt x="24712" y="2329"/>
                        <a:pt x="24588" y="2808"/>
                      </a:cubicBezTo>
                      <a:cubicBezTo>
                        <a:pt x="24389" y="3505"/>
                        <a:pt x="24229" y="4221"/>
                        <a:pt x="24110" y="4917"/>
                      </a:cubicBezTo>
                      <a:cubicBezTo>
                        <a:pt x="24011" y="3385"/>
                        <a:pt x="23891" y="1774"/>
                        <a:pt x="23215" y="441"/>
                      </a:cubicBezTo>
                      <a:cubicBezTo>
                        <a:pt x="23060" y="141"/>
                        <a:pt x="22763" y="1"/>
                        <a:pt x="2246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333" name="Google Shape;2333;p47"/>
              <p:cNvGrpSpPr/>
              <p:nvPr/>
            </p:nvGrpSpPr>
            <p:grpSpPr>
              <a:xfrm>
                <a:off x="-690589" y="3937402"/>
                <a:ext cx="10069270" cy="1206103"/>
                <a:chOff x="-690589" y="3937402"/>
                <a:chExt cx="10069270" cy="1206103"/>
              </a:xfrm>
            </p:grpSpPr>
            <p:sp>
              <p:nvSpPr>
                <p:cNvPr id="2334" name="Google Shape;2334;p47"/>
                <p:cNvSpPr/>
                <p:nvPr/>
              </p:nvSpPr>
              <p:spPr>
                <a:xfrm>
                  <a:off x="-690589" y="4018474"/>
                  <a:ext cx="5694583" cy="10169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263" h="23619" extrusionOk="0">
                      <a:moveTo>
                        <a:pt x="16770" y="4542"/>
                      </a:moveTo>
                      <a:cubicBezTo>
                        <a:pt x="16790" y="4601"/>
                        <a:pt x="16810" y="4681"/>
                        <a:pt x="16850" y="4761"/>
                      </a:cubicBezTo>
                      <a:cubicBezTo>
                        <a:pt x="16810" y="4681"/>
                        <a:pt x="16770" y="4621"/>
                        <a:pt x="16730" y="4542"/>
                      </a:cubicBezTo>
                      <a:close/>
                      <a:moveTo>
                        <a:pt x="114761" y="5616"/>
                      </a:moveTo>
                      <a:cubicBezTo>
                        <a:pt x="114761" y="5616"/>
                        <a:pt x="114781" y="5636"/>
                        <a:pt x="114801" y="5636"/>
                      </a:cubicBezTo>
                      <a:cubicBezTo>
                        <a:pt x="114761" y="5696"/>
                        <a:pt x="114722" y="5775"/>
                        <a:pt x="114682" y="5835"/>
                      </a:cubicBezTo>
                      <a:cubicBezTo>
                        <a:pt x="114702" y="5775"/>
                        <a:pt x="114742" y="5696"/>
                        <a:pt x="114761" y="5616"/>
                      </a:cubicBezTo>
                      <a:close/>
                      <a:moveTo>
                        <a:pt x="77403" y="7406"/>
                      </a:moveTo>
                      <a:cubicBezTo>
                        <a:pt x="77443" y="7486"/>
                        <a:pt x="77463" y="7565"/>
                        <a:pt x="77502" y="7625"/>
                      </a:cubicBezTo>
                      <a:cubicBezTo>
                        <a:pt x="77463" y="7565"/>
                        <a:pt x="77423" y="7486"/>
                        <a:pt x="77383" y="7406"/>
                      </a:cubicBezTo>
                      <a:close/>
                      <a:moveTo>
                        <a:pt x="33301" y="10848"/>
                      </a:moveTo>
                      <a:cubicBezTo>
                        <a:pt x="33321" y="10927"/>
                        <a:pt x="33361" y="11007"/>
                        <a:pt x="33381" y="11086"/>
                      </a:cubicBezTo>
                      <a:cubicBezTo>
                        <a:pt x="33341" y="11007"/>
                        <a:pt x="33301" y="10927"/>
                        <a:pt x="33261" y="10868"/>
                      </a:cubicBezTo>
                      <a:cubicBezTo>
                        <a:pt x="33281" y="10868"/>
                        <a:pt x="33281" y="10868"/>
                        <a:pt x="33301" y="10848"/>
                      </a:cubicBezTo>
                      <a:close/>
                      <a:moveTo>
                        <a:pt x="87250" y="11882"/>
                      </a:moveTo>
                      <a:lnTo>
                        <a:pt x="87250" y="11882"/>
                      </a:lnTo>
                      <a:cubicBezTo>
                        <a:pt x="87409" y="12081"/>
                        <a:pt x="87588" y="12260"/>
                        <a:pt x="87787" y="12419"/>
                      </a:cubicBezTo>
                      <a:cubicBezTo>
                        <a:pt x="87827" y="12459"/>
                        <a:pt x="87867" y="12499"/>
                        <a:pt x="87926" y="12539"/>
                      </a:cubicBezTo>
                      <a:cubicBezTo>
                        <a:pt x="87807" y="12718"/>
                        <a:pt x="87707" y="12917"/>
                        <a:pt x="87608" y="13116"/>
                      </a:cubicBezTo>
                      <a:cubicBezTo>
                        <a:pt x="87508" y="12698"/>
                        <a:pt x="87389" y="12280"/>
                        <a:pt x="87250" y="11882"/>
                      </a:cubicBezTo>
                      <a:close/>
                      <a:moveTo>
                        <a:pt x="88483" y="12936"/>
                      </a:moveTo>
                      <a:cubicBezTo>
                        <a:pt x="88523" y="12956"/>
                        <a:pt x="88543" y="12976"/>
                        <a:pt x="88583" y="12996"/>
                      </a:cubicBezTo>
                      <a:cubicBezTo>
                        <a:pt x="88503" y="13135"/>
                        <a:pt x="88424" y="13275"/>
                        <a:pt x="88344" y="13434"/>
                      </a:cubicBezTo>
                      <a:cubicBezTo>
                        <a:pt x="88384" y="13255"/>
                        <a:pt x="88443" y="13096"/>
                        <a:pt x="88483" y="12936"/>
                      </a:cubicBezTo>
                      <a:close/>
                      <a:moveTo>
                        <a:pt x="121406" y="13155"/>
                      </a:moveTo>
                      <a:cubicBezTo>
                        <a:pt x="121425" y="13175"/>
                        <a:pt x="121445" y="13175"/>
                        <a:pt x="121445" y="13195"/>
                      </a:cubicBezTo>
                      <a:cubicBezTo>
                        <a:pt x="121406" y="13275"/>
                        <a:pt x="121366" y="13354"/>
                        <a:pt x="121326" y="13434"/>
                      </a:cubicBezTo>
                      <a:cubicBezTo>
                        <a:pt x="121346" y="13354"/>
                        <a:pt x="121386" y="13255"/>
                        <a:pt x="121406" y="13155"/>
                      </a:cubicBezTo>
                      <a:close/>
                      <a:moveTo>
                        <a:pt x="47146" y="12777"/>
                      </a:moveTo>
                      <a:cubicBezTo>
                        <a:pt x="47166" y="12897"/>
                        <a:pt x="47186" y="12996"/>
                        <a:pt x="47206" y="13096"/>
                      </a:cubicBezTo>
                      <a:cubicBezTo>
                        <a:pt x="47226" y="13235"/>
                        <a:pt x="47246" y="13374"/>
                        <a:pt x="47266" y="13493"/>
                      </a:cubicBezTo>
                      <a:cubicBezTo>
                        <a:pt x="47206" y="13414"/>
                        <a:pt x="47146" y="13334"/>
                        <a:pt x="47087" y="13275"/>
                      </a:cubicBezTo>
                      <a:cubicBezTo>
                        <a:pt x="47106" y="13096"/>
                        <a:pt x="47126" y="12936"/>
                        <a:pt x="47146" y="12777"/>
                      </a:cubicBezTo>
                      <a:close/>
                      <a:moveTo>
                        <a:pt x="3263" y="13593"/>
                      </a:moveTo>
                      <a:lnTo>
                        <a:pt x="3263" y="13593"/>
                      </a:lnTo>
                      <a:cubicBezTo>
                        <a:pt x="3323" y="13653"/>
                        <a:pt x="3402" y="13712"/>
                        <a:pt x="3482" y="13772"/>
                      </a:cubicBezTo>
                      <a:cubicBezTo>
                        <a:pt x="3502" y="13852"/>
                        <a:pt x="3522" y="13931"/>
                        <a:pt x="3561" y="14011"/>
                      </a:cubicBezTo>
                      <a:cubicBezTo>
                        <a:pt x="3462" y="13871"/>
                        <a:pt x="3362" y="13732"/>
                        <a:pt x="3263" y="13593"/>
                      </a:cubicBezTo>
                      <a:close/>
                      <a:moveTo>
                        <a:pt x="8634" y="10708"/>
                      </a:moveTo>
                      <a:cubicBezTo>
                        <a:pt x="8654" y="10828"/>
                        <a:pt x="8654" y="10947"/>
                        <a:pt x="8674" y="11086"/>
                      </a:cubicBezTo>
                      <a:cubicBezTo>
                        <a:pt x="8753" y="11643"/>
                        <a:pt x="8833" y="12419"/>
                        <a:pt x="8873" y="13295"/>
                      </a:cubicBezTo>
                      <a:cubicBezTo>
                        <a:pt x="8873" y="13334"/>
                        <a:pt x="8873" y="13374"/>
                        <a:pt x="8873" y="13414"/>
                      </a:cubicBezTo>
                      <a:cubicBezTo>
                        <a:pt x="8793" y="13613"/>
                        <a:pt x="8734" y="13832"/>
                        <a:pt x="8694" y="14031"/>
                      </a:cubicBezTo>
                      <a:cubicBezTo>
                        <a:pt x="8594" y="13295"/>
                        <a:pt x="8435" y="12539"/>
                        <a:pt x="8216" y="11822"/>
                      </a:cubicBezTo>
                      <a:cubicBezTo>
                        <a:pt x="8236" y="11703"/>
                        <a:pt x="8236" y="11584"/>
                        <a:pt x="8236" y="11464"/>
                      </a:cubicBezTo>
                      <a:cubicBezTo>
                        <a:pt x="8296" y="11265"/>
                        <a:pt x="8375" y="11086"/>
                        <a:pt x="8475" y="10888"/>
                      </a:cubicBezTo>
                      <a:cubicBezTo>
                        <a:pt x="8574" y="10888"/>
                        <a:pt x="8634" y="10808"/>
                        <a:pt x="8634" y="10708"/>
                      </a:cubicBezTo>
                      <a:close/>
                      <a:moveTo>
                        <a:pt x="80356" y="14617"/>
                      </a:moveTo>
                      <a:cubicBezTo>
                        <a:pt x="80353" y="14627"/>
                        <a:pt x="80350" y="14637"/>
                        <a:pt x="80347" y="14647"/>
                      </a:cubicBezTo>
                      <a:cubicBezTo>
                        <a:pt x="80347" y="14638"/>
                        <a:pt x="80352" y="14628"/>
                        <a:pt x="80356" y="14617"/>
                      </a:cubicBezTo>
                      <a:close/>
                      <a:moveTo>
                        <a:pt x="49016" y="13354"/>
                      </a:moveTo>
                      <a:cubicBezTo>
                        <a:pt x="49016" y="13374"/>
                        <a:pt x="48996" y="13394"/>
                        <a:pt x="48996" y="13414"/>
                      </a:cubicBezTo>
                      <a:cubicBezTo>
                        <a:pt x="48857" y="13752"/>
                        <a:pt x="48718" y="14170"/>
                        <a:pt x="48559" y="14667"/>
                      </a:cubicBezTo>
                      <a:cubicBezTo>
                        <a:pt x="48579" y="14548"/>
                        <a:pt x="48598" y="14409"/>
                        <a:pt x="48598" y="14289"/>
                      </a:cubicBezTo>
                      <a:cubicBezTo>
                        <a:pt x="48618" y="14170"/>
                        <a:pt x="48618" y="14050"/>
                        <a:pt x="48638" y="13931"/>
                      </a:cubicBezTo>
                      <a:cubicBezTo>
                        <a:pt x="48638" y="13832"/>
                        <a:pt x="48658" y="13732"/>
                        <a:pt x="48678" y="13613"/>
                      </a:cubicBezTo>
                      <a:cubicBezTo>
                        <a:pt x="48777" y="13533"/>
                        <a:pt x="48897" y="13434"/>
                        <a:pt x="49016" y="13354"/>
                      </a:cubicBezTo>
                      <a:close/>
                      <a:moveTo>
                        <a:pt x="96918" y="12797"/>
                      </a:moveTo>
                      <a:cubicBezTo>
                        <a:pt x="97037" y="13076"/>
                        <a:pt x="97156" y="13394"/>
                        <a:pt x="97276" y="13712"/>
                      </a:cubicBezTo>
                      <a:cubicBezTo>
                        <a:pt x="97296" y="13772"/>
                        <a:pt x="97316" y="13812"/>
                        <a:pt x="97335" y="13852"/>
                      </a:cubicBezTo>
                      <a:cubicBezTo>
                        <a:pt x="97316" y="13871"/>
                        <a:pt x="97316" y="13871"/>
                        <a:pt x="97296" y="13891"/>
                      </a:cubicBezTo>
                      <a:cubicBezTo>
                        <a:pt x="97196" y="14031"/>
                        <a:pt x="97097" y="14170"/>
                        <a:pt x="96977" y="14309"/>
                      </a:cubicBezTo>
                      <a:cubicBezTo>
                        <a:pt x="96918" y="14389"/>
                        <a:pt x="96858" y="14468"/>
                        <a:pt x="96818" y="14548"/>
                      </a:cubicBezTo>
                      <a:cubicBezTo>
                        <a:pt x="96778" y="14607"/>
                        <a:pt x="96719" y="14667"/>
                        <a:pt x="96679" y="14727"/>
                      </a:cubicBezTo>
                      <a:cubicBezTo>
                        <a:pt x="96659" y="14687"/>
                        <a:pt x="96639" y="14647"/>
                        <a:pt x="96639" y="14627"/>
                      </a:cubicBezTo>
                      <a:cubicBezTo>
                        <a:pt x="96420" y="14269"/>
                        <a:pt x="96221" y="13971"/>
                        <a:pt x="96023" y="13712"/>
                      </a:cubicBezTo>
                      <a:cubicBezTo>
                        <a:pt x="96042" y="13633"/>
                        <a:pt x="96062" y="13553"/>
                        <a:pt x="96082" y="13493"/>
                      </a:cubicBezTo>
                      <a:cubicBezTo>
                        <a:pt x="96381" y="13295"/>
                        <a:pt x="96659" y="13056"/>
                        <a:pt x="96918" y="12797"/>
                      </a:cubicBezTo>
                      <a:close/>
                      <a:moveTo>
                        <a:pt x="11459" y="13275"/>
                      </a:moveTo>
                      <a:cubicBezTo>
                        <a:pt x="11339" y="13553"/>
                        <a:pt x="11220" y="13852"/>
                        <a:pt x="11101" y="14170"/>
                      </a:cubicBezTo>
                      <a:cubicBezTo>
                        <a:pt x="10981" y="14488"/>
                        <a:pt x="10862" y="14826"/>
                        <a:pt x="10763" y="15204"/>
                      </a:cubicBezTo>
                      <a:cubicBezTo>
                        <a:pt x="10763" y="15184"/>
                        <a:pt x="10763" y="15164"/>
                        <a:pt x="10763" y="15145"/>
                      </a:cubicBezTo>
                      <a:cubicBezTo>
                        <a:pt x="10743" y="15105"/>
                        <a:pt x="10743" y="15085"/>
                        <a:pt x="10743" y="15045"/>
                      </a:cubicBezTo>
                      <a:cubicBezTo>
                        <a:pt x="10723" y="14985"/>
                        <a:pt x="10723" y="14926"/>
                        <a:pt x="10703" y="14866"/>
                      </a:cubicBezTo>
                      <a:cubicBezTo>
                        <a:pt x="10703" y="14806"/>
                        <a:pt x="10683" y="14747"/>
                        <a:pt x="10683" y="14667"/>
                      </a:cubicBezTo>
                      <a:cubicBezTo>
                        <a:pt x="10683" y="14647"/>
                        <a:pt x="10663" y="14607"/>
                        <a:pt x="10663" y="14568"/>
                      </a:cubicBezTo>
                      <a:cubicBezTo>
                        <a:pt x="10663" y="14568"/>
                        <a:pt x="10663" y="14548"/>
                        <a:pt x="10663" y="14548"/>
                      </a:cubicBezTo>
                      <a:cubicBezTo>
                        <a:pt x="10643" y="14428"/>
                        <a:pt x="10603" y="14309"/>
                        <a:pt x="10584" y="14210"/>
                      </a:cubicBezTo>
                      <a:cubicBezTo>
                        <a:pt x="10564" y="14150"/>
                        <a:pt x="10564" y="14090"/>
                        <a:pt x="10544" y="14031"/>
                      </a:cubicBezTo>
                      <a:cubicBezTo>
                        <a:pt x="10544" y="13991"/>
                        <a:pt x="10524" y="13951"/>
                        <a:pt x="10524" y="13891"/>
                      </a:cubicBezTo>
                      <a:lnTo>
                        <a:pt x="10504" y="13891"/>
                      </a:lnTo>
                      <a:cubicBezTo>
                        <a:pt x="10822" y="13673"/>
                        <a:pt x="11160" y="13493"/>
                        <a:pt x="11459" y="13275"/>
                      </a:cubicBezTo>
                      <a:close/>
                      <a:moveTo>
                        <a:pt x="43426" y="13553"/>
                      </a:moveTo>
                      <a:lnTo>
                        <a:pt x="43426" y="13553"/>
                      </a:lnTo>
                      <a:cubicBezTo>
                        <a:pt x="43526" y="13593"/>
                        <a:pt x="43645" y="13613"/>
                        <a:pt x="43765" y="13653"/>
                      </a:cubicBezTo>
                      <a:cubicBezTo>
                        <a:pt x="43924" y="13692"/>
                        <a:pt x="44103" y="13712"/>
                        <a:pt x="44262" y="13732"/>
                      </a:cubicBezTo>
                      <a:cubicBezTo>
                        <a:pt x="44202" y="13871"/>
                        <a:pt x="44142" y="14011"/>
                        <a:pt x="44103" y="14170"/>
                      </a:cubicBezTo>
                      <a:cubicBezTo>
                        <a:pt x="43983" y="14488"/>
                        <a:pt x="43864" y="14826"/>
                        <a:pt x="43745" y="15204"/>
                      </a:cubicBezTo>
                      <a:cubicBezTo>
                        <a:pt x="43745" y="15184"/>
                        <a:pt x="43745" y="15164"/>
                        <a:pt x="43745" y="15145"/>
                      </a:cubicBezTo>
                      <a:cubicBezTo>
                        <a:pt x="43745" y="15125"/>
                        <a:pt x="43725" y="15085"/>
                        <a:pt x="43725" y="15045"/>
                      </a:cubicBezTo>
                      <a:cubicBezTo>
                        <a:pt x="43725" y="14985"/>
                        <a:pt x="43705" y="14926"/>
                        <a:pt x="43705" y="14866"/>
                      </a:cubicBezTo>
                      <a:cubicBezTo>
                        <a:pt x="43685" y="14806"/>
                        <a:pt x="43685" y="14747"/>
                        <a:pt x="43665" y="14667"/>
                      </a:cubicBezTo>
                      <a:cubicBezTo>
                        <a:pt x="43665" y="14647"/>
                        <a:pt x="43665" y="14607"/>
                        <a:pt x="43645" y="14568"/>
                      </a:cubicBezTo>
                      <a:cubicBezTo>
                        <a:pt x="43645" y="14568"/>
                        <a:pt x="43645" y="14548"/>
                        <a:pt x="43645" y="14548"/>
                      </a:cubicBezTo>
                      <a:cubicBezTo>
                        <a:pt x="43625" y="14428"/>
                        <a:pt x="43605" y="14309"/>
                        <a:pt x="43585" y="14210"/>
                      </a:cubicBezTo>
                      <a:cubicBezTo>
                        <a:pt x="43566" y="14150"/>
                        <a:pt x="43546" y="14090"/>
                        <a:pt x="43546" y="14031"/>
                      </a:cubicBezTo>
                      <a:cubicBezTo>
                        <a:pt x="43526" y="13991"/>
                        <a:pt x="43526" y="13951"/>
                        <a:pt x="43506" y="13891"/>
                      </a:cubicBezTo>
                      <a:cubicBezTo>
                        <a:pt x="43506" y="13871"/>
                        <a:pt x="43486" y="13832"/>
                        <a:pt x="43486" y="13792"/>
                      </a:cubicBezTo>
                      <a:cubicBezTo>
                        <a:pt x="43486" y="13792"/>
                        <a:pt x="43486" y="13772"/>
                        <a:pt x="43466" y="13772"/>
                      </a:cubicBezTo>
                      <a:cubicBezTo>
                        <a:pt x="43466" y="13692"/>
                        <a:pt x="43446" y="13613"/>
                        <a:pt x="43426" y="13553"/>
                      </a:cubicBezTo>
                      <a:close/>
                      <a:moveTo>
                        <a:pt x="18461" y="12897"/>
                      </a:moveTo>
                      <a:lnTo>
                        <a:pt x="18461" y="12897"/>
                      </a:lnTo>
                      <a:cubicBezTo>
                        <a:pt x="18441" y="13374"/>
                        <a:pt x="18381" y="13852"/>
                        <a:pt x="18302" y="14309"/>
                      </a:cubicBezTo>
                      <a:cubicBezTo>
                        <a:pt x="18242" y="14687"/>
                        <a:pt x="18163" y="15045"/>
                        <a:pt x="18063" y="15403"/>
                      </a:cubicBezTo>
                      <a:cubicBezTo>
                        <a:pt x="18143" y="14767"/>
                        <a:pt x="18242" y="14130"/>
                        <a:pt x="18342" y="13553"/>
                      </a:cubicBezTo>
                      <a:cubicBezTo>
                        <a:pt x="18381" y="13334"/>
                        <a:pt x="18421" y="13116"/>
                        <a:pt x="18461" y="12897"/>
                      </a:cubicBezTo>
                      <a:close/>
                      <a:moveTo>
                        <a:pt x="97713" y="15005"/>
                      </a:moveTo>
                      <a:cubicBezTo>
                        <a:pt x="97753" y="15164"/>
                        <a:pt x="97793" y="15304"/>
                        <a:pt x="97833" y="15463"/>
                      </a:cubicBezTo>
                      <a:cubicBezTo>
                        <a:pt x="97733" y="15483"/>
                        <a:pt x="97634" y="15483"/>
                        <a:pt x="97514" y="15483"/>
                      </a:cubicBezTo>
                      <a:cubicBezTo>
                        <a:pt x="97554" y="15423"/>
                        <a:pt x="97574" y="15363"/>
                        <a:pt x="97594" y="15284"/>
                      </a:cubicBezTo>
                      <a:cubicBezTo>
                        <a:pt x="97634" y="15204"/>
                        <a:pt x="97654" y="15125"/>
                        <a:pt x="97694" y="15025"/>
                      </a:cubicBezTo>
                      <a:cubicBezTo>
                        <a:pt x="97694" y="15025"/>
                        <a:pt x="97694" y="15005"/>
                        <a:pt x="97713" y="15005"/>
                      </a:cubicBezTo>
                      <a:close/>
                      <a:moveTo>
                        <a:pt x="124867" y="15423"/>
                      </a:moveTo>
                      <a:cubicBezTo>
                        <a:pt x="124847" y="15463"/>
                        <a:pt x="124827" y="15503"/>
                        <a:pt x="124807" y="15562"/>
                      </a:cubicBezTo>
                      <a:cubicBezTo>
                        <a:pt x="124807" y="15523"/>
                        <a:pt x="124827" y="15483"/>
                        <a:pt x="124827" y="15443"/>
                      </a:cubicBezTo>
                      <a:cubicBezTo>
                        <a:pt x="124847" y="15443"/>
                        <a:pt x="124847" y="15423"/>
                        <a:pt x="124867" y="15423"/>
                      </a:cubicBezTo>
                      <a:close/>
                      <a:moveTo>
                        <a:pt x="95724" y="14866"/>
                      </a:moveTo>
                      <a:cubicBezTo>
                        <a:pt x="95724" y="14906"/>
                        <a:pt x="95744" y="14946"/>
                        <a:pt x="95764" y="15005"/>
                      </a:cubicBezTo>
                      <a:cubicBezTo>
                        <a:pt x="95824" y="15184"/>
                        <a:pt x="95863" y="15383"/>
                        <a:pt x="95923" y="15602"/>
                      </a:cubicBezTo>
                      <a:cubicBezTo>
                        <a:pt x="95784" y="15602"/>
                        <a:pt x="95645" y="15622"/>
                        <a:pt x="95525" y="15622"/>
                      </a:cubicBezTo>
                      <a:cubicBezTo>
                        <a:pt x="95585" y="15363"/>
                        <a:pt x="95645" y="15105"/>
                        <a:pt x="95724" y="14866"/>
                      </a:cubicBezTo>
                      <a:close/>
                      <a:moveTo>
                        <a:pt x="45654" y="13772"/>
                      </a:moveTo>
                      <a:cubicBezTo>
                        <a:pt x="45774" y="13792"/>
                        <a:pt x="45893" y="13792"/>
                        <a:pt x="46012" y="13812"/>
                      </a:cubicBezTo>
                      <a:cubicBezTo>
                        <a:pt x="45853" y="14409"/>
                        <a:pt x="45714" y="15085"/>
                        <a:pt x="45634" y="15801"/>
                      </a:cubicBezTo>
                      <a:cubicBezTo>
                        <a:pt x="45555" y="15761"/>
                        <a:pt x="45495" y="15741"/>
                        <a:pt x="45416" y="15721"/>
                      </a:cubicBezTo>
                      <a:cubicBezTo>
                        <a:pt x="45435" y="15304"/>
                        <a:pt x="45475" y="14866"/>
                        <a:pt x="45495" y="14488"/>
                      </a:cubicBezTo>
                      <a:cubicBezTo>
                        <a:pt x="45495" y="14448"/>
                        <a:pt x="45495" y="14409"/>
                        <a:pt x="45495" y="14389"/>
                      </a:cubicBezTo>
                      <a:cubicBezTo>
                        <a:pt x="45515" y="14170"/>
                        <a:pt x="45535" y="13971"/>
                        <a:pt x="45555" y="13772"/>
                      </a:cubicBezTo>
                      <a:close/>
                      <a:moveTo>
                        <a:pt x="95366" y="13832"/>
                      </a:moveTo>
                      <a:cubicBezTo>
                        <a:pt x="95386" y="13911"/>
                        <a:pt x="95426" y="13971"/>
                        <a:pt x="95446" y="14050"/>
                      </a:cubicBezTo>
                      <a:cubicBezTo>
                        <a:pt x="95167" y="14488"/>
                        <a:pt x="94849" y="15065"/>
                        <a:pt x="94531" y="15741"/>
                      </a:cubicBezTo>
                      <a:cubicBezTo>
                        <a:pt x="94272" y="15801"/>
                        <a:pt x="94033" y="15841"/>
                        <a:pt x="93795" y="15900"/>
                      </a:cubicBezTo>
                      <a:cubicBezTo>
                        <a:pt x="93814" y="15841"/>
                        <a:pt x="93834" y="15781"/>
                        <a:pt x="93854" y="15741"/>
                      </a:cubicBezTo>
                      <a:cubicBezTo>
                        <a:pt x="93993" y="15324"/>
                        <a:pt x="94053" y="15065"/>
                        <a:pt x="94013" y="15045"/>
                      </a:cubicBezTo>
                      <a:lnTo>
                        <a:pt x="93993" y="15045"/>
                      </a:lnTo>
                      <a:cubicBezTo>
                        <a:pt x="93934" y="15045"/>
                        <a:pt x="93735" y="15224"/>
                        <a:pt x="93476" y="15542"/>
                      </a:cubicBezTo>
                      <a:cubicBezTo>
                        <a:pt x="93437" y="15582"/>
                        <a:pt x="93397" y="15622"/>
                        <a:pt x="93357" y="15662"/>
                      </a:cubicBezTo>
                      <a:cubicBezTo>
                        <a:pt x="93317" y="15721"/>
                        <a:pt x="93297" y="15781"/>
                        <a:pt x="93257" y="15821"/>
                      </a:cubicBezTo>
                      <a:cubicBezTo>
                        <a:pt x="93178" y="15920"/>
                        <a:pt x="93118" y="16020"/>
                        <a:pt x="93039" y="16119"/>
                      </a:cubicBezTo>
                      <a:cubicBezTo>
                        <a:pt x="93019" y="16139"/>
                        <a:pt x="92999" y="16139"/>
                        <a:pt x="92959" y="16159"/>
                      </a:cubicBezTo>
                      <a:cubicBezTo>
                        <a:pt x="92999" y="15980"/>
                        <a:pt x="93039" y="15801"/>
                        <a:pt x="93078" y="15642"/>
                      </a:cubicBezTo>
                      <a:cubicBezTo>
                        <a:pt x="93158" y="15224"/>
                        <a:pt x="93277" y="14826"/>
                        <a:pt x="93397" y="14448"/>
                      </a:cubicBezTo>
                      <a:cubicBezTo>
                        <a:pt x="93437" y="14329"/>
                        <a:pt x="93476" y="14210"/>
                        <a:pt x="93516" y="14110"/>
                      </a:cubicBezTo>
                      <a:cubicBezTo>
                        <a:pt x="93974" y="14090"/>
                        <a:pt x="94451" y="14090"/>
                        <a:pt x="94909" y="13971"/>
                      </a:cubicBezTo>
                      <a:cubicBezTo>
                        <a:pt x="95068" y="13951"/>
                        <a:pt x="95227" y="13891"/>
                        <a:pt x="95366" y="13832"/>
                      </a:cubicBezTo>
                      <a:close/>
                      <a:moveTo>
                        <a:pt x="50926" y="12041"/>
                      </a:moveTo>
                      <a:lnTo>
                        <a:pt x="50926" y="12041"/>
                      </a:lnTo>
                      <a:cubicBezTo>
                        <a:pt x="50767" y="12419"/>
                        <a:pt x="50588" y="12837"/>
                        <a:pt x="50409" y="13314"/>
                      </a:cubicBezTo>
                      <a:cubicBezTo>
                        <a:pt x="50110" y="14130"/>
                        <a:pt x="49812" y="15085"/>
                        <a:pt x="49613" y="16099"/>
                      </a:cubicBezTo>
                      <a:cubicBezTo>
                        <a:pt x="49474" y="16159"/>
                        <a:pt x="49334" y="16239"/>
                        <a:pt x="49195" y="16298"/>
                      </a:cubicBezTo>
                      <a:cubicBezTo>
                        <a:pt x="49215" y="16060"/>
                        <a:pt x="49255" y="15821"/>
                        <a:pt x="49275" y="15582"/>
                      </a:cubicBezTo>
                      <a:cubicBezTo>
                        <a:pt x="49334" y="14747"/>
                        <a:pt x="49394" y="14011"/>
                        <a:pt x="49394" y="13493"/>
                      </a:cubicBezTo>
                      <a:cubicBezTo>
                        <a:pt x="49414" y="13334"/>
                        <a:pt x="49414" y="13195"/>
                        <a:pt x="49414" y="13076"/>
                      </a:cubicBezTo>
                      <a:cubicBezTo>
                        <a:pt x="49891" y="12757"/>
                        <a:pt x="50429" y="12459"/>
                        <a:pt x="50886" y="12101"/>
                      </a:cubicBezTo>
                      <a:cubicBezTo>
                        <a:pt x="50906" y="12081"/>
                        <a:pt x="50906" y="12061"/>
                        <a:pt x="50926" y="12041"/>
                      </a:cubicBezTo>
                      <a:close/>
                      <a:moveTo>
                        <a:pt x="52398" y="15980"/>
                      </a:moveTo>
                      <a:cubicBezTo>
                        <a:pt x="52358" y="16099"/>
                        <a:pt x="52298" y="16199"/>
                        <a:pt x="52239" y="16318"/>
                      </a:cubicBezTo>
                      <a:cubicBezTo>
                        <a:pt x="52239" y="16318"/>
                        <a:pt x="52239" y="16298"/>
                        <a:pt x="52239" y="16298"/>
                      </a:cubicBezTo>
                      <a:cubicBezTo>
                        <a:pt x="52298" y="16199"/>
                        <a:pt x="52358" y="16080"/>
                        <a:pt x="52398" y="15980"/>
                      </a:cubicBezTo>
                      <a:close/>
                      <a:moveTo>
                        <a:pt x="36026" y="14966"/>
                      </a:moveTo>
                      <a:cubicBezTo>
                        <a:pt x="36185" y="15403"/>
                        <a:pt x="36325" y="15861"/>
                        <a:pt x="36444" y="16358"/>
                      </a:cubicBezTo>
                      <a:cubicBezTo>
                        <a:pt x="36424" y="16318"/>
                        <a:pt x="36404" y="16278"/>
                        <a:pt x="36364" y="16239"/>
                      </a:cubicBezTo>
                      <a:cubicBezTo>
                        <a:pt x="36166" y="15900"/>
                        <a:pt x="35967" y="15622"/>
                        <a:pt x="35768" y="15363"/>
                      </a:cubicBezTo>
                      <a:cubicBezTo>
                        <a:pt x="35847" y="15244"/>
                        <a:pt x="35927" y="15125"/>
                        <a:pt x="35986" y="15005"/>
                      </a:cubicBezTo>
                      <a:cubicBezTo>
                        <a:pt x="36006" y="15005"/>
                        <a:pt x="36006" y="14985"/>
                        <a:pt x="36026" y="14966"/>
                      </a:cubicBezTo>
                      <a:close/>
                      <a:moveTo>
                        <a:pt x="4715" y="14389"/>
                      </a:moveTo>
                      <a:lnTo>
                        <a:pt x="4715" y="14389"/>
                      </a:lnTo>
                      <a:cubicBezTo>
                        <a:pt x="4775" y="14409"/>
                        <a:pt x="4835" y="14409"/>
                        <a:pt x="4894" y="14428"/>
                      </a:cubicBezTo>
                      <a:cubicBezTo>
                        <a:pt x="5232" y="14508"/>
                        <a:pt x="5571" y="14528"/>
                        <a:pt x="5909" y="14548"/>
                      </a:cubicBezTo>
                      <a:cubicBezTo>
                        <a:pt x="5929" y="14568"/>
                        <a:pt x="5929" y="14607"/>
                        <a:pt x="5949" y="14627"/>
                      </a:cubicBezTo>
                      <a:cubicBezTo>
                        <a:pt x="5968" y="14727"/>
                        <a:pt x="5988" y="14806"/>
                        <a:pt x="6008" y="14906"/>
                      </a:cubicBezTo>
                      <a:cubicBezTo>
                        <a:pt x="6048" y="15005"/>
                        <a:pt x="6068" y="15105"/>
                        <a:pt x="6088" y="15204"/>
                      </a:cubicBezTo>
                      <a:cubicBezTo>
                        <a:pt x="6128" y="15403"/>
                        <a:pt x="6187" y="15602"/>
                        <a:pt x="6227" y="15801"/>
                      </a:cubicBezTo>
                      <a:cubicBezTo>
                        <a:pt x="6267" y="16000"/>
                        <a:pt x="6307" y="16219"/>
                        <a:pt x="6346" y="16438"/>
                      </a:cubicBezTo>
                      <a:cubicBezTo>
                        <a:pt x="6307" y="16438"/>
                        <a:pt x="6267" y="16418"/>
                        <a:pt x="6227" y="16418"/>
                      </a:cubicBezTo>
                      <a:cubicBezTo>
                        <a:pt x="5968" y="16338"/>
                        <a:pt x="5710" y="16278"/>
                        <a:pt x="5451" y="16239"/>
                      </a:cubicBezTo>
                      <a:cubicBezTo>
                        <a:pt x="5232" y="15582"/>
                        <a:pt x="4994" y="14946"/>
                        <a:pt x="4715" y="14389"/>
                      </a:cubicBezTo>
                      <a:close/>
                      <a:moveTo>
                        <a:pt x="89160" y="13354"/>
                      </a:moveTo>
                      <a:cubicBezTo>
                        <a:pt x="89398" y="13513"/>
                        <a:pt x="89637" y="13673"/>
                        <a:pt x="89856" y="13852"/>
                      </a:cubicBezTo>
                      <a:cubicBezTo>
                        <a:pt x="89756" y="14130"/>
                        <a:pt x="89637" y="14468"/>
                        <a:pt x="89538" y="14826"/>
                      </a:cubicBezTo>
                      <a:cubicBezTo>
                        <a:pt x="89458" y="15145"/>
                        <a:pt x="89378" y="15503"/>
                        <a:pt x="89299" y="15861"/>
                      </a:cubicBezTo>
                      <a:cubicBezTo>
                        <a:pt x="89219" y="16040"/>
                        <a:pt x="89140" y="16219"/>
                        <a:pt x="89080" y="16398"/>
                      </a:cubicBezTo>
                      <a:cubicBezTo>
                        <a:pt x="89060" y="16418"/>
                        <a:pt x="89060" y="16418"/>
                        <a:pt x="89060" y="16438"/>
                      </a:cubicBezTo>
                      <a:cubicBezTo>
                        <a:pt x="88901" y="16358"/>
                        <a:pt x="88742" y="16298"/>
                        <a:pt x="88583" y="16219"/>
                      </a:cubicBezTo>
                      <a:cubicBezTo>
                        <a:pt x="88662" y="15622"/>
                        <a:pt x="88762" y="15045"/>
                        <a:pt x="88861" y="14528"/>
                      </a:cubicBezTo>
                      <a:cubicBezTo>
                        <a:pt x="88961" y="14110"/>
                        <a:pt x="89060" y="13712"/>
                        <a:pt x="89160" y="13354"/>
                      </a:cubicBezTo>
                      <a:close/>
                      <a:moveTo>
                        <a:pt x="29760" y="14866"/>
                      </a:moveTo>
                      <a:cubicBezTo>
                        <a:pt x="29780" y="14906"/>
                        <a:pt x="29800" y="14946"/>
                        <a:pt x="29800" y="15005"/>
                      </a:cubicBezTo>
                      <a:cubicBezTo>
                        <a:pt x="29879" y="15284"/>
                        <a:pt x="29959" y="15582"/>
                        <a:pt x="30039" y="15881"/>
                      </a:cubicBezTo>
                      <a:cubicBezTo>
                        <a:pt x="29999" y="15980"/>
                        <a:pt x="29959" y="16060"/>
                        <a:pt x="29919" y="16159"/>
                      </a:cubicBezTo>
                      <a:cubicBezTo>
                        <a:pt x="29860" y="16259"/>
                        <a:pt x="29820" y="16358"/>
                        <a:pt x="29780" y="16457"/>
                      </a:cubicBezTo>
                      <a:cubicBezTo>
                        <a:pt x="29760" y="16497"/>
                        <a:pt x="29740" y="16517"/>
                        <a:pt x="29740" y="16557"/>
                      </a:cubicBezTo>
                      <a:cubicBezTo>
                        <a:pt x="29621" y="16457"/>
                        <a:pt x="29501" y="16378"/>
                        <a:pt x="29402" y="16318"/>
                      </a:cubicBezTo>
                      <a:cubicBezTo>
                        <a:pt x="29422" y="16239"/>
                        <a:pt x="29442" y="16159"/>
                        <a:pt x="29462" y="16099"/>
                      </a:cubicBezTo>
                      <a:cubicBezTo>
                        <a:pt x="29561" y="15642"/>
                        <a:pt x="29661" y="15224"/>
                        <a:pt x="29760" y="14866"/>
                      </a:cubicBezTo>
                      <a:close/>
                      <a:moveTo>
                        <a:pt x="62742" y="14906"/>
                      </a:moveTo>
                      <a:cubicBezTo>
                        <a:pt x="62742" y="14946"/>
                        <a:pt x="62762" y="14966"/>
                        <a:pt x="62762" y="15005"/>
                      </a:cubicBezTo>
                      <a:cubicBezTo>
                        <a:pt x="62861" y="15284"/>
                        <a:pt x="62941" y="15602"/>
                        <a:pt x="63021" y="15920"/>
                      </a:cubicBezTo>
                      <a:cubicBezTo>
                        <a:pt x="62981" y="16000"/>
                        <a:pt x="62941" y="16080"/>
                        <a:pt x="62901" y="16159"/>
                      </a:cubicBezTo>
                      <a:cubicBezTo>
                        <a:pt x="62861" y="16259"/>
                        <a:pt x="62802" y="16358"/>
                        <a:pt x="62762" y="16457"/>
                      </a:cubicBezTo>
                      <a:cubicBezTo>
                        <a:pt x="62742" y="16497"/>
                        <a:pt x="62742" y="16537"/>
                        <a:pt x="62722" y="16577"/>
                      </a:cubicBezTo>
                      <a:cubicBezTo>
                        <a:pt x="62603" y="16477"/>
                        <a:pt x="62503" y="16398"/>
                        <a:pt x="62384" y="16338"/>
                      </a:cubicBezTo>
                      <a:cubicBezTo>
                        <a:pt x="62404" y="16259"/>
                        <a:pt x="62424" y="16179"/>
                        <a:pt x="62444" y="16099"/>
                      </a:cubicBezTo>
                      <a:cubicBezTo>
                        <a:pt x="62543" y="15662"/>
                        <a:pt x="62643" y="15264"/>
                        <a:pt x="62742" y="14906"/>
                      </a:cubicBezTo>
                      <a:close/>
                      <a:moveTo>
                        <a:pt x="86255" y="16298"/>
                      </a:moveTo>
                      <a:lnTo>
                        <a:pt x="86255" y="16298"/>
                      </a:lnTo>
                      <a:cubicBezTo>
                        <a:pt x="86315" y="16418"/>
                        <a:pt x="86355" y="16517"/>
                        <a:pt x="86414" y="16617"/>
                      </a:cubicBezTo>
                      <a:cubicBezTo>
                        <a:pt x="86355" y="16517"/>
                        <a:pt x="86295" y="16418"/>
                        <a:pt x="86255" y="16298"/>
                      </a:cubicBezTo>
                      <a:close/>
                      <a:moveTo>
                        <a:pt x="122082" y="13633"/>
                      </a:moveTo>
                      <a:cubicBezTo>
                        <a:pt x="122301" y="13772"/>
                        <a:pt x="122539" y="13911"/>
                        <a:pt x="122778" y="14070"/>
                      </a:cubicBezTo>
                      <a:cubicBezTo>
                        <a:pt x="122699" y="14289"/>
                        <a:pt x="122619" y="14548"/>
                        <a:pt x="122539" y="14826"/>
                      </a:cubicBezTo>
                      <a:cubicBezTo>
                        <a:pt x="122440" y="15145"/>
                        <a:pt x="122360" y="15503"/>
                        <a:pt x="122301" y="15861"/>
                      </a:cubicBezTo>
                      <a:cubicBezTo>
                        <a:pt x="122221" y="16040"/>
                        <a:pt x="122142" y="16219"/>
                        <a:pt x="122062" y="16398"/>
                      </a:cubicBezTo>
                      <a:cubicBezTo>
                        <a:pt x="122022" y="16537"/>
                        <a:pt x="121963" y="16676"/>
                        <a:pt x="121923" y="16796"/>
                      </a:cubicBezTo>
                      <a:cubicBezTo>
                        <a:pt x="121803" y="16756"/>
                        <a:pt x="121664" y="16696"/>
                        <a:pt x="121545" y="16637"/>
                      </a:cubicBezTo>
                      <a:cubicBezTo>
                        <a:pt x="121605" y="15881"/>
                        <a:pt x="121724" y="15164"/>
                        <a:pt x="121863" y="14528"/>
                      </a:cubicBezTo>
                      <a:cubicBezTo>
                        <a:pt x="121923" y="14210"/>
                        <a:pt x="122002" y="13911"/>
                        <a:pt x="122082" y="13633"/>
                      </a:cubicBezTo>
                      <a:close/>
                      <a:moveTo>
                        <a:pt x="128050" y="14707"/>
                      </a:moveTo>
                      <a:lnTo>
                        <a:pt x="128050" y="14707"/>
                      </a:lnTo>
                      <a:cubicBezTo>
                        <a:pt x="127871" y="15025"/>
                        <a:pt x="127692" y="15383"/>
                        <a:pt x="127493" y="15781"/>
                      </a:cubicBezTo>
                      <a:cubicBezTo>
                        <a:pt x="127413" y="15980"/>
                        <a:pt x="127314" y="16199"/>
                        <a:pt x="127234" y="16398"/>
                      </a:cubicBezTo>
                      <a:cubicBezTo>
                        <a:pt x="127194" y="16477"/>
                        <a:pt x="127174" y="16537"/>
                        <a:pt x="127155" y="16617"/>
                      </a:cubicBezTo>
                      <a:lnTo>
                        <a:pt x="127115" y="16617"/>
                      </a:lnTo>
                      <a:cubicBezTo>
                        <a:pt x="126916" y="16676"/>
                        <a:pt x="126717" y="16736"/>
                        <a:pt x="126498" y="16816"/>
                      </a:cubicBezTo>
                      <a:cubicBezTo>
                        <a:pt x="126518" y="16776"/>
                        <a:pt x="126538" y="16736"/>
                        <a:pt x="126538" y="16696"/>
                      </a:cubicBezTo>
                      <a:cubicBezTo>
                        <a:pt x="126558" y="16617"/>
                        <a:pt x="126578" y="16537"/>
                        <a:pt x="126598" y="16477"/>
                      </a:cubicBezTo>
                      <a:cubicBezTo>
                        <a:pt x="126657" y="16338"/>
                        <a:pt x="126697" y="16199"/>
                        <a:pt x="126737" y="16080"/>
                      </a:cubicBezTo>
                      <a:cubicBezTo>
                        <a:pt x="126737" y="16020"/>
                        <a:pt x="126757" y="15960"/>
                        <a:pt x="126777" y="15900"/>
                      </a:cubicBezTo>
                      <a:cubicBezTo>
                        <a:pt x="126797" y="15841"/>
                        <a:pt x="126816" y="15781"/>
                        <a:pt x="126836" y="15741"/>
                      </a:cubicBezTo>
                      <a:cubicBezTo>
                        <a:pt x="126976" y="15324"/>
                        <a:pt x="127035" y="15065"/>
                        <a:pt x="127015" y="15045"/>
                      </a:cubicBezTo>
                      <a:lnTo>
                        <a:pt x="126995" y="15045"/>
                      </a:lnTo>
                      <a:cubicBezTo>
                        <a:pt x="126916" y="15045"/>
                        <a:pt x="126737" y="15224"/>
                        <a:pt x="126458" y="15542"/>
                      </a:cubicBezTo>
                      <a:cubicBezTo>
                        <a:pt x="126438" y="15582"/>
                        <a:pt x="126399" y="15622"/>
                        <a:pt x="126359" y="15662"/>
                      </a:cubicBezTo>
                      <a:cubicBezTo>
                        <a:pt x="126319" y="15721"/>
                        <a:pt x="126279" y="15781"/>
                        <a:pt x="126240" y="15821"/>
                      </a:cubicBezTo>
                      <a:cubicBezTo>
                        <a:pt x="126160" y="15940"/>
                        <a:pt x="126080" y="16060"/>
                        <a:pt x="125981" y="16179"/>
                      </a:cubicBezTo>
                      <a:cubicBezTo>
                        <a:pt x="125981" y="16219"/>
                        <a:pt x="125961" y="16239"/>
                        <a:pt x="125941" y="16278"/>
                      </a:cubicBezTo>
                      <a:cubicBezTo>
                        <a:pt x="125981" y="16060"/>
                        <a:pt x="126001" y="15841"/>
                        <a:pt x="126060" y="15642"/>
                      </a:cubicBezTo>
                      <a:cubicBezTo>
                        <a:pt x="126120" y="15343"/>
                        <a:pt x="126200" y="15065"/>
                        <a:pt x="126279" y="14786"/>
                      </a:cubicBezTo>
                      <a:lnTo>
                        <a:pt x="126538" y="14786"/>
                      </a:lnTo>
                      <a:cubicBezTo>
                        <a:pt x="127035" y="14767"/>
                        <a:pt x="127552" y="14786"/>
                        <a:pt x="128050" y="14707"/>
                      </a:cubicBezTo>
                      <a:close/>
                      <a:moveTo>
                        <a:pt x="31749" y="15005"/>
                      </a:moveTo>
                      <a:cubicBezTo>
                        <a:pt x="31889" y="15443"/>
                        <a:pt x="32008" y="15900"/>
                        <a:pt x="32127" y="16378"/>
                      </a:cubicBezTo>
                      <a:cubicBezTo>
                        <a:pt x="32147" y="16457"/>
                        <a:pt x="32167" y="16537"/>
                        <a:pt x="32167" y="16637"/>
                      </a:cubicBezTo>
                      <a:cubicBezTo>
                        <a:pt x="32147" y="16696"/>
                        <a:pt x="32127" y="16776"/>
                        <a:pt x="32107" y="16875"/>
                      </a:cubicBezTo>
                      <a:cubicBezTo>
                        <a:pt x="32048" y="17094"/>
                        <a:pt x="31988" y="17373"/>
                        <a:pt x="31928" y="17691"/>
                      </a:cubicBezTo>
                      <a:cubicBezTo>
                        <a:pt x="31869" y="17412"/>
                        <a:pt x="31789" y="17134"/>
                        <a:pt x="31690" y="16875"/>
                      </a:cubicBezTo>
                      <a:cubicBezTo>
                        <a:pt x="31610" y="16577"/>
                        <a:pt x="31491" y="16298"/>
                        <a:pt x="31371" y="16020"/>
                      </a:cubicBezTo>
                      <a:cubicBezTo>
                        <a:pt x="31391" y="15960"/>
                        <a:pt x="31431" y="15881"/>
                        <a:pt x="31451" y="15821"/>
                      </a:cubicBezTo>
                      <a:cubicBezTo>
                        <a:pt x="31511" y="15642"/>
                        <a:pt x="31590" y="15463"/>
                        <a:pt x="31650" y="15284"/>
                      </a:cubicBezTo>
                      <a:cubicBezTo>
                        <a:pt x="31670" y="15204"/>
                        <a:pt x="31710" y="15125"/>
                        <a:pt x="31749" y="15025"/>
                      </a:cubicBezTo>
                      <a:cubicBezTo>
                        <a:pt x="31749" y="15025"/>
                        <a:pt x="31749" y="15005"/>
                        <a:pt x="31749" y="15005"/>
                      </a:cubicBezTo>
                      <a:close/>
                      <a:moveTo>
                        <a:pt x="64731" y="15045"/>
                      </a:moveTo>
                      <a:cubicBezTo>
                        <a:pt x="64851" y="15483"/>
                        <a:pt x="64970" y="15920"/>
                        <a:pt x="65089" y="16378"/>
                      </a:cubicBezTo>
                      <a:cubicBezTo>
                        <a:pt x="65109" y="16457"/>
                        <a:pt x="65129" y="16537"/>
                        <a:pt x="65149" y="16637"/>
                      </a:cubicBezTo>
                      <a:cubicBezTo>
                        <a:pt x="65109" y="16696"/>
                        <a:pt x="65089" y="16776"/>
                        <a:pt x="65070" y="16875"/>
                      </a:cubicBezTo>
                      <a:cubicBezTo>
                        <a:pt x="65010" y="17094"/>
                        <a:pt x="64950" y="17373"/>
                        <a:pt x="64891" y="17691"/>
                      </a:cubicBezTo>
                      <a:cubicBezTo>
                        <a:pt x="64831" y="17412"/>
                        <a:pt x="64751" y="17134"/>
                        <a:pt x="64652" y="16875"/>
                      </a:cubicBezTo>
                      <a:cubicBezTo>
                        <a:pt x="64572" y="16597"/>
                        <a:pt x="64473" y="16318"/>
                        <a:pt x="64353" y="16060"/>
                      </a:cubicBezTo>
                      <a:cubicBezTo>
                        <a:pt x="64373" y="15980"/>
                        <a:pt x="64413" y="15900"/>
                        <a:pt x="64433" y="15821"/>
                      </a:cubicBezTo>
                      <a:cubicBezTo>
                        <a:pt x="64493" y="15642"/>
                        <a:pt x="64572" y="15463"/>
                        <a:pt x="64632" y="15284"/>
                      </a:cubicBezTo>
                      <a:cubicBezTo>
                        <a:pt x="64672" y="15204"/>
                        <a:pt x="64692" y="15125"/>
                        <a:pt x="64731" y="15045"/>
                      </a:cubicBezTo>
                      <a:close/>
                      <a:moveTo>
                        <a:pt x="98091" y="16418"/>
                      </a:moveTo>
                      <a:cubicBezTo>
                        <a:pt x="98091" y="16497"/>
                        <a:pt x="98111" y="16557"/>
                        <a:pt x="98131" y="16637"/>
                      </a:cubicBezTo>
                      <a:cubicBezTo>
                        <a:pt x="98111" y="16696"/>
                        <a:pt x="98071" y="16776"/>
                        <a:pt x="98052" y="16875"/>
                      </a:cubicBezTo>
                      <a:cubicBezTo>
                        <a:pt x="97992" y="17094"/>
                        <a:pt x="97932" y="17373"/>
                        <a:pt x="97892" y="17691"/>
                      </a:cubicBezTo>
                      <a:cubicBezTo>
                        <a:pt x="97813" y="17432"/>
                        <a:pt x="97733" y="17154"/>
                        <a:pt x="97654" y="16895"/>
                      </a:cubicBezTo>
                      <a:cubicBezTo>
                        <a:pt x="97793" y="16736"/>
                        <a:pt x="97952" y="16577"/>
                        <a:pt x="98091" y="16418"/>
                      </a:cubicBezTo>
                      <a:close/>
                      <a:moveTo>
                        <a:pt x="92482" y="14150"/>
                      </a:moveTo>
                      <a:lnTo>
                        <a:pt x="92482" y="14150"/>
                      </a:lnTo>
                      <a:cubicBezTo>
                        <a:pt x="92283" y="14508"/>
                        <a:pt x="92084" y="14866"/>
                        <a:pt x="91925" y="15284"/>
                      </a:cubicBezTo>
                      <a:cubicBezTo>
                        <a:pt x="91845" y="15503"/>
                        <a:pt x="91766" y="15721"/>
                        <a:pt x="91686" y="15960"/>
                      </a:cubicBezTo>
                      <a:cubicBezTo>
                        <a:pt x="91606" y="16199"/>
                        <a:pt x="91527" y="16438"/>
                        <a:pt x="91467" y="16676"/>
                      </a:cubicBezTo>
                      <a:cubicBezTo>
                        <a:pt x="91407" y="16935"/>
                        <a:pt x="91348" y="17194"/>
                        <a:pt x="91308" y="17452"/>
                      </a:cubicBezTo>
                      <a:cubicBezTo>
                        <a:pt x="91248" y="17552"/>
                        <a:pt x="91209" y="17631"/>
                        <a:pt x="91169" y="17731"/>
                      </a:cubicBezTo>
                      <a:cubicBezTo>
                        <a:pt x="91149" y="16736"/>
                        <a:pt x="91169" y="15761"/>
                        <a:pt x="91268" y="14786"/>
                      </a:cubicBezTo>
                      <a:cubicBezTo>
                        <a:pt x="91547" y="14607"/>
                        <a:pt x="91746" y="14369"/>
                        <a:pt x="92064" y="14269"/>
                      </a:cubicBezTo>
                      <a:cubicBezTo>
                        <a:pt x="92203" y="14210"/>
                        <a:pt x="92342" y="14190"/>
                        <a:pt x="92482" y="14150"/>
                      </a:cubicBezTo>
                      <a:close/>
                      <a:moveTo>
                        <a:pt x="90492" y="14508"/>
                      </a:moveTo>
                      <a:cubicBezTo>
                        <a:pt x="90612" y="14647"/>
                        <a:pt x="90711" y="14806"/>
                        <a:pt x="90791" y="14985"/>
                      </a:cubicBezTo>
                      <a:cubicBezTo>
                        <a:pt x="90811" y="15025"/>
                        <a:pt x="90850" y="15065"/>
                        <a:pt x="90910" y="15065"/>
                      </a:cubicBezTo>
                      <a:cubicBezTo>
                        <a:pt x="90910" y="15065"/>
                        <a:pt x="90910" y="15065"/>
                        <a:pt x="90910" y="15085"/>
                      </a:cubicBezTo>
                      <a:cubicBezTo>
                        <a:pt x="90910" y="15105"/>
                        <a:pt x="90930" y="15125"/>
                        <a:pt x="90930" y="15125"/>
                      </a:cubicBezTo>
                      <a:cubicBezTo>
                        <a:pt x="90850" y="16179"/>
                        <a:pt x="90850" y="17213"/>
                        <a:pt x="90910" y="18248"/>
                      </a:cubicBezTo>
                      <a:cubicBezTo>
                        <a:pt x="90890" y="18168"/>
                        <a:pt x="90850" y="18089"/>
                        <a:pt x="90811" y="18029"/>
                      </a:cubicBezTo>
                      <a:cubicBezTo>
                        <a:pt x="90711" y="17870"/>
                        <a:pt x="90612" y="17711"/>
                        <a:pt x="90512" y="17571"/>
                      </a:cubicBezTo>
                      <a:cubicBezTo>
                        <a:pt x="90512" y="17472"/>
                        <a:pt x="90492" y="17373"/>
                        <a:pt x="90492" y="17293"/>
                      </a:cubicBezTo>
                      <a:cubicBezTo>
                        <a:pt x="90472" y="16477"/>
                        <a:pt x="90453" y="15682"/>
                        <a:pt x="90492" y="14966"/>
                      </a:cubicBezTo>
                      <a:cubicBezTo>
                        <a:pt x="90492" y="14806"/>
                        <a:pt x="90492" y="14647"/>
                        <a:pt x="90492" y="14508"/>
                      </a:cubicBezTo>
                      <a:close/>
                      <a:moveTo>
                        <a:pt x="123494" y="14588"/>
                      </a:moveTo>
                      <a:cubicBezTo>
                        <a:pt x="123833" y="14866"/>
                        <a:pt x="124131" y="15204"/>
                        <a:pt x="124330" y="15642"/>
                      </a:cubicBezTo>
                      <a:cubicBezTo>
                        <a:pt x="124350" y="15702"/>
                        <a:pt x="124389" y="15721"/>
                        <a:pt x="124449" y="15721"/>
                      </a:cubicBezTo>
                      <a:cubicBezTo>
                        <a:pt x="124449" y="15741"/>
                        <a:pt x="124449" y="15741"/>
                        <a:pt x="124469" y="15741"/>
                      </a:cubicBezTo>
                      <a:cubicBezTo>
                        <a:pt x="124469" y="15761"/>
                        <a:pt x="124469" y="15781"/>
                        <a:pt x="124469" y="15801"/>
                      </a:cubicBezTo>
                      <a:cubicBezTo>
                        <a:pt x="124449" y="16139"/>
                        <a:pt x="124429" y="16477"/>
                        <a:pt x="124429" y="16816"/>
                      </a:cubicBezTo>
                      <a:cubicBezTo>
                        <a:pt x="124330" y="17253"/>
                        <a:pt x="124230" y="17711"/>
                        <a:pt x="124191" y="18168"/>
                      </a:cubicBezTo>
                      <a:cubicBezTo>
                        <a:pt x="124171" y="18248"/>
                        <a:pt x="124171" y="18327"/>
                        <a:pt x="124171" y="18387"/>
                      </a:cubicBezTo>
                      <a:cubicBezTo>
                        <a:pt x="123972" y="18109"/>
                        <a:pt x="123753" y="17870"/>
                        <a:pt x="123514" y="17651"/>
                      </a:cubicBezTo>
                      <a:cubicBezTo>
                        <a:pt x="123494" y="17532"/>
                        <a:pt x="123494" y="17412"/>
                        <a:pt x="123494" y="17293"/>
                      </a:cubicBezTo>
                      <a:cubicBezTo>
                        <a:pt x="123455" y="16477"/>
                        <a:pt x="123455" y="15682"/>
                        <a:pt x="123474" y="14966"/>
                      </a:cubicBezTo>
                      <a:cubicBezTo>
                        <a:pt x="123474" y="14846"/>
                        <a:pt x="123474" y="14707"/>
                        <a:pt x="123494" y="14588"/>
                      </a:cubicBezTo>
                      <a:close/>
                      <a:moveTo>
                        <a:pt x="88463" y="18447"/>
                      </a:moveTo>
                      <a:cubicBezTo>
                        <a:pt x="88483" y="18447"/>
                        <a:pt x="88523" y="18447"/>
                        <a:pt x="88543" y="18467"/>
                      </a:cubicBezTo>
                      <a:cubicBezTo>
                        <a:pt x="88543" y="18506"/>
                        <a:pt x="88523" y="18546"/>
                        <a:pt x="88523" y="18606"/>
                      </a:cubicBezTo>
                      <a:cubicBezTo>
                        <a:pt x="88503" y="18765"/>
                        <a:pt x="88483" y="18924"/>
                        <a:pt x="88463" y="19083"/>
                      </a:cubicBezTo>
                      <a:cubicBezTo>
                        <a:pt x="88463" y="18884"/>
                        <a:pt x="88463" y="18666"/>
                        <a:pt x="88463" y="18447"/>
                      </a:cubicBezTo>
                      <a:close/>
                      <a:moveTo>
                        <a:pt x="121485" y="18924"/>
                      </a:moveTo>
                      <a:cubicBezTo>
                        <a:pt x="121465" y="18984"/>
                        <a:pt x="121465" y="19044"/>
                        <a:pt x="121465" y="19103"/>
                      </a:cubicBezTo>
                      <a:cubicBezTo>
                        <a:pt x="121465" y="19044"/>
                        <a:pt x="121465" y="18984"/>
                        <a:pt x="121465" y="18924"/>
                      </a:cubicBezTo>
                      <a:close/>
                      <a:moveTo>
                        <a:pt x="78656" y="11544"/>
                      </a:moveTo>
                      <a:cubicBezTo>
                        <a:pt x="78656" y="11544"/>
                        <a:pt x="78656" y="11544"/>
                        <a:pt x="78676" y="11564"/>
                      </a:cubicBezTo>
                      <a:cubicBezTo>
                        <a:pt x="78815" y="12240"/>
                        <a:pt x="78955" y="12956"/>
                        <a:pt x="79034" y="13653"/>
                      </a:cubicBezTo>
                      <a:cubicBezTo>
                        <a:pt x="78795" y="14448"/>
                        <a:pt x="78597" y="15363"/>
                        <a:pt x="78537" y="16338"/>
                      </a:cubicBezTo>
                      <a:cubicBezTo>
                        <a:pt x="78477" y="17134"/>
                        <a:pt x="78497" y="17949"/>
                        <a:pt x="78577" y="18745"/>
                      </a:cubicBezTo>
                      <a:cubicBezTo>
                        <a:pt x="78537" y="18884"/>
                        <a:pt x="78477" y="19044"/>
                        <a:pt x="78437" y="19183"/>
                      </a:cubicBezTo>
                      <a:cubicBezTo>
                        <a:pt x="78418" y="18984"/>
                        <a:pt x="78418" y="18765"/>
                        <a:pt x="78398" y="18526"/>
                      </a:cubicBezTo>
                      <a:cubicBezTo>
                        <a:pt x="78398" y="18407"/>
                        <a:pt x="78378" y="18288"/>
                        <a:pt x="78378" y="18148"/>
                      </a:cubicBezTo>
                      <a:cubicBezTo>
                        <a:pt x="78378" y="18128"/>
                        <a:pt x="78378" y="18089"/>
                        <a:pt x="78378" y="18049"/>
                      </a:cubicBezTo>
                      <a:cubicBezTo>
                        <a:pt x="78378" y="17830"/>
                        <a:pt x="78358" y="17611"/>
                        <a:pt x="78358" y="17373"/>
                      </a:cubicBezTo>
                      <a:cubicBezTo>
                        <a:pt x="78358" y="17134"/>
                        <a:pt x="78358" y="16895"/>
                        <a:pt x="78358" y="16656"/>
                      </a:cubicBezTo>
                      <a:cubicBezTo>
                        <a:pt x="78358" y="16418"/>
                        <a:pt x="78378" y="16199"/>
                        <a:pt x="78378" y="15980"/>
                      </a:cubicBezTo>
                      <a:cubicBezTo>
                        <a:pt x="78378" y="15960"/>
                        <a:pt x="78378" y="15920"/>
                        <a:pt x="78378" y="15881"/>
                      </a:cubicBezTo>
                      <a:cubicBezTo>
                        <a:pt x="78398" y="15403"/>
                        <a:pt x="78437" y="14926"/>
                        <a:pt x="78457" y="14488"/>
                      </a:cubicBezTo>
                      <a:cubicBezTo>
                        <a:pt x="78457" y="14448"/>
                        <a:pt x="78457" y="14409"/>
                        <a:pt x="78457" y="14369"/>
                      </a:cubicBezTo>
                      <a:cubicBezTo>
                        <a:pt x="78497" y="13971"/>
                        <a:pt x="78517" y="13593"/>
                        <a:pt x="78557" y="13255"/>
                      </a:cubicBezTo>
                      <a:cubicBezTo>
                        <a:pt x="78577" y="12857"/>
                        <a:pt x="78616" y="12519"/>
                        <a:pt x="78636" y="12240"/>
                      </a:cubicBezTo>
                      <a:cubicBezTo>
                        <a:pt x="78656" y="11982"/>
                        <a:pt x="78656" y="11783"/>
                        <a:pt x="78656" y="11624"/>
                      </a:cubicBezTo>
                      <a:cubicBezTo>
                        <a:pt x="78656" y="11604"/>
                        <a:pt x="78656" y="11584"/>
                        <a:pt x="78656" y="11564"/>
                      </a:cubicBezTo>
                      <a:lnTo>
                        <a:pt x="78656" y="11544"/>
                      </a:lnTo>
                      <a:close/>
                      <a:moveTo>
                        <a:pt x="95167" y="18208"/>
                      </a:moveTo>
                      <a:cubicBezTo>
                        <a:pt x="95107" y="18487"/>
                        <a:pt x="95068" y="18785"/>
                        <a:pt x="95028" y="19063"/>
                      </a:cubicBezTo>
                      <a:cubicBezTo>
                        <a:pt x="95028" y="19143"/>
                        <a:pt x="95028" y="19223"/>
                        <a:pt x="95008" y="19302"/>
                      </a:cubicBezTo>
                      <a:lnTo>
                        <a:pt x="94889" y="19302"/>
                      </a:lnTo>
                      <a:cubicBezTo>
                        <a:pt x="94909" y="19123"/>
                        <a:pt x="94928" y="18944"/>
                        <a:pt x="94948" y="18785"/>
                      </a:cubicBezTo>
                      <a:cubicBezTo>
                        <a:pt x="94968" y="18586"/>
                        <a:pt x="94988" y="18407"/>
                        <a:pt x="95008" y="18208"/>
                      </a:cubicBezTo>
                      <a:close/>
                      <a:moveTo>
                        <a:pt x="35390" y="16298"/>
                      </a:moveTo>
                      <a:cubicBezTo>
                        <a:pt x="35429" y="16418"/>
                        <a:pt x="35469" y="16517"/>
                        <a:pt x="35509" y="16637"/>
                      </a:cubicBezTo>
                      <a:cubicBezTo>
                        <a:pt x="35768" y="17353"/>
                        <a:pt x="35986" y="18188"/>
                        <a:pt x="36126" y="19044"/>
                      </a:cubicBezTo>
                      <a:cubicBezTo>
                        <a:pt x="36146" y="19143"/>
                        <a:pt x="36166" y="19262"/>
                        <a:pt x="36185" y="19362"/>
                      </a:cubicBezTo>
                      <a:lnTo>
                        <a:pt x="36066" y="19481"/>
                      </a:lnTo>
                      <a:cubicBezTo>
                        <a:pt x="35927" y="18865"/>
                        <a:pt x="35748" y="18248"/>
                        <a:pt x="35529" y="17671"/>
                      </a:cubicBezTo>
                      <a:cubicBezTo>
                        <a:pt x="35449" y="17472"/>
                        <a:pt x="35370" y="17293"/>
                        <a:pt x="35290" y="17114"/>
                      </a:cubicBezTo>
                      <a:cubicBezTo>
                        <a:pt x="35330" y="16835"/>
                        <a:pt x="35330" y="16557"/>
                        <a:pt x="35390" y="16298"/>
                      </a:cubicBezTo>
                      <a:close/>
                      <a:moveTo>
                        <a:pt x="29243" y="17074"/>
                      </a:moveTo>
                      <a:cubicBezTo>
                        <a:pt x="29303" y="17174"/>
                        <a:pt x="29362" y="17293"/>
                        <a:pt x="29422" y="17392"/>
                      </a:cubicBezTo>
                      <a:cubicBezTo>
                        <a:pt x="29263" y="17949"/>
                        <a:pt x="29143" y="18506"/>
                        <a:pt x="29084" y="19063"/>
                      </a:cubicBezTo>
                      <a:cubicBezTo>
                        <a:pt x="29064" y="19223"/>
                        <a:pt x="29064" y="19382"/>
                        <a:pt x="29044" y="19541"/>
                      </a:cubicBezTo>
                      <a:lnTo>
                        <a:pt x="29024" y="19561"/>
                      </a:lnTo>
                      <a:cubicBezTo>
                        <a:pt x="29024" y="19461"/>
                        <a:pt x="29024" y="19382"/>
                        <a:pt x="29024" y="19302"/>
                      </a:cubicBezTo>
                      <a:lnTo>
                        <a:pt x="28944" y="19362"/>
                      </a:lnTo>
                      <a:cubicBezTo>
                        <a:pt x="28964" y="19163"/>
                        <a:pt x="28964" y="18984"/>
                        <a:pt x="28984" y="18785"/>
                      </a:cubicBezTo>
                      <a:cubicBezTo>
                        <a:pt x="29044" y="18308"/>
                        <a:pt x="29104" y="17830"/>
                        <a:pt x="29183" y="17392"/>
                      </a:cubicBezTo>
                      <a:cubicBezTo>
                        <a:pt x="29203" y="17273"/>
                        <a:pt x="29223" y="17174"/>
                        <a:pt x="29243" y="17074"/>
                      </a:cubicBezTo>
                      <a:close/>
                      <a:moveTo>
                        <a:pt x="12593" y="18367"/>
                      </a:moveTo>
                      <a:cubicBezTo>
                        <a:pt x="12632" y="18705"/>
                        <a:pt x="12672" y="19063"/>
                        <a:pt x="12712" y="19402"/>
                      </a:cubicBezTo>
                      <a:cubicBezTo>
                        <a:pt x="12732" y="19441"/>
                        <a:pt x="12732" y="19501"/>
                        <a:pt x="12752" y="19541"/>
                      </a:cubicBezTo>
                      <a:lnTo>
                        <a:pt x="12513" y="19302"/>
                      </a:lnTo>
                      <a:lnTo>
                        <a:pt x="12513" y="19302"/>
                      </a:lnTo>
                      <a:cubicBezTo>
                        <a:pt x="12513" y="19441"/>
                        <a:pt x="12533" y="19581"/>
                        <a:pt x="12553" y="19720"/>
                      </a:cubicBezTo>
                      <a:cubicBezTo>
                        <a:pt x="12533" y="19720"/>
                        <a:pt x="12533" y="19700"/>
                        <a:pt x="12513" y="19680"/>
                      </a:cubicBezTo>
                      <a:cubicBezTo>
                        <a:pt x="12493" y="19302"/>
                        <a:pt x="12453" y="18924"/>
                        <a:pt x="12453" y="18526"/>
                      </a:cubicBezTo>
                      <a:cubicBezTo>
                        <a:pt x="12434" y="18506"/>
                        <a:pt x="12434" y="18487"/>
                        <a:pt x="12434" y="18447"/>
                      </a:cubicBezTo>
                      <a:cubicBezTo>
                        <a:pt x="12493" y="18427"/>
                        <a:pt x="12553" y="18387"/>
                        <a:pt x="12593" y="18367"/>
                      </a:cubicBezTo>
                      <a:close/>
                      <a:moveTo>
                        <a:pt x="93635" y="18248"/>
                      </a:moveTo>
                      <a:lnTo>
                        <a:pt x="93635" y="18248"/>
                      </a:lnTo>
                      <a:cubicBezTo>
                        <a:pt x="93616" y="18347"/>
                        <a:pt x="93596" y="18447"/>
                        <a:pt x="93556" y="18546"/>
                      </a:cubicBezTo>
                      <a:cubicBezTo>
                        <a:pt x="93496" y="18805"/>
                        <a:pt x="93456" y="19063"/>
                        <a:pt x="93417" y="19322"/>
                      </a:cubicBezTo>
                      <a:cubicBezTo>
                        <a:pt x="93377" y="19521"/>
                        <a:pt x="93357" y="19720"/>
                        <a:pt x="93337" y="19919"/>
                      </a:cubicBezTo>
                      <a:lnTo>
                        <a:pt x="92959" y="19700"/>
                      </a:lnTo>
                      <a:lnTo>
                        <a:pt x="92959" y="19680"/>
                      </a:lnTo>
                      <a:cubicBezTo>
                        <a:pt x="92979" y="19481"/>
                        <a:pt x="93019" y="19282"/>
                        <a:pt x="93039" y="19083"/>
                      </a:cubicBezTo>
                      <a:cubicBezTo>
                        <a:pt x="93059" y="18884"/>
                        <a:pt x="93098" y="18685"/>
                        <a:pt x="93138" y="18506"/>
                      </a:cubicBezTo>
                      <a:cubicBezTo>
                        <a:pt x="93138" y="18427"/>
                        <a:pt x="93158" y="18367"/>
                        <a:pt x="93178" y="18288"/>
                      </a:cubicBezTo>
                      <a:cubicBezTo>
                        <a:pt x="93218" y="18288"/>
                        <a:pt x="93277" y="18288"/>
                        <a:pt x="93317" y="18268"/>
                      </a:cubicBezTo>
                      <a:cubicBezTo>
                        <a:pt x="93417" y="18268"/>
                        <a:pt x="93536" y="18268"/>
                        <a:pt x="93635" y="18248"/>
                      </a:cubicBezTo>
                      <a:close/>
                      <a:moveTo>
                        <a:pt x="90592" y="18984"/>
                      </a:moveTo>
                      <a:cubicBezTo>
                        <a:pt x="90671" y="19063"/>
                        <a:pt x="90751" y="19163"/>
                        <a:pt x="90831" y="19242"/>
                      </a:cubicBezTo>
                      <a:cubicBezTo>
                        <a:pt x="90850" y="19262"/>
                        <a:pt x="90870" y="19282"/>
                        <a:pt x="90890" y="19282"/>
                      </a:cubicBezTo>
                      <a:cubicBezTo>
                        <a:pt x="90910" y="19382"/>
                        <a:pt x="90950" y="19461"/>
                        <a:pt x="90990" y="19561"/>
                      </a:cubicBezTo>
                      <a:lnTo>
                        <a:pt x="90691" y="19939"/>
                      </a:lnTo>
                      <a:cubicBezTo>
                        <a:pt x="90671" y="19859"/>
                        <a:pt x="90671" y="19780"/>
                        <a:pt x="90671" y="19700"/>
                      </a:cubicBezTo>
                      <a:cubicBezTo>
                        <a:pt x="90632" y="19461"/>
                        <a:pt x="90612" y="19223"/>
                        <a:pt x="90592" y="18984"/>
                      </a:cubicBezTo>
                      <a:close/>
                      <a:moveTo>
                        <a:pt x="45416" y="17949"/>
                      </a:moveTo>
                      <a:cubicBezTo>
                        <a:pt x="45455" y="17949"/>
                        <a:pt x="45515" y="17969"/>
                        <a:pt x="45555" y="17969"/>
                      </a:cubicBezTo>
                      <a:cubicBezTo>
                        <a:pt x="45575" y="18447"/>
                        <a:pt x="45634" y="18924"/>
                        <a:pt x="45714" y="19402"/>
                      </a:cubicBezTo>
                      <a:cubicBezTo>
                        <a:pt x="45714" y="19461"/>
                        <a:pt x="45734" y="19521"/>
                        <a:pt x="45734" y="19581"/>
                      </a:cubicBezTo>
                      <a:cubicBezTo>
                        <a:pt x="45734" y="19799"/>
                        <a:pt x="45734" y="19998"/>
                        <a:pt x="45754" y="20217"/>
                      </a:cubicBezTo>
                      <a:cubicBezTo>
                        <a:pt x="45694" y="20078"/>
                        <a:pt x="45654" y="19959"/>
                        <a:pt x="45595" y="19839"/>
                      </a:cubicBezTo>
                      <a:lnTo>
                        <a:pt x="45555" y="20197"/>
                      </a:lnTo>
                      <a:cubicBezTo>
                        <a:pt x="45495" y="19660"/>
                        <a:pt x="45455" y="19103"/>
                        <a:pt x="45435" y="18546"/>
                      </a:cubicBezTo>
                      <a:cubicBezTo>
                        <a:pt x="45435" y="18407"/>
                        <a:pt x="45416" y="18288"/>
                        <a:pt x="45416" y="18148"/>
                      </a:cubicBezTo>
                      <a:cubicBezTo>
                        <a:pt x="45416" y="18128"/>
                        <a:pt x="45416" y="18089"/>
                        <a:pt x="45416" y="18049"/>
                      </a:cubicBezTo>
                      <a:cubicBezTo>
                        <a:pt x="45416" y="18009"/>
                        <a:pt x="45416" y="17989"/>
                        <a:pt x="45416" y="17949"/>
                      </a:cubicBezTo>
                      <a:close/>
                      <a:moveTo>
                        <a:pt x="6048" y="18705"/>
                      </a:moveTo>
                      <a:cubicBezTo>
                        <a:pt x="6187" y="18705"/>
                        <a:pt x="6326" y="18725"/>
                        <a:pt x="6466" y="18725"/>
                      </a:cubicBezTo>
                      <a:cubicBezTo>
                        <a:pt x="6506" y="18725"/>
                        <a:pt x="6545" y="18725"/>
                        <a:pt x="6565" y="18745"/>
                      </a:cubicBezTo>
                      <a:cubicBezTo>
                        <a:pt x="6585" y="19063"/>
                        <a:pt x="6605" y="19402"/>
                        <a:pt x="6605" y="19720"/>
                      </a:cubicBezTo>
                      <a:cubicBezTo>
                        <a:pt x="6605" y="19799"/>
                        <a:pt x="6605" y="19899"/>
                        <a:pt x="6605" y="19978"/>
                      </a:cubicBezTo>
                      <a:lnTo>
                        <a:pt x="6227" y="20277"/>
                      </a:lnTo>
                      <a:cubicBezTo>
                        <a:pt x="6227" y="20177"/>
                        <a:pt x="6227" y="20078"/>
                        <a:pt x="6207" y="19998"/>
                      </a:cubicBezTo>
                      <a:cubicBezTo>
                        <a:pt x="6187" y="19561"/>
                        <a:pt x="6128" y="19143"/>
                        <a:pt x="6048" y="18705"/>
                      </a:cubicBezTo>
                      <a:close/>
                      <a:moveTo>
                        <a:pt x="128050" y="18904"/>
                      </a:moveTo>
                      <a:cubicBezTo>
                        <a:pt x="128030" y="18964"/>
                        <a:pt x="128030" y="19024"/>
                        <a:pt x="128010" y="19063"/>
                      </a:cubicBezTo>
                      <a:cubicBezTo>
                        <a:pt x="127990" y="19441"/>
                        <a:pt x="127970" y="19819"/>
                        <a:pt x="127970" y="20177"/>
                      </a:cubicBezTo>
                      <a:lnTo>
                        <a:pt x="127910" y="20277"/>
                      </a:lnTo>
                      <a:cubicBezTo>
                        <a:pt x="127930" y="19939"/>
                        <a:pt x="127950" y="19620"/>
                        <a:pt x="127970" y="19302"/>
                      </a:cubicBezTo>
                      <a:lnTo>
                        <a:pt x="127970" y="19302"/>
                      </a:lnTo>
                      <a:lnTo>
                        <a:pt x="127871" y="19541"/>
                      </a:lnTo>
                      <a:cubicBezTo>
                        <a:pt x="127871" y="19521"/>
                        <a:pt x="127871" y="19501"/>
                        <a:pt x="127871" y="19501"/>
                      </a:cubicBezTo>
                      <a:cubicBezTo>
                        <a:pt x="127891" y="19302"/>
                        <a:pt x="127910" y="19103"/>
                        <a:pt x="127930" y="18904"/>
                      </a:cubicBezTo>
                      <a:close/>
                      <a:moveTo>
                        <a:pt x="52239" y="8958"/>
                      </a:moveTo>
                      <a:cubicBezTo>
                        <a:pt x="52239" y="8998"/>
                        <a:pt x="52259" y="9037"/>
                        <a:pt x="52279" y="9077"/>
                      </a:cubicBezTo>
                      <a:cubicBezTo>
                        <a:pt x="52557" y="9674"/>
                        <a:pt x="52915" y="10529"/>
                        <a:pt x="53154" y="11564"/>
                      </a:cubicBezTo>
                      <a:cubicBezTo>
                        <a:pt x="53393" y="12578"/>
                        <a:pt x="53532" y="13792"/>
                        <a:pt x="53532" y="15045"/>
                      </a:cubicBezTo>
                      <a:cubicBezTo>
                        <a:pt x="53552" y="15443"/>
                        <a:pt x="53532" y="15861"/>
                        <a:pt x="53512" y="16278"/>
                      </a:cubicBezTo>
                      <a:cubicBezTo>
                        <a:pt x="53472" y="16517"/>
                        <a:pt x="53412" y="16776"/>
                        <a:pt x="53373" y="17034"/>
                      </a:cubicBezTo>
                      <a:cubicBezTo>
                        <a:pt x="53214" y="18069"/>
                        <a:pt x="53174" y="19143"/>
                        <a:pt x="53214" y="20158"/>
                      </a:cubicBezTo>
                      <a:cubicBezTo>
                        <a:pt x="53214" y="20197"/>
                        <a:pt x="53214" y="20217"/>
                        <a:pt x="53214" y="20237"/>
                      </a:cubicBezTo>
                      <a:lnTo>
                        <a:pt x="52517" y="19302"/>
                      </a:lnTo>
                      <a:lnTo>
                        <a:pt x="52517" y="19302"/>
                      </a:lnTo>
                      <a:cubicBezTo>
                        <a:pt x="52537" y="19640"/>
                        <a:pt x="52557" y="19998"/>
                        <a:pt x="52597" y="20337"/>
                      </a:cubicBezTo>
                      <a:lnTo>
                        <a:pt x="52279" y="20217"/>
                      </a:lnTo>
                      <a:cubicBezTo>
                        <a:pt x="52298" y="20217"/>
                        <a:pt x="52298" y="20197"/>
                        <a:pt x="52298" y="20197"/>
                      </a:cubicBezTo>
                      <a:lnTo>
                        <a:pt x="52676" y="18148"/>
                      </a:lnTo>
                      <a:lnTo>
                        <a:pt x="52676" y="18148"/>
                      </a:lnTo>
                      <a:cubicBezTo>
                        <a:pt x="52517" y="18367"/>
                        <a:pt x="52358" y="18606"/>
                        <a:pt x="52179" y="18884"/>
                      </a:cubicBezTo>
                      <a:lnTo>
                        <a:pt x="52119" y="18109"/>
                      </a:lnTo>
                      <a:cubicBezTo>
                        <a:pt x="52100" y="18148"/>
                        <a:pt x="52060" y="18168"/>
                        <a:pt x="52040" y="18208"/>
                      </a:cubicBezTo>
                      <a:cubicBezTo>
                        <a:pt x="52060" y="17850"/>
                        <a:pt x="52100" y="17492"/>
                        <a:pt x="52139" y="17154"/>
                      </a:cubicBezTo>
                      <a:cubicBezTo>
                        <a:pt x="52139" y="17134"/>
                        <a:pt x="52139" y="17094"/>
                        <a:pt x="52139" y="17074"/>
                      </a:cubicBezTo>
                      <a:cubicBezTo>
                        <a:pt x="52975" y="16259"/>
                        <a:pt x="52995" y="15085"/>
                        <a:pt x="53015" y="13971"/>
                      </a:cubicBezTo>
                      <a:cubicBezTo>
                        <a:pt x="53015" y="13846"/>
                        <a:pt x="52899" y="13751"/>
                        <a:pt x="52789" y="13751"/>
                      </a:cubicBezTo>
                      <a:cubicBezTo>
                        <a:pt x="52740" y="13751"/>
                        <a:pt x="52693" y="13769"/>
                        <a:pt x="52657" y="13812"/>
                      </a:cubicBezTo>
                      <a:cubicBezTo>
                        <a:pt x="52637" y="13832"/>
                        <a:pt x="52617" y="13852"/>
                        <a:pt x="52597" y="13871"/>
                      </a:cubicBezTo>
                      <a:cubicBezTo>
                        <a:pt x="52836" y="12559"/>
                        <a:pt x="52995" y="11663"/>
                        <a:pt x="52915" y="11624"/>
                      </a:cubicBezTo>
                      <a:cubicBezTo>
                        <a:pt x="52895" y="11624"/>
                        <a:pt x="52895" y="11624"/>
                        <a:pt x="52895" y="11643"/>
                      </a:cubicBezTo>
                      <a:cubicBezTo>
                        <a:pt x="52736" y="11703"/>
                        <a:pt x="52179" y="12718"/>
                        <a:pt x="51582" y="14210"/>
                      </a:cubicBezTo>
                      <a:cubicBezTo>
                        <a:pt x="51463" y="14568"/>
                        <a:pt x="51324" y="14946"/>
                        <a:pt x="51184" y="15343"/>
                      </a:cubicBezTo>
                      <a:cubicBezTo>
                        <a:pt x="51145" y="15383"/>
                        <a:pt x="51105" y="15403"/>
                        <a:pt x="51065" y="15423"/>
                      </a:cubicBezTo>
                      <a:cubicBezTo>
                        <a:pt x="51145" y="14767"/>
                        <a:pt x="51224" y="14130"/>
                        <a:pt x="51324" y="13553"/>
                      </a:cubicBezTo>
                      <a:cubicBezTo>
                        <a:pt x="51523" y="12360"/>
                        <a:pt x="51741" y="11385"/>
                        <a:pt x="51841" y="10868"/>
                      </a:cubicBezTo>
                      <a:cubicBezTo>
                        <a:pt x="52119" y="10291"/>
                        <a:pt x="52239" y="9614"/>
                        <a:pt x="52239" y="8958"/>
                      </a:cubicBezTo>
                      <a:close/>
                      <a:moveTo>
                        <a:pt x="62225" y="17114"/>
                      </a:moveTo>
                      <a:cubicBezTo>
                        <a:pt x="62285" y="17213"/>
                        <a:pt x="62344" y="17313"/>
                        <a:pt x="62404" y="17432"/>
                      </a:cubicBezTo>
                      <a:cubicBezTo>
                        <a:pt x="62245" y="17969"/>
                        <a:pt x="62125" y="18526"/>
                        <a:pt x="62066" y="19063"/>
                      </a:cubicBezTo>
                      <a:cubicBezTo>
                        <a:pt x="62026" y="19541"/>
                        <a:pt x="62006" y="19998"/>
                        <a:pt x="62026" y="20436"/>
                      </a:cubicBezTo>
                      <a:lnTo>
                        <a:pt x="61887" y="20317"/>
                      </a:lnTo>
                      <a:cubicBezTo>
                        <a:pt x="61887" y="20277"/>
                        <a:pt x="61887" y="20257"/>
                        <a:pt x="61887" y="20217"/>
                      </a:cubicBezTo>
                      <a:cubicBezTo>
                        <a:pt x="61887" y="19978"/>
                        <a:pt x="61907" y="19740"/>
                        <a:pt x="61927" y="19501"/>
                      </a:cubicBezTo>
                      <a:cubicBezTo>
                        <a:pt x="61946" y="19262"/>
                        <a:pt x="61946" y="19024"/>
                        <a:pt x="61986" y="18785"/>
                      </a:cubicBezTo>
                      <a:cubicBezTo>
                        <a:pt x="62026" y="18308"/>
                        <a:pt x="62106" y="17830"/>
                        <a:pt x="62185" y="17392"/>
                      </a:cubicBezTo>
                      <a:cubicBezTo>
                        <a:pt x="62185" y="17293"/>
                        <a:pt x="62205" y="17194"/>
                        <a:pt x="62225" y="17114"/>
                      </a:cubicBezTo>
                      <a:close/>
                      <a:moveTo>
                        <a:pt x="126458" y="19004"/>
                      </a:moveTo>
                      <a:cubicBezTo>
                        <a:pt x="126438" y="19103"/>
                        <a:pt x="126419" y="19223"/>
                        <a:pt x="126399" y="19322"/>
                      </a:cubicBezTo>
                      <a:cubicBezTo>
                        <a:pt x="126359" y="19581"/>
                        <a:pt x="126319" y="19839"/>
                        <a:pt x="126299" y="20118"/>
                      </a:cubicBezTo>
                      <a:cubicBezTo>
                        <a:pt x="126299" y="20237"/>
                        <a:pt x="126279" y="20376"/>
                        <a:pt x="126279" y="20516"/>
                      </a:cubicBezTo>
                      <a:lnTo>
                        <a:pt x="125862" y="20476"/>
                      </a:lnTo>
                      <a:cubicBezTo>
                        <a:pt x="125881" y="20197"/>
                        <a:pt x="125921" y="19939"/>
                        <a:pt x="125941" y="19680"/>
                      </a:cubicBezTo>
                      <a:cubicBezTo>
                        <a:pt x="125981" y="19481"/>
                        <a:pt x="126001" y="19282"/>
                        <a:pt x="126021" y="19103"/>
                      </a:cubicBezTo>
                      <a:cubicBezTo>
                        <a:pt x="126160" y="19044"/>
                        <a:pt x="126319" y="19024"/>
                        <a:pt x="126458" y="19004"/>
                      </a:cubicBezTo>
                      <a:close/>
                      <a:moveTo>
                        <a:pt x="30596" y="20695"/>
                      </a:moveTo>
                      <a:cubicBezTo>
                        <a:pt x="30615" y="20774"/>
                        <a:pt x="30615" y="20854"/>
                        <a:pt x="30635" y="20933"/>
                      </a:cubicBezTo>
                      <a:lnTo>
                        <a:pt x="30596" y="20854"/>
                      </a:lnTo>
                      <a:cubicBezTo>
                        <a:pt x="30596" y="20794"/>
                        <a:pt x="30596" y="20754"/>
                        <a:pt x="30596" y="20695"/>
                      </a:cubicBezTo>
                      <a:close/>
                      <a:moveTo>
                        <a:pt x="96540" y="20695"/>
                      </a:moveTo>
                      <a:cubicBezTo>
                        <a:pt x="96560" y="20774"/>
                        <a:pt x="96580" y="20854"/>
                        <a:pt x="96599" y="20933"/>
                      </a:cubicBezTo>
                      <a:lnTo>
                        <a:pt x="96540" y="20854"/>
                      </a:lnTo>
                      <a:cubicBezTo>
                        <a:pt x="96540" y="20794"/>
                        <a:pt x="96540" y="20754"/>
                        <a:pt x="96540" y="20695"/>
                      </a:cubicBezTo>
                      <a:close/>
                      <a:moveTo>
                        <a:pt x="82297" y="20655"/>
                      </a:moveTo>
                      <a:cubicBezTo>
                        <a:pt x="82297" y="20754"/>
                        <a:pt x="82317" y="20854"/>
                        <a:pt x="82317" y="20953"/>
                      </a:cubicBezTo>
                      <a:lnTo>
                        <a:pt x="82197" y="20973"/>
                      </a:lnTo>
                      <a:cubicBezTo>
                        <a:pt x="82217" y="20874"/>
                        <a:pt x="82257" y="20754"/>
                        <a:pt x="82297" y="20655"/>
                      </a:cubicBezTo>
                      <a:close/>
                      <a:moveTo>
                        <a:pt x="19257" y="8998"/>
                      </a:moveTo>
                      <a:cubicBezTo>
                        <a:pt x="19277" y="9018"/>
                        <a:pt x="19277" y="9057"/>
                        <a:pt x="19297" y="9077"/>
                      </a:cubicBezTo>
                      <a:cubicBezTo>
                        <a:pt x="19575" y="9674"/>
                        <a:pt x="19913" y="10529"/>
                        <a:pt x="20172" y="11564"/>
                      </a:cubicBezTo>
                      <a:cubicBezTo>
                        <a:pt x="20411" y="12578"/>
                        <a:pt x="20550" y="13792"/>
                        <a:pt x="20550" y="15045"/>
                      </a:cubicBezTo>
                      <a:cubicBezTo>
                        <a:pt x="20550" y="15443"/>
                        <a:pt x="20550" y="15861"/>
                        <a:pt x="20530" y="16278"/>
                      </a:cubicBezTo>
                      <a:cubicBezTo>
                        <a:pt x="20470" y="16517"/>
                        <a:pt x="20430" y="16776"/>
                        <a:pt x="20391" y="17034"/>
                      </a:cubicBezTo>
                      <a:cubicBezTo>
                        <a:pt x="20231" y="18069"/>
                        <a:pt x="20172" y="19143"/>
                        <a:pt x="20231" y="20158"/>
                      </a:cubicBezTo>
                      <a:cubicBezTo>
                        <a:pt x="20212" y="20356"/>
                        <a:pt x="20192" y="20535"/>
                        <a:pt x="20172" y="20715"/>
                      </a:cubicBezTo>
                      <a:lnTo>
                        <a:pt x="19038" y="21033"/>
                      </a:lnTo>
                      <a:lnTo>
                        <a:pt x="18958" y="20993"/>
                      </a:lnTo>
                      <a:cubicBezTo>
                        <a:pt x="18958" y="20655"/>
                        <a:pt x="18958" y="20317"/>
                        <a:pt x="18958" y="19959"/>
                      </a:cubicBezTo>
                      <a:cubicBezTo>
                        <a:pt x="18978" y="19044"/>
                        <a:pt x="19038" y="18089"/>
                        <a:pt x="19137" y="17154"/>
                      </a:cubicBezTo>
                      <a:cubicBezTo>
                        <a:pt x="19237" y="16199"/>
                        <a:pt x="19396" y="15284"/>
                        <a:pt x="19515" y="14468"/>
                      </a:cubicBezTo>
                      <a:cubicBezTo>
                        <a:pt x="19794" y="12837"/>
                        <a:pt x="20013" y="11663"/>
                        <a:pt x="19913" y="11624"/>
                      </a:cubicBezTo>
                      <a:lnTo>
                        <a:pt x="19913" y="11624"/>
                      </a:lnTo>
                      <a:cubicBezTo>
                        <a:pt x="19913" y="11624"/>
                        <a:pt x="19913" y="11624"/>
                        <a:pt x="19893" y="11643"/>
                      </a:cubicBezTo>
                      <a:cubicBezTo>
                        <a:pt x="19754" y="11703"/>
                        <a:pt x="19277" y="12559"/>
                        <a:pt x="18740" y="13871"/>
                      </a:cubicBezTo>
                      <a:cubicBezTo>
                        <a:pt x="18779" y="13573"/>
                        <a:pt x="18799" y="13295"/>
                        <a:pt x="18819" y="13016"/>
                      </a:cubicBezTo>
                      <a:cubicBezTo>
                        <a:pt x="18859" y="12399"/>
                        <a:pt x="18839" y="11783"/>
                        <a:pt x="18799" y="11166"/>
                      </a:cubicBezTo>
                      <a:cubicBezTo>
                        <a:pt x="18879" y="10728"/>
                        <a:pt x="18919" y="10470"/>
                        <a:pt x="18879" y="10450"/>
                      </a:cubicBezTo>
                      <a:lnTo>
                        <a:pt x="18859" y="10450"/>
                      </a:lnTo>
                      <a:cubicBezTo>
                        <a:pt x="18839" y="10470"/>
                        <a:pt x="18819" y="10490"/>
                        <a:pt x="18779" y="10529"/>
                      </a:cubicBezTo>
                      <a:cubicBezTo>
                        <a:pt x="18799" y="10231"/>
                        <a:pt x="18839" y="9953"/>
                        <a:pt x="18938" y="9674"/>
                      </a:cubicBezTo>
                      <a:cubicBezTo>
                        <a:pt x="19018" y="9435"/>
                        <a:pt x="19137" y="9217"/>
                        <a:pt x="19257" y="8998"/>
                      </a:cubicBezTo>
                      <a:close/>
                      <a:moveTo>
                        <a:pt x="78696" y="19541"/>
                      </a:moveTo>
                      <a:cubicBezTo>
                        <a:pt x="78696" y="19561"/>
                        <a:pt x="78696" y="19561"/>
                        <a:pt x="78696" y="19581"/>
                      </a:cubicBezTo>
                      <a:cubicBezTo>
                        <a:pt x="78696" y="19879"/>
                        <a:pt x="78696" y="20177"/>
                        <a:pt x="78716" y="20456"/>
                      </a:cubicBezTo>
                      <a:cubicBezTo>
                        <a:pt x="78736" y="20675"/>
                        <a:pt x="78756" y="20894"/>
                        <a:pt x="78776" y="21092"/>
                      </a:cubicBezTo>
                      <a:lnTo>
                        <a:pt x="78636" y="21152"/>
                      </a:lnTo>
                      <a:cubicBezTo>
                        <a:pt x="78636" y="21132"/>
                        <a:pt x="78636" y="21092"/>
                        <a:pt x="78616" y="21053"/>
                      </a:cubicBezTo>
                      <a:cubicBezTo>
                        <a:pt x="78616" y="20933"/>
                        <a:pt x="78597" y="20834"/>
                        <a:pt x="78577" y="20715"/>
                      </a:cubicBezTo>
                      <a:cubicBezTo>
                        <a:pt x="78577" y="20675"/>
                        <a:pt x="78577" y="20635"/>
                        <a:pt x="78557" y="20595"/>
                      </a:cubicBezTo>
                      <a:cubicBezTo>
                        <a:pt x="78557" y="20516"/>
                        <a:pt x="78537" y="20436"/>
                        <a:pt x="78537" y="20356"/>
                      </a:cubicBezTo>
                      <a:cubicBezTo>
                        <a:pt x="78517" y="20257"/>
                        <a:pt x="78517" y="20158"/>
                        <a:pt x="78517" y="20078"/>
                      </a:cubicBezTo>
                      <a:cubicBezTo>
                        <a:pt x="78577" y="19899"/>
                        <a:pt x="78636" y="19720"/>
                        <a:pt x="78696" y="19541"/>
                      </a:cubicBezTo>
                      <a:close/>
                      <a:moveTo>
                        <a:pt x="2587" y="17751"/>
                      </a:moveTo>
                      <a:cubicBezTo>
                        <a:pt x="2706" y="17830"/>
                        <a:pt x="2805" y="17910"/>
                        <a:pt x="2925" y="17989"/>
                      </a:cubicBezTo>
                      <a:cubicBezTo>
                        <a:pt x="3004" y="18327"/>
                        <a:pt x="3084" y="18685"/>
                        <a:pt x="3144" y="19044"/>
                      </a:cubicBezTo>
                      <a:cubicBezTo>
                        <a:pt x="3183" y="19262"/>
                        <a:pt x="3203" y="19481"/>
                        <a:pt x="3243" y="19700"/>
                      </a:cubicBezTo>
                      <a:cubicBezTo>
                        <a:pt x="3263" y="19919"/>
                        <a:pt x="3303" y="20138"/>
                        <a:pt x="3323" y="20356"/>
                      </a:cubicBezTo>
                      <a:cubicBezTo>
                        <a:pt x="3343" y="20734"/>
                        <a:pt x="3382" y="21092"/>
                        <a:pt x="3402" y="21470"/>
                      </a:cubicBezTo>
                      <a:cubicBezTo>
                        <a:pt x="3382" y="21232"/>
                        <a:pt x="3343" y="20973"/>
                        <a:pt x="3323" y="20734"/>
                      </a:cubicBezTo>
                      <a:cubicBezTo>
                        <a:pt x="3183" y="19799"/>
                        <a:pt x="2945" y="18845"/>
                        <a:pt x="2626" y="17930"/>
                      </a:cubicBezTo>
                      <a:cubicBezTo>
                        <a:pt x="2607" y="17870"/>
                        <a:pt x="2607" y="17810"/>
                        <a:pt x="2587" y="17751"/>
                      </a:cubicBezTo>
                      <a:close/>
                      <a:moveTo>
                        <a:pt x="36245" y="19839"/>
                      </a:moveTo>
                      <a:cubicBezTo>
                        <a:pt x="36265" y="19998"/>
                        <a:pt x="36285" y="20177"/>
                        <a:pt x="36305" y="20356"/>
                      </a:cubicBezTo>
                      <a:cubicBezTo>
                        <a:pt x="36345" y="20734"/>
                        <a:pt x="36364" y="21092"/>
                        <a:pt x="36384" y="21470"/>
                      </a:cubicBezTo>
                      <a:cubicBezTo>
                        <a:pt x="36364" y="21232"/>
                        <a:pt x="36345" y="20973"/>
                        <a:pt x="36305" y="20734"/>
                      </a:cubicBezTo>
                      <a:cubicBezTo>
                        <a:pt x="36285" y="20575"/>
                        <a:pt x="36265" y="20416"/>
                        <a:pt x="36225" y="20237"/>
                      </a:cubicBezTo>
                      <a:cubicBezTo>
                        <a:pt x="36245" y="20118"/>
                        <a:pt x="36245" y="19978"/>
                        <a:pt x="36245" y="19839"/>
                      </a:cubicBezTo>
                      <a:close/>
                      <a:moveTo>
                        <a:pt x="58167" y="19839"/>
                      </a:moveTo>
                      <a:cubicBezTo>
                        <a:pt x="58187" y="20118"/>
                        <a:pt x="58187" y="20376"/>
                        <a:pt x="58226" y="20635"/>
                      </a:cubicBezTo>
                      <a:lnTo>
                        <a:pt x="58107" y="20734"/>
                      </a:lnTo>
                      <a:cubicBezTo>
                        <a:pt x="58067" y="20973"/>
                        <a:pt x="58047" y="21232"/>
                        <a:pt x="58028" y="21470"/>
                      </a:cubicBezTo>
                      <a:cubicBezTo>
                        <a:pt x="58047" y="21092"/>
                        <a:pt x="58067" y="20734"/>
                        <a:pt x="58107" y="20356"/>
                      </a:cubicBezTo>
                      <a:cubicBezTo>
                        <a:pt x="58127" y="20177"/>
                        <a:pt x="58147" y="19998"/>
                        <a:pt x="58167" y="19839"/>
                      </a:cubicBezTo>
                      <a:close/>
                      <a:moveTo>
                        <a:pt x="69207" y="19839"/>
                      </a:moveTo>
                      <a:cubicBezTo>
                        <a:pt x="69227" y="19998"/>
                        <a:pt x="69247" y="20177"/>
                        <a:pt x="69267" y="20356"/>
                      </a:cubicBezTo>
                      <a:cubicBezTo>
                        <a:pt x="69307" y="20734"/>
                        <a:pt x="69327" y="21092"/>
                        <a:pt x="69346" y="21470"/>
                      </a:cubicBezTo>
                      <a:cubicBezTo>
                        <a:pt x="69327" y="21232"/>
                        <a:pt x="69307" y="20973"/>
                        <a:pt x="69267" y="20734"/>
                      </a:cubicBezTo>
                      <a:cubicBezTo>
                        <a:pt x="69247" y="20575"/>
                        <a:pt x="69227" y="20416"/>
                        <a:pt x="69187" y="20237"/>
                      </a:cubicBezTo>
                      <a:cubicBezTo>
                        <a:pt x="69207" y="20118"/>
                        <a:pt x="69207" y="19978"/>
                        <a:pt x="69207" y="19839"/>
                      </a:cubicBezTo>
                      <a:close/>
                      <a:moveTo>
                        <a:pt x="91089" y="20177"/>
                      </a:moveTo>
                      <a:cubicBezTo>
                        <a:pt x="91109" y="20257"/>
                        <a:pt x="91109" y="20337"/>
                        <a:pt x="91129" y="20436"/>
                      </a:cubicBezTo>
                      <a:cubicBezTo>
                        <a:pt x="91109" y="20535"/>
                        <a:pt x="91089" y="20635"/>
                        <a:pt x="91069" y="20734"/>
                      </a:cubicBezTo>
                      <a:cubicBezTo>
                        <a:pt x="91029" y="20973"/>
                        <a:pt x="91010" y="21232"/>
                        <a:pt x="90990" y="21470"/>
                      </a:cubicBezTo>
                      <a:cubicBezTo>
                        <a:pt x="91010" y="21092"/>
                        <a:pt x="91029" y="20734"/>
                        <a:pt x="91069" y="20356"/>
                      </a:cubicBezTo>
                      <a:cubicBezTo>
                        <a:pt x="91089" y="20297"/>
                        <a:pt x="91089" y="20237"/>
                        <a:pt x="91089" y="20177"/>
                      </a:cubicBezTo>
                      <a:close/>
                      <a:moveTo>
                        <a:pt x="123614" y="19362"/>
                      </a:moveTo>
                      <a:lnTo>
                        <a:pt x="123614" y="19362"/>
                      </a:lnTo>
                      <a:cubicBezTo>
                        <a:pt x="123673" y="19382"/>
                        <a:pt x="123713" y="19382"/>
                        <a:pt x="123753" y="19402"/>
                      </a:cubicBezTo>
                      <a:cubicBezTo>
                        <a:pt x="123852" y="19422"/>
                        <a:pt x="123932" y="19461"/>
                        <a:pt x="123992" y="19481"/>
                      </a:cubicBezTo>
                      <a:cubicBezTo>
                        <a:pt x="124031" y="19541"/>
                        <a:pt x="124071" y="19581"/>
                        <a:pt x="124111" y="19620"/>
                      </a:cubicBezTo>
                      <a:cubicBezTo>
                        <a:pt x="124111" y="19640"/>
                        <a:pt x="124111" y="19640"/>
                        <a:pt x="124111" y="19660"/>
                      </a:cubicBezTo>
                      <a:cubicBezTo>
                        <a:pt x="124111" y="19998"/>
                        <a:pt x="124151" y="20317"/>
                        <a:pt x="124171" y="20655"/>
                      </a:cubicBezTo>
                      <a:lnTo>
                        <a:pt x="124051" y="20734"/>
                      </a:lnTo>
                      <a:cubicBezTo>
                        <a:pt x="124031" y="20973"/>
                        <a:pt x="124012" y="21232"/>
                        <a:pt x="123972" y="21470"/>
                      </a:cubicBezTo>
                      <a:cubicBezTo>
                        <a:pt x="123992" y="21092"/>
                        <a:pt x="124031" y="20734"/>
                        <a:pt x="124071" y="20356"/>
                      </a:cubicBezTo>
                      <a:lnTo>
                        <a:pt x="123693" y="20058"/>
                      </a:lnTo>
                      <a:cubicBezTo>
                        <a:pt x="123673" y="19939"/>
                        <a:pt x="123673" y="19819"/>
                        <a:pt x="123653" y="19700"/>
                      </a:cubicBezTo>
                      <a:cubicBezTo>
                        <a:pt x="123634" y="19601"/>
                        <a:pt x="123634" y="19481"/>
                        <a:pt x="123614" y="19362"/>
                      </a:cubicBezTo>
                      <a:close/>
                      <a:moveTo>
                        <a:pt x="63697" y="21431"/>
                      </a:moveTo>
                      <a:cubicBezTo>
                        <a:pt x="63717" y="21590"/>
                        <a:pt x="63737" y="21729"/>
                        <a:pt x="63757" y="21888"/>
                      </a:cubicBezTo>
                      <a:cubicBezTo>
                        <a:pt x="63757" y="22047"/>
                        <a:pt x="63757" y="22187"/>
                        <a:pt x="63737" y="22326"/>
                      </a:cubicBezTo>
                      <a:cubicBezTo>
                        <a:pt x="63737" y="22485"/>
                        <a:pt x="63717" y="22624"/>
                        <a:pt x="63717" y="22763"/>
                      </a:cubicBezTo>
                      <a:cubicBezTo>
                        <a:pt x="63697" y="22863"/>
                        <a:pt x="63697" y="22962"/>
                        <a:pt x="63697" y="23042"/>
                      </a:cubicBezTo>
                      <a:cubicBezTo>
                        <a:pt x="63677" y="22962"/>
                        <a:pt x="63677" y="22863"/>
                        <a:pt x="63677" y="22763"/>
                      </a:cubicBezTo>
                      <a:cubicBezTo>
                        <a:pt x="63657" y="22624"/>
                        <a:pt x="63657" y="22485"/>
                        <a:pt x="63637" y="22326"/>
                      </a:cubicBezTo>
                      <a:cubicBezTo>
                        <a:pt x="63617" y="22187"/>
                        <a:pt x="63617" y="22047"/>
                        <a:pt x="63617" y="21888"/>
                      </a:cubicBezTo>
                      <a:cubicBezTo>
                        <a:pt x="63637" y="21729"/>
                        <a:pt x="63657" y="21590"/>
                        <a:pt x="63697" y="21431"/>
                      </a:cubicBezTo>
                      <a:close/>
                      <a:moveTo>
                        <a:pt x="30715" y="21351"/>
                      </a:moveTo>
                      <a:cubicBezTo>
                        <a:pt x="30735" y="21530"/>
                        <a:pt x="30775" y="21709"/>
                        <a:pt x="30794" y="21888"/>
                      </a:cubicBezTo>
                      <a:cubicBezTo>
                        <a:pt x="30794" y="22047"/>
                        <a:pt x="30794" y="22187"/>
                        <a:pt x="30775" y="22326"/>
                      </a:cubicBezTo>
                      <a:cubicBezTo>
                        <a:pt x="30755" y="22485"/>
                        <a:pt x="30755" y="22624"/>
                        <a:pt x="30735" y="22763"/>
                      </a:cubicBezTo>
                      <a:cubicBezTo>
                        <a:pt x="30735" y="22903"/>
                        <a:pt x="30735" y="23042"/>
                        <a:pt x="30715" y="23181"/>
                      </a:cubicBezTo>
                      <a:cubicBezTo>
                        <a:pt x="30695" y="23042"/>
                        <a:pt x="30695" y="22903"/>
                        <a:pt x="30675" y="22763"/>
                      </a:cubicBezTo>
                      <a:cubicBezTo>
                        <a:pt x="30675" y="22624"/>
                        <a:pt x="30655" y="22485"/>
                        <a:pt x="30655" y="22326"/>
                      </a:cubicBezTo>
                      <a:cubicBezTo>
                        <a:pt x="30635" y="22187"/>
                        <a:pt x="30635" y="22047"/>
                        <a:pt x="30615" y="21888"/>
                      </a:cubicBezTo>
                      <a:cubicBezTo>
                        <a:pt x="30655" y="21709"/>
                        <a:pt x="30675" y="21530"/>
                        <a:pt x="30715" y="21351"/>
                      </a:cubicBezTo>
                      <a:close/>
                      <a:moveTo>
                        <a:pt x="96659" y="21351"/>
                      </a:moveTo>
                      <a:cubicBezTo>
                        <a:pt x="96699" y="21530"/>
                        <a:pt x="96719" y="21709"/>
                        <a:pt x="96759" y="21888"/>
                      </a:cubicBezTo>
                      <a:cubicBezTo>
                        <a:pt x="96739" y="22047"/>
                        <a:pt x="96739" y="22187"/>
                        <a:pt x="96739" y="22326"/>
                      </a:cubicBezTo>
                      <a:cubicBezTo>
                        <a:pt x="96719" y="22485"/>
                        <a:pt x="96699" y="22624"/>
                        <a:pt x="96699" y="22763"/>
                      </a:cubicBezTo>
                      <a:cubicBezTo>
                        <a:pt x="96679" y="22903"/>
                        <a:pt x="96679" y="23042"/>
                        <a:pt x="96659" y="23181"/>
                      </a:cubicBezTo>
                      <a:cubicBezTo>
                        <a:pt x="96639" y="23042"/>
                        <a:pt x="96639" y="22903"/>
                        <a:pt x="96639" y="22763"/>
                      </a:cubicBezTo>
                      <a:cubicBezTo>
                        <a:pt x="96619" y="22624"/>
                        <a:pt x="96619" y="22485"/>
                        <a:pt x="96599" y="22326"/>
                      </a:cubicBezTo>
                      <a:cubicBezTo>
                        <a:pt x="96580" y="22187"/>
                        <a:pt x="96580" y="22047"/>
                        <a:pt x="96580" y="21888"/>
                      </a:cubicBezTo>
                      <a:cubicBezTo>
                        <a:pt x="96599" y="21709"/>
                        <a:pt x="96639" y="21530"/>
                        <a:pt x="96659" y="21351"/>
                      </a:cubicBezTo>
                      <a:close/>
                      <a:moveTo>
                        <a:pt x="15650" y="1"/>
                      </a:moveTo>
                      <a:cubicBezTo>
                        <a:pt x="15609" y="1"/>
                        <a:pt x="15567" y="20"/>
                        <a:pt x="15537" y="66"/>
                      </a:cubicBezTo>
                      <a:cubicBezTo>
                        <a:pt x="14721" y="1637"/>
                        <a:pt x="14960" y="3269"/>
                        <a:pt x="15756" y="4800"/>
                      </a:cubicBezTo>
                      <a:cubicBezTo>
                        <a:pt x="16432" y="6153"/>
                        <a:pt x="17327" y="7347"/>
                        <a:pt x="18023" y="8679"/>
                      </a:cubicBezTo>
                      <a:cubicBezTo>
                        <a:pt x="18202" y="9475"/>
                        <a:pt x="18342" y="10291"/>
                        <a:pt x="18401" y="11126"/>
                      </a:cubicBezTo>
                      <a:cubicBezTo>
                        <a:pt x="18401" y="11146"/>
                        <a:pt x="18381" y="11166"/>
                        <a:pt x="18362" y="11206"/>
                      </a:cubicBezTo>
                      <a:cubicBezTo>
                        <a:pt x="18083" y="11703"/>
                        <a:pt x="17745" y="12419"/>
                        <a:pt x="17427" y="13314"/>
                      </a:cubicBezTo>
                      <a:cubicBezTo>
                        <a:pt x="17088" y="14190"/>
                        <a:pt x="16790" y="15224"/>
                        <a:pt x="16571" y="16318"/>
                      </a:cubicBezTo>
                      <a:cubicBezTo>
                        <a:pt x="16472" y="16855"/>
                        <a:pt x="16392" y="17392"/>
                        <a:pt x="16333" y="17949"/>
                      </a:cubicBezTo>
                      <a:cubicBezTo>
                        <a:pt x="16293" y="17989"/>
                        <a:pt x="16273" y="18029"/>
                        <a:pt x="16233" y="18069"/>
                      </a:cubicBezTo>
                      <a:cubicBezTo>
                        <a:pt x="16153" y="18148"/>
                        <a:pt x="16094" y="18228"/>
                        <a:pt x="16014" y="18308"/>
                      </a:cubicBezTo>
                      <a:cubicBezTo>
                        <a:pt x="16114" y="17353"/>
                        <a:pt x="16213" y="16418"/>
                        <a:pt x="16273" y="15582"/>
                      </a:cubicBezTo>
                      <a:cubicBezTo>
                        <a:pt x="16352" y="14747"/>
                        <a:pt x="16392" y="14011"/>
                        <a:pt x="16412" y="13493"/>
                      </a:cubicBezTo>
                      <a:cubicBezTo>
                        <a:pt x="16432" y="12976"/>
                        <a:pt x="16412" y="12678"/>
                        <a:pt x="16372" y="12678"/>
                      </a:cubicBezTo>
                      <a:lnTo>
                        <a:pt x="16352" y="12678"/>
                      </a:lnTo>
                      <a:cubicBezTo>
                        <a:pt x="16273" y="12718"/>
                        <a:pt x="16153" y="12996"/>
                        <a:pt x="15994" y="13414"/>
                      </a:cubicBezTo>
                      <a:cubicBezTo>
                        <a:pt x="15875" y="13752"/>
                        <a:pt x="15736" y="14170"/>
                        <a:pt x="15577" y="14667"/>
                      </a:cubicBezTo>
                      <a:cubicBezTo>
                        <a:pt x="15577" y="14548"/>
                        <a:pt x="15596" y="14409"/>
                        <a:pt x="15616" y="14289"/>
                      </a:cubicBezTo>
                      <a:cubicBezTo>
                        <a:pt x="15616" y="14170"/>
                        <a:pt x="15636" y="14050"/>
                        <a:pt x="15636" y="13931"/>
                      </a:cubicBezTo>
                      <a:cubicBezTo>
                        <a:pt x="15656" y="13832"/>
                        <a:pt x="15676" y="13712"/>
                        <a:pt x="15676" y="13613"/>
                      </a:cubicBezTo>
                      <a:cubicBezTo>
                        <a:pt x="15895" y="11882"/>
                        <a:pt x="16153" y="10629"/>
                        <a:pt x="16074" y="10589"/>
                      </a:cubicBezTo>
                      <a:lnTo>
                        <a:pt x="16054" y="10589"/>
                      </a:lnTo>
                      <a:lnTo>
                        <a:pt x="16054" y="10609"/>
                      </a:lnTo>
                      <a:cubicBezTo>
                        <a:pt x="15974" y="10629"/>
                        <a:pt x="15815" y="10907"/>
                        <a:pt x="15596" y="11345"/>
                      </a:cubicBezTo>
                      <a:cubicBezTo>
                        <a:pt x="15457" y="11584"/>
                        <a:pt x="15338" y="11882"/>
                        <a:pt x="15199" y="12240"/>
                      </a:cubicBezTo>
                      <a:cubicBezTo>
                        <a:pt x="15159" y="12320"/>
                        <a:pt x="15119" y="12399"/>
                        <a:pt x="15079" y="12499"/>
                      </a:cubicBezTo>
                      <a:cubicBezTo>
                        <a:pt x="15039" y="12598"/>
                        <a:pt x="15000" y="12678"/>
                        <a:pt x="14980" y="12777"/>
                      </a:cubicBezTo>
                      <a:cubicBezTo>
                        <a:pt x="14900" y="12976"/>
                        <a:pt x="14841" y="13195"/>
                        <a:pt x="14761" y="13394"/>
                      </a:cubicBezTo>
                      <a:cubicBezTo>
                        <a:pt x="14721" y="13513"/>
                        <a:pt x="14681" y="13613"/>
                        <a:pt x="14642" y="13732"/>
                      </a:cubicBezTo>
                      <a:cubicBezTo>
                        <a:pt x="14622" y="13852"/>
                        <a:pt x="14582" y="13951"/>
                        <a:pt x="14562" y="14070"/>
                      </a:cubicBezTo>
                      <a:cubicBezTo>
                        <a:pt x="14502" y="14269"/>
                        <a:pt x="14443" y="14448"/>
                        <a:pt x="14403" y="14647"/>
                      </a:cubicBezTo>
                      <a:cubicBezTo>
                        <a:pt x="14403" y="14627"/>
                        <a:pt x="14403" y="14607"/>
                        <a:pt x="14403" y="14568"/>
                      </a:cubicBezTo>
                      <a:cubicBezTo>
                        <a:pt x="14423" y="14448"/>
                        <a:pt x="14423" y="14349"/>
                        <a:pt x="14443" y="14230"/>
                      </a:cubicBezTo>
                      <a:cubicBezTo>
                        <a:pt x="14482" y="13832"/>
                        <a:pt x="14482" y="13573"/>
                        <a:pt x="14443" y="13553"/>
                      </a:cubicBezTo>
                      <a:lnTo>
                        <a:pt x="14423" y="13553"/>
                      </a:lnTo>
                      <a:cubicBezTo>
                        <a:pt x="14363" y="13573"/>
                        <a:pt x="14224" y="13772"/>
                        <a:pt x="14025" y="14110"/>
                      </a:cubicBezTo>
                      <a:cubicBezTo>
                        <a:pt x="14025" y="14130"/>
                        <a:pt x="14025" y="14150"/>
                        <a:pt x="14005" y="14170"/>
                      </a:cubicBezTo>
                      <a:cubicBezTo>
                        <a:pt x="14025" y="14011"/>
                        <a:pt x="14025" y="13852"/>
                        <a:pt x="14045" y="13692"/>
                      </a:cubicBezTo>
                      <a:cubicBezTo>
                        <a:pt x="14204" y="12081"/>
                        <a:pt x="14522" y="10927"/>
                        <a:pt x="14443" y="10888"/>
                      </a:cubicBezTo>
                      <a:lnTo>
                        <a:pt x="14423" y="10888"/>
                      </a:lnTo>
                      <a:cubicBezTo>
                        <a:pt x="14383" y="10907"/>
                        <a:pt x="14343" y="10967"/>
                        <a:pt x="14264" y="11047"/>
                      </a:cubicBezTo>
                      <a:cubicBezTo>
                        <a:pt x="14224" y="11106"/>
                        <a:pt x="14164" y="11186"/>
                        <a:pt x="14124" y="11265"/>
                      </a:cubicBezTo>
                      <a:cubicBezTo>
                        <a:pt x="14065" y="11345"/>
                        <a:pt x="14005" y="11445"/>
                        <a:pt x="13945" y="11564"/>
                      </a:cubicBezTo>
                      <a:cubicBezTo>
                        <a:pt x="13687" y="12021"/>
                        <a:pt x="13369" y="12678"/>
                        <a:pt x="13110" y="13513"/>
                      </a:cubicBezTo>
                      <a:cubicBezTo>
                        <a:pt x="12891" y="14230"/>
                        <a:pt x="12712" y="15045"/>
                        <a:pt x="12632" y="15920"/>
                      </a:cubicBezTo>
                      <a:cubicBezTo>
                        <a:pt x="12553" y="15980"/>
                        <a:pt x="12493" y="16020"/>
                        <a:pt x="12414" y="16060"/>
                      </a:cubicBezTo>
                      <a:cubicBezTo>
                        <a:pt x="12414" y="16040"/>
                        <a:pt x="12434" y="16020"/>
                        <a:pt x="12434" y="15980"/>
                      </a:cubicBezTo>
                      <a:cubicBezTo>
                        <a:pt x="12434" y="15960"/>
                        <a:pt x="12434" y="15920"/>
                        <a:pt x="12434" y="15881"/>
                      </a:cubicBezTo>
                      <a:cubicBezTo>
                        <a:pt x="12453" y="15403"/>
                        <a:pt x="12473" y="14926"/>
                        <a:pt x="12493" y="14488"/>
                      </a:cubicBezTo>
                      <a:cubicBezTo>
                        <a:pt x="12513" y="14448"/>
                        <a:pt x="12513" y="14409"/>
                        <a:pt x="12513" y="14389"/>
                      </a:cubicBezTo>
                      <a:cubicBezTo>
                        <a:pt x="12533" y="13991"/>
                        <a:pt x="12573" y="13613"/>
                        <a:pt x="12593" y="13255"/>
                      </a:cubicBezTo>
                      <a:cubicBezTo>
                        <a:pt x="12632" y="12877"/>
                        <a:pt x="12652" y="12519"/>
                        <a:pt x="12692" y="12240"/>
                      </a:cubicBezTo>
                      <a:cubicBezTo>
                        <a:pt x="12692" y="12200"/>
                        <a:pt x="12692" y="12181"/>
                        <a:pt x="12692" y="12141"/>
                      </a:cubicBezTo>
                      <a:cubicBezTo>
                        <a:pt x="13209" y="11385"/>
                        <a:pt x="13428" y="10450"/>
                        <a:pt x="13349" y="9495"/>
                      </a:cubicBezTo>
                      <a:cubicBezTo>
                        <a:pt x="13349" y="9404"/>
                        <a:pt x="13279" y="9335"/>
                        <a:pt x="13192" y="9335"/>
                      </a:cubicBezTo>
                      <a:cubicBezTo>
                        <a:pt x="13166" y="9335"/>
                        <a:pt x="13138" y="9342"/>
                        <a:pt x="13110" y="9356"/>
                      </a:cubicBezTo>
                      <a:cubicBezTo>
                        <a:pt x="12573" y="9674"/>
                        <a:pt x="12255" y="10211"/>
                        <a:pt x="11797" y="10609"/>
                      </a:cubicBezTo>
                      <a:cubicBezTo>
                        <a:pt x="11678" y="10689"/>
                        <a:pt x="11578" y="10768"/>
                        <a:pt x="11459" y="10848"/>
                      </a:cubicBezTo>
                      <a:cubicBezTo>
                        <a:pt x="10922" y="11226"/>
                        <a:pt x="10325" y="11464"/>
                        <a:pt x="9828" y="11902"/>
                      </a:cubicBezTo>
                      <a:cubicBezTo>
                        <a:pt x="9808" y="11862"/>
                        <a:pt x="9808" y="11842"/>
                        <a:pt x="9788" y="11803"/>
                      </a:cubicBezTo>
                      <a:cubicBezTo>
                        <a:pt x="9788" y="11803"/>
                        <a:pt x="9788" y="11803"/>
                        <a:pt x="9788" y="11783"/>
                      </a:cubicBezTo>
                      <a:cubicBezTo>
                        <a:pt x="9748" y="11703"/>
                        <a:pt x="9708" y="11624"/>
                        <a:pt x="9668" y="11544"/>
                      </a:cubicBezTo>
                      <a:lnTo>
                        <a:pt x="9649" y="11524"/>
                      </a:lnTo>
                      <a:cubicBezTo>
                        <a:pt x="9609" y="11445"/>
                        <a:pt x="9569" y="11385"/>
                        <a:pt x="9529" y="11305"/>
                      </a:cubicBezTo>
                      <a:cubicBezTo>
                        <a:pt x="9529" y="11305"/>
                        <a:pt x="9529" y="11285"/>
                        <a:pt x="9509" y="11265"/>
                      </a:cubicBezTo>
                      <a:cubicBezTo>
                        <a:pt x="9450" y="11166"/>
                        <a:pt x="9410" y="11067"/>
                        <a:pt x="9350" y="10987"/>
                      </a:cubicBezTo>
                      <a:cubicBezTo>
                        <a:pt x="9330" y="10947"/>
                        <a:pt x="9310" y="10927"/>
                        <a:pt x="9291" y="10888"/>
                      </a:cubicBezTo>
                      <a:cubicBezTo>
                        <a:pt x="9291" y="10888"/>
                        <a:pt x="9271" y="10888"/>
                        <a:pt x="9271" y="10868"/>
                      </a:cubicBezTo>
                      <a:cubicBezTo>
                        <a:pt x="9271" y="10868"/>
                        <a:pt x="9271" y="10848"/>
                        <a:pt x="9251" y="10848"/>
                      </a:cubicBezTo>
                      <a:cubicBezTo>
                        <a:pt x="9231" y="10808"/>
                        <a:pt x="9211" y="10788"/>
                        <a:pt x="9191" y="10748"/>
                      </a:cubicBezTo>
                      <a:cubicBezTo>
                        <a:pt x="9171" y="10708"/>
                        <a:pt x="9151" y="10689"/>
                        <a:pt x="9131" y="10669"/>
                      </a:cubicBezTo>
                      <a:cubicBezTo>
                        <a:pt x="9131" y="10649"/>
                        <a:pt x="9111" y="10629"/>
                        <a:pt x="9111" y="10629"/>
                      </a:cubicBezTo>
                      <a:cubicBezTo>
                        <a:pt x="9092" y="10589"/>
                        <a:pt x="9072" y="10569"/>
                        <a:pt x="9052" y="10549"/>
                      </a:cubicBezTo>
                      <a:cubicBezTo>
                        <a:pt x="9052" y="10529"/>
                        <a:pt x="9032" y="10529"/>
                        <a:pt x="9032" y="10510"/>
                      </a:cubicBezTo>
                      <a:cubicBezTo>
                        <a:pt x="9012" y="10490"/>
                        <a:pt x="8992" y="10470"/>
                        <a:pt x="8992" y="10450"/>
                      </a:cubicBezTo>
                      <a:cubicBezTo>
                        <a:pt x="8972" y="10430"/>
                        <a:pt x="8952" y="10410"/>
                        <a:pt x="8932" y="10410"/>
                      </a:cubicBezTo>
                      <a:cubicBezTo>
                        <a:pt x="8932" y="10390"/>
                        <a:pt x="8932" y="10390"/>
                        <a:pt x="8932" y="10390"/>
                      </a:cubicBezTo>
                      <a:cubicBezTo>
                        <a:pt x="8913" y="10370"/>
                        <a:pt x="8913" y="10370"/>
                        <a:pt x="8913" y="10350"/>
                      </a:cubicBezTo>
                      <a:cubicBezTo>
                        <a:pt x="8893" y="10350"/>
                        <a:pt x="8873" y="10331"/>
                        <a:pt x="8873" y="10311"/>
                      </a:cubicBezTo>
                      <a:cubicBezTo>
                        <a:pt x="9271" y="9774"/>
                        <a:pt x="9768" y="9296"/>
                        <a:pt x="10166" y="8759"/>
                      </a:cubicBezTo>
                      <a:cubicBezTo>
                        <a:pt x="10981" y="7625"/>
                        <a:pt x="10981" y="6193"/>
                        <a:pt x="10524" y="4920"/>
                      </a:cubicBezTo>
                      <a:cubicBezTo>
                        <a:pt x="10490" y="4840"/>
                        <a:pt x="10417" y="4793"/>
                        <a:pt x="10342" y="4793"/>
                      </a:cubicBezTo>
                      <a:cubicBezTo>
                        <a:pt x="10286" y="4793"/>
                        <a:pt x="10228" y="4820"/>
                        <a:pt x="10186" y="4880"/>
                      </a:cubicBezTo>
                      <a:cubicBezTo>
                        <a:pt x="9887" y="5397"/>
                        <a:pt x="9668" y="5974"/>
                        <a:pt x="9410" y="6511"/>
                      </a:cubicBezTo>
                      <a:cubicBezTo>
                        <a:pt x="9111" y="7088"/>
                        <a:pt x="8694" y="7605"/>
                        <a:pt x="8415" y="8202"/>
                      </a:cubicBezTo>
                      <a:cubicBezTo>
                        <a:pt x="7997" y="9057"/>
                        <a:pt x="7938" y="9972"/>
                        <a:pt x="7938" y="10907"/>
                      </a:cubicBezTo>
                      <a:cubicBezTo>
                        <a:pt x="7600" y="9893"/>
                        <a:pt x="7182" y="8898"/>
                        <a:pt x="6685" y="7963"/>
                      </a:cubicBezTo>
                      <a:cubicBezTo>
                        <a:pt x="6605" y="7546"/>
                        <a:pt x="6466" y="7128"/>
                        <a:pt x="6386" y="6710"/>
                      </a:cubicBezTo>
                      <a:cubicBezTo>
                        <a:pt x="6267" y="6113"/>
                        <a:pt x="6147" y="5536"/>
                        <a:pt x="5869" y="4979"/>
                      </a:cubicBezTo>
                      <a:cubicBezTo>
                        <a:pt x="5372" y="4005"/>
                        <a:pt x="4496" y="3269"/>
                        <a:pt x="3601" y="2672"/>
                      </a:cubicBezTo>
                      <a:cubicBezTo>
                        <a:pt x="3579" y="2654"/>
                        <a:pt x="3554" y="2646"/>
                        <a:pt x="3530" y="2646"/>
                      </a:cubicBezTo>
                      <a:cubicBezTo>
                        <a:pt x="3448" y="2646"/>
                        <a:pt x="3371" y="2739"/>
                        <a:pt x="3402" y="2831"/>
                      </a:cubicBezTo>
                      <a:cubicBezTo>
                        <a:pt x="3721" y="4005"/>
                        <a:pt x="4039" y="5218"/>
                        <a:pt x="4656" y="6292"/>
                      </a:cubicBezTo>
                      <a:cubicBezTo>
                        <a:pt x="5193" y="7227"/>
                        <a:pt x="6008" y="7943"/>
                        <a:pt x="6704" y="8759"/>
                      </a:cubicBezTo>
                      <a:cubicBezTo>
                        <a:pt x="6943" y="9296"/>
                        <a:pt x="7162" y="9813"/>
                        <a:pt x="7361" y="10350"/>
                      </a:cubicBezTo>
                      <a:cubicBezTo>
                        <a:pt x="6943" y="9754"/>
                        <a:pt x="6386" y="9256"/>
                        <a:pt x="5750" y="8819"/>
                      </a:cubicBezTo>
                      <a:cubicBezTo>
                        <a:pt x="5710" y="8799"/>
                        <a:pt x="5670" y="8779"/>
                        <a:pt x="5630" y="8739"/>
                      </a:cubicBezTo>
                      <a:cubicBezTo>
                        <a:pt x="5232" y="8341"/>
                        <a:pt x="4874" y="8023"/>
                        <a:pt x="4556" y="7784"/>
                      </a:cubicBezTo>
                      <a:cubicBezTo>
                        <a:pt x="4297" y="7565"/>
                        <a:pt x="4059" y="7426"/>
                        <a:pt x="3900" y="7327"/>
                      </a:cubicBezTo>
                      <a:cubicBezTo>
                        <a:pt x="3761" y="7240"/>
                        <a:pt x="3668" y="7184"/>
                        <a:pt x="3633" y="7184"/>
                      </a:cubicBezTo>
                      <a:cubicBezTo>
                        <a:pt x="3628" y="7184"/>
                        <a:pt x="3624" y="7185"/>
                        <a:pt x="3621" y="7187"/>
                      </a:cubicBezTo>
                      <a:cubicBezTo>
                        <a:pt x="3621" y="7187"/>
                        <a:pt x="3621" y="7207"/>
                        <a:pt x="3621" y="7207"/>
                      </a:cubicBezTo>
                      <a:cubicBezTo>
                        <a:pt x="3641" y="7247"/>
                        <a:pt x="3681" y="7327"/>
                        <a:pt x="3780" y="7466"/>
                      </a:cubicBezTo>
                      <a:cubicBezTo>
                        <a:pt x="3880" y="7585"/>
                        <a:pt x="4019" y="7764"/>
                        <a:pt x="4198" y="7983"/>
                      </a:cubicBezTo>
                      <a:cubicBezTo>
                        <a:pt x="3581" y="7725"/>
                        <a:pt x="2945" y="7486"/>
                        <a:pt x="2328" y="7307"/>
                      </a:cubicBezTo>
                      <a:cubicBezTo>
                        <a:pt x="2304" y="7298"/>
                        <a:pt x="2282" y="7294"/>
                        <a:pt x="2260" y="7294"/>
                      </a:cubicBezTo>
                      <a:cubicBezTo>
                        <a:pt x="2137" y="7294"/>
                        <a:pt x="2053" y="7427"/>
                        <a:pt x="2069" y="7546"/>
                      </a:cubicBezTo>
                      <a:cubicBezTo>
                        <a:pt x="2268" y="8858"/>
                        <a:pt x="3124" y="9674"/>
                        <a:pt x="4258" y="10271"/>
                      </a:cubicBezTo>
                      <a:cubicBezTo>
                        <a:pt x="4795" y="10549"/>
                        <a:pt x="5372" y="10669"/>
                        <a:pt x="5949" y="10828"/>
                      </a:cubicBezTo>
                      <a:cubicBezTo>
                        <a:pt x="5988" y="10907"/>
                        <a:pt x="6028" y="11007"/>
                        <a:pt x="6068" y="11106"/>
                      </a:cubicBezTo>
                      <a:cubicBezTo>
                        <a:pt x="6128" y="11226"/>
                        <a:pt x="6167" y="11365"/>
                        <a:pt x="6227" y="11504"/>
                      </a:cubicBezTo>
                      <a:cubicBezTo>
                        <a:pt x="6247" y="11564"/>
                        <a:pt x="6267" y="11643"/>
                        <a:pt x="6287" y="11703"/>
                      </a:cubicBezTo>
                      <a:cubicBezTo>
                        <a:pt x="6326" y="11783"/>
                        <a:pt x="6346" y="11842"/>
                        <a:pt x="6366" y="11922"/>
                      </a:cubicBezTo>
                      <a:cubicBezTo>
                        <a:pt x="6466" y="12240"/>
                        <a:pt x="6565" y="12598"/>
                        <a:pt x="6645" y="12936"/>
                      </a:cubicBezTo>
                      <a:cubicBezTo>
                        <a:pt x="6625" y="12936"/>
                        <a:pt x="6605" y="12917"/>
                        <a:pt x="6585" y="12917"/>
                      </a:cubicBezTo>
                      <a:cubicBezTo>
                        <a:pt x="6287" y="12777"/>
                        <a:pt x="6008" y="12698"/>
                        <a:pt x="5710" y="12638"/>
                      </a:cubicBezTo>
                      <a:cubicBezTo>
                        <a:pt x="5710" y="12638"/>
                        <a:pt x="5690" y="12618"/>
                        <a:pt x="5690" y="12618"/>
                      </a:cubicBezTo>
                      <a:cubicBezTo>
                        <a:pt x="5610" y="12519"/>
                        <a:pt x="5531" y="12439"/>
                        <a:pt x="5471" y="12379"/>
                      </a:cubicBezTo>
                      <a:cubicBezTo>
                        <a:pt x="5392" y="12300"/>
                        <a:pt x="5332" y="12240"/>
                        <a:pt x="5292" y="12200"/>
                      </a:cubicBezTo>
                      <a:cubicBezTo>
                        <a:pt x="5209" y="12118"/>
                        <a:pt x="5154" y="12076"/>
                        <a:pt x="5126" y="12076"/>
                      </a:cubicBezTo>
                      <a:cubicBezTo>
                        <a:pt x="5121" y="12076"/>
                        <a:pt x="5116" y="12078"/>
                        <a:pt x="5113" y="12081"/>
                      </a:cubicBezTo>
                      <a:cubicBezTo>
                        <a:pt x="5113" y="12081"/>
                        <a:pt x="5093" y="12081"/>
                        <a:pt x="5093" y="12101"/>
                      </a:cubicBezTo>
                      <a:cubicBezTo>
                        <a:pt x="5073" y="12141"/>
                        <a:pt x="5133" y="12300"/>
                        <a:pt x="5213" y="12559"/>
                      </a:cubicBezTo>
                      <a:cubicBezTo>
                        <a:pt x="4656" y="12479"/>
                        <a:pt x="4099" y="12439"/>
                        <a:pt x="3542" y="12360"/>
                      </a:cubicBezTo>
                      <a:cubicBezTo>
                        <a:pt x="3462" y="12280"/>
                        <a:pt x="3402" y="12200"/>
                        <a:pt x="3343" y="12121"/>
                      </a:cubicBezTo>
                      <a:cubicBezTo>
                        <a:pt x="3263" y="12002"/>
                        <a:pt x="3183" y="11922"/>
                        <a:pt x="3124" y="11842"/>
                      </a:cubicBezTo>
                      <a:cubicBezTo>
                        <a:pt x="3044" y="11763"/>
                        <a:pt x="2985" y="11683"/>
                        <a:pt x="2925" y="11624"/>
                      </a:cubicBezTo>
                      <a:cubicBezTo>
                        <a:pt x="2838" y="11537"/>
                        <a:pt x="2782" y="11480"/>
                        <a:pt x="2756" y="11480"/>
                      </a:cubicBezTo>
                      <a:cubicBezTo>
                        <a:pt x="2752" y="11480"/>
                        <a:pt x="2748" y="11482"/>
                        <a:pt x="2746" y="11484"/>
                      </a:cubicBezTo>
                      <a:cubicBezTo>
                        <a:pt x="2686" y="11524"/>
                        <a:pt x="2786" y="11803"/>
                        <a:pt x="2965" y="12280"/>
                      </a:cubicBezTo>
                      <a:cubicBezTo>
                        <a:pt x="2746" y="12240"/>
                        <a:pt x="2527" y="12181"/>
                        <a:pt x="2328" y="12121"/>
                      </a:cubicBezTo>
                      <a:cubicBezTo>
                        <a:pt x="2304" y="12113"/>
                        <a:pt x="2281" y="12109"/>
                        <a:pt x="2260" y="12109"/>
                      </a:cubicBezTo>
                      <a:cubicBezTo>
                        <a:pt x="2129" y="12109"/>
                        <a:pt x="2059" y="12250"/>
                        <a:pt x="2087" y="12369"/>
                      </a:cubicBezTo>
                      <a:lnTo>
                        <a:pt x="2087" y="12369"/>
                      </a:lnTo>
                      <a:cubicBezTo>
                        <a:pt x="2080" y="12359"/>
                        <a:pt x="2065" y="12355"/>
                        <a:pt x="2050" y="12340"/>
                      </a:cubicBezTo>
                      <a:cubicBezTo>
                        <a:pt x="1930" y="12260"/>
                        <a:pt x="1871" y="12220"/>
                        <a:pt x="1851" y="12220"/>
                      </a:cubicBezTo>
                      <a:cubicBezTo>
                        <a:pt x="1851" y="12220"/>
                        <a:pt x="1851" y="12240"/>
                        <a:pt x="1851" y="12240"/>
                      </a:cubicBezTo>
                      <a:cubicBezTo>
                        <a:pt x="1811" y="12399"/>
                        <a:pt x="2467" y="13414"/>
                        <a:pt x="3004" y="14886"/>
                      </a:cubicBezTo>
                      <a:cubicBezTo>
                        <a:pt x="3124" y="15244"/>
                        <a:pt x="3243" y="15622"/>
                        <a:pt x="3362" y="16020"/>
                      </a:cubicBezTo>
                      <a:cubicBezTo>
                        <a:pt x="3323" y="16020"/>
                        <a:pt x="3283" y="16000"/>
                        <a:pt x="3243" y="16000"/>
                      </a:cubicBezTo>
                      <a:cubicBezTo>
                        <a:pt x="2845" y="15423"/>
                        <a:pt x="2467" y="14966"/>
                        <a:pt x="2149" y="14647"/>
                      </a:cubicBezTo>
                      <a:cubicBezTo>
                        <a:pt x="1990" y="14468"/>
                        <a:pt x="1851" y="14349"/>
                        <a:pt x="1731" y="14269"/>
                      </a:cubicBezTo>
                      <a:cubicBezTo>
                        <a:pt x="1731" y="14249"/>
                        <a:pt x="1731" y="14249"/>
                        <a:pt x="1731" y="14249"/>
                      </a:cubicBezTo>
                      <a:cubicBezTo>
                        <a:pt x="1572" y="13852"/>
                        <a:pt x="1413" y="13474"/>
                        <a:pt x="1214" y="13096"/>
                      </a:cubicBezTo>
                      <a:cubicBezTo>
                        <a:pt x="876" y="12439"/>
                        <a:pt x="478" y="11822"/>
                        <a:pt x="40" y="11246"/>
                      </a:cubicBezTo>
                      <a:cubicBezTo>
                        <a:pt x="21" y="11226"/>
                        <a:pt x="21" y="11186"/>
                        <a:pt x="1" y="11166"/>
                      </a:cubicBezTo>
                      <a:lnTo>
                        <a:pt x="1" y="11842"/>
                      </a:lnTo>
                      <a:cubicBezTo>
                        <a:pt x="21" y="11862"/>
                        <a:pt x="40" y="11902"/>
                        <a:pt x="80" y="11942"/>
                      </a:cubicBezTo>
                      <a:cubicBezTo>
                        <a:pt x="617" y="12738"/>
                        <a:pt x="1075" y="13593"/>
                        <a:pt x="1433" y="14488"/>
                      </a:cubicBezTo>
                      <a:cubicBezTo>
                        <a:pt x="1612" y="14946"/>
                        <a:pt x="1751" y="15423"/>
                        <a:pt x="1871" y="15900"/>
                      </a:cubicBezTo>
                      <a:lnTo>
                        <a:pt x="1711" y="15900"/>
                      </a:lnTo>
                      <a:cubicBezTo>
                        <a:pt x="1552" y="15582"/>
                        <a:pt x="1393" y="15304"/>
                        <a:pt x="1214" y="15025"/>
                      </a:cubicBezTo>
                      <a:cubicBezTo>
                        <a:pt x="776" y="14309"/>
                        <a:pt x="339" y="13732"/>
                        <a:pt x="1" y="13334"/>
                      </a:cubicBezTo>
                      <a:lnTo>
                        <a:pt x="1" y="23619"/>
                      </a:lnTo>
                      <a:lnTo>
                        <a:pt x="129681" y="23619"/>
                      </a:lnTo>
                      <a:cubicBezTo>
                        <a:pt x="129681" y="23480"/>
                        <a:pt x="129661" y="23320"/>
                        <a:pt x="129661" y="23181"/>
                      </a:cubicBezTo>
                      <a:cubicBezTo>
                        <a:pt x="129641" y="23042"/>
                        <a:pt x="129641" y="22903"/>
                        <a:pt x="129621" y="22763"/>
                      </a:cubicBezTo>
                      <a:cubicBezTo>
                        <a:pt x="129621" y="22624"/>
                        <a:pt x="129601" y="22485"/>
                        <a:pt x="129601" y="22326"/>
                      </a:cubicBezTo>
                      <a:cubicBezTo>
                        <a:pt x="129581" y="22187"/>
                        <a:pt x="129581" y="22047"/>
                        <a:pt x="129562" y="21888"/>
                      </a:cubicBezTo>
                      <a:cubicBezTo>
                        <a:pt x="129601" y="21630"/>
                        <a:pt x="129641" y="21371"/>
                        <a:pt x="129701" y="21112"/>
                      </a:cubicBezTo>
                      <a:cubicBezTo>
                        <a:pt x="129741" y="20814"/>
                        <a:pt x="129820" y="20516"/>
                        <a:pt x="129880" y="20197"/>
                      </a:cubicBezTo>
                      <a:cubicBezTo>
                        <a:pt x="129959" y="19899"/>
                        <a:pt x="130039" y="19601"/>
                        <a:pt x="130119" y="19302"/>
                      </a:cubicBezTo>
                      <a:lnTo>
                        <a:pt x="129601" y="19302"/>
                      </a:lnTo>
                      <a:cubicBezTo>
                        <a:pt x="129601" y="19282"/>
                        <a:pt x="129601" y="19262"/>
                        <a:pt x="129601" y="19223"/>
                      </a:cubicBezTo>
                      <a:cubicBezTo>
                        <a:pt x="129621" y="19024"/>
                        <a:pt x="129661" y="18805"/>
                        <a:pt x="129681" y="18606"/>
                      </a:cubicBezTo>
                      <a:cubicBezTo>
                        <a:pt x="130715" y="18168"/>
                        <a:pt x="131451" y="17353"/>
                        <a:pt x="132148" y="16457"/>
                      </a:cubicBezTo>
                      <a:cubicBezTo>
                        <a:pt x="132263" y="16323"/>
                        <a:pt x="132230" y="16059"/>
                        <a:pt x="132012" y="16059"/>
                      </a:cubicBezTo>
                      <a:cubicBezTo>
                        <a:pt x="132005" y="16059"/>
                        <a:pt x="131997" y="16059"/>
                        <a:pt x="131988" y="16060"/>
                      </a:cubicBezTo>
                      <a:cubicBezTo>
                        <a:pt x="131412" y="16139"/>
                        <a:pt x="130835" y="16179"/>
                        <a:pt x="130258" y="16219"/>
                      </a:cubicBezTo>
                      <a:cubicBezTo>
                        <a:pt x="130298" y="16080"/>
                        <a:pt x="130337" y="15940"/>
                        <a:pt x="130377" y="15821"/>
                      </a:cubicBezTo>
                      <a:cubicBezTo>
                        <a:pt x="130457" y="15642"/>
                        <a:pt x="130516" y="15463"/>
                        <a:pt x="130596" y="15284"/>
                      </a:cubicBezTo>
                      <a:cubicBezTo>
                        <a:pt x="130616" y="15204"/>
                        <a:pt x="130656" y="15125"/>
                        <a:pt x="130676" y="15025"/>
                      </a:cubicBezTo>
                      <a:cubicBezTo>
                        <a:pt x="130715" y="14946"/>
                        <a:pt x="130755" y="14866"/>
                        <a:pt x="130795" y="14786"/>
                      </a:cubicBezTo>
                      <a:cubicBezTo>
                        <a:pt x="130855" y="14627"/>
                        <a:pt x="130934" y="14468"/>
                        <a:pt x="130994" y="14329"/>
                      </a:cubicBezTo>
                      <a:cubicBezTo>
                        <a:pt x="131054" y="14170"/>
                        <a:pt x="131113" y="14031"/>
                        <a:pt x="131173" y="13891"/>
                      </a:cubicBezTo>
                      <a:cubicBezTo>
                        <a:pt x="131312" y="13633"/>
                        <a:pt x="131412" y="13394"/>
                        <a:pt x="131511" y="13195"/>
                      </a:cubicBezTo>
                      <a:cubicBezTo>
                        <a:pt x="131690" y="12797"/>
                        <a:pt x="131790" y="12539"/>
                        <a:pt x="131750" y="12519"/>
                      </a:cubicBezTo>
                      <a:lnTo>
                        <a:pt x="131730" y="12519"/>
                      </a:lnTo>
                      <a:cubicBezTo>
                        <a:pt x="131650" y="12519"/>
                        <a:pt x="131451" y="12678"/>
                        <a:pt x="131153" y="12956"/>
                      </a:cubicBezTo>
                      <a:cubicBezTo>
                        <a:pt x="130994" y="13096"/>
                        <a:pt x="130815" y="13295"/>
                        <a:pt x="130616" y="13533"/>
                      </a:cubicBezTo>
                      <a:cubicBezTo>
                        <a:pt x="130516" y="13633"/>
                        <a:pt x="130397" y="13752"/>
                        <a:pt x="130298" y="13891"/>
                      </a:cubicBezTo>
                      <a:cubicBezTo>
                        <a:pt x="130198" y="14031"/>
                        <a:pt x="130079" y="14170"/>
                        <a:pt x="129959" y="14309"/>
                      </a:cubicBezTo>
                      <a:cubicBezTo>
                        <a:pt x="129920" y="14389"/>
                        <a:pt x="129860" y="14468"/>
                        <a:pt x="129800" y="14548"/>
                      </a:cubicBezTo>
                      <a:cubicBezTo>
                        <a:pt x="129741" y="14627"/>
                        <a:pt x="129701" y="14707"/>
                        <a:pt x="129641" y="14786"/>
                      </a:cubicBezTo>
                      <a:cubicBezTo>
                        <a:pt x="129522" y="14946"/>
                        <a:pt x="129422" y="15125"/>
                        <a:pt x="129303" y="15304"/>
                      </a:cubicBezTo>
                      <a:cubicBezTo>
                        <a:pt x="129204" y="15483"/>
                        <a:pt x="129104" y="15662"/>
                        <a:pt x="129005" y="15861"/>
                      </a:cubicBezTo>
                      <a:cubicBezTo>
                        <a:pt x="128945" y="15960"/>
                        <a:pt x="128905" y="16060"/>
                        <a:pt x="128845" y="16159"/>
                      </a:cubicBezTo>
                      <a:cubicBezTo>
                        <a:pt x="128826" y="16219"/>
                        <a:pt x="128806" y="16259"/>
                        <a:pt x="128786" y="16318"/>
                      </a:cubicBezTo>
                      <a:cubicBezTo>
                        <a:pt x="128627" y="16338"/>
                        <a:pt x="128487" y="16358"/>
                        <a:pt x="128328" y="16378"/>
                      </a:cubicBezTo>
                      <a:cubicBezTo>
                        <a:pt x="128348" y="16278"/>
                        <a:pt x="128368" y="16179"/>
                        <a:pt x="128388" y="16099"/>
                      </a:cubicBezTo>
                      <a:cubicBezTo>
                        <a:pt x="128527" y="15503"/>
                        <a:pt x="128666" y="14985"/>
                        <a:pt x="128786" y="14548"/>
                      </a:cubicBezTo>
                      <a:cubicBezTo>
                        <a:pt x="129800" y="14210"/>
                        <a:pt x="130516" y="13474"/>
                        <a:pt x="131213" y="12658"/>
                      </a:cubicBezTo>
                      <a:cubicBezTo>
                        <a:pt x="131299" y="12537"/>
                        <a:pt x="131235" y="12325"/>
                        <a:pt x="131086" y="12325"/>
                      </a:cubicBezTo>
                      <a:cubicBezTo>
                        <a:pt x="131063" y="12325"/>
                        <a:pt x="131039" y="12329"/>
                        <a:pt x="131014" y="12340"/>
                      </a:cubicBezTo>
                      <a:cubicBezTo>
                        <a:pt x="129681" y="12757"/>
                        <a:pt x="128249" y="12559"/>
                        <a:pt x="126936" y="13056"/>
                      </a:cubicBezTo>
                      <a:cubicBezTo>
                        <a:pt x="127254" y="12379"/>
                        <a:pt x="127493" y="11962"/>
                        <a:pt x="127453" y="11922"/>
                      </a:cubicBezTo>
                      <a:lnTo>
                        <a:pt x="127433" y="11922"/>
                      </a:lnTo>
                      <a:cubicBezTo>
                        <a:pt x="127393" y="11922"/>
                        <a:pt x="127334" y="11962"/>
                        <a:pt x="127234" y="12021"/>
                      </a:cubicBezTo>
                      <a:cubicBezTo>
                        <a:pt x="127194" y="12061"/>
                        <a:pt x="127115" y="12121"/>
                        <a:pt x="127035" y="12181"/>
                      </a:cubicBezTo>
                      <a:cubicBezTo>
                        <a:pt x="126956" y="12240"/>
                        <a:pt x="126876" y="12320"/>
                        <a:pt x="126797" y="12419"/>
                      </a:cubicBezTo>
                      <a:cubicBezTo>
                        <a:pt x="126478" y="12698"/>
                        <a:pt x="126120" y="13135"/>
                        <a:pt x="125742" y="13692"/>
                      </a:cubicBezTo>
                      <a:cubicBezTo>
                        <a:pt x="125444" y="13931"/>
                        <a:pt x="125165" y="14190"/>
                        <a:pt x="124946" y="14508"/>
                      </a:cubicBezTo>
                      <a:cubicBezTo>
                        <a:pt x="124966" y="14369"/>
                        <a:pt x="124986" y="14230"/>
                        <a:pt x="125006" y="14090"/>
                      </a:cubicBezTo>
                      <a:cubicBezTo>
                        <a:pt x="125106" y="13493"/>
                        <a:pt x="125245" y="12897"/>
                        <a:pt x="125404" y="12300"/>
                      </a:cubicBezTo>
                      <a:cubicBezTo>
                        <a:pt x="125424" y="12300"/>
                        <a:pt x="125444" y="12280"/>
                        <a:pt x="125444" y="12280"/>
                      </a:cubicBezTo>
                      <a:cubicBezTo>
                        <a:pt x="125623" y="12002"/>
                        <a:pt x="125842" y="11763"/>
                        <a:pt x="126080" y="11564"/>
                      </a:cubicBezTo>
                      <a:cubicBezTo>
                        <a:pt x="126379" y="11365"/>
                        <a:pt x="126697" y="11226"/>
                        <a:pt x="127035" y="11126"/>
                      </a:cubicBezTo>
                      <a:cubicBezTo>
                        <a:pt x="127731" y="10927"/>
                        <a:pt x="128448" y="10808"/>
                        <a:pt x="129084" y="10490"/>
                      </a:cubicBezTo>
                      <a:cubicBezTo>
                        <a:pt x="130218" y="9893"/>
                        <a:pt x="131073" y="9057"/>
                        <a:pt x="131252" y="7764"/>
                      </a:cubicBezTo>
                      <a:cubicBezTo>
                        <a:pt x="131288" y="7640"/>
                        <a:pt x="131196" y="7500"/>
                        <a:pt x="131063" y="7500"/>
                      </a:cubicBezTo>
                      <a:cubicBezTo>
                        <a:pt x="131047" y="7500"/>
                        <a:pt x="131031" y="7502"/>
                        <a:pt x="131014" y="7506"/>
                      </a:cubicBezTo>
                      <a:cubicBezTo>
                        <a:pt x="129840" y="7884"/>
                        <a:pt x="128627" y="8361"/>
                        <a:pt x="127592" y="9037"/>
                      </a:cubicBezTo>
                      <a:cubicBezTo>
                        <a:pt x="126936" y="9475"/>
                        <a:pt x="126399" y="9972"/>
                        <a:pt x="125981" y="10569"/>
                      </a:cubicBezTo>
                      <a:cubicBezTo>
                        <a:pt x="126180" y="10032"/>
                        <a:pt x="126399" y="9495"/>
                        <a:pt x="126637" y="8978"/>
                      </a:cubicBezTo>
                      <a:cubicBezTo>
                        <a:pt x="127334" y="8162"/>
                        <a:pt x="128149" y="7426"/>
                        <a:pt x="128686" y="6491"/>
                      </a:cubicBezTo>
                      <a:cubicBezTo>
                        <a:pt x="129303" y="5417"/>
                        <a:pt x="129621" y="4223"/>
                        <a:pt x="129940" y="3050"/>
                      </a:cubicBezTo>
                      <a:cubicBezTo>
                        <a:pt x="129970" y="2957"/>
                        <a:pt x="129894" y="2865"/>
                        <a:pt x="129811" y="2865"/>
                      </a:cubicBezTo>
                      <a:cubicBezTo>
                        <a:pt x="129787" y="2865"/>
                        <a:pt x="129763" y="2873"/>
                        <a:pt x="129741" y="2891"/>
                      </a:cubicBezTo>
                      <a:cubicBezTo>
                        <a:pt x="128845" y="3487"/>
                        <a:pt x="127950" y="4204"/>
                        <a:pt x="127473" y="5198"/>
                      </a:cubicBezTo>
                      <a:cubicBezTo>
                        <a:pt x="127194" y="5755"/>
                        <a:pt x="127075" y="6332"/>
                        <a:pt x="126956" y="6929"/>
                      </a:cubicBezTo>
                      <a:cubicBezTo>
                        <a:pt x="126856" y="7327"/>
                        <a:pt x="126737" y="7744"/>
                        <a:pt x="126637" y="8182"/>
                      </a:cubicBezTo>
                      <a:cubicBezTo>
                        <a:pt x="126160" y="9117"/>
                        <a:pt x="125742" y="10112"/>
                        <a:pt x="125404" y="11106"/>
                      </a:cubicBezTo>
                      <a:cubicBezTo>
                        <a:pt x="125404" y="10191"/>
                        <a:pt x="125344" y="9276"/>
                        <a:pt x="124927" y="8401"/>
                      </a:cubicBezTo>
                      <a:cubicBezTo>
                        <a:pt x="124628" y="7824"/>
                        <a:pt x="124230" y="7307"/>
                        <a:pt x="123932" y="6710"/>
                      </a:cubicBezTo>
                      <a:cubicBezTo>
                        <a:pt x="123673" y="6193"/>
                        <a:pt x="123455" y="5616"/>
                        <a:pt x="123156" y="5099"/>
                      </a:cubicBezTo>
                      <a:cubicBezTo>
                        <a:pt x="123113" y="5039"/>
                        <a:pt x="123056" y="5012"/>
                        <a:pt x="123000" y="5012"/>
                      </a:cubicBezTo>
                      <a:cubicBezTo>
                        <a:pt x="122925" y="5012"/>
                        <a:pt x="122852" y="5059"/>
                        <a:pt x="122818" y="5139"/>
                      </a:cubicBezTo>
                      <a:cubicBezTo>
                        <a:pt x="122360" y="6412"/>
                        <a:pt x="122360" y="7844"/>
                        <a:pt x="123176" y="8978"/>
                      </a:cubicBezTo>
                      <a:cubicBezTo>
                        <a:pt x="123634" y="9614"/>
                        <a:pt x="124270" y="10171"/>
                        <a:pt x="124708" y="10848"/>
                      </a:cubicBezTo>
                      <a:cubicBezTo>
                        <a:pt x="124708" y="10868"/>
                        <a:pt x="124708" y="10907"/>
                        <a:pt x="124708" y="10927"/>
                      </a:cubicBezTo>
                      <a:cubicBezTo>
                        <a:pt x="124688" y="11027"/>
                        <a:pt x="124767" y="11086"/>
                        <a:pt x="124867" y="11106"/>
                      </a:cubicBezTo>
                      <a:cubicBezTo>
                        <a:pt x="124966" y="11285"/>
                        <a:pt x="125046" y="11484"/>
                        <a:pt x="125106" y="11683"/>
                      </a:cubicBezTo>
                      <a:cubicBezTo>
                        <a:pt x="125106" y="11803"/>
                        <a:pt x="125106" y="11922"/>
                        <a:pt x="125126" y="12041"/>
                      </a:cubicBezTo>
                      <a:cubicBezTo>
                        <a:pt x="124907" y="12757"/>
                        <a:pt x="124748" y="13493"/>
                        <a:pt x="124648" y="14249"/>
                      </a:cubicBezTo>
                      <a:cubicBezTo>
                        <a:pt x="124469" y="13434"/>
                        <a:pt x="124091" y="12638"/>
                        <a:pt x="123514" y="12121"/>
                      </a:cubicBezTo>
                      <a:cubicBezTo>
                        <a:pt x="123256" y="11902"/>
                        <a:pt x="122997" y="11723"/>
                        <a:pt x="122719" y="11564"/>
                      </a:cubicBezTo>
                      <a:cubicBezTo>
                        <a:pt x="122719" y="11524"/>
                        <a:pt x="122719" y="11484"/>
                        <a:pt x="122719" y="11484"/>
                      </a:cubicBezTo>
                      <a:lnTo>
                        <a:pt x="122699" y="11484"/>
                      </a:lnTo>
                      <a:cubicBezTo>
                        <a:pt x="122679" y="11484"/>
                        <a:pt x="122659" y="11504"/>
                        <a:pt x="122639" y="11524"/>
                      </a:cubicBezTo>
                      <a:cubicBezTo>
                        <a:pt x="122460" y="11425"/>
                        <a:pt x="122261" y="11325"/>
                        <a:pt x="122082" y="11206"/>
                      </a:cubicBezTo>
                      <a:cubicBezTo>
                        <a:pt x="122122" y="11106"/>
                        <a:pt x="122142" y="11047"/>
                        <a:pt x="122122" y="11047"/>
                      </a:cubicBezTo>
                      <a:cubicBezTo>
                        <a:pt x="122118" y="11043"/>
                        <a:pt x="122113" y="11041"/>
                        <a:pt x="122108" y="11041"/>
                      </a:cubicBezTo>
                      <a:cubicBezTo>
                        <a:pt x="122080" y="11041"/>
                        <a:pt x="122028" y="11077"/>
                        <a:pt x="121963" y="11126"/>
                      </a:cubicBezTo>
                      <a:cubicBezTo>
                        <a:pt x="121943" y="11106"/>
                        <a:pt x="121903" y="11086"/>
                        <a:pt x="121883" y="11067"/>
                      </a:cubicBezTo>
                      <a:cubicBezTo>
                        <a:pt x="121764" y="10987"/>
                        <a:pt x="121664" y="10907"/>
                        <a:pt x="121545" y="10828"/>
                      </a:cubicBezTo>
                      <a:cubicBezTo>
                        <a:pt x="121087" y="10430"/>
                        <a:pt x="120769" y="9893"/>
                        <a:pt x="120232" y="9575"/>
                      </a:cubicBezTo>
                      <a:cubicBezTo>
                        <a:pt x="120204" y="9561"/>
                        <a:pt x="120176" y="9554"/>
                        <a:pt x="120150" y="9554"/>
                      </a:cubicBezTo>
                      <a:cubicBezTo>
                        <a:pt x="120063" y="9554"/>
                        <a:pt x="119993" y="9622"/>
                        <a:pt x="119993" y="9714"/>
                      </a:cubicBezTo>
                      <a:cubicBezTo>
                        <a:pt x="119914" y="10768"/>
                        <a:pt x="120172" y="11822"/>
                        <a:pt x="120849" y="12638"/>
                      </a:cubicBezTo>
                      <a:cubicBezTo>
                        <a:pt x="120769" y="12777"/>
                        <a:pt x="120689" y="12936"/>
                        <a:pt x="120590" y="13116"/>
                      </a:cubicBezTo>
                      <a:cubicBezTo>
                        <a:pt x="120431" y="12459"/>
                        <a:pt x="120232" y="11822"/>
                        <a:pt x="120013" y="11265"/>
                      </a:cubicBezTo>
                      <a:cubicBezTo>
                        <a:pt x="119894" y="11007"/>
                        <a:pt x="119794" y="10748"/>
                        <a:pt x="119655" y="10510"/>
                      </a:cubicBezTo>
                      <a:cubicBezTo>
                        <a:pt x="119595" y="10390"/>
                        <a:pt x="119536" y="10291"/>
                        <a:pt x="119496" y="10171"/>
                      </a:cubicBezTo>
                      <a:cubicBezTo>
                        <a:pt x="119416" y="10072"/>
                        <a:pt x="119357" y="9953"/>
                        <a:pt x="119297" y="9853"/>
                      </a:cubicBezTo>
                      <a:cubicBezTo>
                        <a:pt x="119237" y="9754"/>
                        <a:pt x="119178" y="9654"/>
                        <a:pt x="119118" y="9575"/>
                      </a:cubicBezTo>
                      <a:cubicBezTo>
                        <a:pt x="119058" y="9475"/>
                        <a:pt x="118999" y="9396"/>
                        <a:pt x="118939" y="9296"/>
                      </a:cubicBezTo>
                      <a:cubicBezTo>
                        <a:pt x="118879" y="9217"/>
                        <a:pt x="118820" y="9137"/>
                        <a:pt x="118760" y="9057"/>
                      </a:cubicBezTo>
                      <a:cubicBezTo>
                        <a:pt x="118700" y="8978"/>
                        <a:pt x="118641" y="8918"/>
                        <a:pt x="118601" y="8858"/>
                      </a:cubicBezTo>
                      <a:cubicBezTo>
                        <a:pt x="118481" y="8719"/>
                        <a:pt x="118382" y="8600"/>
                        <a:pt x="118302" y="8500"/>
                      </a:cubicBezTo>
                      <a:cubicBezTo>
                        <a:pt x="118203" y="8401"/>
                        <a:pt x="118123" y="8321"/>
                        <a:pt x="118064" y="8262"/>
                      </a:cubicBezTo>
                      <a:cubicBezTo>
                        <a:pt x="117942" y="8140"/>
                        <a:pt x="117866" y="8079"/>
                        <a:pt x="117835" y="8079"/>
                      </a:cubicBezTo>
                      <a:cubicBezTo>
                        <a:pt x="117831" y="8079"/>
                        <a:pt x="117827" y="8080"/>
                        <a:pt x="117825" y="8083"/>
                      </a:cubicBezTo>
                      <a:cubicBezTo>
                        <a:pt x="117825" y="8083"/>
                        <a:pt x="117825" y="8083"/>
                        <a:pt x="117825" y="8103"/>
                      </a:cubicBezTo>
                      <a:cubicBezTo>
                        <a:pt x="117825" y="8142"/>
                        <a:pt x="117845" y="8222"/>
                        <a:pt x="117904" y="8361"/>
                      </a:cubicBezTo>
                      <a:cubicBezTo>
                        <a:pt x="117944" y="8441"/>
                        <a:pt x="117984" y="8560"/>
                        <a:pt x="118044" y="8660"/>
                      </a:cubicBezTo>
                      <a:cubicBezTo>
                        <a:pt x="118103" y="8779"/>
                        <a:pt x="118163" y="8918"/>
                        <a:pt x="118243" y="9077"/>
                      </a:cubicBezTo>
                      <a:cubicBezTo>
                        <a:pt x="118521" y="9674"/>
                        <a:pt x="118859" y="10529"/>
                        <a:pt x="119098" y="11564"/>
                      </a:cubicBezTo>
                      <a:cubicBezTo>
                        <a:pt x="119337" y="12519"/>
                        <a:pt x="119456" y="13613"/>
                        <a:pt x="119496" y="14767"/>
                      </a:cubicBezTo>
                      <a:cubicBezTo>
                        <a:pt x="119471" y="14756"/>
                        <a:pt x="119445" y="14751"/>
                        <a:pt x="119419" y="14751"/>
                      </a:cubicBezTo>
                      <a:cubicBezTo>
                        <a:pt x="119304" y="14751"/>
                        <a:pt x="119198" y="14852"/>
                        <a:pt x="119198" y="14966"/>
                      </a:cubicBezTo>
                      <a:cubicBezTo>
                        <a:pt x="119198" y="15582"/>
                        <a:pt x="119217" y="16239"/>
                        <a:pt x="119377" y="16816"/>
                      </a:cubicBezTo>
                      <a:cubicBezTo>
                        <a:pt x="119357" y="16895"/>
                        <a:pt x="119337" y="16955"/>
                        <a:pt x="119337" y="17034"/>
                      </a:cubicBezTo>
                      <a:cubicBezTo>
                        <a:pt x="119158" y="18069"/>
                        <a:pt x="119118" y="19143"/>
                        <a:pt x="119178" y="20158"/>
                      </a:cubicBezTo>
                      <a:cubicBezTo>
                        <a:pt x="119158" y="20277"/>
                        <a:pt x="119138" y="20396"/>
                        <a:pt x="119138" y="20516"/>
                      </a:cubicBezTo>
                      <a:lnTo>
                        <a:pt x="117904" y="19899"/>
                      </a:lnTo>
                      <a:cubicBezTo>
                        <a:pt x="117924" y="19024"/>
                        <a:pt x="117984" y="18069"/>
                        <a:pt x="118084" y="17154"/>
                      </a:cubicBezTo>
                      <a:cubicBezTo>
                        <a:pt x="118183" y="16199"/>
                        <a:pt x="118342" y="15284"/>
                        <a:pt x="118461" y="14468"/>
                      </a:cubicBezTo>
                      <a:cubicBezTo>
                        <a:pt x="118720" y="12837"/>
                        <a:pt x="118939" y="11663"/>
                        <a:pt x="118859" y="11624"/>
                      </a:cubicBezTo>
                      <a:lnTo>
                        <a:pt x="118859" y="11624"/>
                      </a:lnTo>
                      <a:cubicBezTo>
                        <a:pt x="118859" y="11624"/>
                        <a:pt x="118859" y="11624"/>
                        <a:pt x="118839" y="11643"/>
                      </a:cubicBezTo>
                      <a:cubicBezTo>
                        <a:pt x="118700" y="11703"/>
                        <a:pt x="118123" y="12718"/>
                        <a:pt x="117546" y="14210"/>
                      </a:cubicBezTo>
                      <a:cubicBezTo>
                        <a:pt x="117347" y="14747"/>
                        <a:pt x="117129" y="15324"/>
                        <a:pt x="116950" y="15960"/>
                      </a:cubicBezTo>
                      <a:cubicBezTo>
                        <a:pt x="117029" y="15105"/>
                        <a:pt x="117149" y="14289"/>
                        <a:pt x="117288" y="13553"/>
                      </a:cubicBezTo>
                      <a:cubicBezTo>
                        <a:pt x="117586" y="11763"/>
                        <a:pt x="117904" y="10470"/>
                        <a:pt x="117825" y="10450"/>
                      </a:cubicBezTo>
                      <a:lnTo>
                        <a:pt x="117805" y="10450"/>
                      </a:lnTo>
                      <a:cubicBezTo>
                        <a:pt x="117765" y="10470"/>
                        <a:pt x="117725" y="10529"/>
                        <a:pt x="117646" y="10629"/>
                      </a:cubicBezTo>
                      <a:cubicBezTo>
                        <a:pt x="117566" y="10768"/>
                        <a:pt x="117447" y="10947"/>
                        <a:pt x="117308" y="11206"/>
                      </a:cubicBezTo>
                      <a:cubicBezTo>
                        <a:pt x="117029" y="11703"/>
                        <a:pt x="116691" y="12419"/>
                        <a:pt x="116373" y="13314"/>
                      </a:cubicBezTo>
                      <a:cubicBezTo>
                        <a:pt x="116035" y="14190"/>
                        <a:pt x="115716" y="15224"/>
                        <a:pt x="115517" y="16318"/>
                      </a:cubicBezTo>
                      <a:cubicBezTo>
                        <a:pt x="115398" y="16855"/>
                        <a:pt x="115338" y="17392"/>
                        <a:pt x="115279" y="17949"/>
                      </a:cubicBezTo>
                      <a:cubicBezTo>
                        <a:pt x="115239" y="17989"/>
                        <a:pt x="115199" y="18029"/>
                        <a:pt x="115179" y="18069"/>
                      </a:cubicBezTo>
                      <a:cubicBezTo>
                        <a:pt x="115100" y="18148"/>
                        <a:pt x="115020" y="18228"/>
                        <a:pt x="114960" y="18308"/>
                      </a:cubicBezTo>
                      <a:cubicBezTo>
                        <a:pt x="115040" y="17353"/>
                        <a:pt x="115139" y="16418"/>
                        <a:pt x="115219" y="15582"/>
                      </a:cubicBezTo>
                      <a:cubicBezTo>
                        <a:pt x="115299" y="14747"/>
                        <a:pt x="115338" y="14011"/>
                        <a:pt x="115358" y="13493"/>
                      </a:cubicBezTo>
                      <a:cubicBezTo>
                        <a:pt x="115378" y="12976"/>
                        <a:pt x="115358" y="12678"/>
                        <a:pt x="115318" y="12678"/>
                      </a:cubicBezTo>
                      <a:lnTo>
                        <a:pt x="115279" y="12678"/>
                      </a:lnTo>
                      <a:cubicBezTo>
                        <a:pt x="115219" y="12718"/>
                        <a:pt x="115100" y="12996"/>
                        <a:pt x="114940" y="13414"/>
                      </a:cubicBezTo>
                      <a:cubicBezTo>
                        <a:pt x="114821" y="13752"/>
                        <a:pt x="114682" y="14170"/>
                        <a:pt x="114523" y="14667"/>
                      </a:cubicBezTo>
                      <a:cubicBezTo>
                        <a:pt x="114523" y="14548"/>
                        <a:pt x="114543" y="14409"/>
                        <a:pt x="114563" y="14289"/>
                      </a:cubicBezTo>
                      <a:cubicBezTo>
                        <a:pt x="114563" y="14170"/>
                        <a:pt x="114582" y="14050"/>
                        <a:pt x="114582" y="13931"/>
                      </a:cubicBezTo>
                      <a:cubicBezTo>
                        <a:pt x="114602" y="13832"/>
                        <a:pt x="114622" y="13712"/>
                        <a:pt x="114622" y="13613"/>
                      </a:cubicBezTo>
                      <a:cubicBezTo>
                        <a:pt x="114841" y="11882"/>
                        <a:pt x="115100" y="10629"/>
                        <a:pt x="115020" y="10589"/>
                      </a:cubicBezTo>
                      <a:lnTo>
                        <a:pt x="115000" y="10589"/>
                      </a:lnTo>
                      <a:lnTo>
                        <a:pt x="115000" y="10609"/>
                      </a:lnTo>
                      <a:cubicBezTo>
                        <a:pt x="114921" y="10629"/>
                        <a:pt x="114761" y="10907"/>
                        <a:pt x="114543" y="11345"/>
                      </a:cubicBezTo>
                      <a:cubicBezTo>
                        <a:pt x="114403" y="11584"/>
                        <a:pt x="114284" y="11882"/>
                        <a:pt x="114125" y="12240"/>
                      </a:cubicBezTo>
                      <a:cubicBezTo>
                        <a:pt x="114105" y="12320"/>
                        <a:pt x="114065" y="12399"/>
                        <a:pt x="114025" y="12499"/>
                      </a:cubicBezTo>
                      <a:cubicBezTo>
                        <a:pt x="113986" y="12598"/>
                        <a:pt x="113946" y="12678"/>
                        <a:pt x="113906" y="12777"/>
                      </a:cubicBezTo>
                      <a:cubicBezTo>
                        <a:pt x="113846" y="12976"/>
                        <a:pt x="113767" y="13195"/>
                        <a:pt x="113707" y="13394"/>
                      </a:cubicBezTo>
                      <a:cubicBezTo>
                        <a:pt x="113667" y="13513"/>
                        <a:pt x="113628" y="13613"/>
                        <a:pt x="113588" y="13732"/>
                      </a:cubicBezTo>
                      <a:cubicBezTo>
                        <a:pt x="113568" y="13852"/>
                        <a:pt x="113528" y="13951"/>
                        <a:pt x="113488" y="14070"/>
                      </a:cubicBezTo>
                      <a:cubicBezTo>
                        <a:pt x="113449" y="14269"/>
                        <a:pt x="113389" y="14448"/>
                        <a:pt x="113349" y="14647"/>
                      </a:cubicBezTo>
                      <a:cubicBezTo>
                        <a:pt x="113349" y="14627"/>
                        <a:pt x="113349" y="14607"/>
                        <a:pt x="113349" y="14568"/>
                      </a:cubicBezTo>
                      <a:cubicBezTo>
                        <a:pt x="113349" y="14448"/>
                        <a:pt x="113369" y="14349"/>
                        <a:pt x="113369" y="14230"/>
                      </a:cubicBezTo>
                      <a:cubicBezTo>
                        <a:pt x="113409" y="13832"/>
                        <a:pt x="113429" y="13573"/>
                        <a:pt x="113389" y="13553"/>
                      </a:cubicBezTo>
                      <a:lnTo>
                        <a:pt x="113369" y="13553"/>
                      </a:lnTo>
                      <a:cubicBezTo>
                        <a:pt x="113309" y="13573"/>
                        <a:pt x="113210" y="13712"/>
                        <a:pt x="113071" y="13951"/>
                      </a:cubicBezTo>
                      <a:cubicBezTo>
                        <a:pt x="113051" y="13633"/>
                        <a:pt x="113051" y="13334"/>
                        <a:pt x="113071" y="13016"/>
                      </a:cubicBezTo>
                      <a:cubicBezTo>
                        <a:pt x="113230" y="11763"/>
                        <a:pt x="113449" y="10927"/>
                        <a:pt x="113389" y="10888"/>
                      </a:cubicBezTo>
                      <a:lnTo>
                        <a:pt x="113369" y="10888"/>
                      </a:lnTo>
                      <a:cubicBezTo>
                        <a:pt x="113349" y="10907"/>
                        <a:pt x="113309" y="10927"/>
                        <a:pt x="113269" y="10967"/>
                      </a:cubicBezTo>
                      <a:cubicBezTo>
                        <a:pt x="113329" y="10569"/>
                        <a:pt x="113409" y="10171"/>
                        <a:pt x="113508" y="9774"/>
                      </a:cubicBezTo>
                      <a:cubicBezTo>
                        <a:pt x="114185" y="8441"/>
                        <a:pt x="115100" y="7227"/>
                        <a:pt x="115776" y="5894"/>
                      </a:cubicBezTo>
                      <a:cubicBezTo>
                        <a:pt x="116572" y="4363"/>
                        <a:pt x="116790" y="2732"/>
                        <a:pt x="115975" y="1160"/>
                      </a:cubicBezTo>
                      <a:cubicBezTo>
                        <a:pt x="115952" y="1108"/>
                        <a:pt x="115916" y="1086"/>
                        <a:pt x="115878" y="1086"/>
                      </a:cubicBezTo>
                      <a:cubicBezTo>
                        <a:pt x="115815" y="1086"/>
                        <a:pt x="115749" y="1145"/>
                        <a:pt x="115736" y="1220"/>
                      </a:cubicBezTo>
                      <a:cubicBezTo>
                        <a:pt x="115677" y="1816"/>
                        <a:pt x="115517" y="2413"/>
                        <a:pt x="115318" y="2970"/>
                      </a:cubicBezTo>
                      <a:cubicBezTo>
                        <a:pt x="114682" y="4840"/>
                        <a:pt x="113926" y="6670"/>
                        <a:pt x="113409" y="8580"/>
                      </a:cubicBezTo>
                      <a:cubicBezTo>
                        <a:pt x="113269" y="9117"/>
                        <a:pt x="113130" y="9654"/>
                        <a:pt x="113031" y="10191"/>
                      </a:cubicBezTo>
                      <a:cubicBezTo>
                        <a:pt x="112732" y="8262"/>
                        <a:pt x="111559" y="6591"/>
                        <a:pt x="110882" y="4761"/>
                      </a:cubicBezTo>
                      <a:cubicBezTo>
                        <a:pt x="110823" y="4582"/>
                        <a:pt x="110763" y="4422"/>
                        <a:pt x="110703" y="4243"/>
                      </a:cubicBezTo>
                      <a:cubicBezTo>
                        <a:pt x="110672" y="4180"/>
                        <a:pt x="110611" y="4151"/>
                        <a:pt x="110554" y="4151"/>
                      </a:cubicBezTo>
                      <a:cubicBezTo>
                        <a:pt x="110468" y="4151"/>
                        <a:pt x="110389" y="4216"/>
                        <a:pt x="110425" y="4323"/>
                      </a:cubicBezTo>
                      <a:cubicBezTo>
                        <a:pt x="110504" y="4582"/>
                        <a:pt x="110584" y="4840"/>
                        <a:pt x="110683" y="5099"/>
                      </a:cubicBezTo>
                      <a:cubicBezTo>
                        <a:pt x="110902" y="6073"/>
                        <a:pt x="110823" y="7108"/>
                        <a:pt x="111141" y="8063"/>
                      </a:cubicBezTo>
                      <a:cubicBezTo>
                        <a:pt x="111340" y="8699"/>
                        <a:pt x="111698" y="9217"/>
                        <a:pt x="112056" y="9774"/>
                      </a:cubicBezTo>
                      <a:cubicBezTo>
                        <a:pt x="112255" y="10092"/>
                        <a:pt x="112474" y="10410"/>
                        <a:pt x="112593" y="10768"/>
                      </a:cubicBezTo>
                      <a:cubicBezTo>
                        <a:pt x="112712" y="11106"/>
                        <a:pt x="112732" y="11445"/>
                        <a:pt x="112752" y="11803"/>
                      </a:cubicBezTo>
                      <a:cubicBezTo>
                        <a:pt x="112533" y="12240"/>
                        <a:pt x="112275" y="12817"/>
                        <a:pt x="112056" y="13513"/>
                      </a:cubicBezTo>
                      <a:cubicBezTo>
                        <a:pt x="111797" y="14329"/>
                        <a:pt x="111599" y="15304"/>
                        <a:pt x="111519" y="16338"/>
                      </a:cubicBezTo>
                      <a:cubicBezTo>
                        <a:pt x="111459" y="17313"/>
                        <a:pt x="111499" y="18347"/>
                        <a:pt x="111638" y="19302"/>
                      </a:cubicBezTo>
                      <a:lnTo>
                        <a:pt x="111439" y="19302"/>
                      </a:lnTo>
                      <a:cubicBezTo>
                        <a:pt x="111419" y="19044"/>
                        <a:pt x="111400" y="18785"/>
                        <a:pt x="111380" y="18526"/>
                      </a:cubicBezTo>
                      <a:cubicBezTo>
                        <a:pt x="111380" y="18407"/>
                        <a:pt x="111380" y="18288"/>
                        <a:pt x="111360" y="18168"/>
                      </a:cubicBezTo>
                      <a:cubicBezTo>
                        <a:pt x="111360" y="18128"/>
                        <a:pt x="111360" y="18069"/>
                        <a:pt x="111360" y="18029"/>
                      </a:cubicBezTo>
                      <a:cubicBezTo>
                        <a:pt x="111360" y="17810"/>
                        <a:pt x="111360" y="17591"/>
                        <a:pt x="111340" y="17373"/>
                      </a:cubicBezTo>
                      <a:cubicBezTo>
                        <a:pt x="111340" y="17134"/>
                        <a:pt x="111340" y="16895"/>
                        <a:pt x="111340" y="16656"/>
                      </a:cubicBezTo>
                      <a:cubicBezTo>
                        <a:pt x="111360" y="16418"/>
                        <a:pt x="111360" y="16199"/>
                        <a:pt x="111360" y="15980"/>
                      </a:cubicBezTo>
                      <a:cubicBezTo>
                        <a:pt x="111360" y="15960"/>
                        <a:pt x="111360" y="15920"/>
                        <a:pt x="111360" y="15881"/>
                      </a:cubicBezTo>
                      <a:cubicBezTo>
                        <a:pt x="111380" y="15403"/>
                        <a:pt x="111419" y="14926"/>
                        <a:pt x="111439" y="14488"/>
                      </a:cubicBezTo>
                      <a:cubicBezTo>
                        <a:pt x="111439" y="14448"/>
                        <a:pt x="111459" y="14409"/>
                        <a:pt x="111459" y="14369"/>
                      </a:cubicBezTo>
                      <a:cubicBezTo>
                        <a:pt x="111479" y="13971"/>
                        <a:pt x="111519" y="13593"/>
                        <a:pt x="111539" y="13255"/>
                      </a:cubicBezTo>
                      <a:cubicBezTo>
                        <a:pt x="111579" y="12877"/>
                        <a:pt x="111599" y="12519"/>
                        <a:pt x="111618" y="12220"/>
                      </a:cubicBezTo>
                      <a:cubicBezTo>
                        <a:pt x="111638" y="11982"/>
                        <a:pt x="111658" y="11783"/>
                        <a:pt x="111658" y="11643"/>
                      </a:cubicBezTo>
                      <a:cubicBezTo>
                        <a:pt x="111658" y="11604"/>
                        <a:pt x="111658" y="11584"/>
                        <a:pt x="111658" y="11564"/>
                      </a:cubicBezTo>
                      <a:cubicBezTo>
                        <a:pt x="111658" y="11445"/>
                        <a:pt x="111638" y="11385"/>
                        <a:pt x="111618" y="11345"/>
                      </a:cubicBezTo>
                      <a:lnTo>
                        <a:pt x="111599" y="11345"/>
                      </a:lnTo>
                      <a:cubicBezTo>
                        <a:pt x="111594" y="11344"/>
                        <a:pt x="111590" y="11343"/>
                        <a:pt x="111585" y="11343"/>
                      </a:cubicBezTo>
                      <a:cubicBezTo>
                        <a:pt x="111402" y="11343"/>
                        <a:pt x="110687" y="12445"/>
                        <a:pt x="110047" y="14170"/>
                      </a:cubicBezTo>
                      <a:cubicBezTo>
                        <a:pt x="109928" y="14488"/>
                        <a:pt x="109808" y="14826"/>
                        <a:pt x="109709" y="15204"/>
                      </a:cubicBezTo>
                      <a:cubicBezTo>
                        <a:pt x="109709" y="15184"/>
                        <a:pt x="109709" y="15164"/>
                        <a:pt x="109689" y="15164"/>
                      </a:cubicBezTo>
                      <a:cubicBezTo>
                        <a:pt x="109689" y="15125"/>
                        <a:pt x="109689" y="15085"/>
                        <a:pt x="109689" y="15045"/>
                      </a:cubicBezTo>
                      <a:cubicBezTo>
                        <a:pt x="109669" y="14985"/>
                        <a:pt x="109669" y="14926"/>
                        <a:pt x="109649" y="14886"/>
                      </a:cubicBezTo>
                      <a:cubicBezTo>
                        <a:pt x="109649" y="14806"/>
                        <a:pt x="109629" y="14747"/>
                        <a:pt x="109629" y="14667"/>
                      </a:cubicBezTo>
                      <a:cubicBezTo>
                        <a:pt x="109589" y="14508"/>
                        <a:pt x="109569" y="14349"/>
                        <a:pt x="109530" y="14190"/>
                      </a:cubicBezTo>
                      <a:cubicBezTo>
                        <a:pt x="109510" y="14150"/>
                        <a:pt x="109510" y="14090"/>
                        <a:pt x="109490" y="14050"/>
                      </a:cubicBezTo>
                      <a:cubicBezTo>
                        <a:pt x="109490" y="13991"/>
                        <a:pt x="109470" y="13951"/>
                        <a:pt x="109450" y="13891"/>
                      </a:cubicBezTo>
                      <a:cubicBezTo>
                        <a:pt x="109450" y="13852"/>
                        <a:pt x="109450" y="13832"/>
                        <a:pt x="109430" y="13792"/>
                      </a:cubicBezTo>
                      <a:lnTo>
                        <a:pt x="109430" y="13772"/>
                      </a:lnTo>
                      <a:cubicBezTo>
                        <a:pt x="109410" y="13692"/>
                        <a:pt x="109390" y="13613"/>
                        <a:pt x="109371" y="13533"/>
                      </a:cubicBezTo>
                      <a:cubicBezTo>
                        <a:pt x="109351" y="13513"/>
                        <a:pt x="109351" y="13493"/>
                        <a:pt x="109351" y="13474"/>
                      </a:cubicBezTo>
                      <a:cubicBezTo>
                        <a:pt x="109331" y="13394"/>
                        <a:pt x="109291" y="13314"/>
                        <a:pt x="109271" y="13235"/>
                      </a:cubicBezTo>
                      <a:cubicBezTo>
                        <a:pt x="109271" y="13215"/>
                        <a:pt x="109271" y="13195"/>
                        <a:pt x="109251" y="13175"/>
                      </a:cubicBezTo>
                      <a:cubicBezTo>
                        <a:pt x="109251" y="13175"/>
                        <a:pt x="109251" y="13155"/>
                        <a:pt x="109251" y="13155"/>
                      </a:cubicBezTo>
                      <a:cubicBezTo>
                        <a:pt x="109251" y="13116"/>
                        <a:pt x="109231" y="13076"/>
                        <a:pt x="109211" y="13056"/>
                      </a:cubicBezTo>
                      <a:cubicBezTo>
                        <a:pt x="109211" y="13016"/>
                        <a:pt x="109191" y="12976"/>
                        <a:pt x="109172" y="12936"/>
                      </a:cubicBezTo>
                      <a:cubicBezTo>
                        <a:pt x="109152" y="12857"/>
                        <a:pt x="109132" y="12797"/>
                        <a:pt x="109112" y="12738"/>
                      </a:cubicBezTo>
                      <a:cubicBezTo>
                        <a:pt x="109112" y="12718"/>
                        <a:pt x="109092" y="12698"/>
                        <a:pt x="109092" y="12678"/>
                      </a:cubicBezTo>
                      <a:cubicBezTo>
                        <a:pt x="108973" y="12360"/>
                        <a:pt x="108853" y="12061"/>
                        <a:pt x="108734" y="11803"/>
                      </a:cubicBezTo>
                      <a:cubicBezTo>
                        <a:pt x="108674" y="11703"/>
                        <a:pt x="108635" y="11624"/>
                        <a:pt x="108595" y="11544"/>
                      </a:cubicBezTo>
                      <a:cubicBezTo>
                        <a:pt x="108595" y="11544"/>
                        <a:pt x="108595" y="11524"/>
                        <a:pt x="108595" y="11524"/>
                      </a:cubicBezTo>
                      <a:cubicBezTo>
                        <a:pt x="108555" y="11445"/>
                        <a:pt x="108515" y="11385"/>
                        <a:pt x="108475" y="11305"/>
                      </a:cubicBezTo>
                      <a:cubicBezTo>
                        <a:pt x="108475" y="11305"/>
                        <a:pt x="108455" y="11285"/>
                        <a:pt x="108455" y="11285"/>
                      </a:cubicBezTo>
                      <a:cubicBezTo>
                        <a:pt x="108396" y="11166"/>
                        <a:pt x="108336" y="11067"/>
                        <a:pt x="108296" y="10987"/>
                      </a:cubicBezTo>
                      <a:cubicBezTo>
                        <a:pt x="108276" y="10947"/>
                        <a:pt x="108257" y="10907"/>
                        <a:pt x="108217" y="10888"/>
                      </a:cubicBezTo>
                      <a:cubicBezTo>
                        <a:pt x="108217" y="10888"/>
                        <a:pt x="108217" y="10868"/>
                        <a:pt x="108217" y="10868"/>
                      </a:cubicBezTo>
                      <a:cubicBezTo>
                        <a:pt x="108217" y="10868"/>
                        <a:pt x="108217" y="10868"/>
                        <a:pt x="108197" y="10848"/>
                      </a:cubicBezTo>
                      <a:cubicBezTo>
                        <a:pt x="108177" y="10808"/>
                        <a:pt x="108157" y="10788"/>
                        <a:pt x="108137" y="10748"/>
                      </a:cubicBezTo>
                      <a:cubicBezTo>
                        <a:pt x="108117" y="10708"/>
                        <a:pt x="108097" y="10689"/>
                        <a:pt x="108078" y="10669"/>
                      </a:cubicBezTo>
                      <a:cubicBezTo>
                        <a:pt x="108078" y="10649"/>
                        <a:pt x="108058" y="10629"/>
                        <a:pt x="108058" y="10629"/>
                      </a:cubicBezTo>
                      <a:cubicBezTo>
                        <a:pt x="108038" y="10589"/>
                        <a:pt x="108018" y="10569"/>
                        <a:pt x="107998" y="10549"/>
                      </a:cubicBezTo>
                      <a:cubicBezTo>
                        <a:pt x="107998" y="10529"/>
                        <a:pt x="107978" y="10529"/>
                        <a:pt x="107978" y="10510"/>
                      </a:cubicBezTo>
                      <a:cubicBezTo>
                        <a:pt x="107958" y="10490"/>
                        <a:pt x="107938" y="10470"/>
                        <a:pt x="107918" y="10450"/>
                      </a:cubicBezTo>
                      <a:cubicBezTo>
                        <a:pt x="107918" y="10430"/>
                        <a:pt x="107898" y="10410"/>
                        <a:pt x="107879" y="10410"/>
                      </a:cubicBezTo>
                      <a:cubicBezTo>
                        <a:pt x="107879" y="10390"/>
                        <a:pt x="107879" y="10390"/>
                        <a:pt x="107879" y="10390"/>
                      </a:cubicBezTo>
                      <a:cubicBezTo>
                        <a:pt x="107859" y="10370"/>
                        <a:pt x="107859" y="10370"/>
                        <a:pt x="107839" y="10350"/>
                      </a:cubicBezTo>
                      <a:cubicBezTo>
                        <a:pt x="107839" y="10350"/>
                        <a:pt x="107819" y="10331"/>
                        <a:pt x="107819" y="10311"/>
                      </a:cubicBezTo>
                      <a:lnTo>
                        <a:pt x="107799" y="10311"/>
                      </a:lnTo>
                      <a:cubicBezTo>
                        <a:pt x="107799" y="10291"/>
                        <a:pt x="107779" y="10291"/>
                        <a:pt x="107779" y="10271"/>
                      </a:cubicBezTo>
                      <a:cubicBezTo>
                        <a:pt x="107759" y="10251"/>
                        <a:pt x="107739" y="10231"/>
                        <a:pt x="107719" y="10231"/>
                      </a:cubicBezTo>
                      <a:cubicBezTo>
                        <a:pt x="107719" y="10211"/>
                        <a:pt x="107719" y="10211"/>
                        <a:pt x="107700" y="10211"/>
                      </a:cubicBezTo>
                      <a:cubicBezTo>
                        <a:pt x="107700" y="10191"/>
                        <a:pt x="107680" y="10191"/>
                        <a:pt x="107680" y="10171"/>
                      </a:cubicBezTo>
                      <a:lnTo>
                        <a:pt x="107660" y="10171"/>
                      </a:lnTo>
                      <a:cubicBezTo>
                        <a:pt x="107640" y="10171"/>
                        <a:pt x="107640" y="10151"/>
                        <a:pt x="107640" y="10151"/>
                      </a:cubicBezTo>
                      <a:lnTo>
                        <a:pt x="107600" y="10151"/>
                      </a:lnTo>
                      <a:cubicBezTo>
                        <a:pt x="107560" y="10171"/>
                        <a:pt x="107540" y="10271"/>
                        <a:pt x="107560" y="10430"/>
                      </a:cubicBezTo>
                      <a:cubicBezTo>
                        <a:pt x="107560" y="10510"/>
                        <a:pt x="107560" y="10609"/>
                        <a:pt x="107580" y="10708"/>
                      </a:cubicBezTo>
                      <a:cubicBezTo>
                        <a:pt x="107600" y="10828"/>
                        <a:pt x="107600" y="10947"/>
                        <a:pt x="107620" y="11086"/>
                      </a:cubicBezTo>
                      <a:cubicBezTo>
                        <a:pt x="107700" y="11643"/>
                        <a:pt x="107779" y="12419"/>
                        <a:pt x="107799" y="13295"/>
                      </a:cubicBezTo>
                      <a:cubicBezTo>
                        <a:pt x="107819" y="13971"/>
                        <a:pt x="107819" y="14727"/>
                        <a:pt x="107759" y="15483"/>
                      </a:cubicBezTo>
                      <a:cubicBezTo>
                        <a:pt x="107739" y="15483"/>
                        <a:pt x="107739" y="15503"/>
                        <a:pt x="107739" y="15503"/>
                      </a:cubicBezTo>
                      <a:cubicBezTo>
                        <a:pt x="107719" y="15403"/>
                        <a:pt x="107719" y="15324"/>
                        <a:pt x="107700" y="15244"/>
                      </a:cubicBezTo>
                      <a:cubicBezTo>
                        <a:pt x="107620" y="14667"/>
                        <a:pt x="107501" y="14110"/>
                        <a:pt x="107381" y="13573"/>
                      </a:cubicBezTo>
                      <a:cubicBezTo>
                        <a:pt x="107242" y="13036"/>
                        <a:pt x="107063" y="12539"/>
                        <a:pt x="106884" y="12081"/>
                      </a:cubicBezTo>
                      <a:cubicBezTo>
                        <a:pt x="106506" y="11166"/>
                        <a:pt x="106068" y="10430"/>
                        <a:pt x="105730" y="9953"/>
                      </a:cubicBezTo>
                      <a:cubicBezTo>
                        <a:pt x="105631" y="9833"/>
                        <a:pt x="105551" y="9734"/>
                        <a:pt x="105491" y="9654"/>
                      </a:cubicBezTo>
                      <a:cubicBezTo>
                        <a:pt x="105412" y="9555"/>
                        <a:pt x="105332" y="9475"/>
                        <a:pt x="105293" y="9435"/>
                      </a:cubicBezTo>
                      <a:cubicBezTo>
                        <a:pt x="105173" y="9316"/>
                        <a:pt x="105113" y="9256"/>
                        <a:pt x="105094" y="9256"/>
                      </a:cubicBezTo>
                      <a:cubicBezTo>
                        <a:pt x="105074" y="9276"/>
                        <a:pt x="105074" y="9296"/>
                        <a:pt x="105074" y="9336"/>
                      </a:cubicBezTo>
                      <a:cubicBezTo>
                        <a:pt x="104517" y="8640"/>
                        <a:pt x="103960" y="8122"/>
                        <a:pt x="103502" y="7784"/>
                      </a:cubicBezTo>
                      <a:cubicBezTo>
                        <a:pt x="103244" y="7565"/>
                        <a:pt x="103005" y="7426"/>
                        <a:pt x="102846" y="7327"/>
                      </a:cubicBezTo>
                      <a:cubicBezTo>
                        <a:pt x="102707" y="7240"/>
                        <a:pt x="102614" y="7184"/>
                        <a:pt x="102579" y="7184"/>
                      </a:cubicBezTo>
                      <a:cubicBezTo>
                        <a:pt x="102574" y="7184"/>
                        <a:pt x="102570" y="7185"/>
                        <a:pt x="102567" y="7187"/>
                      </a:cubicBezTo>
                      <a:cubicBezTo>
                        <a:pt x="102567" y="7187"/>
                        <a:pt x="102567" y="7207"/>
                        <a:pt x="102567" y="7207"/>
                      </a:cubicBezTo>
                      <a:cubicBezTo>
                        <a:pt x="102587" y="7247"/>
                        <a:pt x="102627" y="7327"/>
                        <a:pt x="102726" y="7466"/>
                      </a:cubicBezTo>
                      <a:cubicBezTo>
                        <a:pt x="102826" y="7605"/>
                        <a:pt x="103005" y="7804"/>
                        <a:pt x="103204" y="8083"/>
                      </a:cubicBezTo>
                      <a:cubicBezTo>
                        <a:pt x="103622" y="8620"/>
                        <a:pt x="104179" y="9376"/>
                        <a:pt x="104656" y="10350"/>
                      </a:cubicBezTo>
                      <a:cubicBezTo>
                        <a:pt x="104795" y="10589"/>
                        <a:pt x="104895" y="10848"/>
                        <a:pt x="105014" y="11106"/>
                      </a:cubicBezTo>
                      <a:cubicBezTo>
                        <a:pt x="105074" y="11226"/>
                        <a:pt x="105113" y="11365"/>
                        <a:pt x="105153" y="11504"/>
                      </a:cubicBezTo>
                      <a:cubicBezTo>
                        <a:pt x="105193" y="11564"/>
                        <a:pt x="105213" y="11643"/>
                        <a:pt x="105233" y="11703"/>
                      </a:cubicBezTo>
                      <a:cubicBezTo>
                        <a:pt x="105253" y="11783"/>
                        <a:pt x="105293" y="11842"/>
                        <a:pt x="105312" y="11922"/>
                      </a:cubicBezTo>
                      <a:cubicBezTo>
                        <a:pt x="105491" y="12479"/>
                        <a:pt x="105631" y="13096"/>
                        <a:pt x="105750" y="13712"/>
                      </a:cubicBezTo>
                      <a:cubicBezTo>
                        <a:pt x="105790" y="13951"/>
                        <a:pt x="105830" y="14210"/>
                        <a:pt x="105850" y="14448"/>
                      </a:cubicBezTo>
                      <a:cubicBezTo>
                        <a:pt x="105830" y="14389"/>
                        <a:pt x="105790" y="14329"/>
                        <a:pt x="105770" y="14269"/>
                      </a:cubicBezTo>
                      <a:cubicBezTo>
                        <a:pt x="105372" y="13553"/>
                        <a:pt x="104954" y="12976"/>
                        <a:pt x="104636" y="12618"/>
                      </a:cubicBezTo>
                      <a:cubicBezTo>
                        <a:pt x="104557" y="12519"/>
                        <a:pt x="104477" y="12439"/>
                        <a:pt x="104417" y="12379"/>
                      </a:cubicBezTo>
                      <a:cubicBezTo>
                        <a:pt x="104338" y="12300"/>
                        <a:pt x="104278" y="12240"/>
                        <a:pt x="104238" y="12200"/>
                      </a:cubicBezTo>
                      <a:cubicBezTo>
                        <a:pt x="104155" y="12118"/>
                        <a:pt x="104100" y="12076"/>
                        <a:pt x="104072" y="12076"/>
                      </a:cubicBezTo>
                      <a:cubicBezTo>
                        <a:pt x="104067" y="12076"/>
                        <a:pt x="104063" y="12078"/>
                        <a:pt x="104059" y="12081"/>
                      </a:cubicBezTo>
                      <a:cubicBezTo>
                        <a:pt x="104039" y="12081"/>
                        <a:pt x="104039" y="12081"/>
                        <a:pt x="104039" y="12101"/>
                      </a:cubicBezTo>
                      <a:cubicBezTo>
                        <a:pt x="104000" y="12240"/>
                        <a:pt x="104477" y="13235"/>
                        <a:pt x="104875" y="14627"/>
                      </a:cubicBezTo>
                      <a:cubicBezTo>
                        <a:pt x="104915" y="14727"/>
                        <a:pt x="104934" y="14806"/>
                        <a:pt x="104954" y="14906"/>
                      </a:cubicBezTo>
                      <a:cubicBezTo>
                        <a:pt x="104974" y="15005"/>
                        <a:pt x="105014" y="15105"/>
                        <a:pt x="105034" y="15204"/>
                      </a:cubicBezTo>
                      <a:cubicBezTo>
                        <a:pt x="105074" y="15403"/>
                        <a:pt x="105133" y="15602"/>
                        <a:pt x="105173" y="15801"/>
                      </a:cubicBezTo>
                      <a:cubicBezTo>
                        <a:pt x="105213" y="16000"/>
                        <a:pt x="105253" y="16219"/>
                        <a:pt x="105293" y="16438"/>
                      </a:cubicBezTo>
                      <a:cubicBezTo>
                        <a:pt x="105312" y="16637"/>
                        <a:pt x="105352" y="16855"/>
                        <a:pt x="105372" y="17074"/>
                      </a:cubicBezTo>
                      <a:cubicBezTo>
                        <a:pt x="105491" y="17930"/>
                        <a:pt x="105531" y="18825"/>
                        <a:pt x="105551" y="19680"/>
                      </a:cubicBezTo>
                      <a:lnTo>
                        <a:pt x="105094" y="19422"/>
                      </a:lnTo>
                      <a:cubicBezTo>
                        <a:pt x="104994" y="18566"/>
                        <a:pt x="104815" y="17691"/>
                        <a:pt x="104576" y="16835"/>
                      </a:cubicBezTo>
                      <a:cubicBezTo>
                        <a:pt x="104298" y="15801"/>
                        <a:pt x="103900" y="14826"/>
                        <a:pt x="103482" y="14011"/>
                      </a:cubicBezTo>
                      <a:cubicBezTo>
                        <a:pt x="103065" y="13195"/>
                        <a:pt x="102627" y="12559"/>
                        <a:pt x="102289" y="12121"/>
                      </a:cubicBezTo>
                      <a:cubicBezTo>
                        <a:pt x="102209" y="12002"/>
                        <a:pt x="102130" y="11922"/>
                        <a:pt x="102050" y="11842"/>
                      </a:cubicBezTo>
                      <a:cubicBezTo>
                        <a:pt x="101990" y="11763"/>
                        <a:pt x="101931" y="11683"/>
                        <a:pt x="101871" y="11624"/>
                      </a:cubicBezTo>
                      <a:cubicBezTo>
                        <a:pt x="101784" y="11537"/>
                        <a:pt x="101713" y="11480"/>
                        <a:pt x="101696" y="11480"/>
                      </a:cubicBezTo>
                      <a:cubicBezTo>
                        <a:pt x="101693" y="11480"/>
                        <a:pt x="101692" y="11482"/>
                        <a:pt x="101692" y="11484"/>
                      </a:cubicBezTo>
                      <a:cubicBezTo>
                        <a:pt x="101573" y="11544"/>
                        <a:pt x="102050" y="12539"/>
                        <a:pt x="102508" y="14011"/>
                      </a:cubicBezTo>
                      <a:cubicBezTo>
                        <a:pt x="102130" y="13474"/>
                        <a:pt x="101752" y="13056"/>
                        <a:pt x="101453" y="12757"/>
                      </a:cubicBezTo>
                      <a:cubicBezTo>
                        <a:pt x="101374" y="12658"/>
                        <a:pt x="101274" y="12578"/>
                        <a:pt x="101195" y="12519"/>
                      </a:cubicBezTo>
                      <a:cubicBezTo>
                        <a:pt x="101115" y="12439"/>
                        <a:pt x="101055" y="12379"/>
                        <a:pt x="100996" y="12340"/>
                      </a:cubicBezTo>
                      <a:cubicBezTo>
                        <a:pt x="100876" y="12260"/>
                        <a:pt x="100817" y="12220"/>
                        <a:pt x="100797" y="12220"/>
                      </a:cubicBezTo>
                      <a:cubicBezTo>
                        <a:pt x="100797" y="12220"/>
                        <a:pt x="100797" y="12240"/>
                        <a:pt x="100777" y="12240"/>
                      </a:cubicBezTo>
                      <a:lnTo>
                        <a:pt x="100797" y="12240"/>
                      </a:lnTo>
                      <a:cubicBezTo>
                        <a:pt x="100757" y="12399"/>
                        <a:pt x="101413" y="13414"/>
                        <a:pt x="101951" y="14886"/>
                      </a:cubicBezTo>
                      <a:cubicBezTo>
                        <a:pt x="102110" y="15343"/>
                        <a:pt x="102269" y="15841"/>
                        <a:pt x="102408" y="16358"/>
                      </a:cubicBezTo>
                      <a:cubicBezTo>
                        <a:pt x="102368" y="16318"/>
                        <a:pt x="102348" y="16278"/>
                        <a:pt x="102329" y="16239"/>
                      </a:cubicBezTo>
                      <a:cubicBezTo>
                        <a:pt x="101891" y="15542"/>
                        <a:pt x="101433" y="15005"/>
                        <a:pt x="101095" y="14647"/>
                      </a:cubicBezTo>
                      <a:cubicBezTo>
                        <a:pt x="100936" y="14468"/>
                        <a:pt x="100777" y="14349"/>
                        <a:pt x="100677" y="14269"/>
                      </a:cubicBezTo>
                      <a:cubicBezTo>
                        <a:pt x="100595" y="14186"/>
                        <a:pt x="100539" y="14145"/>
                        <a:pt x="100512" y="14145"/>
                      </a:cubicBezTo>
                      <a:cubicBezTo>
                        <a:pt x="100506" y="14145"/>
                        <a:pt x="100502" y="14147"/>
                        <a:pt x="100498" y="14150"/>
                      </a:cubicBezTo>
                      <a:cubicBezTo>
                        <a:pt x="100498" y="14150"/>
                        <a:pt x="100498" y="14170"/>
                        <a:pt x="100498" y="14170"/>
                      </a:cubicBezTo>
                      <a:cubicBezTo>
                        <a:pt x="100479" y="14210"/>
                        <a:pt x="100498" y="14269"/>
                        <a:pt x="100538" y="14369"/>
                      </a:cubicBezTo>
                      <a:cubicBezTo>
                        <a:pt x="100578" y="14508"/>
                        <a:pt x="100658" y="14667"/>
                        <a:pt x="100757" y="14886"/>
                      </a:cubicBezTo>
                      <a:cubicBezTo>
                        <a:pt x="100956" y="15324"/>
                        <a:pt x="101215" y="15920"/>
                        <a:pt x="101473" y="16637"/>
                      </a:cubicBezTo>
                      <a:cubicBezTo>
                        <a:pt x="101712" y="17353"/>
                        <a:pt x="101931" y="18188"/>
                        <a:pt x="102090" y="19044"/>
                      </a:cubicBezTo>
                      <a:cubicBezTo>
                        <a:pt x="102130" y="19262"/>
                        <a:pt x="102149" y="19481"/>
                        <a:pt x="102189" y="19700"/>
                      </a:cubicBezTo>
                      <a:cubicBezTo>
                        <a:pt x="102209" y="19919"/>
                        <a:pt x="102229" y="20138"/>
                        <a:pt x="102249" y="20356"/>
                      </a:cubicBezTo>
                      <a:cubicBezTo>
                        <a:pt x="102289" y="20734"/>
                        <a:pt x="102329" y="21092"/>
                        <a:pt x="102348" y="21470"/>
                      </a:cubicBezTo>
                      <a:cubicBezTo>
                        <a:pt x="102309" y="21232"/>
                        <a:pt x="102289" y="20973"/>
                        <a:pt x="102269" y="20734"/>
                      </a:cubicBezTo>
                      <a:cubicBezTo>
                        <a:pt x="102130" y="19720"/>
                        <a:pt x="101851" y="18666"/>
                        <a:pt x="101473" y="17671"/>
                      </a:cubicBezTo>
                      <a:cubicBezTo>
                        <a:pt x="101115" y="16676"/>
                        <a:pt x="100618" y="15781"/>
                        <a:pt x="100160" y="15025"/>
                      </a:cubicBezTo>
                      <a:cubicBezTo>
                        <a:pt x="99563" y="14050"/>
                        <a:pt x="98967" y="13334"/>
                        <a:pt x="98609" y="12956"/>
                      </a:cubicBezTo>
                      <a:cubicBezTo>
                        <a:pt x="98728" y="12698"/>
                        <a:pt x="98788" y="12539"/>
                        <a:pt x="98768" y="12519"/>
                      </a:cubicBezTo>
                      <a:lnTo>
                        <a:pt x="98748" y="12519"/>
                      </a:lnTo>
                      <a:cubicBezTo>
                        <a:pt x="98688" y="12519"/>
                        <a:pt x="98569" y="12598"/>
                        <a:pt x="98390" y="12738"/>
                      </a:cubicBezTo>
                      <a:cubicBezTo>
                        <a:pt x="98341" y="12705"/>
                        <a:pt x="98306" y="12673"/>
                        <a:pt x="98283" y="12673"/>
                      </a:cubicBezTo>
                      <a:cubicBezTo>
                        <a:pt x="98278" y="12673"/>
                        <a:pt x="98274" y="12674"/>
                        <a:pt x="98270" y="12678"/>
                      </a:cubicBezTo>
                      <a:cubicBezTo>
                        <a:pt x="98052" y="12419"/>
                        <a:pt x="97853" y="12200"/>
                        <a:pt x="97654" y="12002"/>
                      </a:cubicBezTo>
                      <a:cubicBezTo>
                        <a:pt x="97761" y="11876"/>
                        <a:pt x="97691" y="11655"/>
                        <a:pt x="97532" y="11655"/>
                      </a:cubicBezTo>
                      <a:cubicBezTo>
                        <a:pt x="97514" y="11655"/>
                        <a:pt x="97495" y="11657"/>
                        <a:pt x="97475" y="11663"/>
                      </a:cubicBezTo>
                      <a:cubicBezTo>
                        <a:pt x="97435" y="11683"/>
                        <a:pt x="97395" y="11683"/>
                        <a:pt x="97355" y="11703"/>
                      </a:cubicBezTo>
                      <a:cubicBezTo>
                        <a:pt x="97355" y="11703"/>
                        <a:pt x="97335" y="11683"/>
                        <a:pt x="97335" y="11683"/>
                      </a:cubicBezTo>
                      <a:cubicBezTo>
                        <a:pt x="97335" y="11683"/>
                        <a:pt x="97316" y="11663"/>
                        <a:pt x="97316" y="11663"/>
                      </a:cubicBezTo>
                      <a:cubicBezTo>
                        <a:pt x="97236" y="11584"/>
                        <a:pt x="97156" y="11504"/>
                        <a:pt x="97077" y="11445"/>
                      </a:cubicBezTo>
                      <a:cubicBezTo>
                        <a:pt x="96997" y="11365"/>
                        <a:pt x="96918" y="11305"/>
                        <a:pt x="96838" y="11265"/>
                      </a:cubicBezTo>
                      <a:cubicBezTo>
                        <a:pt x="96818" y="11246"/>
                        <a:pt x="96798" y="11226"/>
                        <a:pt x="96778" y="11206"/>
                      </a:cubicBezTo>
                      <a:cubicBezTo>
                        <a:pt x="96778" y="11206"/>
                        <a:pt x="96759" y="11206"/>
                        <a:pt x="96759" y="11186"/>
                      </a:cubicBezTo>
                      <a:cubicBezTo>
                        <a:pt x="96739" y="11166"/>
                        <a:pt x="96699" y="11146"/>
                        <a:pt x="96679" y="11126"/>
                      </a:cubicBezTo>
                      <a:cubicBezTo>
                        <a:pt x="96619" y="11106"/>
                        <a:pt x="96580" y="11067"/>
                        <a:pt x="96540" y="11027"/>
                      </a:cubicBezTo>
                      <a:cubicBezTo>
                        <a:pt x="96520" y="11027"/>
                        <a:pt x="96500" y="11007"/>
                        <a:pt x="96480" y="11007"/>
                      </a:cubicBezTo>
                      <a:cubicBezTo>
                        <a:pt x="96460" y="10987"/>
                        <a:pt x="96460" y="10987"/>
                        <a:pt x="96440" y="10987"/>
                      </a:cubicBezTo>
                      <a:cubicBezTo>
                        <a:pt x="96440" y="10987"/>
                        <a:pt x="96440" y="10967"/>
                        <a:pt x="96420" y="10967"/>
                      </a:cubicBezTo>
                      <a:cubicBezTo>
                        <a:pt x="96420" y="10967"/>
                        <a:pt x="96401" y="10967"/>
                        <a:pt x="96401" y="10947"/>
                      </a:cubicBezTo>
                      <a:cubicBezTo>
                        <a:pt x="96361" y="10947"/>
                        <a:pt x="96341" y="10927"/>
                        <a:pt x="96341" y="10927"/>
                      </a:cubicBezTo>
                      <a:lnTo>
                        <a:pt x="96321" y="10927"/>
                      </a:lnTo>
                      <a:cubicBezTo>
                        <a:pt x="96301" y="10907"/>
                        <a:pt x="96281" y="10907"/>
                        <a:pt x="96261" y="10888"/>
                      </a:cubicBezTo>
                      <a:lnTo>
                        <a:pt x="96202" y="10888"/>
                      </a:lnTo>
                      <a:cubicBezTo>
                        <a:pt x="96162" y="10927"/>
                        <a:pt x="96182" y="11027"/>
                        <a:pt x="96221" y="11166"/>
                      </a:cubicBezTo>
                      <a:cubicBezTo>
                        <a:pt x="96261" y="11246"/>
                        <a:pt x="96281" y="11325"/>
                        <a:pt x="96341" y="11425"/>
                      </a:cubicBezTo>
                      <a:cubicBezTo>
                        <a:pt x="96381" y="11524"/>
                        <a:pt x="96420" y="11643"/>
                        <a:pt x="96480" y="11763"/>
                      </a:cubicBezTo>
                      <a:cubicBezTo>
                        <a:pt x="96500" y="11803"/>
                        <a:pt x="96520" y="11842"/>
                        <a:pt x="96520" y="11882"/>
                      </a:cubicBezTo>
                      <a:cubicBezTo>
                        <a:pt x="95824" y="11982"/>
                        <a:pt x="95107" y="12002"/>
                        <a:pt x="94411" y="12121"/>
                      </a:cubicBezTo>
                      <a:cubicBezTo>
                        <a:pt x="94451" y="12021"/>
                        <a:pt x="94491" y="11942"/>
                        <a:pt x="94471" y="11922"/>
                      </a:cubicBezTo>
                      <a:lnTo>
                        <a:pt x="94451" y="11922"/>
                      </a:lnTo>
                      <a:cubicBezTo>
                        <a:pt x="94411" y="11922"/>
                        <a:pt x="94352" y="11962"/>
                        <a:pt x="94252" y="12021"/>
                      </a:cubicBezTo>
                      <a:cubicBezTo>
                        <a:pt x="94192" y="12061"/>
                        <a:pt x="94133" y="12121"/>
                        <a:pt x="94053" y="12181"/>
                      </a:cubicBezTo>
                      <a:cubicBezTo>
                        <a:pt x="94053" y="12181"/>
                        <a:pt x="94033" y="12200"/>
                        <a:pt x="94033" y="12200"/>
                      </a:cubicBezTo>
                      <a:cubicBezTo>
                        <a:pt x="93755" y="12260"/>
                        <a:pt x="93476" y="12340"/>
                        <a:pt x="93218" y="12459"/>
                      </a:cubicBezTo>
                      <a:cubicBezTo>
                        <a:pt x="92502" y="12757"/>
                        <a:pt x="91845" y="13215"/>
                        <a:pt x="91388" y="13832"/>
                      </a:cubicBezTo>
                      <a:cubicBezTo>
                        <a:pt x="91407" y="13692"/>
                        <a:pt x="91447" y="13573"/>
                        <a:pt x="91467" y="13434"/>
                      </a:cubicBezTo>
                      <a:cubicBezTo>
                        <a:pt x="91567" y="12817"/>
                        <a:pt x="91706" y="12220"/>
                        <a:pt x="91865" y="11643"/>
                      </a:cubicBezTo>
                      <a:cubicBezTo>
                        <a:pt x="91885" y="11624"/>
                        <a:pt x="91885" y="11624"/>
                        <a:pt x="91905" y="11604"/>
                      </a:cubicBezTo>
                      <a:cubicBezTo>
                        <a:pt x="92084" y="11345"/>
                        <a:pt x="92303" y="11106"/>
                        <a:pt x="92521" y="10888"/>
                      </a:cubicBezTo>
                      <a:cubicBezTo>
                        <a:pt x="92820" y="10689"/>
                        <a:pt x="93158" y="10569"/>
                        <a:pt x="93496" y="10470"/>
                      </a:cubicBezTo>
                      <a:cubicBezTo>
                        <a:pt x="94192" y="10271"/>
                        <a:pt x="94909" y="10151"/>
                        <a:pt x="95545" y="9813"/>
                      </a:cubicBezTo>
                      <a:cubicBezTo>
                        <a:pt x="96679" y="9236"/>
                        <a:pt x="97514" y="8401"/>
                        <a:pt x="97713" y="7088"/>
                      </a:cubicBezTo>
                      <a:cubicBezTo>
                        <a:pt x="97730" y="6969"/>
                        <a:pt x="97661" y="6836"/>
                        <a:pt x="97541" y="6836"/>
                      </a:cubicBezTo>
                      <a:cubicBezTo>
                        <a:pt x="97521" y="6836"/>
                        <a:pt x="97498" y="6840"/>
                        <a:pt x="97475" y="6849"/>
                      </a:cubicBezTo>
                      <a:cubicBezTo>
                        <a:pt x="96281" y="7207"/>
                        <a:pt x="95088" y="7685"/>
                        <a:pt x="94053" y="8381"/>
                      </a:cubicBezTo>
                      <a:cubicBezTo>
                        <a:pt x="93397" y="8799"/>
                        <a:pt x="92860" y="9316"/>
                        <a:pt x="92422" y="9913"/>
                      </a:cubicBezTo>
                      <a:cubicBezTo>
                        <a:pt x="92621" y="9376"/>
                        <a:pt x="92840" y="8839"/>
                        <a:pt x="93078" y="8301"/>
                      </a:cubicBezTo>
                      <a:cubicBezTo>
                        <a:pt x="93795" y="7506"/>
                        <a:pt x="94610" y="6770"/>
                        <a:pt x="95127" y="5835"/>
                      </a:cubicBezTo>
                      <a:cubicBezTo>
                        <a:pt x="95744" y="4761"/>
                        <a:pt x="96082" y="3567"/>
                        <a:pt x="96401" y="2373"/>
                      </a:cubicBezTo>
                      <a:cubicBezTo>
                        <a:pt x="96416" y="2279"/>
                        <a:pt x="96344" y="2196"/>
                        <a:pt x="96264" y="2196"/>
                      </a:cubicBezTo>
                      <a:cubicBezTo>
                        <a:pt x="96243" y="2196"/>
                        <a:pt x="96222" y="2202"/>
                        <a:pt x="96202" y="2214"/>
                      </a:cubicBezTo>
                      <a:cubicBezTo>
                        <a:pt x="95306" y="2831"/>
                        <a:pt x="94411" y="3547"/>
                        <a:pt x="93914" y="4522"/>
                      </a:cubicBezTo>
                      <a:cubicBezTo>
                        <a:pt x="93655" y="5079"/>
                        <a:pt x="93516" y="5656"/>
                        <a:pt x="93397" y="6253"/>
                      </a:cubicBezTo>
                      <a:cubicBezTo>
                        <a:pt x="93317" y="6670"/>
                        <a:pt x="93198" y="7088"/>
                        <a:pt x="93098" y="7506"/>
                      </a:cubicBezTo>
                      <a:cubicBezTo>
                        <a:pt x="92601" y="8461"/>
                        <a:pt x="92183" y="9435"/>
                        <a:pt x="91845" y="10450"/>
                      </a:cubicBezTo>
                      <a:cubicBezTo>
                        <a:pt x="91865" y="9515"/>
                        <a:pt x="91805" y="8620"/>
                        <a:pt x="91388" y="7744"/>
                      </a:cubicBezTo>
                      <a:cubicBezTo>
                        <a:pt x="91089" y="7148"/>
                        <a:pt x="90691" y="6630"/>
                        <a:pt x="90393" y="6054"/>
                      </a:cubicBezTo>
                      <a:cubicBezTo>
                        <a:pt x="90114" y="5516"/>
                        <a:pt x="89915" y="4940"/>
                        <a:pt x="89597" y="4442"/>
                      </a:cubicBezTo>
                      <a:cubicBezTo>
                        <a:pt x="89563" y="4382"/>
                        <a:pt x="89510" y="4356"/>
                        <a:pt x="89457" y="4356"/>
                      </a:cubicBezTo>
                      <a:cubicBezTo>
                        <a:pt x="89386" y="4356"/>
                        <a:pt x="89313" y="4403"/>
                        <a:pt x="89279" y="4482"/>
                      </a:cubicBezTo>
                      <a:cubicBezTo>
                        <a:pt x="88802" y="5735"/>
                        <a:pt x="88802" y="7187"/>
                        <a:pt x="89637" y="8301"/>
                      </a:cubicBezTo>
                      <a:cubicBezTo>
                        <a:pt x="90095" y="8938"/>
                        <a:pt x="90731" y="9515"/>
                        <a:pt x="91149" y="10171"/>
                      </a:cubicBezTo>
                      <a:cubicBezTo>
                        <a:pt x="91149" y="10211"/>
                        <a:pt x="91149" y="10231"/>
                        <a:pt x="91149" y="10271"/>
                      </a:cubicBezTo>
                      <a:cubicBezTo>
                        <a:pt x="91149" y="10370"/>
                        <a:pt x="91228" y="10430"/>
                        <a:pt x="91308" y="10450"/>
                      </a:cubicBezTo>
                      <a:cubicBezTo>
                        <a:pt x="91407" y="10629"/>
                        <a:pt x="91487" y="10808"/>
                        <a:pt x="91547" y="11027"/>
                      </a:cubicBezTo>
                      <a:cubicBezTo>
                        <a:pt x="91567" y="11146"/>
                        <a:pt x="91567" y="11246"/>
                        <a:pt x="91567" y="11365"/>
                      </a:cubicBezTo>
                      <a:cubicBezTo>
                        <a:pt x="91368" y="12101"/>
                        <a:pt x="91209" y="12837"/>
                        <a:pt x="91089" y="13573"/>
                      </a:cubicBezTo>
                      <a:cubicBezTo>
                        <a:pt x="90930" y="12757"/>
                        <a:pt x="90552" y="11962"/>
                        <a:pt x="89955" y="11445"/>
                      </a:cubicBezTo>
                      <a:cubicBezTo>
                        <a:pt x="89478" y="11007"/>
                        <a:pt x="88861" y="10768"/>
                        <a:pt x="88324" y="10410"/>
                      </a:cubicBezTo>
                      <a:cubicBezTo>
                        <a:pt x="88225" y="10311"/>
                        <a:pt x="88125" y="10231"/>
                        <a:pt x="88006" y="10151"/>
                      </a:cubicBezTo>
                      <a:cubicBezTo>
                        <a:pt x="87548" y="9754"/>
                        <a:pt x="87210" y="9236"/>
                        <a:pt x="86673" y="8898"/>
                      </a:cubicBezTo>
                      <a:cubicBezTo>
                        <a:pt x="86650" y="8884"/>
                        <a:pt x="86625" y="8878"/>
                        <a:pt x="86601" y="8878"/>
                      </a:cubicBezTo>
                      <a:cubicBezTo>
                        <a:pt x="86523" y="8878"/>
                        <a:pt x="86450" y="8946"/>
                        <a:pt x="86434" y="9037"/>
                      </a:cubicBezTo>
                      <a:cubicBezTo>
                        <a:pt x="86414" y="9415"/>
                        <a:pt x="86434" y="9813"/>
                        <a:pt x="86494" y="10171"/>
                      </a:cubicBezTo>
                      <a:cubicBezTo>
                        <a:pt x="86434" y="10072"/>
                        <a:pt x="86375" y="9953"/>
                        <a:pt x="86315" y="9853"/>
                      </a:cubicBezTo>
                      <a:cubicBezTo>
                        <a:pt x="86255" y="9754"/>
                        <a:pt x="86196" y="9654"/>
                        <a:pt x="86136" y="9575"/>
                      </a:cubicBezTo>
                      <a:cubicBezTo>
                        <a:pt x="86056" y="9475"/>
                        <a:pt x="85997" y="9396"/>
                        <a:pt x="85937" y="9296"/>
                      </a:cubicBezTo>
                      <a:cubicBezTo>
                        <a:pt x="85877" y="9217"/>
                        <a:pt x="85838" y="9137"/>
                        <a:pt x="85778" y="9057"/>
                      </a:cubicBezTo>
                      <a:cubicBezTo>
                        <a:pt x="85718" y="8978"/>
                        <a:pt x="85658" y="8918"/>
                        <a:pt x="85599" y="8858"/>
                      </a:cubicBezTo>
                      <a:cubicBezTo>
                        <a:pt x="85499" y="8719"/>
                        <a:pt x="85400" y="8600"/>
                        <a:pt x="85300" y="8500"/>
                      </a:cubicBezTo>
                      <a:cubicBezTo>
                        <a:pt x="85221" y="8401"/>
                        <a:pt x="85141" y="8321"/>
                        <a:pt x="85062" y="8262"/>
                      </a:cubicBezTo>
                      <a:cubicBezTo>
                        <a:pt x="84957" y="8140"/>
                        <a:pt x="84883" y="8079"/>
                        <a:pt x="84853" y="8079"/>
                      </a:cubicBezTo>
                      <a:cubicBezTo>
                        <a:pt x="84849" y="8079"/>
                        <a:pt x="84845" y="8080"/>
                        <a:pt x="84843" y="8083"/>
                      </a:cubicBezTo>
                      <a:cubicBezTo>
                        <a:pt x="84823" y="8083"/>
                        <a:pt x="84823" y="8083"/>
                        <a:pt x="84823" y="8103"/>
                      </a:cubicBezTo>
                      <a:cubicBezTo>
                        <a:pt x="84823" y="8142"/>
                        <a:pt x="84863" y="8222"/>
                        <a:pt x="84922" y="8361"/>
                      </a:cubicBezTo>
                      <a:cubicBezTo>
                        <a:pt x="84962" y="8441"/>
                        <a:pt x="85002" y="8560"/>
                        <a:pt x="85062" y="8660"/>
                      </a:cubicBezTo>
                      <a:cubicBezTo>
                        <a:pt x="85121" y="8779"/>
                        <a:pt x="85181" y="8918"/>
                        <a:pt x="85241" y="9077"/>
                      </a:cubicBezTo>
                      <a:cubicBezTo>
                        <a:pt x="85519" y="9674"/>
                        <a:pt x="85877" y="10529"/>
                        <a:pt x="86116" y="11564"/>
                      </a:cubicBezTo>
                      <a:cubicBezTo>
                        <a:pt x="86335" y="12519"/>
                        <a:pt x="86474" y="13613"/>
                        <a:pt x="86494" y="14767"/>
                      </a:cubicBezTo>
                      <a:cubicBezTo>
                        <a:pt x="86335" y="14568"/>
                        <a:pt x="86176" y="14349"/>
                        <a:pt x="86017" y="14150"/>
                      </a:cubicBezTo>
                      <a:cubicBezTo>
                        <a:pt x="85973" y="14107"/>
                        <a:pt x="85921" y="14088"/>
                        <a:pt x="85869" y="14088"/>
                      </a:cubicBezTo>
                      <a:cubicBezTo>
                        <a:pt x="85752" y="14088"/>
                        <a:pt x="85639" y="14179"/>
                        <a:pt x="85639" y="14289"/>
                      </a:cubicBezTo>
                      <a:cubicBezTo>
                        <a:pt x="85658" y="15324"/>
                        <a:pt x="85698" y="16398"/>
                        <a:pt x="86315" y="17194"/>
                      </a:cubicBezTo>
                      <a:cubicBezTo>
                        <a:pt x="86176" y="18168"/>
                        <a:pt x="86136" y="19203"/>
                        <a:pt x="86176" y="20158"/>
                      </a:cubicBezTo>
                      <a:cubicBezTo>
                        <a:pt x="86176" y="20197"/>
                        <a:pt x="86176" y="20217"/>
                        <a:pt x="86176" y="20237"/>
                      </a:cubicBezTo>
                      <a:lnTo>
                        <a:pt x="85479" y="19302"/>
                      </a:lnTo>
                      <a:lnTo>
                        <a:pt x="85479" y="19302"/>
                      </a:lnTo>
                      <a:cubicBezTo>
                        <a:pt x="85539" y="20138"/>
                        <a:pt x="85619" y="20953"/>
                        <a:pt x="85698" y="21689"/>
                      </a:cubicBezTo>
                      <a:lnTo>
                        <a:pt x="85440" y="21610"/>
                      </a:lnTo>
                      <a:cubicBezTo>
                        <a:pt x="85440" y="21610"/>
                        <a:pt x="85440" y="21610"/>
                        <a:pt x="85440" y="21590"/>
                      </a:cubicBezTo>
                      <a:cubicBezTo>
                        <a:pt x="85340" y="21252"/>
                        <a:pt x="85241" y="20874"/>
                        <a:pt x="85161" y="20516"/>
                      </a:cubicBezTo>
                      <a:cubicBezTo>
                        <a:pt x="85181" y="20416"/>
                        <a:pt x="85221" y="20297"/>
                        <a:pt x="85261" y="20197"/>
                      </a:cubicBezTo>
                      <a:lnTo>
                        <a:pt x="84982" y="19740"/>
                      </a:lnTo>
                      <a:cubicBezTo>
                        <a:pt x="84962" y="19660"/>
                        <a:pt x="84942" y="19561"/>
                        <a:pt x="84922" y="19481"/>
                      </a:cubicBezTo>
                      <a:cubicBezTo>
                        <a:pt x="84922" y="19481"/>
                        <a:pt x="84922" y="19481"/>
                        <a:pt x="84922" y="19461"/>
                      </a:cubicBezTo>
                      <a:cubicBezTo>
                        <a:pt x="84942" y="19402"/>
                        <a:pt x="84942" y="19362"/>
                        <a:pt x="84962" y="19302"/>
                      </a:cubicBezTo>
                      <a:lnTo>
                        <a:pt x="84962" y="19302"/>
                      </a:lnTo>
                      <a:lnTo>
                        <a:pt x="84942" y="19322"/>
                      </a:lnTo>
                      <a:cubicBezTo>
                        <a:pt x="84962" y="18606"/>
                        <a:pt x="85022" y="17870"/>
                        <a:pt x="85101" y="17154"/>
                      </a:cubicBezTo>
                      <a:cubicBezTo>
                        <a:pt x="85181" y="16199"/>
                        <a:pt x="85340" y="15284"/>
                        <a:pt x="85460" y="14468"/>
                      </a:cubicBezTo>
                      <a:cubicBezTo>
                        <a:pt x="85738" y="12837"/>
                        <a:pt x="85957" y="11663"/>
                        <a:pt x="85877" y="11624"/>
                      </a:cubicBezTo>
                      <a:lnTo>
                        <a:pt x="85877" y="11624"/>
                      </a:lnTo>
                      <a:cubicBezTo>
                        <a:pt x="85877" y="11624"/>
                        <a:pt x="85857" y="11624"/>
                        <a:pt x="85857" y="11643"/>
                      </a:cubicBezTo>
                      <a:cubicBezTo>
                        <a:pt x="85698" y="11703"/>
                        <a:pt x="85141" y="12718"/>
                        <a:pt x="84544" y="14210"/>
                      </a:cubicBezTo>
                      <a:cubicBezTo>
                        <a:pt x="84346" y="14747"/>
                        <a:pt x="84147" y="15324"/>
                        <a:pt x="83968" y="15960"/>
                      </a:cubicBezTo>
                      <a:cubicBezTo>
                        <a:pt x="84047" y="15105"/>
                        <a:pt x="84167" y="14289"/>
                        <a:pt x="84286" y="13553"/>
                      </a:cubicBezTo>
                      <a:cubicBezTo>
                        <a:pt x="84604" y="11763"/>
                        <a:pt x="84922" y="10470"/>
                        <a:pt x="84843" y="10450"/>
                      </a:cubicBezTo>
                      <a:lnTo>
                        <a:pt x="84823" y="10450"/>
                      </a:lnTo>
                      <a:cubicBezTo>
                        <a:pt x="84783" y="10470"/>
                        <a:pt x="84724" y="10529"/>
                        <a:pt x="84664" y="10629"/>
                      </a:cubicBezTo>
                      <a:cubicBezTo>
                        <a:pt x="84564" y="10768"/>
                        <a:pt x="84445" y="10947"/>
                        <a:pt x="84306" y="11206"/>
                      </a:cubicBezTo>
                      <a:cubicBezTo>
                        <a:pt x="84047" y="11703"/>
                        <a:pt x="83709" y="12419"/>
                        <a:pt x="83371" y="13314"/>
                      </a:cubicBezTo>
                      <a:cubicBezTo>
                        <a:pt x="83053" y="14190"/>
                        <a:pt x="82734" y="15224"/>
                        <a:pt x="82515" y="16318"/>
                      </a:cubicBezTo>
                      <a:cubicBezTo>
                        <a:pt x="82416" y="16855"/>
                        <a:pt x="82336" y="17392"/>
                        <a:pt x="82297" y="17949"/>
                      </a:cubicBezTo>
                      <a:cubicBezTo>
                        <a:pt x="82257" y="17989"/>
                        <a:pt x="82217" y="18029"/>
                        <a:pt x="82177" y="18069"/>
                      </a:cubicBezTo>
                      <a:cubicBezTo>
                        <a:pt x="82118" y="18148"/>
                        <a:pt x="82038" y="18228"/>
                        <a:pt x="81978" y="18308"/>
                      </a:cubicBezTo>
                      <a:cubicBezTo>
                        <a:pt x="82058" y="17353"/>
                        <a:pt x="82157" y="16418"/>
                        <a:pt x="82237" y="15582"/>
                      </a:cubicBezTo>
                      <a:cubicBezTo>
                        <a:pt x="82297" y="14747"/>
                        <a:pt x="82356" y="14011"/>
                        <a:pt x="82356" y="13493"/>
                      </a:cubicBezTo>
                      <a:cubicBezTo>
                        <a:pt x="82376" y="12976"/>
                        <a:pt x="82356" y="12678"/>
                        <a:pt x="82317" y="12678"/>
                      </a:cubicBezTo>
                      <a:lnTo>
                        <a:pt x="82297" y="12678"/>
                      </a:lnTo>
                      <a:cubicBezTo>
                        <a:pt x="82237" y="12718"/>
                        <a:pt x="82118" y="12996"/>
                        <a:pt x="81958" y="13414"/>
                      </a:cubicBezTo>
                      <a:cubicBezTo>
                        <a:pt x="81839" y="13752"/>
                        <a:pt x="81680" y="14170"/>
                        <a:pt x="81521" y="14667"/>
                      </a:cubicBezTo>
                      <a:cubicBezTo>
                        <a:pt x="81541" y="14548"/>
                        <a:pt x="81561" y="14409"/>
                        <a:pt x="81561" y="14289"/>
                      </a:cubicBezTo>
                      <a:cubicBezTo>
                        <a:pt x="81580" y="14170"/>
                        <a:pt x="81580" y="14050"/>
                        <a:pt x="81600" y="13931"/>
                      </a:cubicBezTo>
                      <a:cubicBezTo>
                        <a:pt x="81600" y="13832"/>
                        <a:pt x="81620" y="13712"/>
                        <a:pt x="81640" y="13613"/>
                      </a:cubicBezTo>
                      <a:cubicBezTo>
                        <a:pt x="81859" y="11882"/>
                        <a:pt x="82118" y="10629"/>
                        <a:pt x="82018" y="10589"/>
                      </a:cubicBezTo>
                      <a:lnTo>
                        <a:pt x="81998" y="10589"/>
                      </a:lnTo>
                      <a:lnTo>
                        <a:pt x="81998" y="10609"/>
                      </a:lnTo>
                      <a:cubicBezTo>
                        <a:pt x="81939" y="10629"/>
                        <a:pt x="81760" y="10907"/>
                        <a:pt x="81541" y="11345"/>
                      </a:cubicBezTo>
                      <a:cubicBezTo>
                        <a:pt x="81421" y="11584"/>
                        <a:pt x="81282" y="11882"/>
                        <a:pt x="81143" y="12240"/>
                      </a:cubicBezTo>
                      <a:cubicBezTo>
                        <a:pt x="81103" y="12320"/>
                        <a:pt x="81063" y="12399"/>
                        <a:pt x="81043" y="12499"/>
                      </a:cubicBezTo>
                      <a:cubicBezTo>
                        <a:pt x="81004" y="12598"/>
                        <a:pt x="80964" y="12678"/>
                        <a:pt x="80924" y="12777"/>
                      </a:cubicBezTo>
                      <a:cubicBezTo>
                        <a:pt x="80864" y="12976"/>
                        <a:pt x="80785" y="13195"/>
                        <a:pt x="80705" y="13394"/>
                      </a:cubicBezTo>
                      <a:cubicBezTo>
                        <a:pt x="80685" y="13513"/>
                        <a:pt x="80646" y="13613"/>
                        <a:pt x="80606" y="13732"/>
                      </a:cubicBezTo>
                      <a:cubicBezTo>
                        <a:pt x="80566" y="13852"/>
                        <a:pt x="80546" y="13951"/>
                        <a:pt x="80506" y="14070"/>
                      </a:cubicBezTo>
                      <a:cubicBezTo>
                        <a:pt x="80471" y="14249"/>
                        <a:pt x="80419" y="14412"/>
                        <a:pt x="80365" y="14587"/>
                      </a:cubicBezTo>
                      <a:lnTo>
                        <a:pt x="80365" y="14587"/>
                      </a:lnTo>
                      <a:cubicBezTo>
                        <a:pt x="80366" y="14581"/>
                        <a:pt x="80367" y="14575"/>
                        <a:pt x="80367" y="14568"/>
                      </a:cubicBezTo>
                      <a:cubicBezTo>
                        <a:pt x="80367" y="14448"/>
                        <a:pt x="80367" y="14349"/>
                        <a:pt x="80387" y="14230"/>
                      </a:cubicBezTo>
                      <a:cubicBezTo>
                        <a:pt x="80427" y="13832"/>
                        <a:pt x="80427" y="13573"/>
                        <a:pt x="80387" y="13553"/>
                      </a:cubicBezTo>
                      <a:lnTo>
                        <a:pt x="80367" y="13553"/>
                      </a:lnTo>
                      <a:cubicBezTo>
                        <a:pt x="80307" y="13573"/>
                        <a:pt x="80168" y="13792"/>
                        <a:pt x="79989" y="14110"/>
                      </a:cubicBezTo>
                      <a:cubicBezTo>
                        <a:pt x="79970" y="14129"/>
                        <a:pt x="79969" y="14148"/>
                        <a:pt x="79969" y="14167"/>
                      </a:cubicBezTo>
                      <a:lnTo>
                        <a:pt x="79969" y="14167"/>
                      </a:lnTo>
                      <a:cubicBezTo>
                        <a:pt x="79969" y="14009"/>
                        <a:pt x="79989" y="13851"/>
                        <a:pt x="79989" y="13692"/>
                      </a:cubicBezTo>
                      <a:cubicBezTo>
                        <a:pt x="80108" y="12499"/>
                        <a:pt x="80327" y="11544"/>
                        <a:pt x="80387" y="11126"/>
                      </a:cubicBezTo>
                      <a:cubicBezTo>
                        <a:pt x="80646" y="10728"/>
                        <a:pt x="80884" y="10331"/>
                        <a:pt x="81043" y="9853"/>
                      </a:cubicBezTo>
                      <a:cubicBezTo>
                        <a:pt x="81342" y="8898"/>
                        <a:pt x="81262" y="7864"/>
                        <a:pt x="81481" y="6889"/>
                      </a:cubicBezTo>
                      <a:cubicBezTo>
                        <a:pt x="81580" y="6630"/>
                        <a:pt x="81660" y="6372"/>
                        <a:pt x="81740" y="6113"/>
                      </a:cubicBezTo>
                      <a:cubicBezTo>
                        <a:pt x="81775" y="6006"/>
                        <a:pt x="81697" y="5941"/>
                        <a:pt x="81615" y="5941"/>
                      </a:cubicBezTo>
                      <a:cubicBezTo>
                        <a:pt x="81561" y="5941"/>
                        <a:pt x="81505" y="5970"/>
                        <a:pt x="81481" y="6034"/>
                      </a:cubicBezTo>
                      <a:cubicBezTo>
                        <a:pt x="81401" y="6213"/>
                        <a:pt x="81342" y="6372"/>
                        <a:pt x="81302" y="6551"/>
                      </a:cubicBezTo>
                      <a:cubicBezTo>
                        <a:pt x="80606" y="8361"/>
                        <a:pt x="79432" y="10052"/>
                        <a:pt x="79134" y="11982"/>
                      </a:cubicBezTo>
                      <a:cubicBezTo>
                        <a:pt x="79034" y="11445"/>
                        <a:pt x="78895" y="10907"/>
                        <a:pt x="78756" y="10370"/>
                      </a:cubicBezTo>
                      <a:cubicBezTo>
                        <a:pt x="78239" y="8461"/>
                        <a:pt x="77502" y="6630"/>
                        <a:pt x="76846" y="4761"/>
                      </a:cubicBezTo>
                      <a:cubicBezTo>
                        <a:pt x="76667" y="4204"/>
                        <a:pt x="76488" y="3607"/>
                        <a:pt x="76428" y="3010"/>
                      </a:cubicBezTo>
                      <a:cubicBezTo>
                        <a:pt x="76428" y="2932"/>
                        <a:pt x="76352" y="2871"/>
                        <a:pt x="76283" y="2871"/>
                      </a:cubicBezTo>
                      <a:cubicBezTo>
                        <a:pt x="76246" y="2871"/>
                        <a:pt x="76210" y="2889"/>
                        <a:pt x="76190" y="2930"/>
                      </a:cubicBezTo>
                      <a:cubicBezTo>
                        <a:pt x="75374" y="4522"/>
                        <a:pt x="75613" y="6133"/>
                        <a:pt x="76388" y="7685"/>
                      </a:cubicBezTo>
                      <a:cubicBezTo>
                        <a:pt x="77045" y="8958"/>
                        <a:pt x="77880" y="10092"/>
                        <a:pt x="78557" y="11345"/>
                      </a:cubicBezTo>
                      <a:cubicBezTo>
                        <a:pt x="78318" y="11484"/>
                        <a:pt x="77662" y="12559"/>
                        <a:pt x="77065" y="14170"/>
                      </a:cubicBezTo>
                      <a:cubicBezTo>
                        <a:pt x="76945" y="14488"/>
                        <a:pt x="76826" y="14826"/>
                        <a:pt x="76707" y="15204"/>
                      </a:cubicBezTo>
                      <a:cubicBezTo>
                        <a:pt x="76707" y="15184"/>
                        <a:pt x="76707" y="15164"/>
                        <a:pt x="76707" y="15145"/>
                      </a:cubicBezTo>
                      <a:cubicBezTo>
                        <a:pt x="76707" y="15105"/>
                        <a:pt x="76687" y="15085"/>
                        <a:pt x="76687" y="15045"/>
                      </a:cubicBezTo>
                      <a:cubicBezTo>
                        <a:pt x="76687" y="14985"/>
                        <a:pt x="76667" y="14926"/>
                        <a:pt x="76667" y="14866"/>
                      </a:cubicBezTo>
                      <a:cubicBezTo>
                        <a:pt x="76647" y="14806"/>
                        <a:pt x="76647" y="14747"/>
                        <a:pt x="76627" y="14667"/>
                      </a:cubicBezTo>
                      <a:cubicBezTo>
                        <a:pt x="76627" y="14627"/>
                        <a:pt x="76627" y="14607"/>
                        <a:pt x="76607" y="14568"/>
                      </a:cubicBezTo>
                      <a:lnTo>
                        <a:pt x="76607" y="14548"/>
                      </a:lnTo>
                      <a:cubicBezTo>
                        <a:pt x="76587" y="14428"/>
                        <a:pt x="76568" y="14309"/>
                        <a:pt x="76548" y="14210"/>
                      </a:cubicBezTo>
                      <a:cubicBezTo>
                        <a:pt x="76528" y="14150"/>
                        <a:pt x="76508" y="14090"/>
                        <a:pt x="76508" y="14031"/>
                      </a:cubicBezTo>
                      <a:cubicBezTo>
                        <a:pt x="76488" y="13991"/>
                        <a:pt x="76488" y="13951"/>
                        <a:pt x="76468" y="13891"/>
                      </a:cubicBezTo>
                      <a:cubicBezTo>
                        <a:pt x="76468" y="13871"/>
                        <a:pt x="76448" y="13832"/>
                        <a:pt x="76448" y="13792"/>
                      </a:cubicBezTo>
                      <a:cubicBezTo>
                        <a:pt x="76448" y="13792"/>
                        <a:pt x="76448" y="13772"/>
                        <a:pt x="76428" y="13772"/>
                      </a:cubicBezTo>
                      <a:cubicBezTo>
                        <a:pt x="76428" y="13692"/>
                        <a:pt x="76408" y="13613"/>
                        <a:pt x="76369" y="13533"/>
                      </a:cubicBezTo>
                      <a:cubicBezTo>
                        <a:pt x="76369" y="13513"/>
                        <a:pt x="76369" y="13493"/>
                        <a:pt x="76349" y="13474"/>
                      </a:cubicBezTo>
                      <a:cubicBezTo>
                        <a:pt x="76329" y="13374"/>
                        <a:pt x="76309" y="13295"/>
                        <a:pt x="76289" y="13215"/>
                      </a:cubicBezTo>
                      <a:cubicBezTo>
                        <a:pt x="76269" y="13195"/>
                        <a:pt x="76269" y="13195"/>
                        <a:pt x="76269" y="13175"/>
                      </a:cubicBezTo>
                      <a:cubicBezTo>
                        <a:pt x="76249" y="13135"/>
                        <a:pt x="76249" y="13096"/>
                        <a:pt x="76229" y="13056"/>
                      </a:cubicBezTo>
                      <a:cubicBezTo>
                        <a:pt x="76209" y="12996"/>
                        <a:pt x="76209" y="12956"/>
                        <a:pt x="76190" y="12917"/>
                      </a:cubicBezTo>
                      <a:cubicBezTo>
                        <a:pt x="76170" y="12857"/>
                        <a:pt x="76150" y="12817"/>
                        <a:pt x="76130" y="12757"/>
                      </a:cubicBezTo>
                      <a:cubicBezTo>
                        <a:pt x="76110" y="12718"/>
                        <a:pt x="76110" y="12698"/>
                        <a:pt x="76090" y="12658"/>
                      </a:cubicBezTo>
                      <a:cubicBezTo>
                        <a:pt x="76070" y="12559"/>
                        <a:pt x="76030" y="12479"/>
                        <a:pt x="75991" y="12379"/>
                      </a:cubicBezTo>
                      <a:cubicBezTo>
                        <a:pt x="75911" y="12181"/>
                        <a:pt x="75831" y="11982"/>
                        <a:pt x="75732" y="11803"/>
                      </a:cubicBezTo>
                      <a:cubicBezTo>
                        <a:pt x="75732" y="11803"/>
                        <a:pt x="75732" y="11803"/>
                        <a:pt x="75732" y="11783"/>
                      </a:cubicBezTo>
                      <a:cubicBezTo>
                        <a:pt x="75692" y="11703"/>
                        <a:pt x="75652" y="11624"/>
                        <a:pt x="75613" y="11544"/>
                      </a:cubicBezTo>
                      <a:cubicBezTo>
                        <a:pt x="75613" y="11544"/>
                        <a:pt x="75593" y="11524"/>
                        <a:pt x="75593" y="11524"/>
                      </a:cubicBezTo>
                      <a:cubicBezTo>
                        <a:pt x="75553" y="11445"/>
                        <a:pt x="75513" y="11365"/>
                        <a:pt x="75493" y="11305"/>
                      </a:cubicBezTo>
                      <a:cubicBezTo>
                        <a:pt x="75473" y="11305"/>
                        <a:pt x="75473" y="11285"/>
                        <a:pt x="75473" y="11265"/>
                      </a:cubicBezTo>
                      <a:cubicBezTo>
                        <a:pt x="75414" y="11166"/>
                        <a:pt x="75354" y="11067"/>
                        <a:pt x="75294" y="10987"/>
                      </a:cubicBezTo>
                      <a:cubicBezTo>
                        <a:pt x="75274" y="10947"/>
                        <a:pt x="75255" y="10907"/>
                        <a:pt x="75235" y="10888"/>
                      </a:cubicBezTo>
                      <a:cubicBezTo>
                        <a:pt x="75235" y="10888"/>
                        <a:pt x="75235" y="10868"/>
                        <a:pt x="75235" y="10868"/>
                      </a:cubicBezTo>
                      <a:lnTo>
                        <a:pt x="75215" y="10848"/>
                      </a:lnTo>
                      <a:cubicBezTo>
                        <a:pt x="75195" y="10808"/>
                        <a:pt x="75175" y="10788"/>
                        <a:pt x="75155" y="10748"/>
                      </a:cubicBezTo>
                      <a:cubicBezTo>
                        <a:pt x="75135" y="10708"/>
                        <a:pt x="75115" y="10689"/>
                        <a:pt x="75095" y="10649"/>
                      </a:cubicBezTo>
                      <a:cubicBezTo>
                        <a:pt x="75076" y="10649"/>
                        <a:pt x="75076" y="10629"/>
                        <a:pt x="75056" y="10629"/>
                      </a:cubicBezTo>
                      <a:cubicBezTo>
                        <a:pt x="75036" y="10589"/>
                        <a:pt x="75036" y="10569"/>
                        <a:pt x="75016" y="10549"/>
                      </a:cubicBezTo>
                      <a:cubicBezTo>
                        <a:pt x="74996" y="10529"/>
                        <a:pt x="74996" y="10529"/>
                        <a:pt x="74976" y="10510"/>
                      </a:cubicBezTo>
                      <a:cubicBezTo>
                        <a:pt x="74956" y="10490"/>
                        <a:pt x="74956" y="10470"/>
                        <a:pt x="74936" y="10450"/>
                      </a:cubicBezTo>
                      <a:cubicBezTo>
                        <a:pt x="74916" y="10430"/>
                        <a:pt x="74916" y="10410"/>
                        <a:pt x="74897" y="10410"/>
                      </a:cubicBezTo>
                      <a:cubicBezTo>
                        <a:pt x="74897" y="10390"/>
                        <a:pt x="74877" y="10390"/>
                        <a:pt x="74877" y="10390"/>
                      </a:cubicBezTo>
                      <a:cubicBezTo>
                        <a:pt x="74877" y="10370"/>
                        <a:pt x="74857" y="10370"/>
                        <a:pt x="74857" y="10350"/>
                      </a:cubicBezTo>
                      <a:cubicBezTo>
                        <a:pt x="74837" y="10350"/>
                        <a:pt x="74837" y="10331"/>
                        <a:pt x="74817" y="10311"/>
                      </a:cubicBezTo>
                      <a:cubicBezTo>
                        <a:pt x="74817" y="10311"/>
                        <a:pt x="74817" y="10311"/>
                        <a:pt x="74817" y="10291"/>
                      </a:cubicBezTo>
                      <a:cubicBezTo>
                        <a:pt x="74797" y="10291"/>
                        <a:pt x="74797" y="10291"/>
                        <a:pt x="74777" y="10271"/>
                      </a:cubicBezTo>
                      <a:cubicBezTo>
                        <a:pt x="74777" y="10251"/>
                        <a:pt x="74757" y="10231"/>
                        <a:pt x="74737" y="10231"/>
                      </a:cubicBezTo>
                      <a:cubicBezTo>
                        <a:pt x="74737" y="10211"/>
                        <a:pt x="74718" y="10211"/>
                        <a:pt x="74718" y="10211"/>
                      </a:cubicBezTo>
                      <a:cubicBezTo>
                        <a:pt x="74698" y="10191"/>
                        <a:pt x="74698" y="10191"/>
                        <a:pt x="74678" y="10171"/>
                      </a:cubicBezTo>
                      <a:cubicBezTo>
                        <a:pt x="74658" y="10171"/>
                        <a:pt x="74658" y="10151"/>
                        <a:pt x="74638" y="10151"/>
                      </a:cubicBezTo>
                      <a:lnTo>
                        <a:pt x="74618" y="10151"/>
                      </a:lnTo>
                      <a:cubicBezTo>
                        <a:pt x="74578" y="10171"/>
                        <a:pt x="74558" y="10271"/>
                        <a:pt x="74558" y="10430"/>
                      </a:cubicBezTo>
                      <a:cubicBezTo>
                        <a:pt x="74578" y="10510"/>
                        <a:pt x="74578" y="10609"/>
                        <a:pt x="74598" y="10708"/>
                      </a:cubicBezTo>
                      <a:cubicBezTo>
                        <a:pt x="74598" y="10828"/>
                        <a:pt x="74618" y="10947"/>
                        <a:pt x="74638" y="11086"/>
                      </a:cubicBezTo>
                      <a:cubicBezTo>
                        <a:pt x="74698" y="11643"/>
                        <a:pt x="74797" y="12419"/>
                        <a:pt x="74817" y="13295"/>
                      </a:cubicBezTo>
                      <a:cubicBezTo>
                        <a:pt x="74837" y="13971"/>
                        <a:pt x="74817" y="14727"/>
                        <a:pt x="74757" y="15483"/>
                      </a:cubicBezTo>
                      <a:cubicBezTo>
                        <a:pt x="74757" y="15483"/>
                        <a:pt x="74757" y="15503"/>
                        <a:pt x="74757" y="15503"/>
                      </a:cubicBezTo>
                      <a:cubicBezTo>
                        <a:pt x="74737" y="15403"/>
                        <a:pt x="74737" y="15324"/>
                        <a:pt x="74718" y="15244"/>
                      </a:cubicBezTo>
                      <a:cubicBezTo>
                        <a:pt x="74638" y="14667"/>
                        <a:pt x="74519" y="14110"/>
                        <a:pt x="74379" y="13573"/>
                      </a:cubicBezTo>
                      <a:cubicBezTo>
                        <a:pt x="74240" y="13036"/>
                        <a:pt x="74061" y="12539"/>
                        <a:pt x="73882" y="12081"/>
                      </a:cubicBezTo>
                      <a:cubicBezTo>
                        <a:pt x="73524" y="11166"/>
                        <a:pt x="73086" y="10430"/>
                        <a:pt x="72728" y="9953"/>
                      </a:cubicBezTo>
                      <a:cubicBezTo>
                        <a:pt x="72649" y="9833"/>
                        <a:pt x="72569" y="9734"/>
                        <a:pt x="72490" y="9654"/>
                      </a:cubicBezTo>
                      <a:cubicBezTo>
                        <a:pt x="72410" y="9555"/>
                        <a:pt x="72350" y="9475"/>
                        <a:pt x="72291" y="9435"/>
                      </a:cubicBezTo>
                      <a:cubicBezTo>
                        <a:pt x="72191" y="9316"/>
                        <a:pt x="72112" y="9256"/>
                        <a:pt x="72092" y="9256"/>
                      </a:cubicBezTo>
                      <a:cubicBezTo>
                        <a:pt x="72092" y="9276"/>
                        <a:pt x="72092" y="9296"/>
                        <a:pt x="72092" y="9336"/>
                      </a:cubicBezTo>
                      <a:cubicBezTo>
                        <a:pt x="71535" y="8640"/>
                        <a:pt x="70958" y="8122"/>
                        <a:pt x="70520" y="7784"/>
                      </a:cubicBezTo>
                      <a:cubicBezTo>
                        <a:pt x="70242" y="7565"/>
                        <a:pt x="70003" y="7426"/>
                        <a:pt x="69844" y="7327"/>
                      </a:cubicBezTo>
                      <a:cubicBezTo>
                        <a:pt x="69705" y="7240"/>
                        <a:pt x="69612" y="7184"/>
                        <a:pt x="69590" y="7184"/>
                      </a:cubicBezTo>
                      <a:cubicBezTo>
                        <a:pt x="69587" y="7184"/>
                        <a:pt x="69585" y="7185"/>
                        <a:pt x="69585" y="7187"/>
                      </a:cubicBezTo>
                      <a:cubicBezTo>
                        <a:pt x="69585" y="7187"/>
                        <a:pt x="69585" y="7207"/>
                        <a:pt x="69585" y="7207"/>
                      </a:cubicBezTo>
                      <a:cubicBezTo>
                        <a:pt x="69585" y="7247"/>
                        <a:pt x="69645" y="7327"/>
                        <a:pt x="69724" y="7466"/>
                      </a:cubicBezTo>
                      <a:cubicBezTo>
                        <a:pt x="69844" y="7605"/>
                        <a:pt x="70023" y="7804"/>
                        <a:pt x="70222" y="8083"/>
                      </a:cubicBezTo>
                      <a:cubicBezTo>
                        <a:pt x="70640" y="8620"/>
                        <a:pt x="71196" y="9376"/>
                        <a:pt x="71674" y="10350"/>
                      </a:cubicBezTo>
                      <a:cubicBezTo>
                        <a:pt x="71793" y="10589"/>
                        <a:pt x="71913" y="10848"/>
                        <a:pt x="72012" y="11106"/>
                      </a:cubicBezTo>
                      <a:cubicBezTo>
                        <a:pt x="72072" y="11226"/>
                        <a:pt x="72112" y="11365"/>
                        <a:pt x="72171" y="11504"/>
                      </a:cubicBezTo>
                      <a:cubicBezTo>
                        <a:pt x="72191" y="11564"/>
                        <a:pt x="72231" y="11643"/>
                        <a:pt x="72251" y="11703"/>
                      </a:cubicBezTo>
                      <a:cubicBezTo>
                        <a:pt x="72271" y="11783"/>
                        <a:pt x="72291" y="11842"/>
                        <a:pt x="72310" y="11922"/>
                      </a:cubicBezTo>
                      <a:cubicBezTo>
                        <a:pt x="72509" y="12479"/>
                        <a:pt x="72649" y="13096"/>
                        <a:pt x="72748" y="13712"/>
                      </a:cubicBezTo>
                      <a:cubicBezTo>
                        <a:pt x="72808" y="13951"/>
                        <a:pt x="72828" y="14210"/>
                        <a:pt x="72867" y="14448"/>
                      </a:cubicBezTo>
                      <a:cubicBezTo>
                        <a:pt x="72828" y="14389"/>
                        <a:pt x="72808" y="14329"/>
                        <a:pt x="72768" y="14269"/>
                      </a:cubicBezTo>
                      <a:cubicBezTo>
                        <a:pt x="72370" y="13553"/>
                        <a:pt x="71952" y="12976"/>
                        <a:pt x="71634" y="12618"/>
                      </a:cubicBezTo>
                      <a:cubicBezTo>
                        <a:pt x="71555" y="12519"/>
                        <a:pt x="71495" y="12439"/>
                        <a:pt x="71415" y="12379"/>
                      </a:cubicBezTo>
                      <a:cubicBezTo>
                        <a:pt x="71356" y="12300"/>
                        <a:pt x="71296" y="12240"/>
                        <a:pt x="71236" y="12200"/>
                      </a:cubicBezTo>
                      <a:cubicBezTo>
                        <a:pt x="71153" y="12118"/>
                        <a:pt x="71098" y="12076"/>
                        <a:pt x="71071" y="12076"/>
                      </a:cubicBezTo>
                      <a:cubicBezTo>
                        <a:pt x="71065" y="12076"/>
                        <a:pt x="71061" y="12078"/>
                        <a:pt x="71057" y="12081"/>
                      </a:cubicBezTo>
                      <a:cubicBezTo>
                        <a:pt x="71057" y="12081"/>
                        <a:pt x="71057" y="12081"/>
                        <a:pt x="71057" y="12101"/>
                      </a:cubicBezTo>
                      <a:cubicBezTo>
                        <a:pt x="70998" y="12240"/>
                        <a:pt x="71495" y="13235"/>
                        <a:pt x="71893" y="14627"/>
                      </a:cubicBezTo>
                      <a:cubicBezTo>
                        <a:pt x="71913" y="14727"/>
                        <a:pt x="71952" y="14806"/>
                        <a:pt x="71972" y="14906"/>
                      </a:cubicBezTo>
                      <a:cubicBezTo>
                        <a:pt x="71992" y="15005"/>
                        <a:pt x="72012" y="15105"/>
                        <a:pt x="72052" y="15204"/>
                      </a:cubicBezTo>
                      <a:cubicBezTo>
                        <a:pt x="72092" y="15403"/>
                        <a:pt x="72131" y="15602"/>
                        <a:pt x="72171" y="15801"/>
                      </a:cubicBezTo>
                      <a:cubicBezTo>
                        <a:pt x="72231" y="16000"/>
                        <a:pt x="72251" y="16219"/>
                        <a:pt x="72291" y="16438"/>
                      </a:cubicBezTo>
                      <a:cubicBezTo>
                        <a:pt x="72330" y="16637"/>
                        <a:pt x="72370" y="16855"/>
                        <a:pt x="72390" y="17074"/>
                      </a:cubicBezTo>
                      <a:cubicBezTo>
                        <a:pt x="72490" y="17810"/>
                        <a:pt x="72529" y="18566"/>
                        <a:pt x="72549" y="19302"/>
                      </a:cubicBezTo>
                      <a:lnTo>
                        <a:pt x="72092" y="19302"/>
                      </a:lnTo>
                      <a:cubicBezTo>
                        <a:pt x="71992" y="18467"/>
                        <a:pt x="71813" y="17631"/>
                        <a:pt x="71594" y="16835"/>
                      </a:cubicBezTo>
                      <a:cubicBezTo>
                        <a:pt x="71296" y="15801"/>
                        <a:pt x="70898" y="14826"/>
                        <a:pt x="70500" y="14011"/>
                      </a:cubicBezTo>
                      <a:cubicBezTo>
                        <a:pt x="70083" y="13195"/>
                        <a:pt x="69645" y="12559"/>
                        <a:pt x="69307" y="12121"/>
                      </a:cubicBezTo>
                      <a:cubicBezTo>
                        <a:pt x="69207" y="12002"/>
                        <a:pt x="69148" y="11922"/>
                        <a:pt x="69068" y="11842"/>
                      </a:cubicBezTo>
                      <a:cubicBezTo>
                        <a:pt x="68988" y="11763"/>
                        <a:pt x="68929" y="11683"/>
                        <a:pt x="68889" y="11624"/>
                      </a:cubicBezTo>
                      <a:cubicBezTo>
                        <a:pt x="68785" y="11537"/>
                        <a:pt x="68726" y="11480"/>
                        <a:pt x="68700" y="11480"/>
                      </a:cubicBezTo>
                      <a:cubicBezTo>
                        <a:pt x="68696" y="11480"/>
                        <a:pt x="68693" y="11482"/>
                        <a:pt x="68690" y="11484"/>
                      </a:cubicBezTo>
                      <a:cubicBezTo>
                        <a:pt x="68591" y="11544"/>
                        <a:pt x="69068" y="12539"/>
                        <a:pt x="69506" y="14011"/>
                      </a:cubicBezTo>
                      <a:cubicBezTo>
                        <a:pt x="69128" y="13474"/>
                        <a:pt x="68770" y="13056"/>
                        <a:pt x="68471" y="12757"/>
                      </a:cubicBezTo>
                      <a:cubicBezTo>
                        <a:pt x="68372" y="12658"/>
                        <a:pt x="68292" y="12578"/>
                        <a:pt x="68213" y="12519"/>
                      </a:cubicBezTo>
                      <a:cubicBezTo>
                        <a:pt x="68133" y="12439"/>
                        <a:pt x="68053" y="12379"/>
                        <a:pt x="68014" y="12340"/>
                      </a:cubicBezTo>
                      <a:cubicBezTo>
                        <a:pt x="67894" y="12260"/>
                        <a:pt x="67815" y="12220"/>
                        <a:pt x="67795" y="12220"/>
                      </a:cubicBezTo>
                      <a:cubicBezTo>
                        <a:pt x="67795" y="12220"/>
                        <a:pt x="67795" y="12240"/>
                        <a:pt x="67795" y="12240"/>
                      </a:cubicBezTo>
                      <a:cubicBezTo>
                        <a:pt x="67775" y="12399"/>
                        <a:pt x="68431" y="13414"/>
                        <a:pt x="68949" y="14886"/>
                      </a:cubicBezTo>
                      <a:cubicBezTo>
                        <a:pt x="69128" y="15343"/>
                        <a:pt x="69267" y="15841"/>
                        <a:pt x="69406" y="16358"/>
                      </a:cubicBezTo>
                      <a:cubicBezTo>
                        <a:pt x="69386" y="16318"/>
                        <a:pt x="69366" y="16278"/>
                        <a:pt x="69327" y="16239"/>
                      </a:cubicBezTo>
                      <a:cubicBezTo>
                        <a:pt x="68909" y="15542"/>
                        <a:pt x="68451" y="15005"/>
                        <a:pt x="68113" y="14647"/>
                      </a:cubicBezTo>
                      <a:cubicBezTo>
                        <a:pt x="67934" y="14468"/>
                        <a:pt x="67795" y="14349"/>
                        <a:pt x="67695" y="14269"/>
                      </a:cubicBezTo>
                      <a:cubicBezTo>
                        <a:pt x="67613" y="14186"/>
                        <a:pt x="67543" y="14145"/>
                        <a:pt x="67523" y="14145"/>
                      </a:cubicBezTo>
                      <a:cubicBezTo>
                        <a:pt x="67519" y="14145"/>
                        <a:pt x="67516" y="14147"/>
                        <a:pt x="67516" y="14150"/>
                      </a:cubicBezTo>
                      <a:cubicBezTo>
                        <a:pt x="67496" y="14150"/>
                        <a:pt x="67496" y="14170"/>
                        <a:pt x="67496" y="14170"/>
                      </a:cubicBezTo>
                      <a:cubicBezTo>
                        <a:pt x="67496" y="14210"/>
                        <a:pt x="67516" y="14269"/>
                        <a:pt x="67536" y="14369"/>
                      </a:cubicBezTo>
                      <a:cubicBezTo>
                        <a:pt x="67596" y="14508"/>
                        <a:pt x="67675" y="14667"/>
                        <a:pt x="67755" y="14886"/>
                      </a:cubicBezTo>
                      <a:cubicBezTo>
                        <a:pt x="67954" y="15324"/>
                        <a:pt x="68232" y="15920"/>
                        <a:pt x="68471" y="16637"/>
                      </a:cubicBezTo>
                      <a:cubicBezTo>
                        <a:pt x="68730" y="17353"/>
                        <a:pt x="68949" y="18188"/>
                        <a:pt x="69088" y="19044"/>
                      </a:cubicBezTo>
                      <a:cubicBezTo>
                        <a:pt x="69108" y="19143"/>
                        <a:pt x="69128" y="19262"/>
                        <a:pt x="69148" y="19362"/>
                      </a:cubicBezTo>
                      <a:lnTo>
                        <a:pt x="69028" y="19481"/>
                      </a:lnTo>
                      <a:cubicBezTo>
                        <a:pt x="68889" y="18865"/>
                        <a:pt x="68710" y="18248"/>
                        <a:pt x="68491" y="17671"/>
                      </a:cubicBezTo>
                      <a:cubicBezTo>
                        <a:pt x="68113" y="16676"/>
                        <a:pt x="67636" y="15781"/>
                        <a:pt x="67178" y="15025"/>
                      </a:cubicBezTo>
                      <a:cubicBezTo>
                        <a:pt x="66581" y="14070"/>
                        <a:pt x="66005" y="13374"/>
                        <a:pt x="65646" y="12976"/>
                      </a:cubicBezTo>
                      <a:cubicBezTo>
                        <a:pt x="65766" y="12718"/>
                        <a:pt x="65825" y="12539"/>
                        <a:pt x="65806" y="12519"/>
                      </a:cubicBezTo>
                      <a:lnTo>
                        <a:pt x="65766" y="12519"/>
                      </a:lnTo>
                      <a:cubicBezTo>
                        <a:pt x="65726" y="12519"/>
                        <a:pt x="65607" y="12598"/>
                        <a:pt x="65428" y="12757"/>
                      </a:cubicBezTo>
                      <a:cubicBezTo>
                        <a:pt x="65362" y="12708"/>
                        <a:pt x="65310" y="12673"/>
                        <a:pt x="65294" y="12673"/>
                      </a:cubicBezTo>
                      <a:cubicBezTo>
                        <a:pt x="65290" y="12673"/>
                        <a:pt x="65288" y="12674"/>
                        <a:pt x="65288" y="12678"/>
                      </a:cubicBezTo>
                      <a:cubicBezTo>
                        <a:pt x="64851" y="12161"/>
                        <a:pt x="64433" y="11743"/>
                        <a:pt x="64075" y="11445"/>
                      </a:cubicBezTo>
                      <a:cubicBezTo>
                        <a:pt x="63995" y="11365"/>
                        <a:pt x="63916" y="11305"/>
                        <a:pt x="63836" y="11246"/>
                      </a:cubicBezTo>
                      <a:cubicBezTo>
                        <a:pt x="63836" y="11246"/>
                        <a:pt x="63816" y="11226"/>
                        <a:pt x="63796" y="11226"/>
                      </a:cubicBezTo>
                      <a:cubicBezTo>
                        <a:pt x="63796" y="11206"/>
                        <a:pt x="63777" y="11206"/>
                        <a:pt x="63757" y="11186"/>
                      </a:cubicBezTo>
                      <a:cubicBezTo>
                        <a:pt x="63737" y="11166"/>
                        <a:pt x="63717" y="11146"/>
                        <a:pt x="63697" y="11126"/>
                      </a:cubicBezTo>
                      <a:cubicBezTo>
                        <a:pt x="63637" y="11106"/>
                        <a:pt x="63597" y="11067"/>
                        <a:pt x="63538" y="11047"/>
                      </a:cubicBezTo>
                      <a:cubicBezTo>
                        <a:pt x="63518" y="11027"/>
                        <a:pt x="63498" y="11007"/>
                        <a:pt x="63478" y="11007"/>
                      </a:cubicBezTo>
                      <a:cubicBezTo>
                        <a:pt x="63478" y="10987"/>
                        <a:pt x="63458" y="10987"/>
                        <a:pt x="63458" y="10987"/>
                      </a:cubicBezTo>
                      <a:cubicBezTo>
                        <a:pt x="63438" y="10987"/>
                        <a:pt x="63438" y="10967"/>
                        <a:pt x="63438" y="10967"/>
                      </a:cubicBezTo>
                      <a:cubicBezTo>
                        <a:pt x="63418" y="10967"/>
                        <a:pt x="63418" y="10967"/>
                        <a:pt x="63399" y="10947"/>
                      </a:cubicBezTo>
                      <a:cubicBezTo>
                        <a:pt x="63379" y="10947"/>
                        <a:pt x="63359" y="10927"/>
                        <a:pt x="63339" y="10927"/>
                      </a:cubicBezTo>
                      <a:cubicBezTo>
                        <a:pt x="63319" y="10907"/>
                        <a:pt x="63299" y="10907"/>
                        <a:pt x="63279" y="10888"/>
                      </a:cubicBezTo>
                      <a:lnTo>
                        <a:pt x="63220" y="10888"/>
                      </a:lnTo>
                      <a:cubicBezTo>
                        <a:pt x="63180" y="10927"/>
                        <a:pt x="63200" y="11027"/>
                        <a:pt x="63239" y="11166"/>
                      </a:cubicBezTo>
                      <a:cubicBezTo>
                        <a:pt x="63259" y="11246"/>
                        <a:pt x="63299" y="11325"/>
                        <a:pt x="63339" y="11425"/>
                      </a:cubicBezTo>
                      <a:cubicBezTo>
                        <a:pt x="63379" y="11524"/>
                        <a:pt x="63438" y="11643"/>
                        <a:pt x="63478" y="11763"/>
                      </a:cubicBezTo>
                      <a:cubicBezTo>
                        <a:pt x="63697" y="12240"/>
                        <a:pt x="63995" y="12917"/>
                        <a:pt x="64294" y="13712"/>
                      </a:cubicBezTo>
                      <a:cubicBezTo>
                        <a:pt x="64314" y="13772"/>
                        <a:pt x="64334" y="13832"/>
                        <a:pt x="64353" y="13871"/>
                      </a:cubicBezTo>
                      <a:cubicBezTo>
                        <a:pt x="64353" y="13891"/>
                        <a:pt x="64353" y="13891"/>
                        <a:pt x="64334" y="13891"/>
                      </a:cubicBezTo>
                      <a:cubicBezTo>
                        <a:pt x="64234" y="14031"/>
                        <a:pt x="64135" y="14170"/>
                        <a:pt x="64015" y="14309"/>
                      </a:cubicBezTo>
                      <a:cubicBezTo>
                        <a:pt x="63956" y="14389"/>
                        <a:pt x="63896" y="14468"/>
                        <a:pt x="63856" y="14548"/>
                      </a:cubicBezTo>
                      <a:cubicBezTo>
                        <a:pt x="63796" y="14607"/>
                        <a:pt x="63757" y="14687"/>
                        <a:pt x="63717" y="14747"/>
                      </a:cubicBezTo>
                      <a:cubicBezTo>
                        <a:pt x="63677" y="14707"/>
                        <a:pt x="63657" y="14667"/>
                        <a:pt x="63637" y="14627"/>
                      </a:cubicBezTo>
                      <a:cubicBezTo>
                        <a:pt x="63438" y="14289"/>
                        <a:pt x="63239" y="13991"/>
                        <a:pt x="63060" y="13732"/>
                      </a:cubicBezTo>
                      <a:cubicBezTo>
                        <a:pt x="63080" y="13653"/>
                        <a:pt x="63100" y="13553"/>
                        <a:pt x="63120" y="13493"/>
                      </a:cubicBezTo>
                      <a:cubicBezTo>
                        <a:pt x="63140" y="13354"/>
                        <a:pt x="63140" y="13275"/>
                        <a:pt x="63120" y="13255"/>
                      </a:cubicBezTo>
                      <a:lnTo>
                        <a:pt x="63100" y="13255"/>
                      </a:lnTo>
                      <a:cubicBezTo>
                        <a:pt x="63080" y="13275"/>
                        <a:pt x="63021" y="13314"/>
                        <a:pt x="62941" y="13414"/>
                      </a:cubicBezTo>
                      <a:cubicBezTo>
                        <a:pt x="62921" y="13434"/>
                        <a:pt x="62901" y="13474"/>
                        <a:pt x="62861" y="13513"/>
                      </a:cubicBezTo>
                      <a:cubicBezTo>
                        <a:pt x="62762" y="13374"/>
                        <a:pt x="62663" y="13255"/>
                        <a:pt x="62563" y="13155"/>
                      </a:cubicBezTo>
                      <a:cubicBezTo>
                        <a:pt x="62292" y="12848"/>
                        <a:pt x="62103" y="12672"/>
                        <a:pt x="62041" y="12672"/>
                      </a:cubicBezTo>
                      <a:cubicBezTo>
                        <a:pt x="62035" y="12672"/>
                        <a:pt x="62030" y="12674"/>
                        <a:pt x="62026" y="12678"/>
                      </a:cubicBezTo>
                      <a:cubicBezTo>
                        <a:pt x="61986" y="12757"/>
                        <a:pt x="62066" y="12996"/>
                        <a:pt x="62205" y="13374"/>
                      </a:cubicBezTo>
                      <a:cubicBezTo>
                        <a:pt x="62285" y="13573"/>
                        <a:pt x="62364" y="13812"/>
                        <a:pt x="62464" y="14090"/>
                      </a:cubicBezTo>
                      <a:cubicBezTo>
                        <a:pt x="62185" y="14508"/>
                        <a:pt x="61867" y="15085"/>
                        <a:pt x="61549" y="15781"/>
                      </a:cubicBezTo>
                      <a:cubicBezTo>
                        <a:pt x="61449" y="15980"/>
                        <a:pt x="61370" y="16199"/>
                        <a:pt x="61270" y="16398"/>
                      </a:cubicBezTo>
                      <a:cubicBezTo>
                        <a:pt x="61230" y="16517"/>
                        <a:pt x="61190" y="16617"/>
                        <a:pt x="61151" y="16736"/>
                      </a:cubicBezTo>
                      <a:cubicBezTo>
                        <a:pt x="61111" y="16855"/>
                        <a:pt x="61071" y="16955"/>
                        <a:pt x="61031" y="17074"/>
                      </a:cubicBezTo>
                      <a:cubicBezTo>
                        <a:pt x="60852" y="17552"/>
                        <a:pt x="60713" y="18029"/>
                        <a:pt x="60594" y="18546"/>
                      </a:cubicBezTo>
                      <a:cubicBezTo>
                        <a:pt x="60534" y="18805"/>
                        <a:pt x="60494" y="19063"/>
                        <a:pt x="60454" y="19322"/>
                      </a:cubicBezTo>
                      <a:cubicBezTo>
                        <a:pt x="60435" y="19461"/>
                        <a:pt x="60415" y="19581"/>
                        <a:pt x="60395" y="19720"/>
                      </a:cubicBezTo>
                      <a:lnTo>
                        <a:pt x="59957" y="19959"/>
                      </a:lnTo>
                      <a:cubicBezTo>
                        <a:pt x="59977" y="19859"/>
                        <a:pt x="59977" y="19780"/>
                        <a:pt x="59997" y="19680"/>
                      </a:cubicBezTo>
                      <a:cubicBezTo>
                        <a:pt x="60017" y="19481"/>
                        <a:pt x="60057" y="19282"/>
                        <a:pt x="60076" y="19083"/>
                      </a:cubicBezTo>
                      <a:cubicBezTo>
                        <a:pt x="60096" y="18884"/>
                        <a:pt x="60136" y="18685"/>
                        <a:pt x="60176" y="18506"/>
                      </a:cubicBezTo>
                      <a:cubicBezTo>
                        <a:pt x="60196" y="18407"/>
                        <a:pt x="60196" y="18308"/>
                        <a:pt x="60216" y="18208"/>
                      </a:cubicBezTo>
                      <a:cubicBezTo>
                        <a:pt x="60236" y="18128"/>
                        <a:pt x="60256" y="18029"/>
                        <a:pt x="60275" y="17949"/>
                      </a:cubicBezTo>
                      <a:cubicBezTo>
                        <a:pt x="60315" y="17770"/>
                        <a:pt x="60355" y="17591"/>
                        <a:pt x="60395" y="17412"/>
                      </a:cubicBezTo>
                      <a:cubicBezTo>
                        <a:pt x="60435" y="17253"/>
                        <a:pt x="60494" y="17074"/>
                        <a:pt x="60534" y="16915"/>
                      </a:cubicBezTo>
                      <a:cubicBezTo>
                        <a:pt x="60554" y="16835"/>
                        <a:pt x="60574" y="16776"/>
                        <a:pt x="60594" y="16696"/>
                      </a:cubicBezTo>
                      <a:cubicBezTo>
                        <a:pt x="60614" y="16617"/>
                        <a:pt x="60633" y="16537"/>
                        <a:pt x="60653" y="16477"/>
                      </a:cubicBezTo>
                      <a:cubicBezTo>
                        <a:pt x="60693" y="16338"/>
                        <a:pt x="60733" y="16199"/>
                        <a:pt x="60773" y="16080"/>
                      </a:cubicBezTo>
                      <a:cubicBezTo>
                        <a:pt x="60793" y="16020"/>
                        <a:pt x="60813" y="15960"/>
                        <a:pt x="60832" y="15900"/>
                      </a:cubicBezTo>
                      <a:cubicBezTo>
                        <a:pt x="60852" y="15841"/>
                        <a:pt x="60872" y="15781"/>
                        <a:pt x="60892" y="15741"/>
                      </a:cubicBezTo>
                      <a:cubicBezTo>
                        <a:pt x="61031" y="15324"/>
                        <a:pt x="61091" y="15065"/>
                        <a:pt x="61051" y="15045"/>
                      </a:cubicBezTo>
                      <a:lnTo>
                        <a:pt x="61031" y="15045"/>
                      </a:lnTo>
                      <a:cubicBezTo>
                        <a:pt x="60972" y="15045"/>
                        <a:pt x="60773" y="15224"/>
                        <a:pt x="60514" y="15542"/>
                      </a:cubicBezTo>
                      <a:cubicBezTo>
                        <a:pt x="60474" y="15582"/>
                        <a:pt x="60435" y="15622"/>
                        <a:pt x="60395" y="15662"/>
                      </a:cubicBezTo>
                      <a:cubicBezTo>
                        <a:pt x="60355" y="15721"/>
                        <a:pt x="60335" y="15781"/>
                        <a:pt x="60295" y="15821"/>
                      </a:cubicBezTo>
                      <a:cubicBezTo>
                        <a:pt x="60216" y="15940"/>
                        <a:pt x="60116" y="16060"/>
                        <a:pt x="60037" y="16179"/>
                      </a:cubicBezTo>
                      <a:cubicBezTo>
                        <a:pt x="60017" y="16219"/>
                        <a:pt x="59997" y="16239"/>
                        <a:pt x="59977" y="16278"/>
                      </a:cubicBezTo>
                      <a:cubicBezTo>
                        <a:pt x="60017" y="16060"/>
                        <a:pt x="60057" y="15841"/>
                        <a:pt x="60116" y="15642"/>
                      </a:cubicBezTo>
                      <a:cubicBezTo>
                        <a:pt x="60196" y="15224"/>
                        <a:pt x="60315" y="14826"/>
                        <a:pt x="60435" y="14448"/>
                      </a:cubicBezTo>
                      <a:cubicBezTo>
                        <a:pt x="60912" y="12976"/>
                        <a:pt x="61568" y="11982"/>
                        <a:pt x="61509" y="11922"/>
                      </a:cubicBezTo>
                      <a:lnTo>
                        <a:pt x="61489" y="11922"/>
                      </a:lnTo>
                      <a:cubicBezTo>
                        <a:pt x="61449" y="11922"/>
                        <a:pt x="61389" y="11962"/>
                        <a:pt x="61290" y="12021"/>
                      </a:cubicBezTo>
                      <a:cubicBezTo>
                        <a:pt x="61230" y="12061"/>
                        <a:pt x="61171" y="12121"/>
                        <a:pt x="61091" y="12181"/>
                      </a:cubicBezTo>
                      <a:cubicBezTo>
                        <a:pt x="61011" y="12240"/>
                        <a:pt x="60932" y="12320"/>
                        <a:pt x="60832" y="12419"/>
                      </a:cubicBezTo>
                      <a:cubicBezTo>
                        <a:pt x="60474" y="12757"/>
                        <a:pt x="59997" y="13314"/>
                        <a:pt x="59579" y="14050"/>
                      </a:cubicBezTo>
                      <a:cubicBezTo>
                        <a:pt x="59360" y="14428"/>
                        <a:pt x="59142" y="14826"/>
                        <a:pt x="58963" y="15284"/>
                      </a:cubicBezTo>
                      <a:cubicBezTo>
                        <a:pt x="58883" y="15503"/>
                        <a:pt x="58803" y="15721"/>
                        <a:pt x="58724" y="15960"/>
                      </a:cubicBezTo>
                      <a:cubicBezTo>
                        <a:pt x="58644" y="16199"/>
                        <a:pt x="58565" y="16438"/>
                        <a:pt x="58505" y="16676"/>
                      </a:cubicBezTo>
                      <a:cubicBezTo>
                        <a:pt x="58386" y="17174"/>
                        <a:pt x="58286" y="17671"/>
                        <a:pt x="58226" y="18168"/>
                      </a:cubicBezTo>
                      <a:cubicBezTo>
                        <a:pt x="58187" y="18685"/>
                        <a:pt x="58147" y="19183"/>
                        <a:pt x="58167" y="19660"/>
                      </a:cubicBezTo>
                      <a:cubicBezTo>
                        <a:pt x="58167" y="19680"/>
                        <a:pt x="58167" y="19680"/>
                        <a:pt x="58167" y="19680"/>
                      </a:cubicBezTo>
                      <a:lnTo>
                        <a:pt x="57689" y="19561"/>
                      </a:lnTo>
                      <a:cubicBezTo>
                        <a:pt x="57610" y="18825"/>
                        <a:pt x="57570" y="18049"/>
                        <a:pt x="57530" y="17293"/>
                      </a:cubicBezTo>
                      <a:cubicBezTo>
                        <a:pt x="57510" y="16477"/>
                        <a:pt x="57490" y="15682"/>
                        <a:pt x="57530" y="14966"/>
                      </a:cubicBezTo>
                      <a:cubicBezTo>
                        <a:pt x="57550" y="14269"/>
                        <a:pt x="57590" y="13673"/>
                        <a:pt x="57630" y="13235"/>
                      </a:cubicBezTo>
                      <a:cubicBezTo>
                        <a:pt x="57669" y="12797"/>
                        <a:pt x="57689" y="12539"/>
                        <a:pt x="57650" y="12519"/>
                      </a:cubicBezTo>
                      <a:lnTo>
                        <a:pt x="57630" y="12519"/>
                      </a:lnTo>
                      <a:cubicBezTo>
                        <a:pt x="57570" y="12539"/>
                        <a:pt x="57411" y="12757"/>
                        <a:pt x="57212" y="13116"/>
                      </a:cubicBezTo>
                      <a:cubicBezTo>
                        <a:pt x="57013" y="13513"/>
                        <a:pt x="56774" y="14110"/>
                        <a:pt x="56575" y="14826"/>
                      </a:cubicBezTo>
                      <a:cubicBezTo>
                        <a:pt x="56496" y="15145"/>
                        <a:pt x="56416" y="15503"/>
                        <a:pt x="56337" y="15861"/>
                      </a:cubicBezTo>
                      <a:cubicBezTo>
                        <a:pt x="56257" y="16040"/>
                        <a:pt x="56178" y="16219"/>
                        <a:pt x="56118" y="16398"/>
                      </a:cubicBezTo>
                      <a:cubicBezTo>
                        <a:pt x="55998" y="16736"/>
                        <a:pt x="55879" y="17074"/>
                        <a:pt x="55780" y="17452"/>
                      </a:cubicBezTo>
                      <a:cubicBezTo>
                        <a:pt x="55700" y="17810"/>
                        <a:pt x="55621" y="18208"/>
                        <a:pt x="55561" y="18606"/>
                      </a:cubicBezTo>
                      <a:cubicBezTo>
                        <a:pt x="55541" y="18765"/>
                        <a:pt x="55521" y="18924"/>
                        <a:pt x="55501" y="19083"/>
                      </a:cubicBezTo>
                      <a:cubicBezTo>
                        <a:pt x="55501" y="18546"/>
                        <a:pt x="55501" y="18009"/>
                        <a:pt x="55521" y="17472"/>
                      </a:cubicBezTo>
                      <a:cubicBezTo>
                        <a:pt x="55581" y="16418"/>
                        <a:pt x="55720" y="15403"/>
                        <a:pt x="55899" y="14528"/>
                      </a:cubicBezTo>
                      <a:cubicBezTo>
                        <a:pt x="56277" y="12757"/>
                        <a:pt x="56854" y="11524"/>
                        <a:pt x="56754" y="11484"/>
                      </a:cubicBezTo>
                      <a:lnTo>
                        <a:pt x="56735" y="11484"/>
                      </a:lnTo>
                      <a:cubicBezTo>
                        <a:pt x="56715" y="11504"/>
                        <a:pt x="56635" y="11544"/>
                        <a:pt x="56555" y="11643"/>
                      </a:cubicBezTo>
                      <a:cubicBezTo>
                        <a:pt x="56496" y="11703"/>
                        <a:pt x="56436" y="11763"/>
                        <a:pt x="56357" y="11862"/>
                      </a:cubicBezTo>
                      <a:cubicBezTo>
                        <a:pt x="56297" y="11942"/>
                        <a:pt x="56217" y="12061"/>
                        <a:pt x="56138" y="12161"/>
                      </a:cubicBezTo>
                      <a:cubicBezTo>
                        <a:pt x="55899" y="12499"/>
                        <a:pt x="55640" y="12917"/>
                        <a:pt x="55362" y="13434"/>
                      </a:cubicBezTo>
                      <a:cubicBezTo>
                        <a:pt x="55541" y="12837"/>
                        <a:pt x="55720" y="12320"/>
                        <a:pt x="55879" y="11922"/>
                      </a:cubicBezTo>
                      <a:cubicBezTo>
                        <a:pt x="55919" y="11803"/>
                        <a:pt x="55959" y="11663"/>
                        <a:pt x="55998" y="11564"/>
                      </a:cubicBezTo>
                      <a:cubicBezTo>
                        <a:pt x="56058" y="11464"/>
                        <a:pt x="56078" y="11365"/>
                        <a:pt x="56118" y="11285"/>
                      </a:cubicBezTo>
                      <a:cubicBezTo>
                        <a:pt x="56158" y="11146"/>
                        <a:pt x="56178" y="11047"/>
                        <a:pt x="56178" y="11047"/>
                      </a:cubicBezTo>
                      <a:cubicBezTo>
                        <a:pt x="56172" y="11044"/>
                        <a:pt x="56167" y="11043"/>
                        <a:pt x="56161" y="11043"/>
                      </a:cubicBezTo>
                      <a:cubicBezTo>
                        <a:pt x="56121" y="11043"/>
                        <a:pt x="56063" y="11099"/>
                        <a:pt x="55959" y="11186"/>
                      </a:cubicBezTo>
                      <a:cubicBezTo>
                        <a:pt x="55899" y="11246"/>
                        <a:pt x="55819" y="11325"/>
                        <a:pt x="55760" y="11405"/>
                      </a:cubicBezTo>
                      <a:cubicBezTo>
                        <a:pt x="55680" y="11504"/>
                        <a:pt x="55601" y="11604"/>
                        <a:pt x="55501" y="11723"/>
                      </a:cubicBezTo>
                      <a:cubicBezTo>
                        <a:pt x="55243" y="12081"/>
                        <a:pt x="54944" y="12539"/>
                        <a:pt x="54646" y="13116"/>
                      </a:cubicBezTo>
                      <a:cubicBezTo>
                        <a:pt x="54487" y="12459"/>
                        <a:pt x="54288" y="11822"/>
                        <a:pt x="54049" y="11265"/>
                      </a:cubicBezTo>
                      <a:cubicBezTo>
                        <a:pt x="53950" y="11007"/>
                        <a:pt x="53830" y="10748"/>
                        <a:pt x="53711" y="10510"/>
                      </a:cubicBezTo>
                      <a:cubicBezTo>
                        <a:pt x="53651" y="10390"/>
                        <a:pt x="53591" y="10291"/>
                        <a:pt x="53532" y="10171"/>
                      </a:cubicBezTo>
                      <a:cubicBezTo>
                        <a:pt x="53472" y="10072"/>
                        <a:pt x="53412" y="9953"/>
                        <a:pt x="53353" y="9853"/>
                      </a:cubicBezTo>
                      <a:cubicBezTo>
                        <a:pt x="53293" y="9754"/>
                        <a:pt x="53233" y="9654"/>
                        <a:pt x="53174" y="9575"/>
                      </a:cubicBezTo>
                      <a:cubicBezTo>
                        <a:pt x="53094" y="9475"/>
                        <a:pt x="53034" y="9396"/>
                        <a:pt x="52975" y="9296"/>
                      </a:cubicBezTo>
                      <a:cubicBezTo>
                        <a:pt x="52915" y="9217"/>
                        <a:pt x="52875" y="9137"/>
                        <a:pt x="52816" y="9057"/>
                      </a:cubicBezTo>
                      <a:cubicBezTo>
                        <a:pt x="52756" y="8978"/>
                        <a:pt x="52696" y="8918"/>
                        <a:pt x="52637" y="8858"/>
                      </a:cubicBezTo>
                      <a:cubicBezTo>
                        <a:pt x="52537" y="8719"/>
                        <a:pt x="52438" y="8600"/>
                        <a:pt x="52338" y="8500"/>
                      </a:cubicBezTo>
                      <a:cubicBezTo>
                        <a:pt x="52259" y="8401"/>
                        <a:pt x="52179" y="8321"/>
                        <a:pt x="52100" y="8262"/>
                      </a:cubicBezTo>
                      <a:cubicBezTo>
                        <a:pt x="51978" y="8140"/>
                        <a:pt x="51902" y="8079"/>
                        <a:pt x="51884" y="8079"/>
                      </a:cubicBezTo>
                      <a:cubicBezTo>
                        <a:pt x="51882" y="8079"/>
                        <a:pt x="51881" y="8080"/>
                        <a:pt x="51881" y="8083"/>
                      </a:cubicBezTo>
                      <a:cubicBezTo>
                        <a:pt x="51861" y="8083"/>
                        <a:pt x="51861" y="8083"/>
                        <a:pt x="51861" y="8103"/>
                      </a:cubicBezTo>
                      <a:cubicBezTo>
                        <a:pt x="51861" y="8142"/>
                        <a:pt x="51901" y="8222"/>
                        <a:pt x="51960" y="8361"/>
                      </a:cubicBezTo>
                      <a:cubicBezTo>
                        <a:pt x="51980" y="8421"/>
                        <a:pt x="52000" y="8481"/>
                        <a:pt x="52040" y="8560"/>
                      </a:cubicBezTo>
                      <a:cubicBezTo>
                        <a:pt x="52020" y="8560"/>
                        <a:pt x="52000" y="8560"/>
                        <a:pt x="51980" y="8580"/>
                      </a:cubicBezTo>
                      <a:cubicBezTo>
                        <a:pt x="51443" y="8898"/>
                        <a:pt x="51125" y="9415"/>
                        <a:pt x="50667" y="9813"/>
                      </a:cubicBezTo>
                      <a:cubicBezTo>
                        <a:pt x="50548" y="9893"/>
                        <a:pt x="50429" y="9992"/>
                        <a:pt x="50329" y="10072"/>
                      </a:cubicBezTo>
                      <a:cubicBezTo>
                        <a:pt x="49931" y="10350"/>
                        <a:pt x="49474" y="10549"/>
                        <a:pt x="49076" y="10828"/>
                      </a:cubicBezTo>
                      <a:cubicBezTo>
                        <a:pt x="49076" y="10689"/>
                        <a:pt x="49076" y="10609"/>
                        <a:pt x="49056" y="10589"/>
                      </a:cubicBezTo>
                      <a:lnTo>
                        <a:pt x="49036" y="10589"/>
                      </a:lnTo>
                      <a:cubicBezTo>
                        <a:pt x="49036" y="10589"/>
                        <a:pt x="49036" y="10609"/>
                        <a:pt x="49036" y="10609"/>
                      </a:cubicBezTo>
                      <a:cubicBezTo>
                        <a:pt x="48976" y="10629"/>
                        <a:pt x="48857" y="10808"/>
                        <a:pt x="48698" y="11126"/>
                      </a:cubicBezTo>
                      <a:cubicBezTo>
                        <a:pt x="48121" y="11643"/>
                        <a:pt x="47743" y="12439"/>
                        <a:pt x="47564" y="13255"/>
                      </a:cubicBezTo>
                      <a:cubicBezTo>
                        <a:pt x="47504" y="12777"/>
                        <a:pt x="47405" y="12320"/>
                        <a:pt x="47305" y="11842"/>
                      </a:cubicBezTo>
                      <a:cubicBezTo>
                        <a:pt x="47405" y="11265"/>
                        <a:pt x="47484" y="10907"/>
                        <a:pt x="47425" y="10888"/>
                      </a:cubicBezTo>
                      <a:lnTo>
                        <a:pt x="47405" y="10888"/>
                      </a:lnTo>
                      <a:cubicBezTo>
                        <a:pt x="47385" y="10907"/>
                        <a:pt x="47325" y="10967"/>
                        <a:pt x="47246" y="11047"/>
                      </a:cubicBezTo>
                      <a:cubicBezTo>
                        <a:pt x="47226" y="11086"/>
                        <a:pt x="47186" y="11146"/>
                        <a:pt x="47146" y="11206"/>
                      </a:cubicBezTo>
                      <a:cubicBezTo>
                        <a:pt x="47126" y="11146"/>
                        <a:pt x="47106" y="11086"/>
                        <a:pt x="47087" y="11027"/>
                      </a:cubicBezTo>
                      <a:cubicBezTo>
                        <a:pt x="47106" y="10927"/>
                        <a:pt x="47106" y="10808"/>
                        <a:pt x="47106" y="10689"/>
                      </a:cubicBezTo>
                      <a:cubicBezTo>
                        <a:pt x="47166" y="10490"/>
                        <a:pt x="47246" y="10291"/>
                        <a:pt x="47345" y="10112"/>
                      </a:cubicBezTo>
                      <a:cubicBezTo>
                        <a:pt x="47425" y="10092"/>
                        <a:pt x="47504" y="10032"/>
                        <a:pt x="47504" y="9933"/>
                      </a:cubicBezTo>
                      <a:cubicBezTo>
                        <a:pt x="47504" y="9893"/>
                        <a:pt x="47504" y="9873"/>
                        <a:pt x="47504" y="9833"/>
                      </a:cubicBezTo>
                      <a:cubicBezTo>
                        <a:pt x="47942" y="9177"/>
                        <a:pt x="48559" y="8600"/>
                        <a:pt x="49036" y="7963"/>
                      </a:cubicBezTo>
                      <a:cubicBezTo>
                        <a:pt x="49852" y="6849"/>
                        <a:pt x="49852" y="5397"/>
                        <a:pt x="49374" y="4144"/>
                      </a:cubicBezTo>
                      <a:cubicBezTo>
                        <a:pt x="49352" y="4065"/>
                        <a:pt x="49277" y="4017"/>
                        <a:pt x="49203" y="4017"/>
                      </a:cubicBezTo>
                      <a:cubicBezTo>
                        <a:pt x="49146" y="4017"/>
                        <a:pt x="49090" y="4044"/>
                        <a:pt x="49056" y="4104"/>
                      </a:cubicBezTo>
                      <a:cubicBezTo>
                        <a:pt x="48738" y="4621"/>
                        <a:pt x="48539" y="5178"/>
                        <a:pt x="48280" y="5715"/>
                      </a:cubicBezTo>
                      <a:cubicBezTo>
                        <a:pt x="47982" y="6312"/>
                        <a:pt x="47564" y="6829"/>
                        <a:pt x="47286" y="7406"/>
                      </a:cubicBezTo>
                      <a:cubicBezTo>
                        <a:pt x="46848" y="8282"/>
                        <a:pt x="46808" y="9197"/>
                        <a:pt x="46808" y="10112"/>
                      </a:cubicBezTo>
                      <a:cubicBezTo>
                        <a:pt x="46470" y="9097"/>
                        <a:pt x="46052" y="8122"/>
                        <a:pt x="45555" y="7168"/>
                      </a:cubicBezTo>
                      <a:cubicBezTo>
                        <a:pt x="45475" y="6750"/>
                        <a:pt x="45336" y="6332"/>
                        <a:pt x="45256" y="5914"/>
                      </a:cubicBezTo>
                      <a:cubicBezTo>
                        <a:pt x="45137" y="5318"/>
                        <a:pt x="45018" y="4741"/>
                        <a:pt x="44739" y="4204"/>
                      </a:cubicBezTo>
                      <a:cubicBezTo>
                        <a:pt x="44242" y="3209"/>
                        <a:pt x="43367" y="2493"/>
                        <a:pt x="42471" y="1876"/>
                      </a:cubicBezTo>
                      <a:cubicBezTo>
                        <a:pt x="42453" y="1865"/>
                        <a:pt x="42433" y="1860"/>
                        <a:pt x="42413" y="1860"/>
                      </a:cubicBezTo>
                      <a:cubicBezTo>
                        <a:pt x="42326" y="1860"/>
                        <a:pt x="42240" y="1954"/>
                        <a:pt x="42273" y="2035"/>
                      </a:cubicBezTo>
                      <a:cubicBezTo>
                        <a:pt x="42591" y="3229"/>
                        <a:pt x="42909" y="4422"/>
                        <a:pt x="43526" y="5497"/>
                      </a:cubicBezTo>
                      <a:cubicBezTo>
                        <a:pt x="44063" y="6432"/>
                        <a:pt x="44878" y="7168"/>
                        <a:pt x="45575" y="7983"/>
                      </a:cubicBezTo>
                      <a:cubicBezTo>
                        <a:pt x="45813" y="8500"/>
                        <a:pt x="46032" y="9037"/>
                        <a:pt x="46231" y="9575"/>
                      </a:cubicBezTo>
                      <a:cubicBezTo>
                        <a:pt x="45794" y="8978"/>
                        <a:pt x="45256" y="8461"/>
                        <a:pt x="44620" y="8043"/>
                      </a:cubicBezTo>
                      <a:cubicBezTo>
                        <a:pt x="43585" y="7347"/>
                        <a:pt x="42372" y="6889"/>
                        <a:pt x="41198" y="6511"/>
                      </a:cubicBezTo>
                      <a:cubicBezTo>
                        <a:pt x="41180" y="6506"/>
                        <a:pt x="41162" y="6504"/>
                        <a:pt x="41144" y="6504"/>
                      </a:cubicBezTo>
                      <a:cubicBezTo>
                        <a:pt x="41013" y="6504"/>
                        <a:pt x="40922" y="6629"/>
                        <a:pt x="40940" y="6770"/>
                      </a:cubicBezTo>
                      <a:cubicBezTo>
                        <a:pt x="41139" y="8063"/>
                        <a:pt x="41974" y="8898"/>
                        <a:pt x="43128" y="9475"/>
                      </a:cubicBezTo>
                      <a:cubicBezTo>
                        <a:pt x="43765" y="9813"/>
                        <a:pt x="44481" y="9933"/>
                        <a:pt x="45157" y="10132"/>
                      </a:cubicBezTo>
                      <a:cubicBezTo>
                        <a:pt x="45515" y="10231"/>
                        <a:pt x="45833" y="10370"/>
                        <a:pt x="46132" y="10549"/>
                      </a:cubicBezTo>
                      <a:cubicBezTo>
                        <a:pt x="46370" y="10768"/>
                        <a:pt x="46569" y="11007"/>
                        <a:pt x="46768" y="11265"/>
                      </a:cubicBezTo>
                      <a:cubicBezTo>
                        <a:pt x="46768" y="11285"/>
                        <a:pt x="46788" y="11305"/>
                        <a:pt x="46788" y="11305"/>
                      </a:cubicBezTo>
                      <a:cubicBezTo>
                        <a:pt x="46828" y="11425"/>
                        <a:pt x="46848" y="11524"/>
                        <a:pt x="46888" y="11643"/>
                      </a:cubicBezTo>
                      <a:cubicBezTo>
                        <a:pt x="46729" y="11922"/>
                        <a:pt x="46569" y="12260"/>
                        <a:pt x="46410" y="12658"/>
                      </a:cubicBezTo>
                      <a:cubicBezTo>
                        <a:pt x="46172" y="12499"/>
                        <a:pt x="45933" y="12360"/>
                        <a:pt x="45674" y="12220"/>
                      </a:cubicBezTo>
                      <a:cubicBezTo>
                        <a:pt x="45694" y="11982"/>
                        <a:pt x="45694" y="11783"/>
                        <a:pt x="45694" y="11624"/>
                      </a:cubicBezTo>
                      <a:cubicBezTo>
                        <a:pt x="45694" y="11604"/>
                        <a:pt x="45694" y="11584"/>
                        <a:pt x="45694" y="11564"/>
                      </a:cubicBezTo>
                      <a:cubicBezTo>
                        <a:pt x="45694" y="11445"/>
                        <a:pt x="45694" y="11385"/>
                        <a:pt x="45674" y="11345"/>
                      </a:cubicBezTo>
                      <a:lnTo>
                        <a:pt x="45654" y="11345"/>
                      </a:lnTo>
                      <a:cubicBezTo>
                        <a:pt x="45649" y="11342"/>
                        <a:pt x="45642" y="11341"/>
                        <a:pt x="45635" y="11341"/>
                      </a:cubicBezTo>
                      <a:cubicBezTo>
                        <a:pt x="45546" y="11341"/>
                        <a:pt x="45356" y="11577"/>
                        <a:pt x="45097" y="12002"/>
                      </a:cubicBezTo>
                      <a:cubicBezTo>
                        <a:pt x="44321" y="11743"/>
                        <a:pt x="43506" y="11703"/>
                        <a:pt x="42690" y="11624"/>
                      </a:cubicBezTo>
                      <a:cubicBezTo>
                        <a:pt x="42670" y="11584"/>
                        <a:pt x="42670" y="11564"/>
                        <a:pt x="42651" y="11544"/>
                      </a:cubicBezTo>
                      <a:cubicBezTo>
                        <a:pt x="42651" y="11544"/>
                        <a:pt x="42631" y="11524"/>
                        <a:pt x="42631" y="11524"/>
                      </a:cubicBezTo>
                      <a:cubicBezTo>
                        <a:pt x="42591" y="11445"/>
                        <a:pt x="42551" y="11385"/>
                        <a:pt x="42531" y="11305"/>
                      </a:cubicBezTo>
                      <a:cubicBezTo>
                        <a:pt x="42511" y="11305"/>
                        <a:pt x="42511" y="11285"/>
                        <a:pt x="42511" y="11265"/>
                      </a:cubicBezTo>
                      <a:cubicBezTo>
                        <a:pt x="42452" y="11166"/>
                        <a:pt x="42392" y="11067"/>
                        <a:pt x="42332" y="10987"/>
                      </a:cubicBezTo>
                      <a:cubicBezTo>
                        <a:pt x="42312" y="10947"/>
                        <a:pt x="42292" y="10927"/>
                        <a:pt x="42273" y="10888"/>
                      </a:cubicBezTo>
                      <a:cubicBezTo>
                        <a:pt x="42273" y="10888"/>
                        <a:pt x="42273" y="10888"/>
                        <a:pt x="42273" y="10868"/>
                      </a:cubicBezTo>
                      <a:cubicBezTo>
                        <a:pt x="42253" y="10868"/>
                        <a:pt x="42253" y="10848"/>
                        <a:pt x="42253" y="10848"/>
                      </a:cubicBezTo>
                      <a:cubicBezTo>
                        <a:pt x="42233" y="10808"/>
                        <a:pt x="42213" y="10788"/>
                        <a:pt x="42193" y="10748"/>
                      </a:cubicBezTo>
                      <a:cubicBezTo>
                        <a:pt x="42173" y="10708"/>
                        <a:pt x="42153" y="10689"/>
                        <a:pt x="42133" y="10669"/>
                      </a:cubicBezTo>
                      <a:cubicBezTo>
                        <a:pt x="42113" y="10649"/>
                        <a:pt x="42113" y="10629"/>
                        <a:pt x="42094" y="10629"/>
                      </a:cubicBezTo>
                      <a:cubicBezTo>
                        <a:pt x="42074" y="10589"/>
                        <a:pt x="42054" y="10569"/>
                        <a:pt x="42054" y="10549"/>
                      </a:cubicBezTo>
                      <a:cubicBezTo>
                        <a:pt x="42034" y="10529"/>
                        <a:pt x="42034" y="10529"/>
                        <a:pt x="42014" y="10510"/>
                      </a:cubicBezTo>
                      <a:cubicBezTo>
                        <a:pt x="41994" y="10490"/>
                        <a:pt x="41994" y="10470"/>
                        <a:pt x="41974" y="10450"/>
                      </a:cubicBezTo>
                      <a:cubicBezTo>
                        <a:pt x="41954" y="10430"/>
                        <a:pt x="41954" y="10410"/>
                        <a:pt x="41934" y="10410"/>
                      </a:cubicBezTo>
                      <a:cubicBezTo>
                        <a:pt x="41934" y="10390"/>
                        <a:pt x="41914" y="10390"/>
                        <a:pt x="41914" y="10390"/>
                      </a:cubicBezTo>
                      <a:cubicBezTo>
                        <a:pt x="41914" y="10370"/>
                        <a:pt x="41895" y="10370"/>
                        <a:pt x="41895" y="10350"/>
                      </a:cubicBezTo>
                      <a:cubicBezTo>
                        <a:pt x="41875" y="10350"/>
                        <a:pt x="41875" y="10331"/>
                        <a:pt x="41855" y="10311"/>
                      </a:cubicBezTo>
                      <a:cubicBezTo>
                        <a:pt x="41835" y="10291"/>
                        <a:pt x="41835" y="10291"/>
                        <a:pt x="41815" y="10271"/>
                      </a:cubicBezTo>
                      <a:cubicBezTo>
                        <a:pt x="41795" y="10251"/>
                        <a:pt x="41795" y="10231"/>
                        <a:pt x="41775" y="10231"/>
                      </a:cubicBezTo>
                      <a:cubicBezTo>
                        <a:pt x="41775" y="10211"/>
                        <a:pt x="41755" y="10211"/>
                        <a:pt x="41755" y="10211"/>
                      </a:cubicBezTo>
                      <a:cubicBezTo>
                        <a:pt x="41735" y="10191"/>
                        <a:pt x="41735" y="10191"/>
                        <a:pt x="41716" y="10171"/>
                      </a:cubicBezTo>
                      <a:lnTo>
                        <a:pt x="41696" y="10171"/>
                      </a:lnTo>
                      <a:cubicBezTo>
                        <a:pt x="41696" y="10171"/>
                        <a:pt x="41696" y="10151"/>
                        <a:pt x="41676" y="10151"/>
                      </a:cubicBezTo>
                      <a:lnTo>
                        <a:pt x="41656" y="10151"/>
                      </a:lnTo>
                      <a:cubicBezTo>
                        <a:pt x="41616" y="10171"/>
                        <a:pt x="41596" y="10271"/>
                        <a:pt x="41596" y="10430"/>
                      </a:cubicBezTo>
                      <a:cubicBezTo>
                        <a:pt x="41616" y="10510"/>
                        <a:pt x="41616" y="10609"/>
                        <a:pt x="41636" y="10708"/>
                      </a:cubicBezTo>
                      <a:cubicBezTo>
                        <a:pt x="41636" y="10828"/>
                        <a:pt x="41656" y="10947"/>
                        <a:pt x="41676" y="11086"/>
                      </a:cubicBezTo>
                      <a:cubicBezTo>
                        <a:pt x="41676" y="11206"/>
                        <a:pt x="41696" y="11345"/>
                        <a:pt x="41716" y="11464"/>
                      </a:cubicBezTo>
                      <a:cubicBezTo>
                        <a:pt x="41537" y="11445"/>
                        <a:pt x="41357" y="11385"/>
                        <a:pt x="41198" y="11325"/>
                      </a:cubicBezTo>
                      <a:cubicBezTo>
                        <a:pt x="41178" y="11319"/>
                        <a:pt x="41159" y="11316"/>
                        <a:pt x="41141" y="11316"/>
                      </a:cubicBezTo>
                      <a:cubicBezTo>
                        <a:pt x="40978" y="11316"/>
                        <a:pt x="40892" y="11538"/>
                        <a:pt x="40999" y="11663"/>
                      </a:cubicBezTo>
                      <a:cubicBezTo>
                        <a:pt x="41258" y="11962"/>
                        <a:pt x="41537" y="12280"/>
                        <a:pt x="41815" y="12539"/>
                      </a:cubicBezTo>
                      <a:cubicBezTo>
                        <a:pt x="41835" y="12777"/>
                        <a:pt x="41855" y="13036"/>
                        <a:pt x="41855" y="13295"/>
                      </a:cubicBezTo>
                      <a:cubicBezTo>
                        <a:pt x="41875" y="13891"/>
                        <a:pt x="41855" y="14528"/>
                        <a:pt x="41815" y="15204"/>
                      </a:cubicBezTo>
                      <a:lnTo>
                        <a:pt x="41755" y="15204"/>
                      </a:lnTo>
                      <a:cubicBezTo>
                        <a:pt x="41676" y="14647"/>
                        <a:pt x="41556" y="14090"/>
                        <a:pt x="41417" y="13573"/>
                      </a:cubicBezTo>
                      <a:cubicBezTo>
                        <a:pt x="41278" y="13036"/>
                        <a:pt x="41099" y="12539"/>
                        <a:pt x="40920" y="12081"/>
                      </a:cubicBezTo>
                      <a:cubicBezTo>
                        <a:pt x="40562" y="11166"/>
                        <a:pt x="40124" y="10430"/>
                        <a:pt x="39766" y="9953"/>
                      </a:cubicBezTo>
                      <a:cubicBezTo>
                        <a:pt x="39687" y="9833"/>
                        <a:pt x="39607" y="9734"/>
                        <a:pt x="39527" y="9654"/>
                      </a:cubicBezTo>
                      <a:cubicBezTo>
                        <a:pt x="39448" y="9555"/>
                        <a:pt x="39388" y="9475"/>
                        <a:pt x="39328" y="9435"/>
                      </a:cubicBezTo>
                      <a:cubicBezTo>
                        <a:pt x="39229" y="9316"/>
                        <a:pt x="39149" y="9256"/>
                        <a:pt x="39130" y="9256"/>
                      </a:cubicBezTo>
                      <a:cubicBezTo>
                        <a:pt x="39130" y="9276"/>
                        <a:pt x="39130" y="9296"/>
                        <a:pt x="39130" y="9336"/>
                      </a:cubicBezTo>
                      <a:cubicBezTo>
                        <a:pt x="38573" y="8640"/>
                        <a:pt x="37996" y="8122"/>
                        <a:pt x="37558" y="7784"/>
                      </a:cubicBezTo>
                      <a:cubicBezTo>
                        <a:pt x="37279" y="7565"/>
                        <a:pt x="37041" y="7426"/>
                        <a:pt x="36882" y="7327"/>
                      </a:cubicBezTo>
                      <a:cubicBezTo>
                        <a:pt x="36743" y="7240"/>
                        <a:pt x="36650" y="7184"/>
                        <a:pt x="36628" y="7184"/>
                      </a:cubicBezTo>
                      <a:cubicBezTo>
                        <a:pt x="36625" y="7184"/>
                        <a:pt x="36623" y="7185"/>
                        <a:pt x="36623" y="7187"/>
                      </a:cubicBezTo>
                      <a:cubicBezTo>
                        <a:pt x="36623" y="7187"/>
                        <a:pt x="36623" y="7207"/>
                        <a:pt x="36623" y="7207"/>
                      </a:cubicBezTo>
                      <a:cubicBezTo>
                        <a:pt x="36623" y="7247"/>
                        <a:pt x="36683" y="7327"/>
                        <a:pt x="36762" y="7466"/>
                      </a:cubicBezTo>
                      <a:cubicBezTo>
                        <a:pt x="36882" y="7605"/>
                        <a:pt x="37061" y="7804"/>
                        <a:pt x="37260" y="8083"/>
                      </a:cubicBezTo>
                      <a:cubicBezTo>
                        <a:pt x="37677" y="8620"/>
                        <a:pt x="38234" y="9376"/>
                        <a:pt x="38712" y="10350"/>
                      </a:cubicBezTo>
                      <a:cubicBezTo>
                        <a:pt x="38831" y="10589"/>
                        <a:pt x="38931" y="10848"/>
                        <a:pt x="39050" y="11106"/>
                      </a:cubicBezTo>
                      <a:cubicBezTo>
                        <a:pt x="39110" y="11226"/>
                        <a:pt x="39149" y="11365"/>
                        <a:pt x="39209" y="11504"/>
                      </a:cubicBezTo>
                      <a:cubicBezTo>
                        <a:pt x="39229" y="11564"/>
                        <a:pt x="39269" y="11643"/>
                        <a:pt x="39289" y="11703"/>
                      </a:cubicBezTo>
                      <a:cubicBezTo>
                        <a:pt x="39309" y="11783"/>
                        <a:pt x="39328" y="11842"/>
                        <a:pt x="39348" y="11922"/>
                      </a:cubicBezTo>
                      <a:cubicBezTo>
                        <a:pt x="39547" y="12479"/>
                        <a:pt x="39687" y="13096"/>
                        <a:pt x="39786" y="13712"/>
                      </a:cubicBezTo>
                      <a:cubicBezTo>
                        <a:pt x="39846" y="13951"/>
                        <a:pt x="39866" y="14210"/>
                        <a:pt x="39905" y="14448"/>
                      </a:cubicBezTo>
                      <a:cubicBezTo>
                        <a:pt x="39866" y="14389"/>
                        <a:pt x="39846" y="14329"/>
                        <a:pt x="39806" y="14269"/>
                      </a:cubicBezTo>
                      <a:cubicBezTo>
                        <a:pt x="39408" y="13553"/>
                        <a:pt x="38990" y="12976"/>
                        <a:pt x="38672" y="12618"/>
                      </a:cubicBezTo>
                      <a:cubicBezTo>
                        <a:pt x="38592" y="12519"/>
                        <a:pt x="38533" y="12439"/>
                        <a:pt x="38453" y="12379"/>
                      </a:cubicBezTo>
                      <a:cubicBezTo>
                        <a:pt x="38393" y="12300"/>
                        <a:pt x="38334" y="12240"/>
                        <a:pt x="38274" y="12200"/>
                      </a:cubicBezTo>
                      <a:cubicBezTo>
                        <a:pt x="38191" y="12118"/>
                        <a:pt x="38136" y="12076"/>
                        <a:pt x="38108" y="12076"/>
                      </a:cubicBezTo>
                      <a:cubicBezTo>
                        <a:pt x="38103" y="12076"/>
                        <a:pt x="38098" y="12078"/>
                        <a:pt x="38095" y="12081"/>
                      </a:cubicBezTo>
                      <a:cubicBezTo>
                        <a:pt x="38095" y="12081"/>
                        <a:pt x="38095" y="12081"/>
                        <a:pt x="38095" y="12101"/>
                      </a:cubicBezTo>
                      <a:cubicBezTo>
                        <a:pt x="38035" y="12240"/>
                        <a:pt x="38533" y="13235"/>
                        <a:pt x="38931" y="14627"/>
                      </a:cubicBezTo>
                      <a:cubicBezTo>
                        <a:pt x="38950" y="14727"/>
                        <a:pt x="38990" y="14806"/>
                        <a:pt x="39010" y="14906"/>
                      </a:cubicBezTo>
                      <a:cubicBezTo>
                        <a:pt x="39030" y="15005"/>
                        <a:pt x="39050" y="15105"/>
                        <a:pt x="39090" y="15204"/>
                      </a:cubicBezTo>
                      <a:cubicBezTo>
                        <a:pt x="39130" y="15403"/>
                        <a:pt x="39169" y="15602"/>
                        <a:pt x="39209" y="15801"/>
                      </a:cubicBezTo>
                      <a:cubicBezTo>
                        <a:pt x="39269" y="16000"/>
                        <a:pt x="39289" y="16219"/>
                        <a:pt x="39328" y="16438"/>
                      </a:cubicBezTo>
                      <a:cubicBezTo>
                        <a:pt x="39368" y="16637"/>
                        <a:pt x="39408" y="16855"/>
                        <a:pt x="39428" y="17074"/>
                      </a:cubicBezTo>
                      <a:cubicBezTo>
                        <a:pt x="39527" y="17949"/>
                        <a:pt x="39587" y="18865"/>
                        <a:pt x="39587" y="19720"/>
                      </a:cubicBezTo>
                      <a:cubicBezTo>
                        <a:pt x="39607" y="19959"/>
                        <a:pt x="39607" y="20177"/>
                        <a:pt x="39607" y="20416"/>
                      </a:cubicBezTo>
                      <a:lnTo>
                        <a:pt x="39587" y="20416"/>
                      </a:lnTo>
                      <a:cubicBezTo>
                        <a:pt x="39587" y="20496"/>
                        <a:pt x="39567" y="20575"/>
                        <a:pt x="39567" y="20655"/>
                      </a:cubicBezTo>
                      <a:lnTo>
                        <a:pt x="39249" y="20635"/>
                      </a:lnTo>
                      <a:cubicBezTo>
                        <a:pt x="39229" y="20416"/>
                        <a:pt x="39229" y="20217"/>
                        <a:pt x="39209" y="19998"/>
                      </a:cubicBezTo>
                      <a:cubicBezTo>
                        <a:pt x="39110" y="18964"/>
                        <a:pt x="38911" y="17870"/>
                        <a:pt x="38632" y="16835"/>
                      </a:cubicBezTo>
                      <a:cubicBezTo>
                        <a:pt x="38334" y="15801"/>
                        <a:pt x="37936" y="14826"/>
                        <a:pt x="37538" y="14011"/>
                      </a:cubicBezTo>
                      <a:cubicBezTo>
                        <a:pt x="37359" y="13653"/>
                        <a:pt x="37160" y="13334"/>
                        <a:pt x="36981" y="13056"/>
                      </a:cubicBezTo>
                      <a:cubicBezTo>
                        <a:pt x="37220" y="12161"/>
                        <a:pt x="37160" y="11226"/>
                        <a:pt x="37379" y="10331"/>
                      </a:cubicBezTo>
                      <a:cubicBezTo>
                        <a:pt x="37459" y="10072"/>
                        <a:pt x="37558" y="9813"/>
                        <a:pt x="37638" y="9555"/>
                      </a:cubicBezTo>
                      <a:cubicBezTo>
                        <a:pt x="37661" y="9447"/>
                        <a:pt x="37585" y="9383"/>
                        <a:pt x="37503" y="9383"/>
                      </a:cubicBezTo>
                      <a:cubicBezTo>
                        <a:pt x="37448" y="9383"/>
                        <a:pt x="37391" y="9411"/>
                        <a:pt x="37359" y="9475"/>
                      </a:cubicBezTo>
                      <a:cubicBezTo>
                        <a:pt x="37279" y="9654"/>
                        <a:pt x="37240" y="9813"/>
                        <a:pt x="37180" y="9992"/>
                      </a:cubicBezTo>
                      <a:cubicBezTo>
                        <a:pt x="36921" y="10689"/>
                        <a:pt x="36603" y="11365"/>
                        <a:pt x="36265" y="12021"/>
                      </a:cubicBezTo>
                      <a:cubicBezTo>
                        <a:pt x="36205" y="11962"/>
                        <a:pt x="36146" y="11882"/>
                        <a:pt x="36106" y="11842"/>
                      </a:cubicBezTo>
                      <a:cubicBezTo>
                        <a:pt x="36026" y="11763"/>
                        <a:pt x="35967" y="11683"/>
                        <a:pt x="35927" y="11624"/>
                      </a:cubicBezTo>
                      <a:cubicBezTo>
                        <a:pt x="35823" y="11537"/>
                        <a:pt x="35764" y="11480"/>
                        <a:pt x="35738" y="11480"/>
                      </a:cubicBezTo>
                      <a:cubicBezTo>
                        <a:pt x="35734" y="11480"/>
                        <a:pt x="35730" y="11482"/>
                        <a:pt x="35728" y="11484"/>
                      </a:cubicBezTo>
                      <a:cubicBezTo>
                        <a:pt x="35668" y="11524"/>
                        <a:pt x="35807" y="11902"/>
                        <a:pt x="36046" y="12499"/>
                      </a:cubicBezTo>
                      <a:cubicBezTo>
                        <a:pt x="35947" y="12678"/>
                        <a:pt x="35867" y="12877"/>
                        <a:pt x="35788" y="13056"/>
                      </a:cubicBezTo>
                      <a:cubicBezTo>
                        <a:pt x="35688" y="12936"/>
                        <a:pt x="35589" y="12837"/>
                        <a:pt x="35509" y="12757"/>
                      </a:cubicBezTo>
                      <a:cubicBezTo>
                        <a:pt x="35410" y="12658"/>
                        <a:pt x="35330" y="12578"/>
                        <a:pt x="35250" y="12519"/>
                      </a:cubicBezTo>
                      <a:cubicBezTo>
                        <a:pt x="35171" y="12439"/>
                        <a:pt x="35091" y="12379"/>
                        <a:pt x="35052" y="12340"/>
                      </a:cubicBezTo>
                      <a:cubicBezTo>
                        <a:pt x="34932" y="12260"/>
                        <a:pt x="34853" y="12220"/>
                        <a:pt x="34833" y="12220"/>
                      </a:cubicBezTo>
                      <a:cubicBezTo>
                        <a:pt x="34833" y="12220"/>
                        <a:pt x="34833" y="12240"/>
                        <a:pt x="34833" y="12240"/>
                      </a:cubicBezTo>
                      <a:cubicBezTo>
                        <a:pt x="34813" y="12360"/>
                        <a:pt x="35131" y="12897"/>
                        <a:pt x="35509" y="13712"/>
                      </a:cubicBezTo>
                      <a:cubicBezTo>
                        <a:pt x="35390" y="14031"/>
                        <a:pt x="35270" y="14349"/>
                        <a:pt x="35191" y="14687"/>
                      </a:cubicBezTo>
                      <a:cubicBezTo>
                        <a:pt x="35171" y="14687"/>
                        <a:pt x="35151" y="14667"/>
                        <a:pt x="35151" y="14647"/>
                      </a:cubicBezTo>
                      <a:cubicBezTo>
                        <a:pt x="34992" y="14488"/>
                        <a:pt x="34872" y="14369"/>
                        <a:pt x="34773" y="14289"/>
                      </a:cubicBezTo>
                      <a:cubicBezTo>
                        <a:pt x="34733" y="14130"/>
                        <a:pt x="34693" y="13971"/>
                        <a:pt x="34654" y="13812"/>
                      </a:cubicBezTo>
                      <a:cubicBezTo>
                        <a:pt x="34136" y="11902"/>
                        <a:pt x="33381" y="10092"/>
                        <a:pt x="32744" y="8222"/>
                      </a:cubicBezTo>
                      <a:cubicBezTo>
                        <a:pt x="32545" y="7645"/>
                        <a:pt x="32366" y="7048"/>
                        <a:pt x="32326" y="6451"/>
                      </a:cubicBezTo>
                      <a:cubicBezTo>
                        <a:pt x="32314" y="6377"/>
                        <a:pt x="32247" y="6318"/>
                        <a:pt x="32184" y="6318"/>
                      </a:cubicBezTo>
                      <a:cubicBezTo>
                        <a:pt x="32146" y="6318"/>
                        <a:pt x="32110" y="6339"/>
                        <a:pt x="32088" y="6392"/>
                      </a:cubicBezTo>
                      <a:cubicBezTo>
                        <a:pt x="31272" y="7963"/>
                        <a:pt x="31491" y="9594"/>
                        <a:pt x="32286" y="11126"/>
                      </a:cubicBezTo>
                      <a:cubicBezTo>
                        <a:pt x="32963" y="12459"/>
                        <a:pt x="33878" y="13673"/>
                        <a:pt x="34554" y="15005"/>
                      </a:cubicBezTo>
                      <a:cubicBezTo>
                        <a:pt x="34634" y="15324"/>
                        <a:pt x="34693" y="15642"/>
                        <a:pt x="34753" y="15960"/>
                      </a:cubicBezTo>
                      <a:cubicBezTo>
                        <a:pt x="34574" y="15622"/>
                        <a:pt x="34395" y="15324"/>
                        <a:pt x="34216" y="15025"/>
                      </a:cubicBezTo>
                      <a:cubicBezTo>
                        <a:pt x="33599" y="14050"/>
                        <a:pt x="33022" y="13334"/>
                        <a:pt x="32664" y="12956"/>
                      </a:cubicBezTo>
                      <a:cubicBezTo>
                        <a:pt x="32784" y="12698"/>
                        <a:pt x="32824" y="12539"/>
                        <a:pt x="32804" y="12519"/>
                      </a:cubicBezTo>
                      <a:lnTo>
                        <a:pt x="32784" y="12519"/>
                      </a:lnTo>
                      <a:cubicBezTo>
                        <a:pt x="32724" y="12519"/>
                        <a:pt x="32625" y="12598"/>
                        <a:pt x="32446" y="12738"/>
                      </a:cubicBezTo>
                      <a:cubicBezTo>
                        <a:pt x="32397" y="12705"/>
                        <a:pt x="32348" y="12673"/>
                        <a:pt x="32332" y="12673"/>
                      </a:cubicBezTo>
                      <a:cubicBezTo>
                        <a:pt x="32328" y="12673"/>
                        <a:pt x="32326" y="12674"/>
                        <a:pt x="32326" y="12678"/>
                      </a:cubicBezTo>
                      <a:cubicBezTo>
                        <a:pt x="32048" y="12360"/>
                        <a:pt x="31809" y="12081"/>
                        <a:pt x="31570" y="11862"/>
                      </a:cubicBezTo>
                      <a:cubicBezTo>
                        <a:pt x="31570" y="11862"/>
                        <a:pt x="31550" y="11842"/>
                        <a:pt x="31550" y="11842"/>
                      </a:cubicBezTo>
                      <a:cubicBezTo>
                        <a:pt x="31491" y="11783"/>
                        <a:pt x="31431" y="11723"/>
                        <a:pt x="31371" y="11683"/>
                      </a:cubicBezTo>
                      <a:cubicBezTo>
                        <a:pt x="31371" y="11683"/>
                        <a:pt x="31371" y="11663"/>
                        <a:pt x="31371" y="11663"/>
                      </a:cubicBezTo>
                      <a:cubicBezTo>
                        <a:pt x="31272" y="11584"/>
                        <a:pt x="31192" y="11504"/>
                        <a:pt x="31113" y="11445"/>
                      </a:cubicBezTo>
                      <a:cubicBezTo>
                        <a:pt x="31033" y="11365"/>
                        <a:pt x="30954" y="11305"/>
                        <a:pt x="30894" y="11265"/>
                      </a:cubicBezTo>
                      <a:cubicBezTo>
                        <a:pt x="30874" y="11246"/>
                        <a:pt x="30854" y="11226"/>
                        <a:pt x="30834" y="11206"/>
                      </a:cubicBezTo>
                      <a:cubicBezTo>
                        <a:pt x="30814" y="11206"/>
                        <a:pt x="30814" y="11206"/>
                        <a:pt x="30794" y="11186"/>
                      </a:cubicBezTo>
                      <a:cubicBezTo>
                        <a:pt x="30775" y="11166"/>
                        <a:pt x="30755" y="11146"/>
                        <a:pt x="30735" y="11126"/>
                      </a:cubicBezTo>
                      <a:cubicBezTo>
                        <a:pt x="30675" y="11106"/>
                        <a:pt x="30615" y="11067"/>
                        <a:pt x="30576" y="11047"/>
                      </a:cubicBezTo>
                      <a:cubicBezTo>
                        <a:pt x="30556" y="11027"/>
                        <a:pt x="30536" y="11007"/>
                        <a:pt x="30516" y="11007"/>
                      </a:cubicBezTo>
                      <a:cubicBezTo>
                        <a:pt x="30516" y="10987"/>
                        <a:pt x="30496" y="10987"/>
                        <a:pt x="30496" y="10987"/>
                      </a:cubicBezTo>
                      <a:cubicBezTo>
                        <a:pt x="30476" y="10987"/>
                        <a:pt x="30476" y="10967"/>
                        <a:pt x="30476" y="10967"/>
                      </a:cubicBezTo>
                      <a:cubicBezTo>
                        <a:pt x="30456" y="10967"/>
                        <a:pt x="30456" y="10967"/>
                        <a:pt x="30436" y="10947"/>
                      </a:cubicBezTo>
                      <a:cubicBezTo>
                        <a:pt x="30417" y="10947"/>
                        <a:pt x="30397" y="10927"/>
                        <a:pt x="30377" y="10927"/>
                      </a:cubicBezTo>
                      <a:cubicBezTo>
                        <a:pt x="30357" y="10907"/>
                        <a:pt x="30337" y="10907"/>
                        <a:pt x="30317" y="10888"/>
                      </a:cubicBezTo>
                      <a:lnTo>
                        <a:pt x="30257" y="10888"/>
                      </a:lnTo>
                      <a:cubicBezTo>
                        <a:pt x="30218" y="10927"/>
                        <a:pt x="30237" y="11027"/>
                        <a:pt x="30277" y="11166"/>
                      </a:cubicBezTo>
                      <a:cubicBezTo>
                        <a:pt x="30297" y="11246"/>
                        <a:pt x="30337" y="11325"/>
                        <a:pt x="30377" y="11425"/>
                      </a:cubicBezTo>
                      <a:cubicBezTo>
                        <a:pt x="30417" y="11524"/>
                        <a:pt x="30476" y="11643"/>
                        <a:pt x="30516" y="11763"/>
                      </a:cubicBezTo>
                      <a:cubicBezTo>
                        <a:pt x="30735" y="12240"/>
                        <a:pt x="31033" y="12917"/>
                        <a:pt x="31332" y="13712"/>
                      </a:cubicBezTo>
                      <a:cubicBezTo>
                        <a:pt x="31351" y="13772"/>
                        <a:pt x="31371" y="13812"/>
                        <a:pt x="31371" y="13852"/>
                      </a:cubicBezTo>
                      <a:cubicBezTo>
                        <a:pt x="31371" y="13871"/>
                        <a:pt x="31351" y="13871"/>
                        <a:pt x="31351" y="13891"/>
                      </a:cubicBezTo>
                      <a:cubicBezTo>
                        <a:pt x="31252" y="14031"/>
                        <a:pt x="31133" y="14170"/>
                        <a:pt x="31033" y="14309"/>
                      </a:cubicBezTo>
                      <a:cubicBezTo>
                        <a:pt x="30974" y="14389"/>
                        <a:pt x="30914" y="14468"/>
                        <a:pt x="30854" y="14548"/>
                      </a:cubicBezTo>
                      <a:cubicBezTo>
                        <a:pt x="30814" y="14607"/>
                        <a:pt x="30775" y="14667"/>
                        <a:pt x="30735" y="14727"/>
                      </a:cubicBezTo>
                      <a:cubicBezTo>
                        <a:pt x="30715" y="14687"/>
                        <a:pt x="30695" y="14647"/>
                        <a:pt x="30675" y="14627"/>
                      </a:cubicBezTo>
                      <a:cubicBezTo>
                        <a:pt x="30476" y="14269"/>
                        <a:pt x="30257" y="13971"/>
                        <a:pt x="30058" y="13712"/>
                      </a:cubicBezTo>
                      <a:cubicBezTo>
                        <a:pt x="30098" y="13633"/>
                        <a:pt x="30098" y="13553"/>
                        <a:pt x="30118" y="13493"/>
                      </a:cubicBezTo>
                      <a:cubicBezTo>
                        <a:pt x="30158" y="13354"/>
                        <a:pt x="30158" y="13275"/>
                        <a:pt x="30138" y="13255"/>
                      </a:cubicBezTo>
                      <a:lnTo>
                        <a:pt x="30118" y="13255"/>
                      </a:lnTo>
                      <a:cubicBezTo>
                        <a:pt x="30078" y="13275"/>
                        <a:pt x="30039" y="13314"/>
                        <a:pt x="29959" y="13414"/>
                      </a:cubicBezTo>
                      <a:cubicBezTo>
                        <a:pt x="29939" y="13434"/>
                        <a:pt x="29919" y="13454"/>
                        <a:pt x="29899" y="13493"/>
                      </a:cubicBezTo>
                      <a:cubicBezTo>
                        <a:pt x="29800" y="13354"/>
                        <a:pt x="29700" y="13255"/>
                        <a:pt x="29601" y="13155"/>
                      </a:cubicBezTo>
                      <a:cubicBezTo>
                        <a:pt x="29330" y="12848"/>
                        <a:pt x="29141" y="12672"/>
                        <a:pt x="29079" y="12672"/>
                      </a:cubicBezTo>
                      <a:cubicBezTo>
                        <a:pt x="29072" y="12672"/>
                        <a:pt x="29067" y="12674"/>
                        <a:pt x="29064" y="12678"/>
                      </a:cubicBezTo>
                      <a:cubicBezTo>
                        <a:pt x="29024" y="12757"/>
                        <a:pt x="29104" y="12996"/>
                        <a:pt x="29243" y="13374"/>
                      </a:cubicBezTo>
                      <a:cubicBezTo>
                        <a:pt x="29322" y="13553"/>
                        <a:pt x="29402" y="13792"/>
                        <a:pt x="29501" y="14050"/>
                      </a:cubicBezTo>
                      <a:cubicBezTo>
                        <a:pt x="29223" y="14488"/>
                        <a:pt x="28885" y="15065"/>
                        <a:pt x="28567" y="15781"/>
                      </a:cubicBezTo>
                      <a:cubicBezTo>
                        <a:pt x="28467" y="15980"/>
                        <a:pt x="28387" y="16199"/>
                        <a:pt x="28288" y="16398"/>
                      </a:cubicBezTo>
                      <a:cubicBezTo>
                        <a:pt x="28248" y="16517"/>
                        <a:pt x="28208" y="16617"/>
                        <a:pt x="28169" y="16736"/>
                      </a:cubicBezTo>
                      <a:cubicBezTo>
                        <a:pt x="28109" y="16855"/>
                        <a:pt x="28069" y="16955"/>
                        <a:pt x="28029" y="17074"/>
                      </a:cubicBezTo>
                      <a:cubicBezTo>
                        <a:pt x="27870" y="17552"/>
                        <a:pt x="27731" y="18029"/>
                        <a:pt x="27612" y="18546"/>
                      </a:cubicBezTo>
                      <a:cubicBezTo>
                        <a:pt x="27552" y="18805"/>
                        <a:pt x="27512" y="19063"/>
                        <a:pt x="27453" y="19322"/>
                      </a:cubicBezTo>
                      <a:cubicBezTo>
                        <a:pt x="27413" y="19581"/>
                        <a:pt x="27373" y="19839"/>
                        <a:pt x="27353" y="20118"/>
                      </a:cubicBezTo>
                      <a:cubicBezTo>
                        <a:pt x="27353" y="20177"/>
                        <a:pt x="27353" y="20237"/>
                        <a:pt x="27353" y="20317"/>
                      </a:cubicBezTo>
                      <a:lnTo>
                        <a:pt x="26915" y="20615"/>
                      </a:lnTo>
                      <a:cubicBezTo>
                        <a:pt x="26935" y="20317"/>
                        <a:pt x="26975" y="19998"/>
                        <a:pt x="26995" y="19680"/>
                      </a:cubicBezTo>
                      <a:cubicBezTo>
                        <a:pt x="27035" y="19481"/>
                        <a:pt x="27055" y="19282"/>
                        <a:pt x="27075" y="19083"/>
                      </a:cubicBezTo>
                      <a:cubicBezTo>
                        <a:pt x="27114" y="18884"/>
                        <a:pt x="27154" y="18685"/>
                        <a:pt x="27174" y="18506"/>
                      </a:cubicBezTo>
                      <a:cubicBezTo>
                        <a:pt x="27194" y="18407"/>
                        <a:pt x="27214" y="18308"/>
                        <a:pt x="27234" y="18208"/>
                      </a:cubicBezTo>
                      <a:cubicBezTo>
                        <a:pt x="27254" y="18128"/>
                        <a:pt x="27273" y="18029"/>
                        <a:pt x="27293" y="17949"/>
                      </a:cubicBezTo>
                      <a:cubicBezTo>
                        <a:pt x="27333" y="17770"/>
                        <a:pt x="27373" y="17591"/>
                        <a:pt x="27413" y="17412"/>
                      </a:cubicBezTo>
                      <a:cubicBezTo>
                        <a:pt x="27453" y="17253"/>
                        <a:pt x="27492" y="17074"/>
                        <a:pt x="27532" y="16915"/>
                      </a:cubicBezTo>
                      <a:cubicBezTo>
                        <a:pt x="27552" y="16835"/>
                        <a:pt x="27572" y="16776"/>
                        <a:pt x="27592" y="16696"/>
                      </a:cubicBezTo>
                      <a:cubicBezTo>
                        <a:pt x="27612" y="16617"/>
                        <a:pt x="27651" y="16537"/>
                        <a:pt x="27671" y="16477"/>
                      </a:cubicBezTo>
                      <a:cubicBezTo>
                        <a:pt x="27711" y="16338"/>
                        <a:pt x="27751" y="16199"/>
                        <a:pt x="27791" y="16080"/>
                      </a:cubicBezTo>
                      <a:cubicBezTo>
                        <a:pt x="27811" y="16020"/>
                        <a:pt x="27830" y="15960"/>
                        <a:pt x="27830" y="15900"/>
                      </a:cubicBezTo>
                      <a:cubicBezTo>
                        <a:pt x="27850" y="15841"/>
                        <a:pt x="27870" y="15781"/>
                        <a:pt x="27890" y="15741"/>
                      </a:cubicBezTo>
                      <a:cubicBezTo>
                        <a:pt x="28029" y="15324"/>
                        <a:pt x="28109" y="15065"/>
                        <a:pt x="28069" y="15045"/>
                      </a:cubicBezTo>
                      <a:lnTo>
                        <a:pt x="28049" y="15045"/>
                      </a:lnTo>
                      <a:cubicBezTo>
                        <a:pt x="27970" y="15045"/>
                        <a:pt x="27791" y="15224"/>
                        <a:pt x="27532" y="15542"/>
                      </a:cubicBezTo>
                      <a:cubicBezTo>
                        <a:pt x="27492" y="15582"/>
                        <a:pt x="27453" y="15622"/>
                        <a:pt x="27413" y="15662"/>
                      </a:cubicBezTo>
                      <a:cubicBezTo>
                        <a:pt x="27373" y="15721"/>
                        <a:pt x="27333" y="15781"/>
                        <a:pt x="27293" y="15821"/>
                      </a:cubicBezTo>
                      <a:cubicBezTo>
                        <a:pt x="27214" y="15940"/>
                        <a:pt x="27134" y="16060"/>
                        <a:pt x="27055" y="16179"/>
                      </a:cubicBezTo>
                      <a:cubicBezTo>
                        <a:pt x="27035" y="16219"/>
                        <a:pt x="27015" y="16239"/>
                        <a:pt x="26995" y="16278"/>
                      </a:cubicBezTo>
                      <a:cubicBezTo>
                        <a:pt x="27035" y="16060"/>
                        <a:pt x="27075" y="15841"/>
                        <a:pt x="27114" y="15642"/>
                      </a:cubicBezTo>
                      <a:cubicBezTo>
                        <a:pt x="27214" y="15224"/>
                        <a:pt x="27333" y="14826"/>
                        <a:pt x="27433" y="14448"/>
                      </a:cubicBezTo>
                      <a:cubicBezTo>
                        <a:pt x="27930" y="12976"/>
                        <a:pt x="28586" y="11982"/>
                        <a:pt x="28507" y="11922"/>
                      </a:cubicBezTo>
                      <a:lnTo>
                        <a:pt x="28487" y="11922"/>
                      </a:lnTo>
                      <a:cubicBezTo>
                        <a:pt x="28447" y="11922"/>
                        <a:pt x="28387" y="11962"/>
                        <a:pt x="28308" y="12021"/>
                      </a:cubicBezTo>
                      <a:cubicBezTo>
                        <a:pt x="28248" y="12061"/>
                        <a:pt x="28169" y="12121"/>
                        <a:pt x="28089" y="12181"/>
                      </a:cubicBezTo>
                      <a:cubicBezTo>
                        <a:pt x="28029" y="12240"/>
                        <a:pt x="27930" y="12320"/>
                        <a:pt x="27850" y="12419"/>
                      </a:cubicBezTo>
                      <a:cubicBezTo>
                        <a:pt x="27492" y="12757"/>
                        <a:pt x="27015" y="13314"/>
                        <a:pt x="26577" y="14050"/>
                      </a:cubicBezTo>
                      <a:cubicBezTo>
                        <a:pt x="26358" y="14428"/>
                        <a:pt x="26159" y="14826"/>
                        <a:pt x="25980" y="15284"/>
                      </a:cubicBezTo>
                      <a:cubicBezTo>
                        <a:pt x="25881" y="15503"/>
                        <a:pt x="25801" y="15721"/>
                        <a:pt x="25722" y="15960"/>
                      </a:cubicBezTo>
                      <a:cubicBezTo>
                        <a:pt x="25662" y="16199"/>
                        <a:pt x="25583" y="16438"/>
                        <a:pt x="25523" y="16676"/>
                      </a:cubicBezTo>
                      <a:cubicBezTo>
                        <a:pt x="25384" y="17174"/>
                        <a:pt x="25304" y="17671"/>
                        <a:pt x="25244" y="18168"/>
                      </a:cubicBezTo>
                      <a:cubicBezTo>
                        <a:pt x="25185" y="18685"/>
                        <a:pt x="25165" y="19183"/>
                        <a:pt x="25165" y="19660"/>
                      </a:cubicBezTo>
                      <a:cubicBezTo>
                        <a:pt x="25185" y="20038"/>
                        <a:pt x="25205" y="20396"/>
                        <a:pt x="25244" y="20754"/>
                      </a:cubicBezTo>
                      <a:lnTo>
                        <a:pt x="25125" y="20734"/>
                      </a:lnTo>
                      <a:cubicBezTo>
                        <a:pt x="25085" y="20993"/>
                        <a:pt x="25065" y="21232"/>
                        <a:pt x="25026" y="21490"/>
                      </a:cubicBezTo>
                      <a:cubicBezTo>
                        <a:pt x="25026" y="21530"/>
                        <a:pt x="25026" y="21590"/>
                        <a:pt x="25026" y="21649"/>
                      </a:cubicBezTo>
                      <a:lnTo>
                        <a:pt x="24946" y="21510"/>
                      </a:lnTo>
                      <a:cubicBezTo>
                        <a:pt x="24847" y="20953"/>
                        <a:pt x="24767" y="20337"/>
                        <a:pt x="24707" y="19700"/>
                      </a:cubicBezTo>
                      <a:cubicBezTo>
                        <a:pt x="24628" y="18924"/>
                        <a:pt x="24588" y="18109"/>
                        <a:pt x="24548" y="17293"/>
                      </a:cubicBezTo>
                      <a:cubicBezTo>
                        <a:pt x="24508" y="16477"/>
                        <a:pt x="24508" y="15682"/>
                        <a:pt x="24528" y="14966"/>
                      </a:cubicBezTo>
                      <a:cubicBezTo>
                        <a:pt x="24548" y="14269"/>
                        <a:pt x="24588" y="13673"/>
                        <a:pt x="24628" y="13235"/>
                      </a:cubicBezTo>
                      <a:cubicBezTo>
                        <a:pt x="24668" y="12797"/>
                        <a:pt x="24707" y="12539"/>
                        <a:pt x="24668" y="12519"/>
                      </a:cubicBezTo>
                      <a:lnTo>
                        <a:pt x="24648" y="12519"/>
                      </a:lnTo>
                      <a:cubicBezTo>
                        <a:pt x="24568" y="12539"/>
                        <a:pt x="24409" y="12757"/>
                        <a:pt x="24230" y="13116"/>
                      </a:cubicBezTo>
                      <a:cubicBezTo>
                        <a:pt x="24031" y="13513"/>
                        <a:pt x="23792" y="14110"/>
                        <a:pt x="23593" y="14826"/>
                      </a:cubicBezTo>
                      <a:cubicBezTo>
                        <a:pt x="23494" y="15145"/>
                        <a:pt x="23414" y="15503"/>
                        <a:pt x="23355" y="15861"/>
                      </a:cubicBezTo>
                      <a:cubicBezTo>
                        <a:pt x="23275" y="16040"/>
                        <a:pt x="23195" y="16219"/>
                        <a:pt x="23116" y="16398"/>
                      </a:cubicBezTo>
                      <a:cubicBezTo>
                        <a:pt x="22997" y="16736"/>
                        <a:pt x="22897" y="17074"/>
                        <a:pt x="22798" y="17452"/>
                      </a:cubicBezTo>
                      <a:cubicBezTo>
                        <a:pt x="22698" y="17810"/>
                        <a:pt x="22619" y="18208"/>
                        <a:pt x="22579" y="18606"/>
                      </a:cubicBezTo>
                      <a:cubicBezTo>
                        <a:pt x="22539" y="18765"/>
                        <a:pt x="22539" y="18924"/>
                        <a:pt x="22519" y="19083"/>
                      </a:cubicBezTo>
                      <a:cubicBezTo>
                        <a:pt x="22499" y="18546"/>
                        <a:pt x="22499" y="18009"/>
                        <a:pt x="22539" y="17472"/>
                      </a:cubicBezTo>
                      <a:cubicBezTo>
                        <a:pt x="22579" y="16418"/>
                        <a:pt x="22718" y="15403"/>
                        <a:pt x="22917" y="14528"/>
                      </a:cubicBezTo>
                      <a:cubicBezTo>
                        <a:pt x="23295" y="12757"/>
                        <a:pt x="23852" y="11524"/>
                        <a:pt x="23772" y="11484"/>
                      </a:cubicBezTo>
                      <a:lnTo>
                        <a:pt x="23752" y="11484"/>
                      </a:lnTo>
                      <a:cubicBezTo>
                        <a:pt x="23713" y="11504"/>
                        <a:pt x="23653" y="11544"/>
                        <a:pt x="23573" y="11643"/>
                      </a:cubicBezTo>
                      <a:cubicBezTo>
                        <a:pt x="23514" y="11703"/>
                        <a:pt x="23454" y="11763"/>
                        <a:pt x="23375" y="11862"/>
                      </a:cubicBezTo>
                      <a:cubicBezTo>
                        <a:pt x="23295" y="11942"/>
                        <a:pt x="23235" y="12061"/>
                        <a:pt x="23136" y="12161"/>
                      </a:cubicBezTo>
                      <a:cubicBezTo>
                        <a:pt x="22917" y="12499"/>
                        <a:pt x="22638" y="12917"/>
                        <a:pt x="22380" y="13434"/>
                      </a:cubicBezTo>
                      <a:cubicBezTo>
                        <a:pt x="22559" y="12837"/>
                        <a:pt x="22738" y="12320"/>
                        <a:pt x="22877" y="11922"/>
                      </a:cubicBezTo>
                      <a:cubicBezTo>
                        <a:pt x="22937" y="11803"/>
                        <a:pt x="22977" y="11663"/>
                        <a:pt x="23016" y="11564"/>
                      </a:cubicBezTo>
                      <a:cubicBezTo>
                        <a:pt x="23056" y="11464"/>
                        <a:pt x="23096" y="11365"/>
                        <a:pt x="23116" y="11285"/>
                      </a:cubicBezTo>
                      <a:cubicBezTo>
                        <a:pt x="23176" y="11146"/>
                        <a:pt x="23195" y="11047"/>
                        <a:pt x="23176" y="11047"/>
                      </a:cubicBezTo>
                      <a:cubicBezTo>
                        <a:pt x="23173" y="11044"/>
                        <a:pt x="23169" y="11043"/>
                        <a:pt x="23165" y="11043"/>
                      </a:cubicBezTo>
                      <a:cubicBezTo>
                        <a:pt x="23134" y="11043"/>
                        <a:pt x="23061" y="11099"/>
                        <a:pt x="22957" y="11186"/>
                      </a:cubicBezTo>
                      <a:cubicBezTo>
                        <a:pt x="22897" y="11246"/>
                        <a:pt x="22837" y="11325"/>
                        <a:pt x="22758" y="11405"/>
                      </a:cubicBezTo>
                      <a:cubicBezTo>
                        <a:pt x="22678" y="11504"/>
                        <a:pt x="22599" y="11604"/>
                        <a:pt x="22519" y="11723"/>
                      </a:cubicBezTo>
                      <a:cubicBezTo>
                        <a:pt x="22261" y="12081"/>
                        <a:pt x="21942" y="12539"/>
                        <a:pt x="21644" y="13116"/>
                      </a:cubicBezTo>
                      <a:cubicBezTo>
                        <a:pt x="21485" y="12459"/>
                        <a:pt x="21306" y="11822"/>
                        <a:pt x="21067" y="11265"/>
                      </a:cubicBezTo>
                      <a:cubicBezTo>
                        <a:pt x="20948" y="11007"/>
                        <a:pt x="20848" y="10748"/>
                        <a:pt x="20729" y="10510"/>
                      </a:cubicBezTo>
                      <a:cubicBezTo>
                        <a:pt x="20669" y="10390"/>
                        <a:pt x="20609" y="10291"/>
                        <a:pt x="20550" y="10171"/>
                      </a:cubicBezTo>
                      <a:cubicBezTo>
                        <a:pt x="20470" y="10072"/>
                        <a:pt x="20411" y="9953"/>
                        <a:pt x="20351" y="9853"/>
                      </a:cubicBezTo>
                      <a:cubicBezTo>
                        <a:pt x="20291" y="9754"/>
                        <a:pt x="20231" y="9654"/>
                        <a:pt x="20172" y="9575"/>
                      </a:cubicBezTo>
                      <a:cubicBezTo>
                        <a:pt x="20112" y="9475"/>
                        <a:pt x="20052" y="9396"/>
                        <a:pt x="19993" y="9296"/>
                      </a:cubicBezTo>
                      <a:cubicBezTo>
                        <a:pt x="19933" y="9217"/>
                        <a:pt x="19873" y="9137"/>
                        <a:pt x="19814" y="9057"/>
                      </a:cubicBezTo>
                      <a:cubicBezTo>
                        <a:pt x="19754" y="8978"/>
                        <a:pt x="19714" y="8918"/>
                        <a:pt x="19655" y="8858"/>
                      </a:cubicBezTo>
                      <a:cubicBezTo>
                        <a:pt x="19595" y="8779"/>
                        <a:pt x="19535" y="8719"/>
                        <a:pt x="19495" y="8640"/>
                      </a:cubicBezTo>
                      <a:cubicBezTo>
                        <a:pt x="19834" y="8103"/>
                        <a:pt x="20192" y="7605"/>
                        <a:pt x="20391" y="6969"/>
                      </a:cubicBezTo>
                      <a:cubicBezTo>
                        <a:pt x="20689" y="6014"/>
                        <a:pt x="20609" y="4979"/>
                        <a:pt x="20828" y="4025"/>
                      </a:cubicBezTo>
                      <a:cubicBezTo>
                        <a:pt x="20928" y="3766"/>
                        <a:pt x="21027" y="3507"/>
                        <a:pt x="21107" y="3229"/>
                      </a:cubicBezTo>
                      <a:cubicBezTo>
                        <a:pt x="21130" y="3126"/>
                        <a:pt x="21054" y="3069"/>
                        <a:pt x="20975" y="3069"/>
                      </a:cubicBezTo>
                      <a:cubicBezTo>
                        <a:pt x="20916" y="3069"/>
                        <a:pt x="20854" y="3101"/>
                        <a:pt x="20828" y="3169"/>
                      </a:cubicBezTo>
                      <a:cubicBezTo>
                        <a:pt x="20749" y="3328"/>
                        <a:pt x="20689" y="3507"/>
                        <a:pt x="20649" y="3666"/>
                      </a:cubicBezTo>
                      <a:cubicBezTo>
                        <a:pt x="19973" y="5497"/>
                        <a:pt x="18779" y="7187"/>
                        <a:pt x="18501" y="9097"/>
                      </a:cubicBezTo>
                      <a:cubicBezTo>
                        <a:pt x="18381" y="8560"/>
                        <a:pt x="18262" y="8023"/>
                        <a:pt x="18103" y="7506"/>
                      </a:cubicBezTo>
                      <a:cubicBezTo>
                        <a:pt x="17606" y="5576"/>
                        <a:pt x="16850" y="3766"/>
                        <a:pt x="16213" y="1896"/>
                      </a:cubicBezTo>
                      <a:cubicBezTo>
                        <a:pt x="16014" y="1339"/>
                        <a:pt x="15835" y="722"/>
                        <a:pt x="15776" y="126"/>
                      </a:cubicBezTo>
                      <a:cubicBezTo>
                        <a:pt x="15776" y="52"/>
                        <a:pt x="15715" y="1"/>
                        <a:pt x="1565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35" name="Google Shape;2335;p47"/>
                <p:cNvGrpSpPr/>
                <p:nvPr/>
              </p:nvGrpSpPr>
              <p:grpSpPr>
                <a:xfrm>
                  <a:off x="1647461" y="3937402"/>
                  <a:ext cx="7635546" cy="1097989"/>
                  <a:chOff x="1677975" y="3583600"/>
                  <a:chExt cx="4433600" cy="637550"/>
                </a:xfrm>
              </p:grpSpPr>
              <p:sp>
                <p:nvSpPr>
                  <p:cNvPr id="2336" name="Google Shape;2336;p47"/>
                  <p:cNvSpPr/>
                  <p:nvPr/>
                </p:nvSpPr>
                <p:spPr>
                  <a:xfrm>
                    <a:off x="1677975" y="3630675"/>
                    <a:ext cx="3306575" cy="59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263" h="23619" extrusionOk="0">
                        <a:moveTo>
                          <a:pt x="16770" y="4542"/>
                        </a:moveTo>
                        <a:cubicBezTo>
                          <a:pt x="16790" y="4601"/>
                          <a:pt x="16810" y="4681"/>
                          <a:pt x="16850" y="4761"/>
                        </a:cubicBezTo>
                        <a:cubicBezTo>
                          <a:pt x="16810" y="4681"/>
                          <a:pt x="16770" y="4621"/>
                          <a:pt x="16730" y="4542"/>
                        </a:cubicBezTo>
                        <a:close/>
                        <a:moveTo>
                          <a:pt x="114761" y="5616"/>
                        </a:moveTo>
                        <a:cubicBezTo>
                          <a:pt x="114761" y="5616"/>
                          <a:pt x="114781" y="5636"/>
                          <a:pt x="114801" y="5636"/>
                        </a:cubicBezTo>
                        <a:cubicBezTo>
                          <a:pt x="114761" y="5696"/>
                          <a:pt x="114722" y="5775"/>
                          <a:pt x="114682" y="5835"/>
                        </a:cubicBezTo>
                        <a:cubicBezTo>
                          <a:pt x="114702" y="5775"/>
                          <a:pt x="114742" y="5696"/>
                          <a:pt x="114761" y="5616"/>
                        </a:cubicBezTo>
                        <a:close/>
                        <a:moveTo>
                          <a:pt x="77403" y="7406"/>
                        </a:moveTo>
                        <a:cubicBezTo>
                          <a:pt x="77443" y="7486"/>
                          <a:pt x="77463" y="7565"/>
                          <a:pt x="77502" y="7625"/>
                        </a:cubicBezTo>
                        <a:cubicBezTo>
                          <a:pt x="77463" y="7565"/>
                          <a:pt x="77423" y="7486"/>
                          <a:pt x="77383" y="7406"/>
                        </a:cubicBezTo>
                        <a:close/>
                        <a:moveTo>
                          <a:pt x="33301" y="10848"/>
                        </a:moveTo>
                        <a:cubicBezTo>
                          <a:pt x="33321" y="10927"/>
                          <a:pt x="33361" y="11007"/>
                          <a:pt x="33381" y="11086"/>
                        </a:cubicBezTo>
                        <a:cubicBezTo>
                          <a:pt x="33341" y="11007"/>
                          <a:pt x="33301" y="10927"/>
                          <a:pt x="33261" y="10868"/>
                        </a:cubicBezTo>
                        <a:cubicBezTo>
                          <a:pt x="33281" y="10868"/>
                          <a:pt x="33281" y="10868"/>
                          <a:pt x="33301" y="10848"/>
                        </a:cubicBezTo>
                        <a:close/>
                        <a:moveTo>
                          <a:pt x="87250" y="11882"/>
                        </a:moveTo>
                        <a:lnTo>
                          <a:pt x="87250" y="11882"/>
                        </a:lnTo>
                        <a:cubicBezTo>
                          <a:pt x="87409" y="12081"/>
                          <a:pt x="87588" y="12260"/>
                          <a:pt x="87787" y="12419"/>
                        </a:cubicBezTo>
                        <a:cubicBezTo>
                          <a:pt x="87827" y="12459"/>
                          <a:pt x="87867" y="12499"/>
                          <a:pt x="87926" y="12539"/>
                        </a:cubicBezTo>
                        <a:cubicBezTo>
                          <a:pt x="87807" y="12718"/>
                          <a:pt x="87707" y="12917"/>
                          <a:pt x="87608" y="13116"/>
                        </a:cubicBezTo>
                        <a:cubicBezTo>
                          <a:pt x="87508" y="12698"/>
                          <a:pt x="87389" y="12280"/>
                          <a:pt x="87250" y="11882"/>
                        </a:cubicBezTo>
                        <a:close/>
                        <a:moveTo>
                          <a:pt x="88483" y="12936"/>
                        </a:moveTo>
                        <a:cubicBezTo>
                          <a:pt x="88523" y="12956"/>
                          <a:pt x="88543" y="12976"/>
                          <a:pt x="88583" y="12996"/>
                        </a:cubicBezTo>
                        <a:cubicBezTo>
                          <a:pt x="88503" y="13135"/>
                          <a:pt x="88424" y="13275"/>
                          <a:pt x="88344" y="13434"/>
                        </a:cubicBezTo>
                        <a:cubicBezTo>
                          <a:pt x="88384" y="13255"/>
                          <a:pt x="88443" y="13096"/>
                          <a:pt x="88483" y="12936"/>
                        </a:cubicBezTo>
                        <a:close/>
                        <a:moveTo>
                          <a:pt x="121406" y="13155"/>
                        </a:moveTo>
                        <a:cubicBezTo>
                          <a:pt x="121425" y="13175"/>
                          <a:pt x="121445" y="13175"/>
                          <a:pt x="121445" y="13195"/>
                        </a:cubicBezTo>
                        <a:cubicBezTo>
                          <a:pt x="121406" y="13275"/>
                          <a:pt x="121366" y="13354"/>
                          <a:pt x="121326" y="13434"/>
                        </a:cubicBezTo>
                        <a:cubicBezTo>
                          <a:pt x="121346" y="13354"/>
                          <a:pt x="121386" y="13255"/>
                          <a:pt x="121406" y="13155"/>
                        </a:cubicBezTo>
                        <a:close/>
                        <a:moveTo>
                          <a:pt x="47146" y="12777"/>
                        </a:moveTo>
                        <a:cubicBezTo>
                          <a:pt x="47166" y="12897"/>
                          <a:pt x="47186" y="12996"/>
                          <a:pt x="47206" y="13096"/>
                        </a:cubicBezTo>
                        <a:cubicBezTo>
                          <a:pt x="47226" y="13235"/>
                          <a:pt x="47246" y="13374"/>
                          <a:pt x="47266" y="13493"/>
                        </a:cubicBezTo>
                        <a:cubicBezTo>
                          <a:pt x="47206" y="13414"/>
                          <a:pt x="47146" y="13334"/>
                          <a:pt x="47087" y="13275"/>
                        </a:cubicBezTo>
                        <a:cubicBezTo>
                          <a:pt x="47106" y="13096"/>
                          <a:pt x="47126" y="12936"/>
                          <a:pt x="47146" y="12777"/>
                        </a:cubicBezTo>
                        <a:close/>
                        <a:moveTo>
                          <a:pt x="3263" y="13593"/>
                        </a:moveTo>
                        <a:lnTo>
                          <a:pt x="3263" y="13593"/>
                        </a:lnTo>
                        <a:cubicBezTo>
                          <a:pt x="3323" y="13653"/>
                          <a:pt x="3402" y="13712"/>
                          <a:pt x="3482" y="13772"/>
                        </a:cubicBezTo>
                        <a:cubicBezTo>
                          <a:pt x="3502" y="13852"/>
                          <a:pt x="3522" y="13931"/>
                          <a:pt x="3561" y="14011"/>
                        </a:cubicBezTo>
                        <a:cubicBezTo>
                          <a:pt x="3462" y="13871"/>
                          <a:pt x="3362" y="13732"/>
                          <a:pt x="3263" y="13593"/>
                        </a:cubicBezTo>
                        <a:close/>
                        <a:moveTo>
                          <a:pt x="8634" y="10708"/>
                        </a:moveTo>
                        <a:cubicBezTo>
                          <a:pt x="8654" y="10828"/>
                          <a:pt x="8654" y="10947"/>
                          <a:pt x="8674" y="11086"/>
                        </a:cubicBezTo>
                        <a:cubicBezTo>
                          <a:pt x="8753" y="11643"/>
                          <a:pt x="8833" y="12419"/>
                          <a:pt x="8873" y="13295"/>
                        </a:cubicBezTo>
                        <a:cubicBezTo>
                          <a:pt x="8873" y="13334"/>
                          <a:pt x="8873" y="13374"/>
                          <a:pt x="8873" y="13414"/>
                        </a:cubicBezTo>
                        <a:cubicBezTo>
                          <a:pt x="8793" y="13613"/>
                          <a:pt x="8734" y="13832"/>
                          <a:pt x="8694" y="14031"/>
                        </a:cubicBezTo>
                        <a:cubicBezTo>
                          <a:pt x="8594" y="13295"/>
                          <a:pt x="8435" y="12539"/>
                          <a:pt x="8216" y="11822"/>
                        </a:cubicBezTo>
                        <a:cubicBezTo>
                          <a:pt x="8236" y="11703"/>
                          <a:pt x="8236" y="11584"/>
                          <a:pt x="8236" y="11464"/>
                        </a:cubicBezTo>
                        <a:cubicBezTo>
                          <a:pt x="8296" y="11265"/>
                          <a:pt x="8375" y="11086"/>
                          <a:pt x="8475" y="10888"/>
                        </a:cubicBezTo>
                        <a:cubicBezTo>
                          <a:pt x="8574" y="10888"/>
                          <a:pt x="8634" y="10808"/>
                          <a:pt x="8634" y="10708"/>
                        </a:cubicBezTo>
                        <a:close/>
                        <a:moveTo>
                          <a:pt x="80356" y="14617"/>
                        </a:moveTo>
                        <a:cubicBezTo>
                          <a:pt x="80353" y="14627"/>
                          <a:pt x="80350" y="14637"/>
                          <a:pt x="80347" y="14647"/>
                        </a:cubicBezTo>
                        <a:cubicBezTo>
                          <a:pt x="80347" y="14638"/>
                          <a:pt x="80352" y="14628"/>
                          <a:pt x="80356" y="14617"/>
                        </a:cubicBezTo>
                        <a:close/>
                        <a:moveTo>
                          <a:pt x="49016" y="13354"/>
                        </a:moveTo>
                        <a:cubicBezTo>
                          <a:pt x="49016" y="13374"/>
                          <a:pt x="48996" y="13394"/>
                          <a:pt x="48996" y="13414"/>
                        </a:cubicBezTo>
                        <a:cubicBezTo>
                          <a:pt x="48857" y="13752"/>
                          <a:pt x="48718" y="14170"/>
                          <a:pt x="48559" y="14667"/>
                        </a:cubicBezTo>
                        <a:cubicBezTo>
                          <a:pt x="48579" y="14548"/>
                          <a:pt x="48598" y="14409"/>
                          <a:pt x="48598" y="14289"/>
                        </a:cubicBezTo>
                        <a:cubicBezTo>
                          <a:pt x="48618" y="14170"/>
                          <a:pt x="48618" y="14050"/>
                          <a:pt x="48638" y="13931"/>
                        </a:cubicBezTo>
                        <a:cubicBezTo>
                          <a:pt x="48638" y="13832"/>
                          <a:pt x="48658" y="13732"/>
                          <a:pt x="48678" y="13613"/>
                        </a:cubicBezTo>
                        <a:cubicBezTo>
                          <a:pt x="48777" y="13533"/>
                          <a:pt x="48897" y="13434"/>
                          <a:pt x="49016" y="13354"/>
                        </a:cubicBezTo>
                        <a:close/>
                        <a:moveTo>
                          <a:pt x="96918" y="12797"/>
                        </a:moveTo>
                        <a:cubicBezTo>
                          <a:pt x="97037" y="13076"/>
                          <a:pt x="97156" y="13394"/>
                          <a:pt x="97276" y="13712"/>
                        </a:cubicBezTo>
                        <a:cubicBezTo>
                          <a:pt x="97296" y="13772"/>
                          <a:pt x="97316" y="13812"/>
                          <a:pt x="97335" y="13852"/>
                        </a:cubicBezTo>
                        <a:cubicBezTo>
                          <a:pt x="97316" y="13871"/>
                          <a:pt x="97316" y="13871"/>
                          <a:pt x="97296" y="13891"/>
                        </a:cubicBezTo>
                        <a:cubicBezTo>
                          <a:pt x="97196" y="14031"/>
                          <a:pt x="97097" y="14170"/>
                          <a:pt x="96977" y="14309"/>
                        </a:cubicBezTo>
                        <a:cubicBezTo>
                          <a:pt x="96918" y="14389"/>
                          <a:pt x="96858" y="14468"/>
                          <a:pt x="96818" y="14548"/>
                        </a:cubicBezTo>
                        <a:cubicBezTo>
                          <a:pt x="96778" y="14607"/>
                          <a:pt x="96719" y="14667"/>
                          <a:pt x="96679" y="14727"/>
                        </a:cubicBezTo>
                        <a:cubicBezTo>
                          <a:pt x="96659" y="14687"/>
                          <a:pt x="96639" y="14647"/>
                          <a:pt x="96639" y="14627"/>
                        </a:cubicBezTo>
                        <a:cubicBezTo>
                          <a:pt x="96420" y="14269"/>
                          <a:pt x="96221" y="13971"/>
                          <a:pt x="96023" y="13712"/>
                        </a:cubicBezTo>
                        <a:cubicBezTo>
                          <a:pt x="96042" y="13633"/>
                          <a:pt x="96062" y="13553"/>
                          <a:pt x="96082" y="13493"/>
                        </a:cubicBezTo>
                        <a:cubicBezTo>
                          <a:pt x="96381" y="13295"/>
                          <a:pt x="96659" y="13056"/>
                          <a:pt x="96918" y="12797"/>
                        </a:cubicBezTo>
                        <a:close/>
                        <a:moveTo>
                          <a:pt x="11459" y="13275"/>
                        </a:moveTo>
                        <a:cubicBezTo>
                          <a:pt x="11339" y="13553"/>
                          <a:pt x="11220" y="13852"/>
                          <a:pt x="11101" y="14170"/>
                        </a:cubicBezTo>
                        <a:cubicBezTo>
                          <a:pt x="10981" y="14488"/>
                          <a:pt x="10862" y="14826"/>
                          <a:pt x="10763" y="15204"/>
                        </a:cubicBezTo>
                        <a:cubicBezTo>
                          <a:pt x="10763" y="15184"/>
                          <a:pt x="10763" y="15164"/>
                          <a:pt x="10763" y="15145"/>
                        </a:cubicBezTo>
                        <a:cubicBezTo>
                          <a:pt x="10743" y="15105"/>
                          <a:pt x="10743" y="15085"/>
                          <a:pt x="10743" y="15045"/>
                        </a:cubicBezTo>
                        <a:cubicBezTo>
                          <a:pt x="10723" y="14985"/>
                          <a:pt x="10723" y="14926"/>
                          <a:pt x="10703" y="14866"/>
                        </a:cubicBezTo>
                        <a:cubicBezTo>
                          <a:pt x="10703" y="14806"/>
                          <a:pt x="10683" y="14747"/>
                          <a:pt x="10683" y="14667"/>
                        </a:cubicBezTo>
                        <a:cubicBezTo>
                          <a:pt x="10683" y="14647"/>
                          <a:pt x="10663" y="14607"/>
                          <a:pt x="10663" y="14568"/>
                        </a:cubicBezTo>
                        <a:cubicBezTo>
                          <a:pt x="10663" y="14568"/>
                          <a:pt x="10663" y="14548"/>
                          <a:pt x="10663" y="14548"/>
                        </a:cubicBezTo>
                        <a:cubicBezTo>
                          <a:pt x="10643" y="14428"/>
                          <a:pt x="10603" y="14309"/>
                          <a:pt x="10584" y="14210"/>
                        </a:cubicBezTo>
                        <a:cubicBezTo>
                          <a:pt x="10564" y="14150"/>
                          <a:pt x="10564" y="14090"/>
                          <a:pt x="10544" y="14031"/>
                        </a:cubicBezTo>
                        <a:cubicBezTo>
                          <a:pt x="10544" y="13991"/>
                          <a:pt x="10524" y="13951"/>
                          <a:pt x="10524" y="13891"/>
                        </a:cubicBezTo>
                        <a:lnTo>
                          <a:pt x="10504" y="13891"/>
                        </a:lnTo>
                        <a:cubicBezTo>
                          <a:pt x="10822" y="13673"/>
                          <a:pt x="11160" y="13493"/>
                          <a:pt x="11459" y="13275"/>
                        </a:cubicBezTo>
                        <a:close/>
                        <a:moveTo>
                          <a:pt x="43426" y="13553"/>
                        </a:moveTo>
                        <a:lnTo>
                          <a:pt x="43426" y="13553"/>
                        </a:lnTo>
                        <a:cubicBezTo>
                          <a:pt x="43526" y="13593"/>
                          <a:pt x="43645" y="13613"/>
                          <a:pt x="43765" y="13653"/>
                        </a:cubicBezTo>
                        <a:cubicBezTo>
                          <a:pt x="43924" y="13692"/>
                          <a:pt x="44103" y="13712"/>
                          <a:pt x="44262" y="13732"/>
                        </a:cubicBezTo>
                        <a:cubicBezTo>
                          <a:pt x="44202" y="13871"/>
                          <a:pt x="44142" y="14011"/>
                          <a:pt x="44103" y="14170"/>
                        </a:cubicBezTo>
                        <a:cubicBezTo>
                          <a:pt x="43983" y="14488"/>
                          <a:pt x="43864" y="14826"/>
                          <a:pt x="43745" y="15204"/>
                        </a:cubicBezTo>
                        <a:cubicBezTo>
                          <a:pt x="43745" y="15184"/>
                          <a:pt x="43745" y="15164"/>
                          <a:pt x="43745" y="15145"/>
                        </a:cubicBezTo>
                        <a:cubicBezTo>
                          <a:pt x="43745" y="15125"/>
                          <a:pt x="43725" y="15085"/>
                          <a:pt x="43725" y="15045"/>
                        </a:cubicBezTo>
                        <a:cubicBezTo>
                          <a:pt x="43725" y="14985"/>
                          <a:pt x="43705" y="14926"/>
                          <a:pt x="43705" y="14866"/>
                        </a:cubicBezTo>
                        <a:cubicBezTo>
                          <a:pt x="43685" y="14806"/>
                          <a:pt x="43685" y="14747"/>
                          <a:pt x="43665" y="14667"/>
                        </a:cubicBezTo>
                        <a:cubicBezTo>
                          <a:pt x="43665" y="14647"/>
                          <a:pt x="43665" y="14607"/>
                          <a:pt x="43645" y="14568"/>
                        </a:cubicBezTo>
                        <a:cubicBezTo>
                          <a:pt x="43645" y="14568"/>
                          <a:pt x="43645" y="14548"/>
                          <a:pt x="43645" y="14548"/>
                        </a:cubicBezTo>
                        <a:cubicBezTo>
                          <a:pt x="43625" y="14428"/>
                          <a:pt x="43605" y="14309"/>
                          <a:pt x="43585" y="14210"/>
                        </a:cubicBezTo>
                        <a:cubicBezTo>
                          <a:pt x="43566" y="14150"/>
                          <a:pt x="43546" y="14090"/>
                          <a:pt x="43546" y="14031"/>
                        </a:cubicBezTo>
                        <a:cubicBezTo>
                          <a:pt x="43526" y="13991"/>
                          <a:pt x="43526" y="13951"/>
                          <a:pt x="43506" y="13891"/>
                        </a:cubicBezTo>
                        <a:cubicBezTo>
                          <a:pt x="43506" y="13871"/>
                          <a:pt x="43486" y="13832"/>
                          <a:pt x="43486" y="13792"/>
                        </a:cubicBezTo>
                        <a:cubicBezTo>
                          <a:pt x="43486" y="13792"/>
                          <a:pt x="43486" y="13772"/>
                          <a:pt x="43466" y="13772"/>
                        </a:cubicBezTo>
                        <a:cubicBezTo>
                          <a:pt x="43466" y="13692"/>
                          <a:pt x="43446" y="13613"/>
                          <a:pt x="43426" y="13553"/>
                        </a:cubicBezTo>
                        <a:close/>
                        <a:moveTo>
                          <a:pt x="18461" y="12897"/>
                        </a:moveTo>
                        <a:lnTo>
                          <a:pt x="18461" y="12897"/>
                        </a:lnTo>
                        <a:cubicBezTo>
                          <a:pt x="18441" y="13374"/>
                          <a:pt x="18381" y="13852"/>
                          <a:pt x="18302" y="14309"/>
                        </a:cubicBezTo>
                        <a:cubicBezTo>
                          <a:pt x="18242" y="14687"/>
                          <a:pt x="18163" y="15045"/>
                          <a:pt x="18063" y="15403"/>
                        </a:cubicBezTo>
                        <a:cubicBezTo>
                          <a:pt x="18143" y="14767"/>
                          <a:pt x="18242" y="14130"/>
                          <a:pt x="18342" y="13553"/>
                        </a:cubicBezTo>
                        <a:cubicBezTo>
                          <a:pt x="18381" y="13334"/>
                          <a:pt x="18421" y="13116"/>
                          <a:pt x="18461" y="12897"/>
                        </a:cubicBezTo>
                        <a:close/>
                        <a:moveTo>
                          <a:pt x="97713" y="15005"/>
                        </a:moveTo>
                        <a:cubicBezTo>
                          <a:pt x="97753" y="15164"/>
                          <a:pt x="97793" y="15304"/>
                          <a:pt x="97833" y="15463"/>
                        </a:cubicBezTo>
                        <a:cubicBezTo>
                          <a:pt x="97733" y="15483"/>
                          <a:pt x="97634" y="15483"/>
                          <a:pt x="97514" y="15483"/>
                        </a:cubicBezTo>
                        <a:cubicBezTo>
                          <a:pt x="97554" y="15423"/>
                          <a:pt x="97574" y="15363"/>
                          <a:pt x="97594" y="15284"/>
                        </a:cubicBezTo>
                        <a:cubicBezTo>
                          <a:pt x="97634" y="15204"/>
                          <a:pt x="97654" y="15125"/>
                          <a:pt x="97694" y="15025"/>
                        </a:cubicBezTo>
                        <a:cubicBezTo>
                          <a:pt x="97694" y="15025"/>
                          <a:pt x="97694" y="15005"/>
                          <a:pt x="97713" y="15005"/>
                        </a:cubicBezTo>
                        <a:close/>
                        <a:moveTo>
                          <a:pt x="124867" y="15423"/>
                        </a:moveTo>
                        <a:cubicBezTo>
                          <a:pt x="124847" y="15463"/>
                          <a:pt x="124827" y="15503"/>
                          <a:pt x="124807" y="15562"/>
                        </a:cubicBezTo>
                        <a:cubicBezTo>
                          <a:pt x="124807" y="15523"/>
                          <a:pt x="124827" y="15483"/>
                          <a:pt x="124827" y="15443"/>
                        </a:cubicBezTo>
                        <a:cubicBezTo>
                          <a:pt x="124847" y="15443"/>
                          <a:pt x="124847" y="15423"/>
                          <a:pt x="124867" y="15423"/>
                        </a:cubicBezTo>
                        <a:close/>
                        <a:moveTo>
                          <a:pt x="95724" y="14866"/>
                        </a:moveTo>
                        <a:cubicBezTo>
                          <a:pt x="95724" y="14906"/>
                          <a:pt x="95744" y="14946"/>
                          <a:pt x="95764" y="15005"/>
                        </a:cubicBezTo>
                        <a:cubicBezTo>
                          <a:pt x="95824" y="15184"/>
                          <a:pt x="95863" y="15383"/>
                          <a:pt x="95923" y="15602"/>
                        </a:cubicBezTo>
                        <a:cubicBezTo>
                          <a:pt x="95784" y="15602"/>
                          <a:pt x="95645" y="15622"/>
                          <a:pt x="95525" y="15622"/>
                        </a:cubicBezTo>
                        <a:cubicBezTo>
                          <a:pt x="95585" y="15363"/>
                          <a:pt x="95645" y="15105"/>
                          <a:pt x="95724" y="14866"/>
                        </a:cubicBezTo>
                        <a:close/>
                        <a:moveTo>
                          <a:pt x="45654" y="13772"/>
                        </a:moveTo>
                        <a:cubicBezTo>
                          <a:pt x="45774" y="13792"/>
                          <a:pt x="45893" y="13792"/>
                          <a:pt x="46012" y="13812"/>
                        </a:cubicBezTo>
                        <a:cubicBezTo>
                          <a:pt x="45853" y="14409"/>
                          <a:pt x="45714" y="15085"/>
                          <a:pt x="45634" y="15801"/>
                        </a:cubicBezTo>
                        <a:cubicBezTo>
                          <a:pt x="45555" y="15761"/>
                          <a:pt x="45495" y="15741"/>
                          <a:pt x="45416" y="15721"/>
                        </a:cubicBezTo>
                        <a:cubicBezTo>
                          <a:pt x="45435" y="15304"/>
                          <a:pt x="45475" y="14866"/>
                          <a:pt x="45495" y="14488"/>
                        </a:cubicBezTo>
                        <a:cubicBezTo>
                          <a:pt x="45495" y="14448"/>
                          <a:pt x="45495" y="14409"/>
                          <a:pt x="45495" y="14389"/>
                        </a:cubicBezTo>
                        <a:cubicBezTo>
                          <a:pt x="45515" y="14170"/>
                          <a:pt x="45535" y="13971"/>
                          <a:pt x="45555" y="13772"/>
                        </a:cubicBezTo>
                        <a:close/>
                        <a:moveTo>
                          <a:pt x="95366" y="13832"/>
                        </a:moveTo>
                        <a:cubicBezTo>
                          <a:pt x="95386" y="13911"/>
                          <a:pt x="95426" y="13971"/>
                          <a:pt x="95446" y="14050"/>
                        </a:cubicBezTo>
                        <a:cubicBezTo>
                          <a:pt x="95167" y="14488"/>
                          <a:pt x="94849" y="15065"/>
                          <a:pt x="94531" y="15741"/>
                        </a:cubicBezTo>
                        <a:cubicBezTo>
                          <a:pt x="94272" y="15801"/>
                          <a:pt x="94033" y="15841"/>
                          <a:pt x="93795" y="15900"/>
                        </a:cubicBezTo>
                        <a:cubicBezTo>
                          <a:pt x="93814" y="15841"/>
                          <a:pt x="93834" y="15781"/>
                          <a:pt x="93854" y="15741"/>
                        </a:cubicBezTo>
                        <a:cubicBezTo>
                          <a:pt x="93993" y="15324"/>
                          <a:pt x="94053" y="15065"/>
                          <a:pt x="94013" y="15045"/>
                        </a:cubicBezTo>
                        <a:lnTo>
                          <a:pt x="93993" y="15045"/>
                        </a:lnTo>
                        <a:cubicBezTo>
                          <a:pt x="93934" y="15045"/>
                          <a:pt x="93735" y="15224"/>
                          <a:pt x="93476" y="15542"/>
                        </a:cubicBezTo>
                        <a:cubicBezTo>
                          <a:pt x="93437" y="15582"/>
                          <a:pt x="93397" y="15622"/>
                          <a:pt x="93357" y="15662"/>
                        </a:cubicBezTo>
                        <a:cubicBezTo>
                          <a:pt x="93317" y="15721"/>
                          <a:pt x="93297" y="15781"/>
                          <a:pt x="93257" y="15821"/>
                        </a:cubicBezTo>
                        <a:cubicBezTo>
                          <a:pt x="93178" y="15920"/>
                          <a:pt x="93118" y="16020"/>
                          <a:pt x="93039" y="16119"/>
                        </a:cubicBezTo>
                        <a:cubicBezTo>
                          <a:pt x="93019" y="16139"/>
                          <a:pt x="92999" y="16139"/>
                          <a:pt x="92959" y="16159"/>
                        </a:cubicBezTo>
                        <a:cubicBezTo>
                          <a:pt x="92999" y="15980"/>
                          <a:pt x="93039" y="15801"/>
                          <a:pt x="93078" y="15642"/>
                        </a:cubicBezTo>
                        <a:cubicBezTo>
                          <a:pt x="93158" y="15224"/>
                          <a:pt x="93277" y="14826"/>
                          <a:pt x="93397" y="14448"/>
                        </a:cubicBezTo>
                        <a:cubicBezTo>
                          <a:pt x="93437" y="14329"/>
                          <a:pt x="93476" y="14210"/>
                          <a:pt x="93516" y="14110"/>
                        </a:cubicBezTo>
                        <a:cubicBezTo>
                          <a:pt x="93974" y="14090"/>
                          <a:pt x="94451" y="14090"/>
                          <a:pt x="94909" y="13971"/>
                        </a:cubicBezTo>
                        <a:cubicBezTo>
                          <a:pt x="95068" y="13951"/>
                          <a:pt x="95227" y="13891"/>
                          <a:pt x="95366" y="13832"/>
                        </a:cubicBezTo>
                        <a:close/>
                        <a:moveTo>
                          <a:pt x="50926" y="12041"/>
                        </a:moveTo>
                        <a:lnTo>
                          <a:pt x="50926" y="12041"/>
                        </a:lnTo>
                        <a:cubicBezTo>
                          <a:pt x="50767" y="12419"/>
                          <a:pt x="50588" y="12837"/>
                          <a:pt x="50409" y="13314"/>
                        </a:cubicBezTo>
                        <a:cubicBezTo>
                          <a:pt x="50110" y="14130"/>
                          <a:pt x="49812" y="15085"/>
                          <a:pt x="49613" y="16099"/>
                        </a:cubicBezTo>
                        <a:cubicBezTo>
                          <a:pt x="49474" y="16159"/>
                          <a:pt x="49334" y="16239"/>
                          <a:pt x="49195" y="16298"/>
                        </a:cubicBezTo>
                        <a:cubicBezTo>
                          <a:pt x="49215" y="16060"/>
                          <a:pt x="49255" y="15821"/>
                          <a:pt x="49275" y="15582"/>
                        </a:cubicBezTo>
                        <a:cubicBezTo>
                          <a:pt x="49334" y="14747"/>
                          <a:pt x="49394" y="14011"/>
                          <a:pt x="49394" y="13493"/>
                        </a:cubicBezTo>
                        <a:cubicBezTo>
                          <a:pt x="49414" y="13334"/>
                          <a:pt x="49414" y="13195"/>
                          <a:pt x="49414" y="13076"/>
                        </a:cubicBezTo>
                        <a:cubicBezTo>
                          <a:pt x="49891" y="12757"/>
                          <a:pt x="50429" y="12459"/>
                          <a:pt x="50886" y="12101"/>
                        </a:cubicBezTo>
                        <a:cubicBezTo>
                          <a:pt x="50906" y="12081"/>
                          <a:pt x="50906" y="12061"/>
                          <a:pt x="50926" y="12041"/>
                        </a:cubicBezTo>
                        <a:close/>
                        <a:moveTo>
                          <a:pt x="52398" y="15980"/>
                        </a:moveTo>
                        <a:cubicBezTo>
                          <a:pt x="52358" y="16099"/>
                          <a:pt x="52298" y="16199"/>
                          <a:pt x="52239" y="16318"/>
                        </a:cubicBezTo>
                        <a:cubicBezTo>
                          <a:pt x="52239" y="16318"/>
                          <a:pt x="52239" y="16298"/>
                          <a:pt x="52239" y="16298"/>
                        </a:cubicBezTo>
                        <a:cubicBezTo>
                          <a:pt x="52298" y="16199"/>
                          <a:pt x="52358" y="16080"/>
                          <a:pt x="52398" y="15980"/>
                        </a:cubicBezTo>
                        <a:close/>
                        <a:moveTo>
                          <a:pt x="36026" y="14966"/>
                        </a:moveTo>
                        <a:cubicBezTo>
                          <a:pt x="36185" y="15403"/>
                          <a:pt x="36325" y="15861"/>
                          <a:pt x="36444" y="16358"/>
                        </a:cubicBezTo>
                        <a:cubicBezTo>
                          <a:pt x="36424" y="16318"/>
                          <a:pt x="36404" y="16278"/>
                          <a:pt x="36364" y="16239"/>
                        </a:cubicBezTo>
                        <a:cubicBezTo>
                          <a:pt x="36166" y="15900"/>
                          <a:pt x="35967" y="15622"/>
                          <a:pt x="35768" y="15363"/>
                        </a:cubicBezTo>
                        <a:cubicBezTo>
                          <a:pt x="35847" y="15244"/>
                          <a:pt x="35927" y="15125"/>
                          <a:pt x="35986" y="15005"/>
                        </a:cubicBezTo>
                        <a:cubicBezTo>
                          <a:pt x="36006" y="15005"/>
                          <a:pt x="36006" y="14985"/>
                          <a:pt x="36026" y="14966"/>
                        </a:cubicBezTo>
                        <a:close/>
                        <a:moveTo>
                          <a:pt x="4715" y="14389"/>
                        </a:moveTo>
                        <a:lnTo>
                          <a:pt x="4715" y="14389"/>
                        </a:lnTo>
                        <a:cubicBezTo>
                          <a:pt x="4775" y="14409"/>
                          <a:pt x="4835" y="14409"/>
                          <a:pt x="4894" y="14428"/>
                        </a:cubicBezTo>
                        <a:cubicBezTo>
                          <a:pt x="5232" y="14508"/>
                          <a:pt x="5571" y="14528"/>
                          <a:pt x="5909" y="14548"/>
                        </a:cubicBezTo>
                        <a:cubicBezTo>
                          <a:pt x="5929" y="14568"/>
                          <a:pt x="5929" y="14607"/>
                          <a:pt x="5949" y="14627"/>
                        </a:cubicBezTo>
                        <a:cubicBezTo>
                          <a:pt x="5968" y="14727"/>
                          <a:pt x="5988" y="14806"/>
                          <a:pt x="6008" y="14906"/>
                        </a:cubicBezTo>
                        <a:cubicBezTo>
                          <a:pt x="6048" y="15005"/>
                          <a:pt x="6068" y="15105"/>
                          <a:pt x="6088" y="15204"/>
                        </a:cubicBezTo>
                        <a:cubicBezTo>
                          <a:pt x="6128" y="15403"/>
                          <a:pt x="6187" y="15602"/>
                          <a:pt x="6227" y="15801"/>
                        </a:cubicBezTo>
                        <a:cubicBezTo>
                          <a:pt x="6267" y="16000"/>
                          <a:pt x="6307" y="16219"/>
                          <a:pt x="6346" y="16438"/>
                        </a:cubicBezTo>
                        <a:cubicBezTo>
                          <a:pt x="6307" y="16438"/>
                          <a:pt x="6267" y="16418"/>
                          <a:pt x="6227" y="16418"/>
                        </a:cubicBezTo>
                        <a:cubicBezTo>
                          <a:pt x="5968" y="16338"/>
                          <a:pt x="5710" y="16278"/>
                          <a:pt x="5451" y="16239"/>
                        </a:cubicBezTo>
                        <a:cubicBezTo>
                          <a:pt x="5232" y="15582"/>
                          <a:pt x="4994" y="14946"/>
                          <a:pt x="4715" y="14389"/>
                        </a:cubicBezTo>
                        <a:close/>
                        <a:moveTo>
                          <a:pt x="89160" y="13354"/>
                        </a:moveTo>
                        <a:cubicBezTo>
                          <a:pt x="89398" y="13513"/>
                          <a:pt x="89637" y="13673"/>
                          <a:pt x="89856" y="13852"/>
                        </a:cubicBezTo>
                        <a:cubicBezTo>
                          <a:pt x="89756" y="14130"/>
                          <a:pt x="89637" y="14468"/>
                          <a:pt x="89538" y="14826"/>
                        </a:cubicBezTo>
                        <a:cubicBezTo>
                          <a:pt x="89458" y="15145"/>
                          <a:pt x="89378" y="15503"/>
                          <a:pt x="89299" y="15861"/>
                        </a:cubicBezTo>
                        <a:cubicBezTo>
                          <a:pt x="89219" y="16040"/>
                          <a:pt x="89140" y="16219"/>
                          <a:pt x="89080" y="16398"/>
                        </a:cubicBezTo>
                        <a:cubicBezTo>
                          <a:pt x="89060" y="16418"/>
                          <a:pt x="89060" y="16418"/>
                          <a:pt x="89060" y="16438"/>
                        </a:cubicBezTo>
                        <a:cubicBezTo>
                          <a:pt x="88901" y="16358"/>
                          <a:pt x="88742" y="16298"/>
                          <a:pt x="88583" y="16219"/>
                        </a:cubicBezTo>
                        <a:cubicBezTo>
                          <a:pt x="88662" y="15622"/>
                          <a:pt x="88762" y="15045"/>
                          <a:pt x="88861" y="14528"/>
                        </a:cubicBezTo>
                        <a:cubicBezTo>
                          <a:pt x="88961" y="14110"/>
                          <a:pt x="89060" y="13712"/>
                          <a:pt x="89160" y="13354"/>
                        </a:cubicBezTo>
                        <a:close/>
                        <a:moveTo>
                          <a:pt x="29760" y="14866"/>
                        </a:moveTo>
                        <a:cubicBezTo>
                          <a:pt x="29780" y="14906"/>
                          <a:pt x="29800" y="14946"/>
                          <a:pt x="29800" y="15005"/>
                        </a:cubicBezTo>
                        <a:cubicBezTo>
                          <a:pt x="29879" y="15284"/>
                          <a:pt x="29959" y="15582"/>
                          <a:pt x="30039" y="15881"/>
                        </a:cubicBezTo>
                        <a:cubicBezTo>
                          <a:pt x="29999" y="15980"/>
                          <a:pt x="29959" y="16060"/>
                          <a:pt x="29919" y="16159"/>
                        </a:cubicBezTo>
                        <a:cubicBezTo>
                          <a:pt x="29860" y="16259"/>
                          <a:pt x="29820" y="16358"/>
                          <a:pt x="29780" y="16457"/>
                        </a:cubicBezTo>
                        <a:cubicBezTo>
                          <a:pt x="29760" y="16497"/>
                          <a:pt x="29740" y="16517"/>
                          <a:pt x="29740" y="16557"/>
                        </a:cubicBezTo>
                        <a:cubicBezTo>
                          <a:pt x="29621" y="16457"/>
                          <a:pt x="29501" y="16378"/>
                          <a:pt x="29402" y="16318"/>
                        </a:cubicBezTo>
                        <a:cubicBezTo>
                          <a:pt x="29422" y="16239"/>
                          <a:pt x="29442" y="16159"/>
                          <a:pt x="29462" y="16099"/>
                        </a:cubicBezTo>
                        <a:cubicBezTo>
                          <a:pt x="29561" y="15642"/>
                          <a:pt x="29661" y="15224"/>
                          <a:pt x="29760" y="14866"/>
                        </a:cubicBezTo>
                        <a:close/>
                        <a:moveTo>
                          <a:pt x="62742" y="14906"/>
                        </a:moveTo>
                        <a:cubicBezTo>
                          <a:pt x="62742" y="14946"/>
                          <a:pt x="62762" y="14966"/>
                          <a:pt x="62762" y="15005"/>
                        </a:cubicBezTo>
                        <a:cubicBezTo>
                          <a:pt x="62861" y="15284"/>
                          <a:pt x="62941" y="15602"/>
                          <a:pt x="63021" y="15920"/>
                        </a:cubicBezTo>
                        <a:cubicBezTo>
                          <a:pt x="62981" y="16000"/>
                          <a:pt x="62941" y="16080"/>
                          <a:pt x="62901" y="16159"/>
                        </a:cubicBezTo>
                        <a:cubicBezTo>
                          <a:pt x="62861" y="16259"/>
                          <a:pt x="62802" y="16358"/>
                          <a:pt x="62762" y="16457"/>
                        </a:cubicBezTo>
                        <a:cubicBezTo>
                          <a:pt x="62742" y="16497"/>
                          <a:pt x="62742" y="16537"/>
                          <a:pt x="62722" y="16577"/>
                        </a:cubicBezTo>
                        <a:cubicBezTo>
                          <a:pt x="62603" y="16477"/>
                          <a:pt x="62503" y="16398"/>
                          <a:pt x="62384" y="16338"/>
                        </a:cubicBezTo>
                        <a:cubicBezTo>
                          <a:pt x="62404" y="16259"/>
                          <a:pt x="62424" y="16179"/>
                          <a:pt x="62444" y="16099"/>
                        </a:cubicBezTo>
                        <a:cubicBezTo>
                          <a:pt x="62543" y="15662"/>
                          <a:pt x="62643" y="15264"/>
                          <a:pt x="62742" y="14906"/>
                        </a:cubicBezTo>
                        <a:close/>
                        <a:moveTo>
                          <a:pt x="86255" y="16298"/>
                        </a:moveTo>
                        <a:lnTo>
                          <a:pt x="86255" y="16298"/>
                        </a:lnTo>
                        <a:cubicBezTo>
                          <a:pt x="86315" y="16418"/>
                          <a:pt x="86355" y="16517"/>
                          <a:pt x="86414" y="16617"/>
                        </a:cubicBezTo>
                        <a:cubicBezTo>
                          <a:pt x="86355" y="16517"/>
                          <a:pt x="86295" y="16418"/>
                          <a:pt x="86255" y="16298"/>
                        </a:cubicBezTo>
                        <a:close/>
                        <a:moveTo>
                          <a:pt x="122082" y="13633"/>
                        </a:moveTo>
                        <a:cubicBezTo>
                          <a:pt x="122301" y="13772"/>
                          <a:pt x="122539" y="13911"/>
                          <a:pt x="122778" y="14070"/>
                        </a:cubicBezTo>
                        <a:cubicBezTo>
                          <a:pt x="122699" y="14289"/>
                          <a:pt x="122619" y="14548"/>
                          <a:pt x="122539" y="14826"/>
                        </a:cubicBezTo>
                        <a:cubicBezTo>
                          <a:pt x="122440" y="15145"/>
                          <a:pt x="122360" y="15503"/>
                          <a:pt x="122301" y="15861"/>
                        </a:cubicBezTo>
                        <a:cubicBezTo>
                          <a:pt x="122221" y="16040"/>
                          <a:pt x="122142" y="16219"/>
                          <a:pt x="122062" y="16398"/>
                        </a:cubicBezTo>
                        <a:cubicBezTo>
                          <a:pt x="122022" y="16537"/>
                          <a:pt x="121963" y="16676"/>
                          <a:pt x="121923" y="16796"/>
                        </a:cubicBezTo>
                        <a:cubicBezTo>
                          <a:pt x="121803" y="16756"/>
                          <a:pt x="121664" y="16696"/>
                          <a:pt x="121545" y="16637"/>
                        </a:cubicBezTo>
                        <a:cubicBezTo>
                          <a:pt x="121605" y="15881"/>
                          <a:pt x="121724" y="15164"/>
                          <a:pt x="121863" y="14528"/>
                        </a:cubicBezTo>
                        <a:cubicBezTo>
                          <a:pt x="121923" y="14210"/>
                          <a:pt x="122002" y="13911"/>
                          <a:pt x="122082" y="13633"/>
                        </a:cubicBezTo>
                        <a:close/>
                        <a:moveTo>
                          <a:pt x="128050" y="14707"/>
                        </a:moveTo>
                        <a:lnTo>
                          <a:pt x="128050" y="14707"/>
                        </a:lnTo>
                        <a:cubicBezTo>
                          <a:pt x="127871" y="15025"/>
                          <a:pt x="127692" y="15383"/>
                          <a:pt x="127493" y="15781"/>
                        </a:cubicBezTo>
                        <a:cubicBezTo>
                          <a:pt x="127413" y="15980"/>
                          <a:pt x="127314" y="16199"/>
                          <a:pt x="127234" y="16398"/>
                        </a:cubicBezTo>
                        <a:cubicBezTo>
                          <a:pt x="127194" y="16477"/>
                          <a:pt x="127174" y="16537"/>
                          <a:pt x="127155" y="16617"/>
                        </a:cubicBezTo>
                        <a:lnTo>
                          <a:pt x="127115" y="16617"/>
                        </a:lnTo>
                        <a:cubicBezTo>
                          <a:pt x="126916" y="16676"/>
                          <a:pt x="126717" y="16736"/>
                          <a:pt x="126498" y="16816"/>
                        </a:cubicBezTo>
                        <a:cubicBezTo>
                          <a:pt x="126518" y="16776"/>
                          <a:pt x="126538" y="16736"/>
                          <a:pt x="126538" y="16696"/>
                        </a:cubicBezTo>
                        <a:cubicBezTo>
                          <a:pt x="126558" y="16617"/>
                          <a:pt x="126578" y="16537"/>
                          <a:pt x="126598" y="16477"/>
                        </a:cubicBezTo>
                        <a:cubicBezTo>
                          <a:pt x="126657" y="16338"/>
                          <a:pt x="126697" y="16199"/>
                          <a:pt x="126737" y="16080"/>
                        </a:cubicBezTo>
                        <a:cubicBezTo>
                          <a:pt x="126737" y="16020"/>
                          <a:pt x="126757" y="15960"/>
                          <a:pt x="126777" y="15900"/>
                        </a:cubicBezTo>
                        <a:cubicBezTo>
                          <a:pt x="126797" y="15841"/>
                          <a:pt x="126816" y="15781"/>
                          <a:pt x="126836" y="15741"/>
                        </a:cubicBezTo>
                        <a:cubicBezTo>
                          <a:pt x="126976" y="15324"/>
                          <a:pt x="127035" y="15065"/>
                          <a:pt x="127015" y="15045"/>
                        </a:cubicBezTo>
                        <a:lnTo>
                          <a:pt x="126995" y="15045"/>
                        </a:lnTo>
                        <a:cubicBezTo>
                          <a:pt x="126916" y="15045"/>
                          <a:pt x="126737" y="15224"/>
                          <a:pt x="126458" y="15542"/>
                        </a:cubicBezTo>
                        <a:cubicBezTo>
                          <a:pt x="126438" y="15582"/>
                          <a:pt x="126399" y="15622"/>
                          <a:pt x="126359" y="15662"/>
                        </a:cubicBezTo>
                        <a:cubicBezTo>
                          <a:pt x="126319" y="15721"/>
                          <a:pt x="126279" y="15781"/>
                          <a:pt x="126240" y="15821"/>
                        </a:cubicBezTo>
                        <a:cubicBezTo>
                          <a:pt x="126160" y="15940"/>
                          <a:pt x="126080" y="16060"/>
                          <a:pt x="125981" y="16179"/>
                        </a:cubicBezTo>
                        <a:cubicBezTo>
                          <a:pt x="125981" y="16219"/>
                          <a:pt x="125961" y="16239"/>
                          <a:pt x="125941" y="16278"/>
                        </a:cubicBezTo>
                        <a:cubicBezTo>
                          <a:pt x="125981" y="16060"/>
                          <a:pt x="126001" y="15841"/>
                          <a:pt x="126060" y="15642"/>
                        </a:cubicBezTo>
                        <a:cubicBezTo>
                          <a:pt x="126120" y="15343"/>
                          <a:pt x="126200" y="15065"/>
                          <a:pt x="126279" y="14786"/>
                        </a:cubicBezTo>
                        <a:lnTo>
                          <a:pt x="126538" y="14786"/>
                        </a:lnTo>
                        <a:cubicBezTo>
                          <a:pt x="127035" y="14767"/>
                          <a:pt x="127552" y="14786"/>
                          <a:pt x="128050" y="14707"/>
                        </a:cubicBezTo>
                        <a:close/>
                        <a:moveTo>
                          <a:pt x="31749" y="15005"/>
                        </a:moveTo>
                        <a:cubicBezTo>
                          <a:pt x="31889" y="15443"/>
                          <a:pt x="32008" y="15900"/>
                          <a:pt x="32127" y="16378"/>
                        </a:cubicBezTo>
                        <a:cubicBezTo>
                          <a:pt x="32147" y="16457"/>
                          <a:pt x="32167" y="16537"/>
                          <a:pt x="32167" y="16637"/>
                        </a:cubicBezTo>
                        <a:cubicBezTo>
                          <a:pt x="32147" y="16696"/>
                          <a:pt x="32127" y="16776"/>
                          <a:pt x="32107" y="16875"/>
                        </a:cubicBezTo>
                        <a:cubicBezTo>
                          <a:pt x="32048" y="17094"/>
                          <a:pt x="31988" y="17373"/>
                          <a:pt x="31928" y="17691"/>
                        </a:cubicBezTo>
                        <a:cubicBezTo>
                          <a:pt x="31869" y="17412"/>
                          <a:pt x="31789" y="17134"/>
                          <a:pt x="31690" y="16875"/>
                        </a:cubicBezTo>
                        <a:cubicBezTo>
                          <a:pt x="31610" y="16577"/>
                          <a:pt x="31491" y="16298"/>
                          <a:pt x="31371" y="16020"/>
                        </a:cubicBezTo>
                        <a:cubicBezTo>
                          <a:pt x="31391" y="15960"/>
                          <a:pt x="31431" y="15881"/>
                          <a:pt x="31451" y="15821"/>
                        </a:cubicBezTo>
                        <a:cubicBezTo>
                          <a:pt x="31511" y="15642"/>
                          <a:pt x="31590" y="15463"/>
                          <a:pt x="31650" y="15284"/>
                        </a:cubicBezTo>
                        <a:cubicBezTo>
                          <a:pt x="31670" y="15204"/>
                          <a:pt x="31710" y="15125"/>
                          <a:pt x="31749" y="15025"/>
                        </a:cubicBezTo>
                        <a:cubicBezTo>
                          <a:pt x="31749" y="15025"/>
                          <a:pt x="31749" y="15005"/>
                          <a:pt x="31749" y="15005"/>
                        </a:cubicBezTo>
                        <a:close/>
                        <a:moveTo>
                          <a:pt x="64731" y="15045"/>
                        </a:moveTo>
                        <a:cubicBezTo>
                          <a:pt x="64851" y="15483"/>
                          <a:pt x="64970" y="15920"/>
                          <a:pt x="65089" y="16378"/>
                        </a:cubicBezTo>
                        <a:cubicBezTo>
                          <a:pt x="65109" y="16457"/>
                          <a:pt x="65129" y="16537"/>
                          <a:pt x="65149" y="16637"/>
                        </a:cubicBezTo>
                        <a:cubicBezTo>
                          <a:pt x="65109" y="16696"/>
                          <a:pt x="65089" y="16776"/>
                          <a:pt x="65070" y="16875"/>
                        </a:cubicBezTo>
                        <a:cubicBezTo>
                          <a:pt x="65010" y="17094"/>
                          <a:pt x="64950" y="17373"/>
                          <a:pt x="64891" y="17691"/>
                        </a:cubicBezTo>
                        <a:cubicBezTo>
                          <a:pt x="64831" y="17412"/>
                          <a:pt x="64751" y="17134"/>
                          <a:pt x="64652" y="16875"/>
                        </a:cubicBezTo>
                        <a:cubicBezTo>
                          <a:pt x="64572" y="16597"/>
                          <a:pt x="64473" y="16318"/>
                          <a:pt x="64353" y="16060"/>
                        </a:cubicBezTo>
                        <a:cubicBezTo>
                          <a:pt x="64373" y="15980"/>
                          <a:pt x="64413" y="15900"/>
                          <a:pt x="64433" y="15821"/>
                        </a:cubicBezTo>
                        <a:cubicBezTo>
                          <a:pt x="64493" y="15642"/>
                          <a:pt x="64572" y="15463"/>
                          <a:pt x="64632" y="15284"/>
                        </a:cubicBezTo>
                        <a:cubicBezTo>
                          <a:pt x="64672" y="15204"/>
                          <a:pt x="64692" y="15125"/>
                          <a:pt x="64731" y="15045"/>
                        </a:cubicBezTo>
                        <a:close/>
                        <a:moveTo>
                          <a:pt x="98091" y="16418"/>
                        </a:moveTo>
                        <a:cubicBezTo>
                          <a:pt x="98091" y="16497"/>
                          <a:pt x="98111" y="16557"/>
                          <a:pt x="98131" y="16637"/>
                        </a:cubicBezTo>
                        <a:cubicBezTo>
                          <a:pt x="98111" y="16696"/>
                          <a:pt x="98071" y="16776"/>
                          <a:pt x="98052" y="16875"/>
                        </a:cubicBezTo>
                        <a:cubicBezTo>
                          <a:pt x="97992" y="17094"/>
                          <a:pt x="97932" y="17373"/>
                          <a:pt x="97892" y="17691"/>
                        </a:cubicBezTo>
                        <a:cubicBezTo>
                          <a:pt x="97813" y="17432"/>
                          <a:pt x="97733" y="17154"/>
                          <a:pt x="97654" y="16895"/>
                        </a:cubicBezTo>
                        <a:cubicBezTo>
                          <a:pt x="97793" y="16736"/>
                          <a:pt x="97952" y="16577"/>
                          <a:pt x="98091" y="16418"/>
                        </a:cubicBezTo>
                        <a:close/>
                        <a:moveTo>
                          <a:pt x="92482" y="14150"/>
                        </a:moveTo>
                        <a:lnTo>
                          <a:pt x="92482" y="14150"/>
                        </a:lnTo>
                        <a:cubicBezTo>
                          <a:pt x="92283" y="14508"/>
                          <a:pt x="92084" y="14866"/>
                          <a:pt x="91925" y="15284"/>
                        </a:cubicBezTo>
                        <a:cubicBezTo>
                          <a:pt x="91845" y="15503"/>
                          <a:pt x="91766" y="15721"/>
                          <a:pt x="91686" y="15960"/>
                        </a:cubicBezTo>
                        <a:cubicBezTo>
                          <a:pt x="91606" y="16199"/>
                          <a:pt x="91527" y="16438"/>
                          <a:pt x="91467" y="16676"/>
                        </a:cubicBezTo>
                        <a:cubicBezTo>
                          <a:pt x="91407" y="16935"/>
                          <a:pt x="91348" y="17194"/>
                          <a:pt x="91308" y="17452"/>
                        </a:cubicBezTo>
                        <a:cubicBezTo>
                          <a:pt x="91248" y="17552"/>
                          <a:pt x="91209" y="17631"/>
                          <a:pt x="91169" y="17731"/>
                        </a:cubicBezTo>
                        <a:cubicBezTo>
                          <a:pt x="91149" y="16736"/>
                          <a:pt x="91169" y="15761"/>
                          <a:pt x="91268" y="14786"/>
                        </a:cubicBezTo>
                        <a:cubicBezTo>
                          <a:pt x="91547" y="14607"/>
                          <a:pt x="91746" y="14369"/>
                          <a:pt x="92064" y="14269"/>
                        </a:cubicBezTo>
                        <a:cubicBezTo>
                          <a:pt x="92203" y="14210"/>
                          <a:pt x="92342" y="14190"/>
                          <a:pt x="92482" y="14150"/>
                        </a:cubicBezTo>
                        <a:close/>
                        <a:moveTo>
                          <a:pt x="90492" y="14508"/>
                        </a:moveTo>
                        <a:cubicBezTo>
                          <a:pt x="90612" y="14647"/>
                          <a:pt x="90711" y="14806"/>
                          <a:pt x="90791" y="14985"/>
                        </a:cubicBezTo>
                        <a:cubicBezTo>
                          <a:pt x="90811" y="15025"/>
                          <a:pt x="90850" y="15065"/>
                          <a:pt x="90910" y="15065"/>
                        </a:cubicBezTo>
                        <a:cubicBezTo>
                          <a:pt x="90910" y="15065"/>
                          <a:pt x="90910" y="15065"/>
                          <a:pt x="90910" y="15085"/>
                        </a:cubicBezTo>
                        <a:cubicBezTo>
                          <a:pt x="90910" y="15105"/>
                          <a:pt x="90930" y="15125"/>
                          <a:pt x="90930" y="15125"/>
                        </a:cubicBezTo>
                        <a:cubicBezTo>
                          <a:pt x="90850" y="16179"/>
                          <a:pt x="90850" y="17213"/>
                          <a:pt x="90910" y="18248"/>
                        </a:cubicBezTo>
                        <a:cubicBezTo>
                          <a:pt x="90890" y="18168"/>
                          <a:pt x="90850" y="18089"/>
                          <a:pt x="90811" y="18029"/>
                        </a:cubicBezTo>
                        <a:cubicBezTo>
                          <a:pt x="90711" y="17870"/>
                          <a:pt x="90612" y="17711"/>
                          <a:pt x="90512" y="17571"/>
                        </a:cubicBezTo>
                        <a:cubicBezTo>
                          <a:pt x="90512" y="17472"/>
                          <a:pt x="90492" y="17373"/>
                          <a:pt x="90492" y="17293"/>
                        </a:cubicBezTo>
                        <a:cubicBezTo>
                          <a:pt x="90472" y="16477"/>
                          <a:pt x="90453" y="15682"/>
                          <a:pt x="90492" y="14966"/>
                        </a:cubicBezTo>
                        <a:cubicBezTo>
                          <a:pt x="90492" y="14806"/>
                          <a:pt x="90492" y="14647"/>
                          <a:pt x="90492" y="14508"/>
                        </a:cubicBezTo>
                        <a:close/>
                        <a:moveTo>
                          <a:pt x="123494" y="14588"/>
                        </a:moveTo>
                        <a:cubicBezTo>
                          <a:pt x="123833" y="14866"/>
                          <a:pt x="124131" y="15204"/>
                          <a:pt x="124330" y="15642"/>
                        </a:cubicBezTo>
                        <a:cubicBezTo>
                          <a:pt x="124350" y="15702"/>
                          <a:pt x="124389" y="15721"/>
                          <a:pt x="124449" y="15721"/>
                        </a:cubicBezTo>
                        <a:cubicBezTo>
                          <a:pt x="124449" y="15741"/>
                          <a:pt x="124449" y="15741"/>
                          <a:pt x="124469" y="15741"/>
                        </a:cubicBezTo>
                        <a:cubicBezTo>
                          <a:pt x="124469" y="15761"/>
                          <a:pt x="124469" y="15781"/>
                          <a:pt x="124469" y="15801"/>
                        </a:cubicBezTo>
                        <a:cubicBezTo>
                          <a:pt x="124449" y="16139"/>
                          <a:pt x="124429" y="16477"/>
                          <a:pt x="124429" y="16816"/>
                        </a:cubicBezTo>
                        <a:cubicBezTo>
                          <a:pt x="124330" y="17253"/>
                          <a:pt x="124230" y="17711"/>
                          <a:pt x="124191" y="18168"/>
                        </a:cubicBezTo>
                        <a:cubicBezTo>
                          <a:pt x="124171" y="18248"/>
                          <a:pt x="124171" y="18327"/>
                          <a:pt x="124171" y="18387"/>
                        </a:cubicBezTo>
                        <a:cubicBezTo>
                          <a:pt x="123972" y="18109"/>
                          <a:pt x="123753" y="17870"/>
                          <a:pt x="123514" y="17651"/>
                        </a:cubicBezTo>
                        <a:cubicBezTo>
                          <a:pt x="123494" y="17532"/>
                          <a:pt x="123494" y="17412"/>
                          <a:pt x="123494" y="17293"/>
                        </a:cubicBezTo>
                        <a:cubicBezTo>
                          <a:pt x="123455" y="16477"/>
                          <a:pt x="123455" y="15682"/>
                          <a:pt x="123474" y="14966"/>
                        </a:cubicBezTo>
                        <a:cubicBezTo>
                          <a:pt x="123474" y="14846"/>
                          <a:pt x="123474" y="14707"/>
                          <a:pt x="123494" y="14588"/>
                        </a:cubicBezTo>
                        <a:close/>
                        <a:moveTo>
                          <a:pt x="88463" y="18447"/>
                        </a:moveTo>
                        <a:cubicBezTo>
                          <a:pt x="88483" y="18447"/>
                          <a:pt x="88523" y="18447"/>
                          <a:pt x="88543" y="18467"/>
                        </a:cubicBezTo>
                        <a:cubicBezTo>
                          <a:pt x="88543" y="18506"/>
                          <a:pt x="88523" y="18546"/>
                          <a:pt x="88523" y="18606"/>
                        </a:cubicBezTo>
                        <a:cubicBezTo>
                          <a:pt x="88503" y="18765"/>
                          <a:pt x="88483" y="18924"/>
                          <a:pt x="88463" y="19083"/>
                        </a:cubicBezTo>
                        <a:cubicBezTo>
                          <a:pt x="88463" y="18884"/>
                          <a:pt x="88463" y="18666"/>
                          <a:pt x="88463" y="18447"/>
                        </a:cubicBezTo>
                        <a:close/>
                        <a:moveTo>
                          <a:pt x="121485" y="18924"/>
                        </a:moveTo>
                        <a:cubicBezTo>
                          <a:pt x="121465" y="18984"/>
                          <a:pt x="121465" y="19044"/>
                          <a:pt x="121465" y="19103"/>
                        </a:cubicBezTo>
                        <a:cubicBezTo>
                          <a:pt x="121465" y="19044"/>
                          <a:pt x="121465" y="18984"/>
                          <a:pt x="121465" y="18924"/>
                        </a:cubicBezTo>
                        <a:close/>
                        <a:moveTo>
                          <a:pt x="78656" y="11544"/>
                        </a:moveTo>
                        <a:cubicBezTo>
                          <a:pt x="78656" y="11544"/>
                          <a:pt x="78656" y="11544"/>
                          <a:pt x="78676" y="11564"/>
                        </a:cubicBezTo>
                        <a:cubicBezTo>
                          <a:pt x="78815" y="12240"/>
                          <a:pt x="78955" y="12956"/>
                          <a:pt x="79034" y="13653"/>
                        </a:cubicBezTo>
                        <a:cubicBezTo>
                          <a:pt x="78795" y="14448"/>
                          <a:pt x="78597" y="15363"/>
                          <a:pt x="78537" y="16338"/>
                        </a:cubicBezTo>
                        <a:cubicBezTo>
                          <a:pt x="78477" y="17134"/>
                          <a:pt x="78497" y="17949"/>
                          <a:pt x="78577" y="18745"/>
                        </a:cubicBezTo>
                        <a:cubicBezTo>
                          <a:pt x="78537" y="18884"/>
                          <a:pt x="78477" y="19044"/>
                          <a:pt x="78437" y="19183"/>
                        </a:cubicBezTo>
                        <a:cubicBezTo>
                          <a:pt x="78418" y="18984"/>
                          <a:pt x="78418" y="18765"/>
                          <a:pt x="78398" y="18526"/>
                        </a:cubicBezTo>
                        <a:cubicBezTo>
                          <a:pt x="78398" y="18407"/>
                          <a:pt x="78378" y="18288"/>
                          <a:pt x="78378" y="18148"/>
                        </a:cubicBezTo>
                        <a:cubicBezTo>
                          <a:pt x="78378" y="18128"/>
                          <a:pt x="78378" y="18089"/>
                          <a:pt x="78378" y="18049"/>
                        </a:cubicBezTo>
                        <a:cubicBezTo>
                          <a:pt x="78378" y="17830"/>
                          <a:pt x="78358" y="17611"/>
                          <a:pt x="78358" y="17373"/>
                        </a:cubicBezTo>
                        <a:cubicBezTo>
                          <a:pt x="78358" y="17134"/>
                          <a:pt x="78358" y="16895"/>
                          <a:pt x="78358" y="16656"/>
                        </a:cubicBezTo>
                        <a:cubicBezTo>
                          <a:pt x="78358" y="16418"/>
                          <a:pt x="78378" y="16199"/>
                          <a:pt x="78378" y="15980"/>
                        </a:cubicBezTo>
                        <a:cubicBezTo>
                          <a:pt x="78378" y="15960"/>
                          <a:pt x="78378" y="15920"/>
                          <a:pt x="78378" y="15881"/>
                        </a:cubicBezTo>
                        <a:cubicBezTo>
                          <a:pt x="78398" y="15403"/>
                          <a:pt x="78437" y="14926"/>
                          <a:pt x="78457" y="14488"/>
                        </a:cubicBezTo>
                        <a:cubicBezTo>
                          <a:pt x="78457" y="14448"/>
                          <a:pt x="78457" y="14409"/>
                          <a:pt x="78457" y="14369"/>
                        </a:cubicBezTo>
                        <a:cubicBezTo>
                          <a:pt x="78497" y="13971"/>
                          <a:pt x="78517" y="13593"/>
                          <a:pt x="78557" y="13255"/>
                        </a:cubicBezTo>
                        <a:cubicBezTo>
                          <a:pt x="78577" y="12857"/>
                          <a:pt x="78616" y="12519"/>
                          <a:pt x="78636" y="12240"/>
                        </a:cubicBezTo>
                        <a:cubicBezTo>
                          <a:pt x="78656" y="11982"/>
                          <a:pt x="78656" y="11783"/>
                          <a:pt x="78656" y="11624"/>
                        </a:cubicBezTo>
                        <a:cubicBezTo>
                          <a:pt x="78656" y="11604"/>
                          <a:pt x="78656" y="11584"/>
                          <a:pt x="78656" y="11564"/>
                        </a:cubicBezTo>
                        <a:lnTo>
                          <a:pt x="78656" y="11544"/>
                        </a:lnTo>
                        <a:close/>
                        <a:moveTo>
                          <a:pt x="95167" y="18208"/>
                        </a:moveTo>
                        <a:cubicBezTo>
                          <a:pt x="95107" y="18487"/>
                          <a:pt x="95068" y="18785"/>
                          <a:pt x="95028" y="19063"/>
                        </a:cubicBezTo>
                        <a:cubicBezTo>
                          <a:pt x="95028" y="19143"/>
                          <a:pt x="95028" y="19223"/>
                          <a:pt x="95008" y="19302"/>
                        </a:cubicBezTo>
                        <a:lnTo>
                          <a:pt x="94889" y="19302"/>
                        </a:lnTo>
                        <a:cubicBezTo>
                          <a:pt x="94909" y="19123"/>
                          <a:pt x="94928" y="18944"/>
                          <a:pt x="94948" y="18785"/>
                        </a:cubicBezTo>
                        <a:cubicBezTo>
                          <a:pt x="94968" y="18586"/>
                          <a:pt x="94988" y="18407"/>
                          <a:pt x="95008" y="18208"/>
                        </a:cubicBezTo>
                        <a:close/>
                        <a:moveTo>
                          <a:pt x="35390" y="16298"/>
                        </a:moveTo>
                        <a:cubicBezTo>
                          <a:pt x="35429" y="16418"/>
                          <a:pt x="35469" y="16517"/>
                          <a:pt x="35509" y="16637"/>
                        </a:cubicBezTo>
                        <a:cubicBezTo>
                          <a:pt x="35768" y="17353"/>
                          <a:pt x="35986" y="18188"/>
                          <a:pt x="36126" y="19044"/>
                        </a:cubicBezTo>
                        <a:cubicBezTo>
                          <a:pt x="36146" y="19143"/>
                          <a:pt x="36166" y="19262"/>
                          <a:pt x="36185" y="19362"/>
                        </a:cubicBezTo>
                        <a:lnTo>
                          <a:pt x="36066" y="19481"/>
                        </a:lnTo>
                        <a:cubicBezTo>
                          <a:pt x="35927" y="18865"/>
                          <a:pt x="35748" y="18248"/>
                          <a:pt x="35529" y="17671"/>
                        </a:cubicBezTo>
                        <a:cubicBezTo>
                          <a:pt x="35449" y="17472"/>
                          <a:pt x="35370" y="17293"/>
                          <a:pt x="35290" y="17114"/>
                        </a:cubicBezTo>
                        <a:cubicBezTo>
                          <a:pt x="35330" y="16835"/>
                          <a:pt x="35330" y="16557"/>
                          <a:pt x="35390" y="16298"/>
                        </a:cubicBezTo>
                        <a:close/>
                        <a:moveTo>
                          <a:pt x="29243" y="17074"/>
                        </a:moveTo>
                        <a:cubicBezTo>
                          <a:pt x="29303" y="17174"/>
                          <a:pt x="29362" y="17293"/>
                          <a:pt x="29422" y="17392"/>
                        </a:cubicBezTo>
                        <a:cubicBezTo>
                          <a:pt x="29263" y="17949"/>
                          <a:pt x="29143" y="18506"/>
                          <a:pt x="29084" y="19063"/>
                        </a:cubicBezTo>
                        <a:cubicBezTo>
                          <a:pt x="29064" y="19223"/>
                          <a:pt x="29064" y="19382"/>
                          <a:pt x="29044" y="19541"/>
                        </a:cubicBezTo>
                        <a:lnTo>
                          <a:pt x="29024" y="19561"/>
                        </a:lnTo>
                        <a:cubicBezTo>
                          <a:pt x="29024" y="19461"/>
                          <a:pt x="29024" y="19382"/>
                          <a:pt x="29024" y="19302"/>
                        </a:cubicBezTo>
                        <a:lnTo>
                          <a:pt x="28944" y="19362"/>
                        </a:lnTo>
                        <a:cubicBezTo>
                          <a:pt x="28964" y="19163"/>
                          <a:pt x="28964" y="18984"/>
                          <a:pt x="28984" y="18785"/>
                        </a:cubicBezTo>
                        <a:cubicBezTo>
                          <a:pt x="29044" y="18308"/>
                          <a:pt x="29104" y="17830"/>
                          <a:pt x="29183" y="17392"/>
                        </a:cubicBezTo>
                        <a:cubicBezTo>
                          <a:pt x="29203" y="17273"/>
                          <a:pt x="29223" y="17174"/>
                          <a:pt x="29243" y="17074"/>
                        </a:cubicBezTo>
                        <a:close/>
                        <a:moveTo>
                          <a:pt x="12593" y="18367"/>
                        </a:moveTo>
                        <a:cubicBezTo>
                          <a:pt x="12632" y="18705"/>
                          <a:pt x="12672" y="19063"/>
                          <a:pt x="12712" y="19402"/>
                        </a:cubicBezTo>
                        <a:cubicBezTo>
                          <a:pt x="12732" y="19441"/>
                          <a:pt x="12732" y="19501"/>
                          <a:pt x="12752" y="19541"/>
                        </a:cubicBezTo>
                        <a:lnTo>
                          <a:pt x="12513" y="19302"/>
                        </a:lnTo>
                        <a:lnTo>
                          <a:pt x="12513" y="19302"/>
                        </a:lnTo>
                        <a:cubicBezTo>
                          <a:pt x="12513" y="19441"/>
                          <a:pt x="12533" y="19581"/>
                          <a:pt x="12553" y="19720"/>
                        </a:cubicBezTo>
                        <a:cubicBezTo>
                          <a:pt x="12533" y="19720"/>
                          <a:pt x="12533" y="19700"/>
                          <a:pt x="12513" y="19680"/>
                        </a:cubicBezTo>
                        <a:cubicBezTo>
                          <a:pt x="12493" y="19302"/>
                          <a:pt x="12453" y="18924"/>
                          <a:pt x="12453" y="18526"/>
                        </a:cubicBezTo>
                        <a:cubicBezTo>
                          <a:pt x="12434" y="18506"/>
                          <a:pt x="12434" y="18487"/>
                          <a:pt x="12434" y="18447"/>
                        </a:cubicBezTo>
                        <a:cubicBezTo>
                          <a:pt x="12493" y="18427"/>
                          <a:pt x="12553" y="18387"/>
                          <a:pt x="12593" y="18367"/>
                        </a:cubicBezTo>
                        <a:close/>
                        <a:moveTo>
                          <a:pt x="93635" y="18248"/>
                        </a:moveTo>
                        <a:lnTo>
                          <a:pt x="93635" y="18248"/>
                        </a:lnTo>
                        <a:cubicBezTo>
                          <a:pt x="93616" y="18347"/>
                          <a:pt x="93596" y="18447"/>
                          <a:pt x="93556" y="18546"/>
                        </a:cubicBezTo>
                        <a:cubicBezTo>
                          <a:pt x="93496" y="18805"/>
                          <a:pt x="93456" y="19063"/>
                          <a:pt x="93417" y="19322"/>
                        </a:cubicBezTo>
                        <a:cubicBezTo>
                          <a:pt x="93377" y="19521"/>
                          <a:pt x="93357" y="19720"/>
                          <a:pt x="93337" y="19919"/>
                        </a:cubicBezTo>
                        <a:lnTo>
                          <a:pt x="92959" y="19700"/>
                        </a:lnTo>
                        <a:lnTo>
                          <a:pt x="92959" y="19680"/>
                        </a:lnTo>
                        <a:cubicBezTo>
                          <a:pt x="92979" y="19481"/>
                          <a:pt x="93019" y="19282"/>
                          <a:pt x="93039" y="19083"/>
                        </a:cubicBezTo>
                        <a:cubicBezTo>
                          <a:pt x="93059" y="18884"/>
                          <a:pt x="93098" y="18685"/>
                          <a:pt x="93138" y="18506"/>
                        </a:cubicBezTo>
                        <a:cubicBezTo>
                          <a:pt x="93138" y="18427"/>
                          <a:pt x="93158" y="18367"/>
                          <a:pt x="93178" y="18288"/>
                        </a:cubicBezTo>
                        <a:cubicBezTo>
                          <a:pt x="93218" y="18288"/>
                          <a:pt x="93277" y="18288"/>
                          <a:pt x="93317" y="18268"/>
                        </a:cubicBezTo>
                        <a:cubicBezTo>
                          <a:pt x="93417" y="18268"/>
                          <a:pt x="93536" y="18268"/>
                          <a:pt x="93635" y="18248"/>
                        </a:cubicBezTo>
                        <a:close/>
                        <a:moveTo>
                          <a:pt x="90592" y="18984"/>
                        </a:moveTo>
                        <a:cubicBezTo>
                          <a:pt x="90671" y="19063"/>
                          <a:pt x="90751" y="19163"/>
                          <a:pt x="90831" y="19242"/>
                        </a:cubicBezTo>
                        <a:cubicBezTo>
                          <a:pt x="90850" y="19262"/>
                          <a:pt x="90870" y="19282"/>
                          <a:pt x="90890" y="19282"/>
                        </a:cubicBezTo>
                        <a:cubicBezTo>
                          <a:pt x="90910" y="19382"/>
                          <a:pt x="90950" y="19461"/>
                          <a:pt x="90990" y="19561"/>
                        </a:cubicBezTo>
                        <a:lnTo>
                          <a:pt x="90691" y="19939"/>
                        </a:lnTo>
                        <a:cubicBezTo>
                          <a:pt x="90671" y="19859"/>
                          <a:pt x="90671" y="19780"/>
                          <a:pt x="90671" y="19700"/>
                        </a:cubicBezTo>
                        <a:cubicBezTo>
                          <a:pt x="90632" y="19461"/>
                          <a:pt x="90612" y="19223"/>
                          <a:pt x="90592" y="18984"/>
                        </a:cubicBezTo>
                        <a:close/>
                        <a:moveTo>
                          <a:pt x="45416" y="17949"/>
                        </a:moveTo>
                        <a:cubicBezTo>
                          <a:pt x="45455" y="17949"/>
                          <a:pt x="45515" y="17969"/>
                          <a:pt x="45555" y="17969"/>
                        </a:cubicBezTo>
                        <a:cubicBezTo>
                          <a:pt x="45575" y="18447"/>
                          <a:pt x="45634" y="18924"/>
                          <a:pt x="45714" y="19402"/>
                        </a:cubicBezTo>
                        <a:cubicBezTo>
                          <a:pt x="45714" y="19461"/>
                          <a:pt x="45734" y="19521"/>
                          <a:pt x="45734" y="19581"/>
                        </a:cubicBezTo>
                        <a:cubicBezTo>
                          <a:pt x="45734" y="19799"/>
                          <a:pt x="45734" y="19998"/>
                          <a:pt x="45754" y="20217"/>
                        </a:cubicBezTo>
                        <a:cubicBezTo>
                          <a:pt x="45694" y="20078"/>
                          <a:pt x="45654" y="19959"/>
                          <a:pt x="45595" y="19839"/>
                        </a:cubicBezTo>
                        <a:lnTo>
                          <a:pt x="45555" y="20197"/>
                        </a:lnTo>
                        <a:cubicBezTo>
                          <a:pt x="45495" y="19660"/>
                          <a:pt x="45455" y="19103"/>
                          <a:pt x="45435" y="18546"/>
                        </a:cubicBezTo>
                        <a:cubicBezTo>
                          <a:pt x="45435" y="18407"/>
                          <a:pt x="45416" y="18288"/>
                          <a:pt x="45416" y="18148"/>
                        </a:cubicBezTo>
                        <a:cubicBezTo>
                          <a:pt x="45416" y="18128"/>
                          <a:pt x="45416" y="18089"/>
                          <a:pt x="45416" y="18049"/>
                        </a:cubicBezTo>
                        <a:cubicBezTo>
                          <a:pt x="45416" y="18009"/>
                          <a:pt x="45416" y="17989"/>
                          <a:pt x="45416" y="17949"/>
                        </a:cubicBezTo>
                        <a:close/>
                        <a:moveTo>
                          <a:pt x="6048" y="18705"/>
                        </a:moveTo>
                        <a:cubicBezTo>
                          <a:pt x="6187" y="18705"/>
                          <a:pt x="6326" y="18725"/>
                          <a:pt x="6466" y="18725"/>
                        </a:cubicBezTo>
                        <a:cubicBezTo>
                          <a:pt x="6506" y="18725"/>
                          <a:pt x="6545" y="18725"/>
                          <a:pt x="6565" y="18745"/>
                        </a:cubicBezTo>
                        <a:cubicBezTo>
                          <a:pt x="6585" y="19063"/>
                          <a:pt x="6605" y="19402"/>
                          <a:pt x="6605" y="19720"/>
                        </a:cubicBezTo>
                        <a:cubicBezTo>
                          <a:pt x="6605" y="19799"/>
                          <a:pt x="6605" y="19899"/>
                          <a:pt x="6605" y="19978"/>
                        </a:cubicBezTo>
                        <a:lnTo>
                          <a:pt x="6227" y="20277"/>
                        </a:lnTo>
                        <a:cubicBezTo>
                          <a:pt x="6227" y="20177"/>
                          <a:pt x="6227" y="20078"/>
                          <a:pt x="6207" y="19998"/>
                        </a:cubicBezTo>
                        <a:cubicBezTo>
                          <a:pt x="6187" y="19561"/>
                          <a:pt x="6128" y="19143"/>
                          <a:pt x="6048" y="18705"/>
                        </a:cubicBezTo>
                        <a:close/>
                        <a:moveTo>
                          <a:pt x="128050" y="18904"/>
                        </a:moveTo>
                        <a:cubicBezTo>
                          <a:pt x="128030" y="18964"/>
                          <a:pt x="128030" y="19024"/>
                          <a:pt x="128010" y="19063"/>
                        </a:cubicBezTo>
                        <a:cubicBezTo>
                          <a:pt x="127990" y="19441"/>
                          <a:pt x="127970" y="19819"/>
                          <a:pt x="127970" y="20177"/>
                        </a:cubicBezTo>
                        <a:lnTo>
                          <a:pt x="127910" y="20277"/>
                        </a:lnTo>
                        <a:cubicBezTo>
                          <a:pt x="127930" y="19939"/>
                          <a:pt x="127950" y="19620"/>
                          <a:pt x="127970" y="19302"/>
                        </a:cubicBezTo>
                        <a:lnTo>
                          <a:pt x="127970" y="19302"/>
                        </a:lnTo>
                        <a:lnTo>
                          <a:pt x="127871" y="19541"/>
                        </a:lnTo>
                        <a:cubicBezTo>
                          <a:pt x="127871" y="19521"/>
                          <a:pt x="127871" y="19501"/>
                          <a:pt x="127871" y="19501"/>
                        </a:cubicBezTo>
                        <a:cubicBezTo>
                          <a:pt x="127891" y="19302"/>
                          <a:pt x="127910" y="19103"/>
                          <a:pt x="127930" y="18904"/>
                        </a:cubicBezTo>
                        <a:close/>
                        <a:moveTo>
                          <a:pt x="52239" y="8958"/>
                        </a:moveTo>
                        <a:cubicBezTo>
                          <a:pt x="52239" y="8998"/>
                          <a:pt x="52259" y="9037"/>
                          <a:pt x="52279" y="9077"/>
                        </a:cubicBezTo>
                        <a:cubicBezTo>
                          <a:pt x="52557" y="9674"/>
                          <a:pt x="52915" y="10529"/>
                          <a:pt x="53154" y="11564"/>
                        </a:cubicBezTo>
                        <a:cubicBezTo>
                          <a:pt x="53393" y="12578"/>
                          <a:pt x="53532" y="13792"/>
                          <a:pt x="53532" y="15045"/>
                        </a:cubicBezTo>
                        <a:cubicBezTo>
                          <a:pt x="53552" y="15443"/>
                          <a:pt x="53532" y="15861"/>
                          <a:pt x="53512" y="16278"/>
                        </a:cubicBezTo>
                        <a:cubicBezTo>
                          <a:pt x="53472" y="16517"/>
                          <a:pt x="53412" y="16776"/>
                          <a:pt x="53373" y="17034"/>
                        </a:cubicBezTo>
                        <a:cubicBezTo>
                          <a:pt x="53214" y="18069"/>
                          <a:pt x="53174" y="19143"/>
                          <a:pt x="53214" y="20158"/>
                        </a:cubicBezTo>
                        <a:cubicBezTo>
                          <a:pt x="53214" y="20197"/>
                          <a:pt x="53214" y="20217"/>
                          <a:pt x="53214" y="20237"/>
                        </a:cubicBezTo>
                        <a:lnTo>
                          <a:pt x="52517" y="19302"/>
                        </a:lnTo>
                        <a:lnTo>
                          <a:pt x="52517" y="19302"/>
                        </a:lnTo>
                        <a:cubicBezTo>
                          <a:pt x="52537" y="19640"/>
                          <a:pt x="52557" y="19998"/>
                          <a:pt x="52597" y="20337"/>
                        </a:cubicBezTo>
                        <a:lnTo>
                          <a:pt x="52279" y="20217"/>
                        </a:lnTo>
                        <a:cubicBezTo>
                          <a:pt x="52298" y="20217"/>
                          <a:pt x="52298" y="20197"/>
                          <a:pt x="52298" y="20197"/>
                        </a:cubicBezTo>
                        <a:lnTo>
                          <a:pt x="52676" y="18148"/>
                        </a:lnTo>
                        <a:lnTo>
                          <a:pt x="52676" y="18148"/>
                        </a:lnTo>
                        <a:cubicBezTo>
                          <a:pt x="52517" y="18367"/>
                          <a:pt x="52358" y="18606"/>
                          <a:pt x="52179" y="18884"/>
                        </a:cubicBezTo>
                        <a:lnTo>
                          <a:pt x="52119" y="18109"/>
                        </a:lnTo>
                        <a:cubicBezTo>
                          <a:pt x="52100" y="18148"/>
                          <a:pt x="52060" y="18168"/>
                          <a:pt x="52040" y="18208"/>
                        </a:cubicBezTo>
                        <a:cubicBezTo>
                          <a:pt x="52060" y="17850"/>
                          <a:pt x="52100" y="17492"/>
                          <a:pt x="52139" y="17154"/>
                        </a:cubicBezTo>
                        <a:cubicBezTo>
                          <a:pt x="52139" y="17134"/>
                          <a:pt x="52139" y="17094"/>
                          <a:pt x="52139" y="17074"/>
                        </a:cubicBezTo>
                        <a:cubicBezTo>
                          <a:pt x="52975" y="16259"/>
                          <a:pt x="52995" y="15085"/>
                          <a:pt x="53015" y="13971"/>
                        </a:cubicBezTo>
                        <a:cubicBezTo>
                          <a:pt x="53015" y="13846"/>
                          <a:pt x="52899" y="13751"/>
                          <a:pt x="52789" y="13751"/>
                        </a:cubicBezTo>
                        <a:cubicBezTo>
                          <a:pt x="52740" y="13751"/>
                          <a:pt x="52693" y="13769"/>
                          <a:pt x="52657" y="13812"/>
                        </a:cubicBezTo>
                        <a:cubicBezTo>
                          <a:pt x="52637" y="13832"/>
                          <a:pt x="52617" y="13852"/>
                          <a:pt x="52597" y="13871"/>
                        </a:cubicBezTo>
                        <a:cubicBezTo>
                          <a:pt x="52836" y="12559"/>
                          <a:pt x="52995" y="11663"/>
                          <a:pt x="52915" y="11624"/>
                        </a:cubicBezTo>
                        <a:cubicBezTo>
                          <a:pt x="52895" y="11624"/>
                          <a:pt x="52895" y="11624"/>
                          <a:pt x="52895" y="11643"/>
                        </a:cubicBezTo>
                        <a:cubicBezTo>
                          <a:pt x="52736" y="11703"/>
                          <a:pt x="52179" y="12718"/>
                          <a:pt x="51582" y="14210"/>
                        </a:cubicBezTo>
                        <a:cubicBezTo>
                          <a:pt x="51463" y="14568"/>
                          <a:pt x="51324" y="14946"/>
                          <a:pt x="51184" y="15343"/>
                        </a:cubicBezTo>
                        <a:cubicBezTo>
                          <a:pt x="51145" y="15383"/>
                          <a:pt x="51105" y="15403"/>
                          <a:pt x="51065" y="15423"/>
                        </a:cubicBezTo>
                        <a:cubicBezTo>
                          <a:pt x="51145" y="14767"/>
                          <a:pt x="51224" y="14130"/>
                          <a:pt x="51324" y="13553"/>
                        </a:cubicBezTo>
                        <a:cubicBezTo>
                          <a:pt x="51523" y="12360"/>
                          <a:pt x="51741" y="11385"/>
                          <a:pt x="51841" y="10868"/>
                        </a:cubicBezTo>
                        <a:cubicBezTo>
                          <a:pt x="52119" y="10291"/>
                          <a:pt x="52239" y="9614"/>
                          <a:pt x="52239" y="8958"/>
                        </a:cubicBezTo>
                        <a:close/>
                        <a:moveTo>
                          <a:pt x="62225" y="17114"/>
                        </a:moveTo>
                        <a:cubicBezTo>
                          <a:pt x="62285" y="17213"/>
                          <a:pt x="62344" y="17313"/>
                          <a:pt x="62404" y="17432"/>
                        </a:cubicBezTo>
                        <a:cubicBezTo>
                          <a:pt x="62245" y="17969"/>
                          <a:pt x="62125" y="18526"/>
                          <a:pt x="62066" y="19063"/>
                        </a:cubicBezTo>
                        <a:cubicBezTo>
                          <a:pt x="62026" y="19541"/>
                          <a:pt x="62006" y="19998"/>
                          <a:pt x="62026" y="20436"/>
                        </a:cubicBezTo>
                        <a:lnTo>
                          <a:pt x="61887" y="20317"/>
                        </a:lnTo>
                        <a:cubicBezTo>
                          <a:pt x="61887" y="20277"/>
                          <a:pt x="61887" y="20257"/>
                          <a:pt x="61887" y="20217"/>
                        </a:cubicBezTo>
                        <a:cubicBezTo>
                          <a:pt x="61887" y="19978"/>
                          <a:pt x="61907" y="19740"/>
                          <a:pt x="61927" y="19501"/>
                        </a:cubicBezTo>
                        <a:cubicBezTo>
                          <a:pt x="61946" y="19262"/>
                          <a:pt x="61946" y="19024"/>
                          <a:pt x="61986" y="18785"/>
                        </a:cubicBezTo>
                        <a:cubicBezTo>
                          <a:pt x="62026" y="18308"/>
                          <a:pt x="62106" y="17830"/>
                          <a:pt x="62185" y="17392"/>
                        </a:cubicBezTo>
                        <a:cubicBezTo>
                          <a:pt x="62185" y="17293"/>
                          <a:pt x="62205" y="17194"/>
                          <a:pt x="62225" y="17114"/>
                        </a:cubicBezTo>
                        <a:close/>
                        <a:moveTo>
                          <a:pt x="126458" y="19004"/>
                        </a:moveTo>
                        <a:cubicBezTo>
                          <a:pt x="126438" y="19103"/>
                          <a:pt x="126419" y="19223"/>
                          <a:pt x="126399" y="19322"/>
                        </a:cubicBezTo>
                        <a:cubicBezTo>
                          <a:pt x="126359" y="19581"/>
                          <a:pt x="126319" y="19839"/>
                          <a:pt x="126299" y="20118"/>
                        </a:cubicBezTo>
                        <a:cubicBezTo>
                          <a:pt x="126299" y="20237"/>
                          <a:pt x="126279" y="20376"/>
                          <a:pt x="126279" y="20516"/>
                        </a:cubicBezTo>
                        <a:lnTo>
                          <a:pt x="125862" y="20476"/>
                        </a:lnTo>
                        <a:cubicBezTo>
                          <a:pt x="125881" y="20197"/>
                          <a:pt x="125921" y="19939"/>
                          <a:pt x="125941" y="19680"/>
                        </a:cubicBezTo>
                        <a:cubicBezTo>
                          <a:pt x="125981" y="19481"/>
                          <a:pt x="126001" y="19282"/>
                          <a:pt x="126021" y="19103"/>
                        </a:cubicBezTo>
                        <a:cubicBezTo>
                          <a:pt x="126160" y="19044"/>
                          <a:pt x="126319" y="19024"/>
                          <a:pt x="126458" y="19004"/>
                        </a:cubicBezTo>
                        <a:close/>
                        <a:moveTo>
                          <a:pt x="30596" y="20695"/>
                        </a:moveTo>
                        <a:cubicBezTo>
                          <a:pt x="30615" y="20774"/>
                          <a:pt x="30615" y="20854"/>
                          <a:pt x="30635" y="20933"/>
                        </a:cubicBezTo>
                        <a:lnTo>
                          <a:pt x="30596" y="20854"/>
                        </a:lnTo>
                        <a:cubicBezTo>
                          <a:pt x="30596" y="20794"/>
                          <a:pt x="30596" y="20754"/>
                          <a:pt x="30596" y="20695"/>
                        </a:cubicBezTo>
                        <a:close/>
                        <a:moveTo>
                          <a:pt x="96540" y="20695"/>
                        </a:moveTo>
                        <a:cubicBezTo>
                          <a:pt x="96560" y="20774"/>
                          <a:pt x="96580" y="20854"/>
                          <a:pt x="96599" y="20933"/>
                        </a:cubicBezTo>
                        <a:lnTo>
                          <a:pt x="96540" y="20854"/>
                        </a:lnTo>
                        <a:cubicBezTo>
                          <a:pt x="96540" y="20794"/>
                          <a:pt x="96540" y="20754"/>
                          <a:pt x="96540" y="20695"/>
                        </a:cubicBezTo>
                        <a:close/>
                        <a:moveTo>
                          <a:pt x="82297" y="20655"/>
                        </a:moveTo>
                        <a:cubicBezTo>
                          <a:pt x="82297" y="20754"/>
                          <a:pt x="82317" y="20854"/>
                          <a:pt x="82317" y="20953"/>
                        </a:cubicBezTo>
                        <a:lnTo>
                          <a:pt x="82197" y="20973"/>
                        </a:lnTo>
                        <a:cubicBezTo>
                          <a:pt x="82217" y="20874"/>
                          <a:pt x="82257" y="20754"/>
                          <a:pt x="82297" y="20655"/>
                        </a:cubicBezTo>
                        <a:close/>
                        <a:moveTo>
                          <a:pt x="19257" y="8998"/>
                        </a:moveTo>
                        <a:cubicBezTo>
                          <a:pt x="19277" y="9018"/>
                          <a:pt x="19277" y="9057"/>
                          <a:pt x="19297" y="9077"/>
                        </a:cubicBezTo>
                        <a:cubicBezTo>
                          <a:pt x="19575" y="9674"/>
                          <a:pt x="19913" y="10529"/>
                          <a:pt x="20172" y="11564"/>
                        </a:cubicBezTo>
                        <a:cubicBezTo>
                          <a:pt x="20411" y="12578"/>
                          <a:pt x="20550" y="13792"/>
                          <a:pt x="20550" y="15045"/>
                        </a:cubicBezTo>
                        <a:cubicBezTo>
                          <a:pt x="20550" y="15443"/>
                          <a:pt x="20550" y="15861"/>
                          <a:pt x="20530" y="16278"/>
                        </a:cubicBezTo>
                        <a:cubicBezTo>
                          <a:pt x="20470" y="16517"/>
                          <a:pt x="20430" y="16776"/>
                          <a:pt x="20391" y="17034"/>
                        </a:cubicBezTo>
                        <a:cubicBezTo>
                          <a:pt x="20231" y="18069"/>
                          <a:pt x="20172" y="19143"/>
                          <a:pt x="20231" y="20158"/>
                        </a:cubicBezTo>
                        <a:cubicBezTo>
                          <a:pt x="20212" y="20356"/>
                          <a:pt x="20192" y="20535"/>
                          <a:pt x="20172" y="20715"/>
                        </a:cubicBezTo>
                        <a:lnTo>
                          <a:pt x="19038" y="21033"/>
                        </a:lnTo>
                        <a:lnTo>
                          <a:pt x="18958" y="20993"/>
                        </a:lnTo>
                        <a:cubicBezTo>
                          <a:pt x="18958" y="20655"/>
                          <a:pt x="18958" y="20317"/>
                          <a:pt x="18958" y="19959"/>
                        </a:cubicBezTo>
                        <a:cubicBezTo>
                          <a:pt x="18978" y="19044"/>
                          <a:pt x="19038" y="18089"/>
                          <a:pt x="19137" y="17154"/>
                        </a:cubicBezTo>
                        <a:cubicBezTo>
                          <a:pt x="19237" y="16199"/>
                          <a:pt x="19396" y="15284"/>
                          <a:pt x="19515" y="14468"/>
                        </a:cubicBezTo>
                        <a:cubicBezTo>
                          <a:pt x="19794" y="12837"/>
                          <a:pt x="20013" y="11663"/>
                          <a:pt x="19913" y="11624"/>
                        </a:cubicBezTo>
                        <a:lnTo>
                          <a:pt x="19913" y="11624"/>
                        </a:lnTo>
                        <a:cubicBezTo>
                          <a:pt x="19913" y="11624"/>
                          <a:pt x="19913" y="11624"/>
                          <a:pt x="19893" y="11643"/>
                        </a:cubicBezTo>
                        <a:cubicBezTo>
                          <a:pt x="19754" y="11703"/>
                          <a:pt x="19277" y="12559"/>
                          <a:pt x="18740" y="13871"/>
                        </a:cubicBezTo>
                        <a:cubicBezTo>
                          <a:pt x="18779" y="13573"/>
                          <a:pt x="18799" y="13295"/>
                          <a:pt x="18819" y="13016"/>
                        </a:cubicBezTo>
                        <a:cubicBezTo>
                          <a:pt x="18859" y="12399"/>
                          <a:pt x="18839" y="11783"/>
                          <a:pt x="18799" y="11166"/>
                        </a:cubicBezTo>
                        <a:cubicBezTo>
                          <a:pt x="18879" y="10728"/>
                          <a:pt x="18919" y="10470"/>
                          <a:pt x="18879" y="10450"/>
                        </a:cubicBezTo>
                        <a:lnTo>
                          <a:pt x="18859" y="10450"/>
                        </a:lnTo>
                        <a:cubicBezTo>
                          <a:pt x="18839" y="10470"/>
                          <a:pt x="18819" y="10490"/>
                          <a:pt x="18779" y="10529"/>
                        </a:cubicBezTo>
                        <a:cubicBezTo>
                          <a:pt x="18799" y="10231"/>
                          <a:pt x="18839" y="9953"/>
                          <a:pt x="18938" y="9674"/>
                        </a:cubicBezTo>
                        <a:cubicBezTo>
                          <a:pt x="19018" y="9435"/>
                          <a:pt x="19137" y="9217"/>
                          <a:pt x="19257" y="8998"/>
                        </a:cubicBezTo>
                        <a:close/>
                        <a:moveTo>
                          <a:pt x="78696" y="19541"/>
                        </a:moveTo>
                        <a:cubicBezTo>
                          <a:pt x="78696" y="19561"/>
                          <a:pt x="78696" y="19561"/>
                          <a:pt x="78696" y="19581"/>
                        </a:cubicBezTo>
                        <a:cubicBezTo>
                          <a:pt x="78696" y="19879"/>
                          <a:pt x="78696" y="20177"/>
                          <a:pt x="78716" y="20456"/>
                        </a:cubicBezTo>
                        <a:cubicBezTo>
                          <a:pt x="78736" y="20675"/>
                          <a:pt x="78756" y="20894"/>
                          <a:pt x="78776" y="21092"/>
                        </a:cubicBezTo>
                        <a:lnTo>
                          <a:pt x="78636" y="21152"/>
                        </a:lnTo>
                        <a:cubicBezTo>
                          <a:pt x="78636" y="21132"/>
                          <a:pt x="78636" y="21092"/>
                          <a:pt x="78616" y="21053"/>
                        </a:cubicBezTo>
                        <a:cubicBezTo>
                          <a:pt x="78616" y="20933"/>
                          <a:pt x="78597" y="20834"/>
                          <a:pt x="78577" y="20715"/>
                        </a:cubicBezTo>
                        <a:cubicBezTo>
                          <a:pt x="78577" y="20675"/>
                          <a:pt x="78577" y="20635"/>
                          <a:pt x="78557" y="20595"/>
                        </a:cubicBezTo>
                        <a:cubicBezTo>
                          <a:pt x="78557" y="20516"/>
                          <a:pt x="78537" y="20436"/>
                          <a:pt x="78537" y="20356"/>
                        </a:cubicBezTo>
                        <a:cubicBezTo>
                          <a:pt x="78517" y="20257"/>
                          <a:pt x="78517" y="20158"/>
                          <a:pt x="78517" y="20078"/>
                        </a:cubicBezTo>
                        <a:cubicBezTo>
                          <a:pt x="78577" y="19899"/>
                          <a:pt x="78636" y="19720"/>
                          <a:pt x="78696" y="19541"/>
                        </a:cubicBezTo>
                        <a:close/>
                        <a:moveTo>
                          <a:pt x="2587" y="17751"/>
                        </a:moveTo>
                        <a:cubicBezTo>
                          <a:pt x="2706" y="17830"/>
                          <a:pt x="2805" y="17910"/>
                          <a:pt x="2925" y="17989"/>
                        </a:cubicBezTo>
                        <a:cubicBezTo>
                          <a:pt x="3004" y="18327"/>
                          <a:pt x="3084" y="18685"/>
                          <a:pt x="3144" y="19044"/>
                        </a:cubicBezTo>
                        <a:cubicBezTo>
                          <a:pt x="3183" y="19262"/>
                          <a:pt x="3203" y="19481"/>
                          <a:pt x="3243" y="19700"/>
                        </a:cubicBezTo>
                        <a:cubicBezTo>
                          <a:pt x="3263" y="19919"/>
                          <a:pt x="3303" y="20138"/>
                          <a:pt x="3323" y="20356"/>
                        </a:cubicBezTo>
                        <a:cubicBezTo>
                          <a:pt x="3343" y="20734"/>
                          <a:pt x="3382" y="21092"/>
                          <a:pt x="3402" y="21470"/>
                        </a:cubicBezTo>
                        <a:cubicBezTo>
                          <a:pt x="3382" y="21232"/>
                          <a:pt x="3343" y="20973"/>
                          <a:pt x="3323" y="20734"/>
                        </a:cubicBezTo>
                        <a:cubicBezTo>
                          <a:pt x="3183" y="19799"/>
                          <a:pt x="2945" y="18845"/>
                          <a:pt x="2626" y="17930"/>
                        </a:cubicBezTo>
                        <a:cubicBezTo>
                          <a:pt x="2607" y="17870"/>
                          <a:pt x="2607" y="17810"/>
                          <a:pt x="2587" y="17751"/>
                        </a:cubicBezTo>
                        <a:close/>
                        <a:moveTo>
                          <a:pt x="36245" y="19839"/>
                        </a:moveTo>
                        <a:cubicBezTo>
                          <a:pt x="36265" y="19998"/>
                          <a:pt x="36285" y="20177"/>
                          <a:pt x="36305" y="20356"/>
                        </a:cubicBezTo>
                        <a:cubicBezTo>
                          <a:pt x="36345" y="20734"/>
                          <a:pt x="36364" y="21092"/>
                          <a:pt x="36384" y="21470"/>
                        </a:cubicBezTo>
                        <a:cubicBezTo>
                          <a:pt x="36364" y="21232"/>
                          <a:pt x="36345" y="20973"/>
                          <a:pt x="36305" y="20734"/>
                        </a:cubicBezTo>
                        <a:cubicBezTo>
                          <a:pt x="36285" y="20575"/>
                          <a:pt x="36265" y="20416"/>
                          <a:pt x="36225" y="20237"/>
                        </a:cubicBezTo>
                        <a:cubicBezTo>
                          <a:pt x="36245" y="20118"/>
                          <a:pt x="36245" y="19978"/>
                          <a:pt x="36245" y="19839"/>
                        </a:cubicBezTo>
                        <a:close/>
                        <a:moveTo>
                          <a:pt x="58167" y="19839"/>
                        </a:moveTo>
                        <a:cubicBezTo>
                          <a:pt x="58187" y="20118"/>
                          <a:pt x="58187" y="20376"/>
                          <a:pt x="58226" y="20635"/>
                        </a:cubicBezTo>
                        <a:lnTo>
                          <a:pt x="58107" y="20734"/>
                        </a:lnTo>
                        <a:cubicBezTo>
                          <a:pt x="58067" y="20973"/>
                          <a:pt x="58047" y="21232"/>
                          <a:pt x="58028" y="21470"/>
                        </a:cubicBezTo>
                        <a:cubicBezTo>
                          <a:pt x="58047" y="21092"/>
                          <a:pt x="58067" y="20734"/>
                          <a:pt x="58107" y="20356"/>
                        </a:cubicBezTo>
                        <a:cubicBezTo>
                          <a:pt x="58127" y="20177"/>
                          <a:pt x="58147" y="19998"/>
                          <a:pt x="58167" y="19839"/>
                        </a:cubicBezTo>
                        <a:close/>
                        <a:moveTo>
                          <a:pt x="69207" y="19839"/>
                        </a:moveTo>
                        <a:cubicBezTo>
                          <a:pt x="69227" y="19998"/>
                          <a:pt x="69247" y="20177"/>
                          <a:pt x="69267" y="20356"/>
                        </a:cubicBezTo>
                        <a:cubicBezTo>
                          <a:pt x="69307" y="20734"/>
                          <a:pt x="69327" y="21092"/>
                          <a:pt x="69346" y="21470"/>
                        </a:cubicBezTo>
                        <a:cubicBezTo>
                          <a:pt x="69327" y="21232"/>
                          <a:pt x="69307" y="20973"/>
                          <a:pt x="69267" y="20734"/>
                        </a:cubicBezTo>
                        <a:cubicBezTo>
                          <a:pt x="69247" y="20575"/>
                          <a:pt x="69227" y="20416"/>
                          <a:pt x="69187" y="20237"/>
                        </a:cubicBezTo>
                        <a:cubicBezTo>
                          <a:pt x="69207" y="20118"/>
                          <a:pt x="69207" y="19978"/>
                          <a:pt x="69207" y="19839"/>
                        </a:cubicBezTo>
                        <a:close/>
                        <a:moveTo>
                          <a:pt x="91089" y="20177"/>
                        </a:moveTo>
                        <a:cubicBezTo>
                          <a:pt x="91109" y="20257"/>
                          <a:pt x="91109" y="20337"/>
                          <a:pt x="91129" y="20436"/>
                        </a:cubicBezTo>
                        <a:cubicBezTo>
                          <a:pt x="91109" y="20535"/>
                          <a:pt x="91089" y="20635"/>
                          <a:pt x="91069" y="20734"/>
                        </a:cubicBezTo>
                        <a:cubicBezTo>
                          <a:pt x="91029" y="20973"/>
                          <a:pt x="91010" y="21232"/>
                          <a:pt x="90990" y="21470"/>
                        </a:cubicBezTo>
                        <a:cubicBezTo>
                          <a:pt x="91010" y="21092"/>
                          <a:pt x="91029" y="20734"/>
                          <a:pt x="91069" y="20356"/>
                        </a:cubicBezTo>
                        <a:cubicBezTo>
                          <a:pt x="91089" y="20297"/>
                          <a:pt x="91089" y="20237"/>
                          <a:pt x="91089" y="20177"/>
                        </a:cubicBezTo>
                        <a:close/>
                        <a:moveTo>
                          <a:pt x="123614" y="19362"/>
                        </a:moveTo>
                        <a:lnTo>
                          <a:pt x="123614" y="19362"/>
                        </a:lnTo>
                        <a:cubicBezTo>
                          <a:pt x="123673" y="19382"/>
                          <a:pt x="123713" y="19382"/>
                          <a:pt x="123753" y="19402"/>
                        </a:cubicBezTo>
                        <a:cubicBezTo>
                          <a:pt x="123852" y="19422"/>
                          <a:pt x="123932" y="19461"/>
                          <a:pt x="123992" y="19481"/>
                        </a:cubicBezTo>
                        <a:cubicBezTo>
                          <a:pt x="124031" y="19541"/>
                          <a:pt x="124071" y="19581"/>
                          <a:pt x="124111" y="19620"/>
                        </a:cubicBezTo>
                        <a:cubicBezTo>
                          <a:pt x="124111" y="19640"/>
                          <a:pt x="124111" y="19640"/>
                          <a:pt x="124111" y="19660"/>
                        </a:cubicBezTo>
                        <a:cubicBezTo>
                          <a:pt x="124111" y="19998"/>
                          <a:pt x="124151" y="20317"/>
                          <a:pt x="124171" y="20655"/>
                        </a:cubicBezTo>
                        <a:lnTo>
                          <a:pt x="124051" y="20734"/>
                        </a:lnTo>
                        <a:cubicBezTo>
                          <a:pt x="124031" y="20973"/>
                          <a:pt x="124012" y="21232"/>
                          <a:pt x="123972" y="21470"/>
                        </a:cubicBezTo>
                        <a:cubicBezTo>
                          <a:pt x="123992" y="21092"/>
                          <a:pt x="124031" y="20734"/>
                          <a:pt x="124071" y="20356"/>
                        </a:cubicBezTo>
                        <a:lnTo>
                          <a:pt x="123693" y="20058"/>
                        </a:lnTo>
                        <a:cubicBezTo>
                          <a:pt x="123673" y="19939"/>
                          <a:pt x="123673" y="19819"/>
                          <a:pt x="123653" y="19700"/>
                        </a:cubicBezTo>
                        <a:cubicBezTo>
                          <a:pt x="123634" y="19601"/>
                          <a:pt x="123634" y="19481"/>
                          <a:pt x="123614" y="19362"/>
                        </a:cubicBezTo>
                        <a:close/>
                        <a:moveTo>
                          <a:pt x="63697" y="21431"/>
                        </a:moveTo>
                        <a:cubicBezTo>
                          <a:pt x="63717" y="21590"/>
                          <a:pt x="63737" y="21729"/>
                          <a:pt x="63757" y="21888"/>
                        </a:cubicBezTo>
                        <a:cubicBezTo>
                          <a:pt x="63757" y="22047"/>
                          <a:pt x="63757" y="22187"/>
                          <a:pt x="63737" y="22326"/>
                        </a:cubicBezTo>
                        <a:cubicBezTo>
                          <a:pt x="63737" y="22485"/>
                          <a:pt x="63717" y="22624"/>
                          <a:pt x="63717" y="22763"/>
                        </a:cubicBezTo>
                        <a:cubicBezTo>
                          <a:pt x="63697" y="22863"/>
                          <a:pt x="63697" y="22962"/>
                          <a:pt x="63697" y="23042"/>
                        </a:cubicBezTo>
                        <a:cubicBezTo>
                          <a:pt x="63677" y="22962"/>
                          <a:pt x="63677" y="22863"/>
                          <a:pt x="63677" y="22763"/>
                        </a:cubicBezTo>
                        <a:cubicBezTo>
                          <a:pt x="63657" y="22624"/>
                          <a:pt x="63657" y="22485"/>
                          <a:pt x="63637" y="22326"/>
                        </a:cubicBezTo>
                        <a:cubicBezTo>
                          <a:pt x="63617" y="22187"/>
                          <a:pt x="63617" y="22047"/>
                          <a:pt x="63617" y="21888"/>
                        </a:cubicBezTo>
                        <a:cubicBezTo>
                          <a:pt x="63637" y="21729"/>
                          <a:pt x="63657" y="21590"/>
                          <a:pt x="63697" y="21431"/>
                        </a:cubicBezTo>
                        <a:close/>
                        <a:moveTo>
                          <a:pt x="30715" y="21351"/>
                        </a:moveTo>
                        <a:cubicBezTo>
                          <a:pt x="30735" y="21530"/>
                          <a:pt x="30775" y="21709"/>
                          <a:pt x="30794" y="21888"/>
                        </a:cubicBezTo>
                        <a:cubicBezTo>
                          <a:pt x="30794" y="22047"/>
                          <a:pt x="30794" y="22187"/>
                          <a:pt x="30775" y="22326"/>
                        </a:cubicBezTo>
                        <a:cubicBezTo>
                          <a:pt x="30755" y="22485"/>
                          <a:pt x="30755" y="22624"/>
                          <a:pt x="30735" y="22763"/>
                        </a:cubicBezTo>
                        <a:cubicBezTo>
                          <a:pt x="30735" y="22903"/>
                          <a:pt x="30735" y="23042"/>
                          <a:pt x="30715" y="23181"/>
                        </a:cubicBezTo>
                        <a:cubicBezTo>
                          <a:pt x="30695" y="23042"/>
                          <a:pt x="30695" y="22903"/>
                          <a:pt x="30675" y="22763"/>
                        </a:cubicBezTo>
                        <a:cubicBezTo>
                          <a:pt x="30675" y="22624"/>
                          <a:pt x="30655" y="22485"/>
                          <a:pt x="30655" y="22326"/>
                        </a:cubicBezTo>
                        <a:cubicBezTo>
                          <a:pt x="30635" y="22187"/>
                          <a:pt x="30635" y="22047"/>
                          <a:pt x="30615" y="21888"/>
                        </a:cubicBezTo>
                        <a:cubicBezTo>
                          <a:pt x="30655" y="21709"/>
                          <a:pt x="30675" y="21530"/>
                          <a:pt x="30715" y="21351"/>
                        </a:cubicBezTo>
                        <a:close/>
                        <a:moveTo>
                          <a:pt x="96659" y="21351"/>
                        </a:moveTo>
                        <a:cubicBezTo>
                          <a:pt x="96699" y="21530"/>
                          <a:pt x="96719" y="21709"/>
                          <a:pt x="96759" y="21888"/>
                        </a:cubicBezTo>
                        <a:cubicBezTo>
                          <a:pt x="96739" y="22047"/>
                          <a:pt x="96739" y="22187"/>
                          <a:pt x="96739" y="22326"/>
                        </a:cubicBezTo>
                        <a:cubicBezTo>
                          <a:pt x="96719" y="22485"/>
                          <a:pt x="96699" y="22624"/>
                          <a:pt x="96699" y="22763"/>
                        </a:cubicBezTo>
                        <a:cubicBezTo>
                          <a:pt x="96679" y="22903"/>
                          <a:pt x="96679" y="23042"/>
                          <a:pt x="96659" y="23181"/>
                        </a:cubicBezTo>
                        <a:cubicBezTo>
                          <a:pt x="96639" y="23042"/>
                          <a:pt x="96639" y="22903"/>
                          <a:pt x="96639" y="22763"/>
                        </a:cubicBezTo>
                        <a:cubicBezTo>
                          <a:pt x="96619" y="22624"/>
                          <a:pt x="96619" y="22485"/>
                          <a:pt x="96599" y="22326"/>
                        </a:cubicBezTo>
                        <a:cubicBezTo>
                          <a:pt x="96580" y="22187"/>
                          <a:pt x="96580" y="22047"/>
                          <a:pt x="96580" y="21888"/>
                        </a:cubicBezTo>
                        <a:cubicBezTo>
                          <a:pt x="96599" y="21709"/>
                          <a:pt x="96639" y="21530"/>
                          <a:pt x="96659" y="21351"/>
                        </a:cubicBezTo>
                        <a:close/>
                        <a:moveTo>
                          <a:pt x="15650" y="1"/>
                        </a:moveTo>
                        <a:cubicBezTo>
                          <a:pt x="15609" y="1"/>
                          <a:pt x="15567" y="20"/>
                          <a:pt x="15537" y="66"/>
                        </a:cubicBezTo>
                        <a:cubicBezTo>
                          <a:pt x="14721" y="1637"/>
                          <a:pt x="14960" y="3269"/>
                          <a:pt x="15756" y="4800"/>
                        </a:cubicBezTo>
                        <a:cubicBezTo>
                          <a:pt x="16432" y="6153"/>
                          <a:pt x="17327" y="7347"/>
                          <a:pt x="18023" y="8679"/>
                        </a:cubicBezTo>
                        <a:cubicBezTo>
                          <a:pt x="18202" y="9475"/>
                          <a:pt x="18342" y="10291"/>
                          <a:pt x="18401" y="11126"/>
                        </a:cubicBezTo>
                        <a:cubicBezTo>
                          <a:pt x="18401" y="11146"/>
                          <a:pt x="18381" y="11166"/>
                          <a:pt x="18362" y="11206"/>
                        </a:cubicBezTo>
                        <a:cubicBezTo>
                          <a:pt x="18083" y="11703"/>
                          <a:pt x="17745" y="12419"/>
                          <a:pt x="17427" y="13314"/>
                        </a:cubicBezTo>
                        <a:cubicBezTo>
                          <a:pt x="17088" y="14190"/>
                          <a:pt x="16790" y="15224"/>
                          <a:pt x="16571" y="16318"/>
                        </a:cubicBezTo>
                        <a:cubicBezTo>
                          <a:pt x="16472" y="16855"/>
                          <a:pt x="16392" y="17392"/>
                          <a:pt x="16333" y="17949"/>
                        </a:cubicBezTo>
                        <a:cubicBezTo>
                          <a:pt x="16293" y="17989"/>
                          <a:pt x="16273" y="18029"/>
                          <a:pt x="16233" y="18069"/>
                        </a:cubicBezTo>
                        <a:cubicBezTo>
                          <a:pt x="16153" y="18148"/>
                          <a:pt x="16094" y="18228"/>
                          <a:pt x="16014" y="18308"/>
                        </a:cubicBezTo>
                        <a:cubicBezTo>
                          <a:pt x="16114" y="17353"/>
                          <a:pt x="16213" y="16418"/>
                          <a:pt x="16273" y="15582"/>
                        </a:cubicBezTo>
                        <a:cubicBezTo>
                          <a:pt x="16352" y="14747"/>
                          <a:pt x="16392" y="14011"/>
                          <a:pt x="16412" y="13493"/>
                        </a:cubicBezTo>
                        <a:cubicBezTo>
                          <a:pt x="16432" y="12976"/>
                          <a:pt x="16412" y="12678"/>
                          <a:pt x="16372" y="12678"/>
                        </a:cubicBezTo>
                        <a:lnTo>
                          <a:pt x="16352" y="12678"/>
                        </a:lnTo>
                        <a:cubicBezTo>
                          <a:pt x="16273" y="12718"/>
                          <a:pt x="16153" y="12996"/>
                          <a:pt x="15994" y="13414"/>
                        </a:cubicBezTo>
                        <a:cubicBezTo>
                          <a:pt x="15875" y="13752"/>
                          <a:pt x="15736" y="14170"/>
                          <a:pt x="15577" y="14667"/>
                        </a:cubicBezTo>
                        <a:cubicBezTo>
                          <a:pt x="15577" y="14548"/>
                          <a:pt x="15596" y="14409"/>
                          <a:pt x="15616" y="14289"/>
                        </a:cubicBezTo>
                        <a:cubicBezTo>
                          <a:pt x="15616" y="14170"/>
                          <a:pt x="15636" y="14050"/>
                          <a:pt x="15636" y="13931"/>
                        </a:cubicBezTo>
                        <a:cubicBezTo>
                          <a:pt x="15656" y="13832"/>
                          <a:pt x="15676" y="13712"/>
                          <a:pt x="15676" y="13613"/>
                        </a:cubicBezTo>
                        <a:cubicBezTo>
                          <a:pt x="15895" y="11882"/>
                          <a:pt x="16153" y="10629"/>
                          <a:pt x="16074" y="10589"/>
                        </a:cubicBezTo>
                        <a:lnTo>
                          <a:pt x="16054" y="10589"/>
                        </a:lnTo>
                        <a:lnTo>
                          <a:pt x="16054" y="10609"/>
                        </a:lnTo>
                        <a:cubicBezTo>
                          <a:pt x="15974" y="10629"/>
                          <a:pt x="15815" y="10907"/>
                          <a:pt x="15596" y="11345"/>
                        </a:cubicBezTo>
                        <a:cubicBezTo>
                          <a:pt x="15457" y="11584"/>
                          <a:pt x="15338" y="11882"/>
                          <a:pt x="15199" y="12240"/>
                        </a:cubicBezTo>
                        <a:cubicBezTo>
                          <a:pt x="15159" y="12320"/>
                          <a:pt x="15119" y="12399"/>
                          <a:pt x="15079" y="12499"/>
                        </a:cubicBezTo>
                        <a:cubicBezTo>
                          <a:pt x="15039" y="12598"/>
                          <a:pt x="15000" y="12678"/>
                          <a:pt x="14980" y="12777"/>
                        </a:cubicBezTo>
                        <a:cubicBezTo>
                          <a:pt x="14900" y="12976"/>
                          <a:pt x="14841" y="13195"/>
                          <a:pt x="14761" y="13394"/>
                        </a:cubicBezTo>
                        <a:cubicBezTo>
                          <a:pt x="14721" y="13513"/>
                          <a:pt x="14681" y="13613"/>
                          <a:pt x="14642" y="13732"/>
                        </a:cubicBezTo>
                        <a:cubicBezTo>
                          <a:pt x="14622" y="13852"/>
                          <a:pt x="14582" y="13951"/>
                          <a:pt x="14562" y="14070"/>
                        </a:cubicBezTo>
                        <a:cubicBezTo>
                          <a:pt x="14502" y="14269"/>
                          <a:pt x="14443" y="14448"/>
                          <a:pt x="14403" y="14647"/>
                        </a:cubicBezTo>
                        <a:cubicBezTo>
                          <a:pt x="14403" y="14627"/>
                          <a:pt x="14403" y="14607"/>
                          <a:pt x="14403" y="14568"/>
                        </a:cubicBezTo>
                        <a:cubicBezTo>
                          <a:pt x="14423" y="14448"/>
                          <a:pt x="14423" y="14349"/>
                          <a:pt x="14443" y="14230"/>
                        </a:cubicBezTo>
                        <a:cubicBezTo>
                          <a:pt x="14482" y="13832"/>
                          <a:pt x="14482" y="13573"/>
                          <a:pt x="14443" y="13553"/>
                        </a:cubicBezTo>
                        <a:lnTo>
                          <a:pt x="14423" y="13553"/>
                        </a:lnTo>
                        <a:cubicBezTo>
                          <a:pt x="14363" y="13573"/>
                          <a:pt x="14224" y="13772"/>
                          <a:pt x="14025" y="14110"/>
                        </a:cubicBezTo>
                        <a:cubicBezTo>
                          <a:pt x="14025" y="14130"/>
                          <a:pt x="14025" y="14150"/>
                          <a:pt x="14005" y="14170"/>
                        </a:cubicBezTo>
                        <a:cubicBezTo>
                          <a:pt x="14025" y="14011"/>
                          <a:pt x="14025" y="13852"/>
                          <a:pt x="14045" y="13692"/>
                        </a:cubicBezTo>
                        <a:cubicBezTo>
                          <a:pt x="14204" y="12081"/>
                          <a:pt x="14522" y="10927"/>
                          <a:pt x="14443" y="10888"/>
                        </a:cubicBezTo>
                        <a:lnTo>
                          <a:pt x="14423" y="10888"/>
                        </a:lnTo>
                        <a:cubicBezTo>
                          <a:pt x="14383" y="10907"/>
                          <a:pt x="14343" y="10967"/>
                          <a:pt x="14264" y="11047"/>
                        </a:cubicBezTo>
                        <a:cubicBezTo>
                          <a:pt x="14224" y="11106"/>
                          <a:pt x="14164" y="11186"/>
                          <a:pt x="14124" y="11265"/>
                        </a:cubicBezTo>
                        <a:cubicBezTo>
                          <a:pt x="14065" y="11345"/>
                          <a:pt x="14005" y="11445"/>
                          <a:pt x="13945" y="11564"/>
                        </a:cubicBezTo>
                        <a:cubicBezTo>
                          <a:pt x="13687" y="12021"/>
                          <a:pt x="13369" y="12678"/>
                          <a:pt x="13110" y="13513"/>
                        </a:cubicBezTo>
                        <a:cubicBezTo>
                          <a:pt x="12891" y="14230"/>
                          <a:pt x="12712" y="15045"/>
                          <a:pt x="12632" y="15920"/>
                        </a:cubicBezTo>
                        <a:cubicBezTo>
                          <a:pt x="12553" y="15980"/>
                          <a:pt x="12493" y="16020"/>
                          <a:pt x="12414" y="16060"/>
                        </a:cubicBezTo>
                        <a:cubicBezTo>
                          <a:pt x="12414" y="16040"/>
                          <a:pt x="12434" y="16020"/>
                          <a:pt x="12434" y="15980"/>
                        </a:cubicBezTo>
                        <a:cubicBezTo>
                          <a:pt x="12434" y="15960"/>
                          <a:pt x="12434" y="15920"/>
                          <a:pt x="12434" y="15881"/>
                        </a:cubicBezTo>
                        <a:cubicBezTo>
                          <a:pt x="12453" y="15403"/>
                          <a:pt x="12473" y="14926"/>
                          <a:pt x="12493" y="14488"/>
                        </a:cubicBezTo>
                        <a:cubicBezTo>
                          <a:pt x="12513" y="14448"/>
                          <a:pt x="12513" y="14409"/>
                          <a:pt x="12513" y="14389"/>
                        </a:cubicBezTo>
                        <a:cubicBezTo>
                          <a:pt x="12533" y="13991"/>
                          <a:pt x="12573" y="13613"/>
                          <a:pt x="12593" y="13255"/>
                        </a:cubicBezTo>
                        <a:cubicBezTo>
                          <a:pt x="12632" y="12877"/>
                          <a:pt x="12652" y="12519"/>
                          <a:pt x="12692" y="12240"/>
                        </a:cubicBezTo>
                        <a:cubicBezTo>
                          <a:pt x="12692" y="12200"/>
                          <a:pt x="12692" y="12181"/>
                          <a:pt x="12692" y="12141"/>
                        </a:cubicBezTo>
                        <a:cubicBezTo>
                          <a:pt x="13209" y="11385"/>
                          <a:pt x="13428" y="10450"/>
                          <a:pt x="13349" y="9495"/>
                        </a:cubicBezTo>
                        <a:cubicBezTo>
                          <a:pt x="13349" y="9404"/>
                          <a:pt x="13279" y="9335"/>
                          <a:pt x="13192" y="9335"/>
                        </a:cubicBezTo>
                        <a:cubicBezTo>
                          <a:pt x="13166" y="9335"/>
                          <a:pt x="13138" y="9342"/>
                          <a:pt x="13110" y="9356"/>
                        </a:cubicBezTo>
                        <a:cubicBezTo>
                          <a:pt x="12573" y="9674"/>
                          <a:pt x="12255" y="10211"/>
                          <a:pt x="11797" y="10609"/>
                        </a:cubicBezTo>
                        <a:cubicBezTo>
                          <a:pt x="11678" y="10689"/>
                          <a:pt x="11578" y="10768"/>
                          <a:pt x="11459" y="10848"/>
                        </a:cubicBezTo>
                        <a:cubicBezTo>
                          <a:pt x="10922" y="11226"/>
                          <a:pt x="10325" y="11464"/>
                          <a:pt x="9828" y="11902"/>
                        </a:cubicBezTo>
                        <a:cubicBezTo>
                          <a:pt x="9808" y="11862"/>
                          <a:pt x="9808" y="11842"/>
                          <a:pt x="9788" y="11803"/>
                        </a:cubicBezTo>
                        <a:cubicBezTo>
                          <a:pt x="9788" y="11803"/>
                          <a:pt x="9788" y="11803"/>
                          <a:pt x="9788" y="11783"/>
                        </a:cubicBezTo>
                        <a:cubicBezTo>
                          <a:pt x="9748" y="11703"/>
                          <a:pt x="9708" y="11624"/>
                          <a:pt x="9668" y="11544"/>
                        </a:cubicBezTo>
                        <a:lnTo>
                          <a:pt x="9649" y="11524"/>
                        </a:lnTo>
                        <a:cubicBezTo>
                          <a:pt x="9609" y="11445"/>
                          <a:pt x="9569" y="11385"/>
                          <a:pt x="9529" y="11305"/>
                        </a:cubicBezTo>
                        <a:cubicBezTo>
                          <a:pt x="9529" y="11305"/>
                          <a:pt x="9529" y="11285"/>
                          <a:pt x="9509" y="11265"/>
                        </a:cubicBezTo>
                        <a:cubicBezTo>
                          <a:pt x="9450" y="11166"/>
                          <a:pt x="9410" y="11067"/>
                          <a:pt x="9350" y="10987"/>
                        </a:cubicBezTo>
                        <a:cubicBezTo>
                          <a:pt x="9330" y="10947"/>
                          <a:pt x="9310" y="10927"/>
                          <a:pt x="9291" y="10888"/>
                        </a:cubicBezTo>
                        <a:cubicBezTo>
                          <a:pt x="9291" y="10888"/>
                          <a:pt x="9271" y="10888"/>
                          <a:pt x="9271" y="10868"/>
                        </a:cubicBezTo>
                        <a:cubicBezTo>
                          <a:pt x="9271" y="10868"/>
                          <a:pt x="9271" y="10848"/>
                          <a:pt x="9251" y="10848"/>
                        </a:cubicBezTo>
                        <a:cubicBezTo>
                          <a:pt x="9231" y="10808"/>
                          <a:pt x="9211" y="10788"/>
                          <a:pt x="9191" y="10748"/>
                        </a:cubicBezTo>
                        <a:cubicBezTo>
                          <a:pt x="9171" y="10708"/>
                          <a:pt x="9151" y="10689"/>
                          <a:pt x="9131" y="10669"/>
                        </a:cubicBezTo>
                        <a:cubicBezTo>
                          <a:pt x="9131" y="10649"/>
                          <a:pt x="9111" y="10629"/>
                          <a:pt x="9111" y="10629"/>
                        </a:cubicBezTo>
                        <a:cubicBezTo>
                          <a:pt x="9092" y="10589"/>
                          <a:pt x="9072" y="10569"/>
                          <a:pt x="9052" y="10549"/>
                        </a:cubicBezTo>
                        <a:cubicBezTo>
                          <a:pt x="9052" y="10529"/>
                          <a:pt x="9032" y="10529"/>
                          <a:pt x="9032" y="10510"/>
                        </a:cubicBezTo>
                        <a:cubicBezTo>
                          <a:pt x="9012" y="10490"/>
                          <a:pt x="8992" y="10470"/>
                          <a:pt x="8992" y="10450"/>
                        </a:cubicBezTo>
                        <a:cubicBezTo>
                          <a:pt x="8972" y="10430"/>
                          <a:pt x="8952" y="10410"/>
                          <a:pt x="8932" y="10410"/>
                        </a:cubicBezTo>
                        <a:cubicBezTo>
                          <a:pt x="8932" y="10390"/>
                          <a:pt x="8932" y="10390"/>
                          <a:pt x="8932" y="10390"/>
                        </a:cubicBezTo>
                        <a:cubicBezTo>
                          <a:pt x="8913" y="10370"/>
                          <a:pt x="8913" y="10370"/>
                          <a:pt x="8913" y="10350"/>
                        </a:cubicBezTo>
                        <a:cubicBezTo>
                          <a:pt x="8893" y="10350"/>
                          <a:pt x="8873" y="10331"/>
                          <a:pt x="8873" y="10311"/>
                        </a:cubicBezTo>
                        <a:cubicBezTo>
                          <a:pt x="9271" y="9774"/>
                          <a:pt x="9768" y="9296"/>
                          <a:pt x="10166" y="8759"/>
                        </a:cubicBezTo>
                        <a:cubicBezTo>
                          <a:pt x="10981" y="7625"/>
                          <a:pt x="10981" y="6193"/>
                          <a:pt x="10524" y="4920"/>
                        </a:cubicBezTo>
                        <a:cubicBezTo>
                          <a:pt x="10490" y="4840"/>
                          <a:pt x="10417" y="4793"/>
                          <a:pt x="10342" y="4793"/>
                        </a:cubicBezTo>
                        <a:cubicBezTo>
                          <a:pt x="10286" y="4793"/>
                          <a:pt x="10228" y="4820"/>
                          <a:pt x="10186" y="4880"/>
                        </a:cubicBezTo>
                        <a:cubicBezTo>
                          <a:pt x="9887" y="5397"/>
                          <a:pt x="9668" y="5974"/>
                          <a:pt x="9410" y="6511"/>
                        </a:cubicBezTo>
                        <a:cubicBezTo>
                          <a:pt x="9111" y="7088"/>
                          <a:pt x="8694" y="7605"/>
                          <a:pt x="8415" y="8202"/>
                        </a:cubicBezTo>
                        <a:cubicBezTo>
                          <a:pt x="7997" y="9057"/>
                          <a:pt x="7938" y="9972"/>
                          <a:pt x="7938" y="10907"/>
                        </a:cubicBezTo>
                        <a:cubicBezTo>
                          <a:pt x="7600" y="9893"/>
                          <a:pt x="7182" y="8898"/>
                          <a:pt x="6685" y="7963"/>
                        </a:cubicBezTo>
                        <a:cubicBezTo>
                          <a:pt x="6605" y="7546"/>
                          <a:pt x="6466" y="7128"/>
                          <a:pt x="6386" y="6710"/>
                        </a:cubicBezTo>
                        <a:cubicBezTo>
                          <a:pt x="6267" y="6113"/>
                          <a:pt x="6147" y="5536"/>
                          <a:pt x="5869" y="4979"/>
                        </a:cubicBezTo>
                        <a:cubicBezTo>
                          <a:pt x="5372" y="4005"/>
                          <a:pt x="4496" y="3269"/>
                          <a:pt x="3601" y="2672"/>
                        </a:cubicBezTo>
                        <a:cubicBezTo>
                          <a:pt x="3579" y="2654"/>
                          <a:pt x="3554" y="2646"/>
                          <a:pt x="3530" y="2646"/>
                        </a:cubicBezTo>
                        <a:cubicBezTo>
                          <a:pt x="3448" y="2646"/>
                          <a:pt x="3371" y="2739"/>
                          <a:pt x="3402" y="2831"/>
                        </a:cubicBezTo>
                        <a:cubicBezTo>
                          <a:pt x="3721" y="4005"/>
                          <a:pt x="4039" y="5218"/>
                          <a:pt x="4656" y="6292"/>
                        </a:cubicBezTo>
                        <a:cubicBezTo>
                          <a:pt x="5193" y="7227"/>
                          <a:pt x="6008" y="7943"/>
                          <a:pt x="6704" y="8759"/>
                        </a:cubicBezTo>
                        <a:cubicBezTo>
                          <a:pt x="6943" y="9296"/>
                          <a:pt x="7162" y="9813"/>
                          <a:pt x="7361" y="10350"/>
                        </a:cubicBezTo>
                        <a:cubicBezTo>
                          <a:pt x="6943" y="9754"/>
                          <a:pt x="6386" y="9256"/>
                          <a:pt x="5750" y="8819"/>
                        </a:cubicBezTo>
                        <a:cubicBezTo>
                          <a:pt x="5710" y="8799"/>
                          <a:pt x="5670" y="8779"/>
                          <a:pt x="5630" y="8739"/>
                        </a:cubicBezTo>
                        <a:cubicBezTo>
                          <a:pt x="5232" y="8341"/>
                          <a:pt x="4874" y="8023"/>
                          <a:pt x="4556" y="7784"/>
                        </a:cubicBezTo>
                        <a:cubicBezTo>
                          <a:pt x="4297" y="7565"/>
                          <a:pt x="4059" y="7426"/>
                          <a:pt x="3900" y="7327"/>
                        </a:cubicBezTo>
                        <a:cubicBezTo>
                          <a:pt x="3761" y="7240"/>
                          <a:pt x="3668" y="7184"/>
                          <a:pt x="3633" y="7184"/>
                        </a:cubicBezTo>
                        <a:cubicBezTo>
                          <a:pt x="3628" y="7184"/>
                          <a:pt x="3624" y="7185"/>
                          <a:pt x="3621" y="7187"/>
                        </a:cubicBezTo>
                        <a:cubicBezTo>
                          <a:pt x="3621" y="7187"/>
                          <a:pt x="3621" y="7207"/>
                          <a:pt x="3621" y="7207"/>
                        </a:cubicBezTo>
                        <a:cubicBezTo>
                          <a:pt x="3641" y="7247"/>
                          <a:pt x="3681" y="7327"/>
                          <a:pt x="3780" y="7466"/>
                        </a:cubicBezTo>
                        <a:cubicBezTo>
                          <a:pt x="3880" y="7585"/>
                          <a:pt x="4019" y="7764"/>
                          <a:pt x="4198" y="7983"/>
                        </a:cubicBezTo>
                        <a:cubicBezTo>
                          <a:pt x="3581" y="7725"/>
                          <a:pt x="2945" y="7486"/>
                          <a:pt x="2328" y="7307"/>
                        </a:cubicBezTo>
                        <a:cubicBezTo>
                          <a:pt x="2304" y="7298"/>
                          <a:pt x="2282" y="7294"/>
                          <a:pt x="2260" y="7294"/>
                        </a:cubicBezTo>
                        <a:cubicBezTo>
                          <a:pt x="2137" y="7294"/>
                          <a:pt x="2053" y="7427"/>
                          <a:pt x="2069" y="7546"/>
                        </a:cubicBezTo>
                        <a:cubicBezTo>
                          <a:pt x="2268" y="8858"/>
                          <a:pt x="3124" y="9674"/>
                          <a:pt x="4258" y="10271"/>
                        </a:cubicBezTo>
                        <a:cubicBezTo>
                          <a:pt x="4795" y="10549"/>
                          <a:pt x="5372" y="10669"/>
                          <a:pt x="5949" y="10828"/>
                        </a:cubicBezTo>
                        <a:cubicBezTo>
                          <a:pt x="5988" y="10907"/>
                          <a:pt x="6028" y="11007"/>
                          <a:pt x="6068" y="11106"/>
                        </a:cubicBezTo>
                        <a:cubicBezTo>
                          <a:pt x="6128" y="11226"/>
                          <a:pt x="6167" y="11365"/>
                          <a:pt x="6227" y="11504"/>
                        </a:cubicBezTo>
                        <a:cubicBezTo>
                          <a:pt x="6247" y="11564"/>
                          <a:pt x="6267" y="11643"/>
                          <a:pt x="6287" y="11703"/>
                        </a:cubicBezTo>
                        <a:cubicBezTo>
                          <a:pt x="6326" y="11783"/>
                          <a:pt x="6346" y="11842"/>
                          <a:pt x="6366" y="11922"/>
                        </a:cubicBezTo>
                        <a:cubicBezTo>
                          <a:pt x="6466" y="12240"/>
                          <a:pt x="6565" y="12598"/>
                          <a:pt x="6645" y="12936"/>
                        </a:cubicBezTo>
                        <a:cubicBezTo>
                          <a:pt x="6625" y="12936"/>
                          <a:pt x="6605" y="12917"/>
                          <a:pt x="6585" y="12917"/>
                        </a:cubicBezTo>
                        <a:cubicBezTo>
                          <a:pt x="6287" y="12777"/>
                          <a:pt x="6008" y="12698"/>
                          <a:pt x="5710" y="12638"/>
                        </a:cubicBezTo>
                        <a:cubicBezTo>
                          <a:pt x="5710" y="12638"/>
                          <a:pt x="5690" y="12618"/>
                          <a:pt x="5690" y="12618"/>
                        </a:cubicBezTo>
                        <a:cubicBezTo>
                          <a:pt x="5610" y="12519"/>
                          <a:pt x="5531" y="12439"/>
                          <a:pt x="5471" y="12379"/>
                        </a:cubicBezTo>
                        <a:cubicBezTo>
                          <a:pt x="5392" y="12300"/>
                          <a:pt x="5332" y="12240"/>
                          <a:pt x="5292" y="12200"/>
                        </a:cubicBezTo>
                        <a:cubicBezTo>
                          <a:pt x="5209" y="12118"/>
                          <a:pt x="5154" y="12076"/>
                          <a:pt x="5126" y="12076"/>
                        </a:cubicBezTo>
                        <a:cubicBezTo>
                          <a:pt x="5121" y="12076"/>
                          <a:pt x="5116" y="12078"/>
                          <a:pt x="5113" y="12081"/>
                        </a:cubicBezTo>
                        <a:cubicBezTo>
                          <a:pt x="5113" y="12081"/>
                          <a:pt x="5093" y="12081"/>
                          <a:pt x="5093" y="12101"/>
                        </a:cubicBezTo>
                        <a:cubicBezTo>
                          <a:pt x="5073" y="12141"/>
                          <a:pt x="5133" y="12300"/>
                          <a:pt x="5213" y="12559"/>
                        </a:cubicBezTo>
                        <a:cubicBezTo>
                          <a:pt x="4656" y="12479"/>
                          <a:pt x="4099" y="12439"/>
                          <a:pt x="3542" y="12360"/>
                        </a:cubicBezTo>
                        <a:cubicBezTo>
                          <a:pt x="3462" y="12280"/>
                          <a:pt x="3402" y="12200"/>
                          <a:pt x="3343" y="12121"/>
                        </a:cubicBezTo>
                        <a:cubicBezTo>
                          <a:pt x="3263" y="12002"/>
                          <a:pt x="3183" y="11922"/>
                          <a:pt x="3124" y="11842"/>
                        </a:cubicBezTo>
                        <a:cubicBezTo>
                          <a:pt x="3044" y="11763"/>
                          <a:pt x="2985" y="11683"/>
                          <a:pt x="2925" y="11624"/>
                        </a:cubicBezTo>
                        <a:cubicBezTo>
                          <a:pt x="2838" y="11537"/>
                          <a:pt x="2782" y="11480"/>
                          <a:pt x="2756" y="11480"/>
                        </a:cubicBezTo>
                        <a:cubicBezTo>
                          <a:pt x="2752" y="11480"/>
                          <a:pt x="2748" y="11482"/>
                          <a:pt x="2746" y="11484"/>
                        </a:cubicBezTo>
                        <a:cubicBezTo>
                          <a:pt x="2686" y="11524"/>
                          <a:pt x="2786" y="11803"/>
                          <a:pt x="2965" y="12280"/>
                        </a:cubicBezTo>
                        <a:cubicBezTo>
                          <a:pt x="2746" y="12240"/>
                          <a:pt x="2527" y="12181"/>
                          <a:pt x="2328" y="12121"/>
                        </a:cubicBezTo>
                        <a:cubicBezTo>
                          <a:pt x="2304" y="12113"/>
                          <a:pt x="2281" y="12109"/>
                          <a:pt x="2260" y="12109"/>
                        </a:cubicBezTo>
                        <a:cubicBezTo>
                          <a:pt x="2129" y="12109"/>
                          <a:pt x="2059" y="12250"/>
                          <a:pt x="2087" y="12369"/>
                        </a:cubicBezTo>
                        <a:lnTo>
                          <a:pt x="2087" y="12369"/>
                        </a:lnTo>
                        <a:cubicBezTo>
                          <a:pt x="2080" y="12359"/>
                          <a:pt x="2065" y="12355"/>
                          <a:pt x="2050" y="12340"/>
                        </a:cubicBezTo>
                        <a:cubicBezTo>
                          <a:pt x="1930" y="12260"/>
                          <a:pt x="1871" y="12220"/>
                          <a:pt x="1851" y="12220"/>
                        </a:cubicBezTo>
                        <a:cubicBezTo>
                          <a:pt x="1851" y="12220"/>
                          <a:pt x="1851" y="12240"/>
                          <a:pt x="1851" y="12240"/>
                        </a:cubicBezTo>
                        <a:cubicBezTo>
                          <a:pt x="1811" y="12399"/>
                          <a:pt x="2467" y="13414"/>
                          <a:pt x="3004" y="14886"/>
                        </a:cubicBezTo>
                        <a:cubicBezTo>
                          <a:pt x="3124" y="15244"/>
                          <a:pt x="3243" y="15622"/>
                          <a:pt x="3362" y="16020"/>
                        </a:cubicBezTo>
                        <a:cubicBezTo>
                          <a:pt x="3323" y="16020"/>
                          <a:pt x="3283" y="16000"/>
                          <a:pt x="3243" y="16000"/>
                        </a:cubicBezTo>
                        <a:cubicBezTo>
                          <a:pt x="2845" y="15423"/>
                          <a:pt x="2467" y="14966"/>
                          <a:pt x="2149" y="14647"/>
                        </a:cubicBezTo>
                        <a:cubicBezTo>
                          <a:pt x="1990" y="14468"/>
                          <a:pt x="1851" y="14349"/>
                          <a:pt x="1731" y="14269"/>
                        </a:cubicBezTo>
                        <a:cubicBezTo>
                          <a:pt x="1731" y="14249"/>
                          <a:pt x="1731" y="14249"/>
                          <a:pt x="1731" y="14249"/>
                        </a:cubicBezTo>
                        <a:cubicBezTo>
                          <a:pt x="1572" y="13852"/>
                          <a:pt x="1413" y="13474"/>
                          <a:pt x="1214" y="13096"/>
                        </a:cubicBezTo>
                        <a:cubicBezTo>
                          <a:pt x="876" y="12439"/>
                          <a:pt x="478" y="11822"/>
                          <a:pt x="40" y="11246"/>
                        </a:cubicBezTo>
                        <a:cubicBezTo>
                          <a:pt x="21" y="11226"/>
                          <a:pt x="21" y="11186"/>
                          <a:pt x="1" y="11166"/>
                        </a:cubicBezTo>
                        <a:lnTo>
                          <a:pt x="1" y="11842"/>
                        </a:lnTo>
                        <a:cubicBezTo>
                          <a:pt x="21" y="11862"/>
                          <a:pt x="40" y="11902"/>
                          <a:pt x="80" y="11942"/>
                        </a:cubicBezTo>
                        <a:cubicBezTo>
                          <a:pt x="617" y="12738"/>
                          <a:pt x="1075" y="13593"/>
                          <a:pt x="1433" y="14488"/>
                        </a:cubicBezTo>
                        <a:cubicBezTo>
                          <a:pt x="1612" y="14946"/>
                          <a:pt x="1751" y="15423"/>
                          <a:pt x="1871" y="15900"/>
                        </a:cubicBezTo>
                        <a:lnTo>
                          <a:pt x="1711" y="15900"/>
                        </a:lnTo>
                        <a:cubicBezTo>
                          <a:pt x="1552" y="15582"/>
                          <a:pt x="1393" y="15304"/>
                          <a:pt x="1214" y="15025"/>
                        </a:cubicBezTo>
                        <a:cubicBezTo>
                          <a:pt x="776" y="14309"/>
                          <a:pt x="339" y="13732"/>
                          <a:pt x="1" y="13334"/>
                        </a:cubicBezTo>
                        <a:lnTo>
                          <a:pt x="1" y="23619"/>
                        </a:lnTo>
                        <a:lnTo>
                          <a:pt x="129681" y="23619"/>
                        </a:lnTo>
                        <a:cubicBezTo>
                          <a:pt x="129681" y="23480"/>
                          <a:pt x="129661" y="23320"/>
                          <a:pt x="129661" y="23181"/>
                        </a:cubicBezTo>
                        <a:cubicBezTo>
                          <a:pt x="129641" y="23042"/>
                          <a:pt x="129641" y="22903"/>
                          <a:pt x="129621" y="22763"/>
                        </a:cubicBezTo>
                        <a:cubicBezTo>
                          <a:pt x="129621" y="22624"/>
                          <a:pt x="129601" y="22485"/>
                          <a:pt x="129601" y="22326"/>
                        </a:cubicBezTo>
                        <a:cubicBezTo>
                          <a:pt x="129581" y="22187"/>
                          <a:pt x="129581" y="22047"/>
                          <a:pt x="129562" y="21888"/>
                        </a:cubicBezTo>
                        <a:cubicBezTo>
                          <a:pt x="129601" y="21630"/>
                          <a:pt x="129641" y="21371"/>
                          <a:pt x="129701" y="21112"/>
                        </a:cubicBezTo>
                        <a:cubicBezTo>
                          <a:pt x="129741" y="20814"/>
                          <a:pt x="129820" y="20516"/>
                          <a:pt x="129880" y="20197"/>
                        </a:cubicBezTo>
                        <a:cubicBezTo>
                          <a:pt x="129959" y="19899"/>
                          <a:pt x="130039" y="19601"/>
                          <a:pt x="130119" y="19302"/>
                        </a:cubicBezTo>
                        <a:lnTo>
                          <a:pt x="129601" y="19302"/>
                        </a:lnTo>
                        <a:cubicBezTo>
                          <a:pt x="129601" y="19282"/>
                          <a:pt x="129601" y="19262"/>
                          <a:pt x="129601" y="19223"/>
                        </a:cubicBezTo>
                        <a:cubicBezTo>
                          <a:pt x="129621" y="19024"/>
                          <a:pt x="129661" y="18805"/>
                          <a:pt x="129681" y="18606"/>
                        </a:cubicBezTo>
                        <a:cubicBezTo>
                          <a:pt x="130715" y="18168"/>
                          <a:pt x="131451" y="17353"/>
                          <a:pt x="132148" y="16457"/>
                        </a:cubicBezTo>
                        <a:cubicBezTo>
                          <a:pt x="132263" y="16323"/>
                          <a:pt x="132230" y="16059"/>
                          <a:pt x="132012" y="16059"/>
                        </a:cubicBezTo>
                        <a:cubicBezTo>
                          <a:pt x="132005" y="16059"/>
                          <a:pt x="131997" y="16059"/>
                          <a:pt x="131988" y="16060"/>
                        </a:cubicBezTo>
                        <a:cubicBezTo>
                          <a:pt x="131412" y="16139"/>
                          <a:pt x="130835" y="16179"/>
                          <a:pt x="130258" y="16219"/>
                        </a:cubicBezTo>
                        <a:cubicBezTo>
                          <a:pt x="130298" y="16080"/>
                          <a:pt x="130337" y="15940"/>
                          <a:pt x="130377" y="15821"/>
                        </a:cubicBezTo>
                        <a:cubicBezTo>
                          <a:pt x="130457" y="15642"/>
                          <a:pt x="130516" y="15463"/>
                          <a:pt x="130596" y="15284"/>
                        </a:cubicBezTo>
                        <a:cubicBezTo>
                          <a:pt x="130616" y="15204"/>
                          <a:pt x="130656" y="15125"/>
                          <a:pt x="130676" y="15025"/>
                        </a:cubicBezTo>
                        <a:cubicBezTo>
                          <a:pt x="130715" y="14946"/>
                          <a:pt x="130755" y="14866"/>
                          <a:pt x="130795" y="14786"/>
                        </a:cubicBezTo>
                        <a:cubicBezTo>
                          <a:pt x="130855" y="14627"/>
                          <a:pt x="130934" y="14468"/>
                          <a:pt x="130994" y="14329"/>
                        </a:cubicBezTo>
                        <a:cubicBezTo>
                          <a:pt x="131054" y="14170"/>
                          <a:pt x="131113" y="14031"/>
                          <a:pt x="131173" y="13891"/>
                        </a:cubicBezTo>
                        <a:cubicBezTo>
                          <a:pt x="131312" y="13633"/>
                          <a:pt x="131412" y="13394"/>
                          <a:pt x="131511" y="13195"/>
                        </a:cubicBezTo>
                        <a:cubicBezTo>
                          <a:pt x="131690" y="12797"/>
                          <a:pt x="131790" y="12539"/>
                          <a:pt x="131750" y="12519"/>
                        </a:cubicBezTo>
                        <a:lnTo>
                          <a:pt x="131730" y="12519"/>
                        </a:lnTo>
                        <a:cubicBezTo>
                          <a:pt x="131650" y="12519"/>
                          <a:pt x="131451" y="12678"/>
                          <a:pt x="131153" y="12956"/>
                        </a:cubicBezTo>
                        <a:cubicBezTo>
                          <a:pt x="130994" y="13096"/>
                          <a:pt x="130815" y="13295"/>
                          <a:pt x="130616" y="13533"/>
                        </a:cubicBezTo>
                        <a:cubicBezTo>
                          <a:pt x="130516" y="13633"/>
                          <a:pt x="130397" y="13752"/>
                          <a:pt x="130298" y="13891"/>
                        </a:cubicBezTo>
                        <a:cubicBezTo>
                          <a:pt x="130198" y="14031"/>
                          <a:pt x="130079" y="14170"/>
                          <a:pt x="129959" y="14309"/>
                        </a:cubicBezTo>
                        <a:cubicBezTo>
                          <a:pt x="129920" y="14389"/>
                          <a:pt x="129860" y="14468"/>
                          <a:pt x="129800" y="14548"/>
                        </a:cubicBezTo>
                        <a:cubicBezTo>
                          <a:pt x="129741" y="14627"/>
                          <a:pt x="129701" y="14707"/>
                          <a:pt x="129641" y="14786"/>
                        </a:cubicBezTo>
                        <a:cubicBezTo>
                          <a:pt x="129522" y="14946"/>
                          <a:pt x="129422" y="15125"/>
                          <a:pt x="129303" y="15304"/>
                        </a:cubicBezTo>
                        <a:cubicBezTo>
                          <a:pt x="129204" y="15483"/>
                          <a:pt x="129104" y="15662"/>
                          <a:pt x="129005" y="15861"/>
                        </a:cubicBezTo>
                        <a:cubicBezTo>
                          <a:pt x="128945" y="15960"/>
                          <a:pt x="128905" y="16060"/>
                          <a:pt x="128845" y="16159"/>
                        </a:cubicBezTo>
                        <a:cubicBezTo>
                          <a:pt x="128826" y="16219"/>
                          <a:pt x="128806" y="16259"/>
                          <a:pt x="128786" y="16318"/>
                        </a:cubicBezTo>
                        <a:cubicBezTo>
                          <a:pt x="128627" y="16338"/>
                          <a:pt x="128487" y="16358"/>
                          <a:pt x="128328" y="16378"/>
                        </a:cubicBezTo>
                        <a:cubicBezTo>
                          <a:pt x="128348" y="16278"/>
                          <a:pt x="128368" y="16179"/>
                          <a:pt x="128388" y="16099"/>
                        </a:cubicBezTo>
                        <a:cubicBezTo>
                          <a:pt x="128527" y="15503"/>
                          <a:pt x="128666" y="14985"/>
                          <a:pt x="128786" y="14548"/>
                        </a:cubicBezTo>
                        <a:cubicBezTo>
                          <a:pt x="129800" y="14210"/>
                          <a:pt x="130516" y="13474"/>
                          <a:pt x="131213" y="12658"/>
                        </a:cubicBezTo>
                        <a:cubicBezTo>
                          <a:pt x="131299" y="12537"/>
                          <a:pt x="131235" y="12325"/>
                          <a:pt x="131086" y="12325"/>
                        </a:cubicBezTo>
                        <a:cubicBezTo>
                          <a:pt x="131063" y="12325"/>
                          <a:pt x="131039" y="12329"/>
                          <a:pt x="131014" y="12340"/>
                        </a:cubicBezTo>
                        <a:cubicBezTo>
                          <a:pt x="129681" y="12757"/>
                          <a:pt x="128249" y="12559"/>
                          <a:pt x="126936" y="13056"/>
                        </a:cubicBezTo>
                        <a:cubicBezTo>
                          <a:pt x="127254" y="12379"/>
                          <a:pt x="127493" y="11962"/>
                          <a:pt x="127453" y="11922"/>
                        </a:cubicBezTo>
                        <a:lnTo>
                          <a:pt x="127433" y="11922"/>
                        </a:lnTo>
                        <a:cubicBezTo>
                          <a:pt x="127393" y="11922"/>
                          <a:pt x="127334" y="11962"/>
                          <a:pt x="127234" y="12021"/>
                        </a:cubicBezTo>
                        <a:cubicBezTo>
                          <a:pt x="127194" y="12061"/>
                          <a:pt x="127115" y="12121"/>
                          <a:pt x="127035" y="12181"/>
                        </a:cubicBezTo>
                        <a:cubicBezTo>
                          <a:pt x="126956" y="12240"/>
                          <a:pt x="126876" y="12320"/>
                          <a:pt x="126797" y="12419"/>
                        </a:cubicBezTo>
                        <a:cubicBezTo>
                          <a:pt x="126478" y="12698"/>
                          <a:pt x="126120" y="13135"/>
                          <a:pt x="125742" y="13692"/>
                        </a:cubicBezTo>
                        <a:cubicBezTo>
                          <a:pt x="125444" y="13931"/>
                          <a:pt x="125165" y="14190"/>
                          <a:pt x="124946" y="14508"/>
                        </a:cubicBezTo>
                        <a:cubicBezTo>
                          <a:pt x="124966" y="14369"/>
                          <a:pt x="124986" y="14230"/>
                          <a:pt x="125006" y="14090"/>
                        </a:cubicBezTo>
                        <a:cubicBezTo>
                          <a:pt x="125106" y="13493"/>
                          <a:pt x="125245" y="12897"/>
                          <a:pt x="125404" y="12300"/>
                        </a:cubicBezTo>
                        <a:cubicBezTo>
                          <a:pt x="125424" y="12300"/>
                          <a:pt x="125444" y="12280"/>
                          <a:pt x="125444" y="12280"/>
                        </a:cubicBezTo>
                        <a:cubicBezTo>
                          <a:pt x="125623" y="12002"/>
                          <a:pt x="125842" y="11763"/>
                          <a:pt x="126080" y="11564"/>
                        </a:cubicBezTo>
                        <a:cubicBezTo>
                          <a:pt x="126379" y="11365"/>
                          <a:pt x="126697" y="11226"/>
                          <a:pt x="127035" y="11126"/>
                        </a:cubicBezTo>
                        <a:cubicBezTo>
                          <a:pt x="127731" y="10927"/>
                          <a:pt x="128448" y="10808"/>
                          <a:pt x="129084" y="10490"/>
                        </a:cubicBezTo>
                        <a:cubicBezTo>
                          <a:pt x="130218" y="9893"/>
                          <a:pt x="131073" y="9057"/>
                          <a:pt x="131252" y="7764"/>
                        </a:cubicBezTo>
                        <a:cubicBezTo>
                          <a:pt x="131288" y="7640"/>
                          <a:pt x="131196" y="7500"/>
                          <a:pt x="131063" y="7500"/>
                        </a:cubicBezTo>
                        <a:cubicBezTo>
                          <a:pt x="131047" y="7500"/>
                          <a:pt x="131031" y="7502"/>
                          <a:pt x="131014" y="7506"/>
                        </a:cubicBezTo>
                        <a:cubicBezTo>
                          <a:pt x="129840" y="7884"/>
                          <a:pt x="128627" y="8361"/>
                          <a:pt x="127592" y="9037"/>
                        </a:cubicBezTo>
                        <a:cubicBezTo>
                          <a:pt x="126936" y="9475"/>
                          <a:pt x="126399" y="9972"/>
                          <a:pt x="125981" y="10569"/>
                        </a:cubicBezTo>
                        <a:cubicBezTo>
                          <a:pt x="126180" y="10032"/>
                          <a:pt x="126399" y="9495"/>
                          <a:pt x="126637" y="8978"/>
                        </a:cubicBezTo>
                        <a:cubicBezTo>
                          <a:pt x="127334" y="8162"/>
                          <a:pt x="128149" y="7426"/>
                          <a:pt x="128686" y="6491"/>
                        </a:cubicBezTo>
                        <a:cubicBezTo>
                          <a:pt x="129303" y="5417"/>
                          <a:pt x="129621" y="4223"/>
                          <a:pt x="129940" y="3050"/>
                        </a:cubicBezTo>
                        <a:cubicBezTo>
                          <a:pt x="129970" y="2957"/>
                          <a:pt x="129894" y="2865"/>
                          <a:pt x="129811" y="2865"/>
                        </a:cubicBezTo>
                        <a:cubicBezTo>
                          <a:pt x="129787" y="2865"/>
                          <a:pt x="129763" y="2873"/>
                          <a:pt x="129741" y="2891"/>
                        </a:cubicBezTo>
                        <a:cubicBezTo>
                          <a:pt x="128845" y="3487"/>
                          <a:pt x="127950" y="4204"/>
                          <a:pt x="127473" y="5198"/>
                        </a:cubicBezTo>
                        <a:cubicBezTo>
                          <a:pt x="127194" y="5755"/>
                          <a:pt x="127075" y="6332"/>
                          <a:pt x="126956" y="6929"/>
                        </a:cubicBezTo>
                        <a:cubicBezTo>
                          <a:pt x="126856" y="7327"/>
                          <a:pt x="126737" y="7744"/>
                          <a:pt x="126637" y="8182"/>
                        </a:cubicBezTo>
                        <a:cubicBezTo>
                          <a:pt x="126160" y="9117"/>
                          <a:pt x="125742" y="10112"/>
                          <a:pt x="125404" y="11106"/>
                        </a:cubicBezTo>
                        <a:cubicBezTo>
                          <a:pt x="125404" y="10191"/>
                          <a:pt x="125344" y="9276"/>
                          <a:pt x="124927" y="8401"/>
                        </a:cubicBezTo>
                        <a:cubicBezTo>
                          <a:pt x="124628" y="7824"/>
                          <a:pt x="124230" y="7307"/>
                          <a:pt x="123932" y="6710"/>
                        </a:cubicBezTo>
                        <a:cubicBezTo>
                          <a:pt x="123673" y="6193"/>
                          <a:pt x="123455" y="5616"/>
                          <a:pt x="123156" y="5099"/>
                        </a:cubicBezTo>
                        <a:cubicBezTo>
                          <a:pt x="123113" y="5039"/>
                          <a:pt x="123056" y="5012"/>
                          <a:pt x="123000" y="5012"/>
                        </a:cubicBezTo>
                        <a:cubicBezTo>
                          <a:pt x="122925" y="5012"/>
                          <a:pt x="122852" y="5059"/>
                          <a:pt x="122818" y="5139"/>
                        </a:cubicBezTo>
                        <a:cubicBezTo>
                          <a:pt x="122360" y="6412"/>
                          <a:pt x="122360" y="7844"/>
                          <a:pt x="123176" y="8978"/>
                        </a:cubicBezTo>
                        <a:cubicBezTo>
                          <a:pt x="123634" y="9614"/>
                          <a:pt x="124270" y="10171"/>
                          <a:pt x="124708" y="10848"/>
                        </a:cubicBezTo>
                        <a:cubicBezTo>
                          <a:pt x="124708" y="10868"/>
                          <a:pt x="124708" y="10907"/>
                          <a:pt x="124708" y="10927"/>
                        </a:cubicBezTo>
                        <a:cubicBezTo>
                          <a:pt x="124688" y="11027"/>
                          <a:pt x="124767" y="11086"/>
                          <a:pt x="124867" y="11106"/>
                        </a:cubicBezTo>
                        <a:cubicBezTo>
                          <a:pt x="124966" y="11285"/>
                          <a:pt x="125046" y="11484"/>
                          <a:pt x="125106" y="11683"/>
                        </a:cubicBezTo>
                        <a:cubicBezTo>
                          <a:pt x="125106" y="11803"/>
                          <a:pt x="125106" y="11922"/>
                          <a:pt x="125126" y="12041"/>
                        </a:cubicBezTo>
                        <a:cubicBezTo>
                          <a:pt x="124907" y="12757"/>
                          <a:pt x="124748" y="13493"/>
                          <a:pt x="124648" y="14249"/>
                        </a:cubicBezTo>
                        <a:cubicBezTo>
                          <a:pt x="124469" y="13434"/>
                          <a:pt x="124091" y="12638"/>
                          <a:pt x="123514" y="12121"/>
                        </a:cubicBezTo>
                        <a:cubicBezTo>
                          <a:pt x="123256" y="11902"/>
                          <a:pt x="122997" y="11723"/>
                          <a:pt x="122719" y="11564"/>
                        </a:cubicBezTo>
                        <a:cubicBezTo>
                          <a:pt x="122719" y="11524"/>
                          <a:pt x="122719" y="11484"/>
                          <a:pt x="122719" y="11484"/>
                        </a:cubicBezTo>
                        <a:lnTo>
                          <a:pt x="122699" y="11484"/>
                        </a:lnTo>
                        <a:cubicBezTo>
                          <a:pt x="122679" y="11484"/>
                          <a:pt x="122659" y="11504"/>
                          <a:pt x="122639" y="11524"/>
                        </a:cubicBezTo>
                        <a:cubicBezTo>
                          <a:pt x="122460" y="11425"/>
                          <a:pt x="122261" y="11325"/>
                          <a:pt x="122082" y="11206"/>
                        </a:cubicBezTo>
                        <a:cubicBezTo>
                          <a:pt x="122122" y="11106"/>
                          <a:pt x="122142" y="11047"/>
                          <a:pt x="122122" y="11047"/>
                        </a:cubicBezTo>
                        <a:cubicBezTo>
                          <a:pt x="122118" y="11043"/>
                          <a:pt x="122113" y="11041"/>
                          <a:pt x="122108" y="11041"/>
                        </a:cubicBezTo>
                        <a:cubicBezTo>
                          <a:pt x="122080" y="11041"/>
                          <a:pt x="122028" y="11077"/>
                          <a:pt x="121963" y="11126"/>
                        </a:cubicBezTo>
                        <a:cubicBezTo>
                          <a:pt x="121943" y="11106"/>
                          <a:pt x="121903" y="11086"/>
                          <a:pt x="121883" y="11067"/>
                        </a:cubicBezTo>
                        <a:cubicBezTo>
                          <a:pt x="121764" y="10987"/>
                          <a:pt x="121664" y="10907"/>
                          <a:pt x="121545" y="10828"/>
                        </a:cubicBezTo>
                        <a:cubicBezTo>
                          <a:pt x="121087" y="10430"/>
                          <a:pt x="120769" y="9893"/>
                          <a:pt x="120232" y="9575"/>
                        </a:cubicBezTo>
                        <a:cubicBezTo>
                          <a:pt x="120204" y="9561"/>
                          <a:pt x="120176" y="9554"/>
                          <a:pt x="120150" y="9554"/>
                        </a:cubicBezTo>
                        <a:cubicBezTo>
                          <a:pt x="120063" y="9554"/>
                          <a:pt x="119993" y="9622"/>
                          <a:pt x="119993" y="9714"/>
                        </a:cubicBezTo>
                        <a:cubicBezTo>
                          <a:pt x="119914" y="10768"/>
                          <a:pt x="120172" y="11822"/>
                          <a:pt x="120849" y="12638"/>
                        </a:cubicBezTo>
                        <a:cubicBezTo>
                          <a:pt x="120769" y="12777"/>
                          <a:pt x="120689" y="12936"/>
                          <a:pt x="120590" y="13116"/>
                        </a:cubicBezTo>
                        <a:cubicBezTo>
                          <a:pt x="120431" y="12459"/>
                          <a:pt x="120232" y="11822"/>
                          <a:pt x="120013" y="11265"/>
                        </a:cubicBezTo>
                        <a:cubicBezTo>
                          <a:pt x="119894" y="11007"/>
                          <a:pt x="119794" y="10748"/>
                          <a:pt x="119655" y="10510"/>
                        </a:cubicBezTo>
                        <a:cubicBezTo>
                          <a:pt x="119595" y="10390"/>
                          <a:pt x="119536" y="10291"/>
                          <a:pt x="119496" y="10171"/>
                        </a:cubicBezTo>
                        <a:cubicBezTo>
                          <a:pt x="119416" y="10072"/>
                          <a:pt x="119357" y="9953"/>
                          <a:pt x="119297" y="9853"/>
                        </a:cubicBezTo>
                        <a:cubicBezTo>
                          <a:pt x="119237" y="9754"/>
                          <a:pt x="119178" y="9654"/>
                          <a:pt x="119118" y="9575"/>
                        </a:cubicBezTo>
                        <a:cubicBezTo>
                          <a:pt x="119058" y="9475"/>
                          <a:pt x="118999" y="9396"/>
                          <a:pt x="118939" y="9296"/>
                        </a:cubicBezTo>
                        <a:cubicBezTo>
                          <a:pt x="118879" y="9217"/>
                          <a:pt x="118820" y="9137"/>
                          <a:pt x="118760" y="9057"/>
                        </a:cubicBezTo>
                        <a:cubicBezTo>
                          <a:pt x="118700" y="8978"/>
                          <a:pt x="118641" y="8918"/>
                          <a:pt x="118601" y="8858"/>
                        </a:cubicBezTo>
                        <a:cubicBezTo>
                          <a:pt x="118481" y="8719"/>
                          <a:pt x="118382" y="8600"/>
                          <a:pt x="118302" y="8500"/>
                        </a:cubicBezTo>
                        <a:cubicBezTo>
                          <a:pt x="118203" y="8401"/>
                          <a:pt x="118123" y="8321"/>
                          <a:pt x="118064" y="8262"/>
                        </a:cubicBezTo>
                        <a:cubicBezTo>
                          <a:pt x="117942" y="8140"/>
                          <a:pt x="117866" y="8079"/>
                          <a:pt x="117835" y="8079"/>
                        </a:cubicBezTo>
                        <a:cubicBezTo>
                          <a:pt x="117831" y="8079"/>
                          <a:pt x="117827" y="8080"/>
                          <a:pt x="117825" y="8083"/>
                        </a:cubicBezTo>
                        <a:cubicBezTo>
                          <a:pt x="117825" y="8083"/>
                          <a:pt x="117825" y="8083"/>
                          <a:pt x="117825" y="8103"/>
                        </a:cubicBezTo>
                        <a:cubicBezTo>
                          <a:pt x="117825" y="8142"/>
                          <a:pt x="117845" y="8222"/>
                          <a:pt x="117904" y="8361"/>
                        </a:cubicBezTo>
                        <a:cubicBezTo>
                          <a:pt x="117944" y="8441"/>
                          <a:pt x="117984" y="8560"/>
                          <a:pt x="118044" y="8660"/>
                        </a:cubicBezTo>
                        <a:cubicBezTo>
                          <a:pt x="118103" y="8779"/>
                          <a:pt x="118163" y="8918"/>
                          <a:pt x="118243" y="9077"/>
                        </a:cubicBezTo>
                        <a:cubicBezTo>
                          <a:pt x="118521" y="9674"/>
                          <a:pt x="118859" y="10529"/>
                          <a:pt x="119098" y="11564"/>
                        </a:cubicBezTo>
                        <a:cubicBezTo>
                          <a:pt x="119337" y="12519"/>
                          <a:pt x="119456" y="13613"/>
                          <a:pt x="119496" y="14767"/>
                        </a:cubicBezTo>
                        <a:cubicBezTo>
                          <a:pt x="119471" y="14756"/>
                          <a:pt x="119445" y="14751"/>
                          <a:pt x="119419" y="14751"/>
                        </a:cubicBezTo>
                        <a:cubicBezTo>
                          <a:pt x="119304" y="14751"/>
                          <a:pt x="119198" y="14852"/>
                          <a:pt x="119198" y="14966"/>
                        </a:cubicBezTo>
                        <a:cubicBezTo>
                          <a:pt x="119198" y="15582"/>
                          <a:pt x="119217" y="16239"/>
                          <a:pt x="119377" y="16816"/>
                        </a:cubicBezTo>
                        <a:cubicBezTo>
                          <a:pt x="119357" y="16895"/>
                          <a:pt x="119337" y="16955"/>
                          <a:pt x="119337" y="17034"/>
                        </a:cubicBezTo>
                        <a:cubicBezTo>
                          <a:pt x="119158" y="18069"/>
                          <a:pt x="119118" y="19143"/>
                          <a:pt x="119178" y="20158"/>
                        </a:cubicBezTo>
                        <a:cubicBezTo>
                          <a:pt x="119158" y="20277"/>
                          <a:pt x="119138" y="20396"/>
                          <a:pt x="119138" y="20516"/>
                        </a:cubicBezTo>
                        <a:lnTo>
                          <a:pt x="117904" y="19899"/>
                        </a:lnTo>
                        <a:cubicBezTo>
                          <a:pt x="117924" y="19024"/>
                          <a:pt x="117984" y="18069"/>
                          <a:pt x="118084" y="17154"/>
                        </a:cubicBezTo>
                        <a:cubicBezTo>
                          <a:pt x="118183" y="16199"/>
                          <a:pt x="118342" y="15284"/>
                          <a:pt x="118461" y="14468"/>
                        </a:cubicBezTo>
                        <a:cubicBezTo>
                          <a:pt x="118720" y="12837"/>
                          <a:pt x="118939" y="11663"/>
                          <a:pt x="118859" y="11624"/>
                        </a:cubicBezTo>
                        <a:lnTo>
                          <a:pt x="118859" y="11624"/>
                        </a:lnTo>
                        <a:cubicBezTo>
                          <a:pt x="118859" y="11624"/>
                          <a:pt x="118859" y="11624"/>
                          <a:pt x="118839" y="11643"/>
                        </a:cubicBezTo>
                        <a:cubicBezTo>
                          <a:pt x="118700" y="11703"/>
                          <a:pt x="118123" y="12718"/>
                          <a:pt x="117546" y="14210"/>
                        </a:cubicBezTo>
                        <a:cubicBezTo>
                          <a:pt x="117347" y="14747"/>
                          <a:pt x="117129" y="15324"/>
                          <a:pt x="116950" y="15960"/>
                        </a:cubicBezTo>
                        <a:cubicBezTo>
                          <a:pt x="117029" y="15105"/>
                          <a:pt x="117149" y="14289"/>
                          <a:pt x="117288" y="13553"/>
                        </a:cubicBezTo>
                        <a:cubicBezTo>
                          <a:pt x="117586" y="11763"/>
                          <a:pt x="117904" y="10470"/>
                          <a:pt x="117825" y="10450"/>
                        </a:cubicBezTo>
                        <a:lnTo>
                          <a:pt x="117805" y="10450"/>
                        </a:lnTo>
                        <a:cubicBezTo>
                          <a:pt x="117765" y="10470"/>
                          <a:pt x="117725" y="10529"/>
                          <a:pt x="117646" y="10629"/>
                        </a:cubicBezTo>
                        <a:cubicBezTo>
                          <a:pt x="117566" y="10768"/>
                          <a:pt x="117447" y="10947"/>
                          <a:pt x="117308" y="11206"/>
                        </a:cubicBezTo>
                        <a:cubicBezTo>
                          <a:pt x="117029" y="11703"/>
                          <a:pt x="116691" y="12419"/>
                          <a:pt x="116373" y="13314"/>
                        </a:cubicBezTo>
                        <a:cubicBezTo>
                          <a:pt x="116035" y="14190"/>
                          <a:pt x="115716" y="15224"/>
                          <a:pt x="115517" y="16318"/>
                        </a:cubicBezTo>
                        <a:cubicBezTo>
                          <a:pt x="115398" y="16855"/>
                          <a:pt x="115338" y="17392"/>
                          <a:pt x="115279" y="17949"/>
                        </a:cubicBezTo>
                        <a:cubicBezTo>
                          <a:pt x="115239" y="17989"/>
                          <a:pt x="115199" y="18029"/>
                          <a:pt x="115179" y="18069"/>
                        </a:cubicBezTo>
                        <a:cubicBezTo>
                          <a:pt x="115100" y="18148"/>
                          <a:pt x="115020" y="18228"/>
                          <a:pt x="114960" y="18308"/>
                        </a:cubicBezTo>
                        <a:cubicBezTo>
                          <a:pt x="115040" y="17353"/>
                          <a:pt x="115139" y="16418"/>
                          <a:pt x="115219" y="15582"/>
                        </a:cubicBezTo>
                        <a:cubicBezTo>
                          <a:pt x="115299" y="14747"/>
                          <a:pt x="115338" y="14011"/>
                          <a:pt x="115358" y="13493"/>
                        </a:cubicBezTo>
                        <a:cubicBezTo>
                          <a:pt x="115378" y="12976"/>
                          <a:pt x="115358" y="12678"/>
                          <a:pt x="115318" y="12678"/>
                        </a:cubicBezTo>
                        <a:lnTo>
                          <a:pt x="115279" y="12678"/>
                        </a:lnTo>
                        <a:cubicBezTo>
                          <a:pt x="115219" y="12718"/>
                          <a:pt x="115100" y="12996"/>
                          <a:pt x="114940" y="13414"/>
                        </a:cubicBezTo>
                        <a:cubicBezTo>
                          <a:pt x="114821" y="13752"/>
                          <a:pt x="114682" y="14170"/>
                          <a:pt x="114523" y="14667"/>
                        </a:cubicBezTo>
                        <a:cubicBezTo>
                          <a:pt x="114523" y="14548"/>
                          <a:pt x="114543" y="14409"/>
                          <a:pt x="114563" y="14289"/>
                        </a:cubicBezTo>
                        <a:cubicBezTo>
                          <a:pt x="114563" y="14170"/>
                          <a:pt x="114582" y="14050"/>
                          <a:pt x="114582" y="13931"/>
                        </a:cubicBezTo>
                        <a:cubicBezTo>
                          <a:pt x="114602" y="13832"/>
                          <a:pt x="114622" y="13712"/>
                          <a:pt x="114622" y="13613"/>
                        </a:cubicBezTo>
                        <a:cubicBezTo>
                          <a:pt x="114841" y="11882"/>
                          <a:pt x="115100" y="10629"/>
                          <a:pt x="115020" y="10589"/>
                        </a:cubicBezTo>
                        <a:lnTo>
                          <a:pt x="115000" y="10589"/>
                        </a:lnTo>
                        <a:lnTo>
                          <a:pt x="115000" y="10609"/>
                        </a:lnTo>
                        <a:cubicBezTo>
                          <a:pt x="114921" y="10629"/>
                          <a:pt x="114761" y="10907"/>
                          <a:pt x="114543" y="11345"/>
                        </a:cubicBezTo>
                        <a:cubicBezTo>
                          <a:pt x="114403" y="11584"/>
                          <a:pt x="114284" y="11882"/>
                          <a:pt x="114125" y="12240"/>
                        </a:cubicBezTo>
                        <a:cubicBezTo>
                          <a:pt x="114105" y="12320"/>
                          <a:pt x="114065" y="12399"/>
                          <a:pt x="114025" y="12499"/>
                        </a:cubicBezTo>
                        <a:cubicBezTo>
                          <a:pt x="113986" y="12598"/>
                          <a:pt x="113946" y="12678"/>
                          <a:pt x="113906" y="12777"/>
                        </a:cubicBezTo>
                        <a:cubicBezTo>
                          <a:pt x="113846" y="12976"/>
                          <a:pt x="113767" y="13195"/>
                          <a:pt x="113707" y="13394"/>
                        </a:cubicBezTo>
                        <a:cubicBezTo>
                          <a:pt x="113667" y="13513"/>
                          <a:pt x="113628" y="13613"/>
                          <a:pt x="113588" y="13732"/>
                        </a:cubicBezTo>
                        <a:cubicBezTo>
                          <a:pt x="113568" y="13852"/>
                          <a:pt x="113528" y="13951"/>
                          <a:pt x="113488" y="14070"/>
                        </a:cubicBezTo>
                        <a:cubicBezTo>
                          <a:pt x="113449" y="14269"/>
                          <a:pt x="113389" y="14448"/>
                          <a:pt x="113349" y="14647"/>
                        </a:cubicBezTo>
                        <a:cubicBezTo>
                          <a:pt x="113349" y="14627"/>
                          <a:pt x="113349" y="14607"/>
                          <a:pt x="113349" y="14568"/>
                        </a:cubicBezTo>
                        <a:cubicBezTo>
                          <a:pt x="113349" y="14448"/>
                          <a:pt x="113369" y="14349"/>
                          <a:pt x="113369" y="14230"/>
                        </a:cubicBezTo>
                        <a:cubicBezTo>
                          <a:pt x="113409" y="13832"/>
                          <a:pt x="113429" y="13573"/>
                          <a:pt x="113389" y="13553"/>
                        </a:cubicBezTo>
                        <a:lnTo>
                          <a:pt x="113369" y="13553"/>
                        </a:lnTo>
                        <a:cubicBezTo>
                          <a:pt x="113309" y="13573"/>
                          <a:pt x="113210" y="13712"/>
                          <a:pt x="113071" y="13951"/>
                        </a:cubicBezTo>
                        <a:cubicBezTo>
                          <a:pt x="113051" y="13633"/>
                          <a:pt x="113051" y="13334"/>
                          <a:pt x="113071" y="13016"/>
                        </a:cubicBezTo>
                        <a:cubicBezTo>
                          <a:pt x="113230" y="11763"/>
                          <a:pt x="113449" y="10927"/>
                          <a:pt x="113389" y="10888"/>
                        </a:cubicBezTo>
                        <a:lnTo>
                          <a:pt x="113369" y="10888"/>
                        </a:lnTo>
                        <a:cubicBezTo>
                          <a:pt x="113349" y="10907"/>
                          <a:pt x="113309" y="10927"/>
                          <a:pt x="113269" y="10967"/>
                        </a:cubicBezTo>
                        <a:cubicBezTo>
                          <a:pt x="113329" y="10569"/>
                          <a:pt x="113409" y="10171"/>
                          <a:pt x="113508" y="9774"/>
                        </a:cubicBezTo>
                        <a:cubicBezTo>
                          <a:pt x="114185" y="8441"/>
                          <a:pt x="115100" y="7227"/>
                          <a:pt x="115776" y="5894"/>
                        </a:cubicBezTo>
                        <a:cubicBezTo>
                          <a:pt x="116572" y="4363"/>
                          <a:pt x="116790" y="2732"/>
                          <a:pt x="115975" y="1160"/>
                        </a:cubicBezTo>
                        <a:cubicBezTo>
                          <a:pt x="115952" y="1108"/>
                          <a:pt x="115916" y="1086"/>
                          <a:pt x="115878" y="1086"/>
                        </a:cubicBezTo>
                        <a:cubicBezTo>
                          <a:pt x="115815" y="1086"/>
                          <a:pt x="115749" y="1145"/>
                          <a:pt x="115736" y="1220"/>
                        </a:cubicBezTo>
                        <a:cubicBezTo>
                          <a:pt x="115677" y="1816"/>
                          <a:pt x="115517" y="2413"/>
                          <a:pt x="115318" y="2970"/>
                        </a:cubicBezTo>
                        <a:cubicBezTo>
                          <a:pt x="114682" y="4840"/>
                          <a:pt x="113926" y="6670"/>
                          <a:pt x="113409" y="8580"/>
                        </a:cubicBezTo>
                        <a:cubicBezTo>
                          <a:pt x="113269" y="9117"/>
                          <a:pt x="113130" y="9654"/>
                          <a:pt x="113031" y="10191"/>
                        </a:cubicBezTo>
                        <a:cubicBezTo>
                          <a:pt x="112732" y="8262"/>
                          <a:pt x="111559" y="6591"/>
                          <a:pt x="110882" y="4761"/>
                        </a:cubicBezTo>
                        <a:cubicBezTo>
                          <a:pt x="110823" y="4582"/>
                          <a:pt x="110763" y="4422"/>
                          <a:pt x="110703" y="4243"/>
                        </a:cubicBezTo>
                        <a:cubicBezTo>
                          <a:pt x="110672" y="4180"/>
                          <a:pt x="110611" y="4151"/>
                          <a:pt x="110554" y="4151"/>
                        </a:cubicBezTo>
                        <a:cubicBezTo>
                          <a:pt x="110468" y="4151"/>
                          <a:pt x="110389" y="4216"/>
                          <a:pt x="110425" y="4323"/>
                        </a:cubicBezTo>
                        <a:cubicBezTo>
                          <a:pt x="110504" y="4582"/>
                          <a:pt x="110584" y="4840"/>
                          <a:pt x="110683" y="5099"/>
                        </a:cubicBezTo>
                        <a:cubicBezTo>
                          <a:pt x="110902" y="6073"/>
                          <a:pt x="110823" y="7108"/>
                          <a:pt x="111141" y="8063"/>
                        </a:cubicBezTo>
                        <a:cubicBezTo>
                          <a:pt x="111340" y="8699"/>
                          <a:pt x="111698" y="9217"/>
                          <a:pt x="112056" y="9774"/>
                        </a:cubicBezTo>
                        <a:cubicBezTo>
                          <a:pt x="112255" y="10092"/>
                          <a:pt x="112474" y="10410"/>
                          <a:pt x="112593" y="10768"/>
                        </a:cubicBezTo>
                        <a:cubicBezTo>
                          <a:pt x="112712" y="11106"/>
                          <a:pt x="112732" y="11445"/>
                          <a:pt x="112752" y="11803"/>
                        </a:cubicBezTo>
                        <a:cubicBezTo>
                          <a:pt x="112533" y="12240"/>
                          <a:pt x="112275" y="12817"/>
                          <a:pt x="112056" y="13513"/>
                        </a:cubicBezTo>
                        <a:cubicBezTo>
                          <a:pt x="111797" y="14329"/>
                          <a:pt x="111599" y="15304"/>
                          <a:pt x="111519" y="16338"/>
                        </a:cubicBezTo>
                        <a:cubicBezTo>
                          <a:pt x="111459" y="17313"/>
                          <a:pt x="111499" y="18347"/>
                          <a:pt x="111638" y="19302"/>
                        </a:cubicBezTo>
                        <a:lnTo>
                          <a:pt x="111439" y="19302"/>
                        </a:lnTo>
                        <a:cubicBezTo>
                          <a:pt x="111419" y="19044"/>
                          <a:pt x="111400" y="18785"/>
                          <a:pt x="111380" y="18526"/>
                        </a:cubicBezTo>
                        <a:cubicBezTo>
                          <a:pt x="111380" y="18407"/>
                          <a:pt x="111380" y="18288"/>
                          <a:pt x="111360" y="18168"/>
                        </a:cubicBezTo>
                        <a:cubicBezTo>
                          <a:pt x="111360" y="18128"/>
                          <a:pt x="111360" y="18069"/>
                          <a:pt x="111360" y="18029"/>
                        </a:cubicBezTo>
                        <a:cubicBezTo>
                          <a:pt x="111360" y="17810"/>
                          <a:pt x="111360" y="17591"/>
                          <a:pt x="111340" y="17373"/>
                        </a:cubicBezTo>
                        <a:cubicBezTo>
                          <a:pt x="111340" y="17134"/>
                          <a:pt x="111340" y="16895"/>
                          <a:pt x="111340" y="16656"/>
                        </a:cubicBezTo>
                        <a:cubicBezTo>
                          <a:pt x="111360" y="16418"/>
                          <a:pt x="111360" y="16199"/>
                          <a:pt x="111360" y="15980"/>
                        </a:cubicBezTo>
                        <a:cubicBezTo>
                          <a:pt x="111360" y="15960"/>
                          <a:pt x="111360" y="15920"/>
                          <a:pt x="111360" y="15881"/>
                        </a:cubicBezTo>
                        <a:cubicBezTo>
                          <a:pt x="111380" y="15403"/>
                          <a:pt x="111419" y="14926"/>
                          <a:pt x="111439" y="14488"/>
                        </a:cubicBezTo>
                        <a:cubicBezTo>
                          <a:pt x="111439" y="14448"/>
                          <a:pt x="111459" y="14409"/>
                          <a:pt x="111459" y="14369"/>
                        </a:cubicBezTo>
                        <a:cubicBezTo>
                          <a:pt x="111479" y="13971"/>
                          <a:pt x="111519" y="13593"/>
                          <a:pt x="111539" y="13255"/>
                        </a:cubicBezTo>
                        <a:cubicBezTo>
                          <a:pt x="111579" y="12877"/>
                          <a:pt x="111599" y="12519"/>
                          <a:pt x="111618" y="12220"/>
                        </a:cubicBezTo>
                        <a:cubicBezTo>
                          <a:pt x="111638" y="11982"/>
                          <a:pt x="111658" y="11783"/>
                          <a:pt x="111658" y="11643"/>
                        </a:cubicBezTo>
                        <a:cubicBezTo>
                          <a:pt x="111658" y="11604"/>
                          <a:pt x="111658" y="11584"/>
                          <a:pt x="111658" y="11564"/>
                        </a:cubicBezTo>
                        <a:cubicBezTo>
                          <a:pt x="111658" y="11445"/>
                          <a:pt x="111638" y="11385"/>
                          <a:pt x="111618" y="11345"/>
                        </a:cubicBezTo>
                        <a:lnTo>
                          <a:pt x="111599" y="11345"/>
                        </a:lnTo>
                        <a:cubicBezTo>
                          <a:pt x="111594" y="11344"/>
                          <a:pt x="111590" y="11343"/>
                          <a:pt x="111585" y="11343"/>
                        </a:cubicBezTo>
                        <a:cubicBezTo>
                          <a:pt x="111402" y="11343"/>
                          <a:pt x="110687" y="12445"/>
                          <a:pt x="110047" y="14170"/>
                        </a:cubicBezTo>
                        <a:cubicBezTo>
                          <a:pt x="109928" y="14488"/>
                          <a:pt x="109808" y="14826"/>
                          <a:pt x="109709" y="15204"/>
                        </a:cubicBezTo>
                        <a:cubicBezTo>
                          <a:pt x="109709" y="15184"/>
                          <a:pt x="109709" y="15164"/>
                          <a:pt x="109689" y="15164"/>
                        </a:cubicBezTo>
                        <a:cubicBezTo>
                          <a:pt x="109689" y="15125"/>
                          <a:pt x="109689" y="15085"/>
                          <a:pt x="109689" y="15045"/>
                        </a:cubicBezTo>
                        <a:cubicBezTo>
                          <a:pt x="109669" y="14985"/>
                          <a:pt x="109669" y="14926"/>
                          <a:pt x="109649" y="14886"/>
                        </a:cubicBezTo>
                        <a:cubicBezTo>
                          <a:pt x="109649" y="14806"/>
                          <a:pt x="109629" y="14747"/>
                          <a:pt x="109629" y="14667"/>
                        </a:cubicBezTo>
                        <a:cubicBezTo>
                          <a:pt x="109589" y="14508"/>
                          <a:pt x="109569" y="14349"/>
                          <a:pt x="109530" y="14190"/>
                        </a:cubicBezTo>
                        <a:cubicBezTo>
                          <a:pt x="109510" y="14150"/>
                          <a:pt x="109510" y="14090"/>
                          <a:pt x="109490" y="14050"/>
                        </a:cubicBezTo>
                        <a:cubicBezTo>
                          <a:pt x="109490" y="13991"/>
                          <a:pt x="109470" y="13951"/>
                          <a:pt x="109450" y="13891"/>
                        </a:cubicBezTo>
                        <a:cubicBezTo>
                          <a:pt x="109450" y="13852"/>
                          <a:pt x="109450" y="13832"/>
                          <a:pt x="109430" y="13792"/>
                        </a:cubicBezTo>
                        <a:lnTo>
                          <a:pt x="109430" y="13772"/>
                        </a:lnTo>
                        <a:cubicBezTo>
                          <a:pt x="109410" y="13692"/>
                          <a:pt x="109390" y="13613"/>
                          <a:pt x="109371" y="13533"/>
                        </a:cubicBezTo>
                        <a:cubicBezTo>
                          <a:pt x="109351" y="13513"/>
                          <a:pt x="109351" y="13493"/>
                          <a:pt x="109351" y="13474"/>
                        </a:cubicBezTo>
                        <a:cubicBezTo>
                          <a:pt x="109331" y="13394"/>
                          <a:pt x="109291" y="13314"/>
                          <a:pt x="109271" y="13235"/>
                        </a:cubicBezTo>
                        <a:cubicBezTo>
                          <a:pt x="109271" y="13215"/>
                          <a:pt x="109271" y="13195"/>
                          <a:pt x="109251" y="13175"/>
                        </a:cubicBezTo>
                        <a:cubicBezTo>
                          <a:pt x="109251" y="13175"/>
                          <a:pt x="109251" y="13155"/>
                          <a:pt x="109251" y="13155"/>
                        </a:cubicBezTo>
                        <a:cubicBezTo>
                          <a:pt x="109251" y="13116"/>
                          <a:pt x="109231" y="13076"/>
                          <a:pt x="109211" y="13056"/>
                        </a:cubicBezTo>
                        <a:cubicBezTo>
                          <a:pt x="109211" y="13016"/>
                          <a:pt x="109191" y="12976"/>
                          <a:pt x="109172" y="12936"/>
                        </a:cubicBezTo>
                        <a:cubicBezTo>
                          <a:pt x="109152" y="12857"/>
                          <a:pt x="109132" y="12797"/>
                          <a:pt x="109112" y="12738"/>
                        </a:cubicBezTo>
                        <a:cubicBezTo>
                          <a:pt x="109112" y="12718"/>
                          <a:pt x="109092" y="12698"/>
                          <a:pt x="109092" y="12678"/>
                        </a:cubicBezTo>
                        <a:cubicBezTo>
                          <a:pt x="108973" y="12360"/>
                          <a:pt x="108853" y="12061"/>
                          <a:pt x="108734" y="11803"/>
                        </a:cubicBezTo>
                        <a:cubicBezTo>
                          <a:pt x="108674" y="11703"/>
                          <a:pt x="108635" y="11624"/>
                          <a:pt x="108595" y="11544"/>
                        </a:cubicBezTo>
                        <a:cubicBezTo>
                          <a:pt x="108595" y="11544"/>
                          <a:pt x="108595" y="11524"/>
                          <a:pt x="108595" y="11524"/>
                        </a:cubicBezTo>
                        <a:cubicBezTo>
                          <a:pt x="108555" y="11445"/>
                          <a:pt x="108515" y="11385"/>
                          <a:pt x="108475" y="11305"/>
                        </a:cubicBezTo>
                        <a:cubicBezTo>
                          <a:pt x="108475" y="11305"/>
                          <a:pt x="108455" y="11285"/>
                          <a:pt x="108455" y="11285"/>
                        </a:cubicBezTo>
                        <a:cubicBezTo>
                          <a:pt x="108396" y="11166"/>
                          <a:pt x="108336" y="11067"/>
                          <a:pt x="108296" y="10987"/>
                        </a:cubicBezTo>
                        <a:cubicBezTo>
                          <a:pt x="108276" y="10947"/>
                          <a:pt x="108257" y="10907"/>
                          <a:pt x="108217" y="10888"/>
                        </a:cubicBezTo>
                        <a:cubicBezTo>
                          <a:pt x="108217" y="10888"/>
                          <a:pt x="108217" y="10868"/>
                          <a:pt x="108217" y="10868"/>
                        </a:cubicBezTo>
                        <a:cubicBezTo>
                          <a:pt x="108217" y="10868"/>
                          <a:pt x="108217" y="10868"/>
                          <a:pt x="108197" y="10848"/>
                        </a:cubicBezTo>
                        <a:cubicBezTo>
                          <a:pt x="108177" y="10808"/>
                          <a:pt x="108157" y="10788"/>
                          <a:pt x="108137" y="10748"/>
                        </a:cubicBezTo>
                        <a:cubicBezTo>
                          <a:pt x="108117" y="10708"/>
                          <a:pt x="108097" y="10689"/>
                          <a:pt x="108078" y="10669"/>
                        </a:cubicBezTo>
                        <a:cubicBezTo>
                          <a:pt x="108078" y="10649"/>
                          <a:pt x="108058" y="10629"/>
                          <a:pt x="108058" y="10629"/>
                        </a:cubicBezTo>
                        <a:cubicBezTo>
                          <a:pt x="108038" y="10589"/>
                          <a:pt x="108018" y="10569"/>
                          <a:pt x="107998" y="10549"/>
                        </a:cubicBezTo>
                        <a:cubicBezTo>
                          <a:pt x="107998" y="10529"/>
                          <a:pt x="107978" y="10529"/>
                          <a:pt x="107978" y="10510"/>
                        </a:cubicBezTo>
                        <a:cubicBezTo>
                          <a:pt x="107958" y="10490"/>
                          <a:pt x="107938" y="10470"/>
                          <a:pt x="107918" y="10450"/>
                        </a:cubicBezTo>
                        <a:cubicBezTo>
                          <a:pt x="107918" y="10430"/>
                          <a:pt x="107898" y="10410"/>
                          <a:pt x="107879" y="10410"/>
                        </a:cubicBezTo>
                        <a:cubicBezTo>
                          <a:pt x="107879" y="10390"/>
                          <a:pt x="107879" y="10390"/>
                          <a:pt x="107879" y="10390"/>
                        </a:cubicBezTo>
                        <a:cubicBezTo>
                          <a:pt x="107859" y="10370"/>
                          <a:pt x="107859" y="10370"/>
                          <a:pt x="107839" y="10350"/>
                        </a:cubicBezTo>
                        <a:cubicBezTo>
                          <a:pt x="107839" y="10350"/>
                          <a:pt x="107819" y="10331"/>
                          <a:pt x="107819" y="10311"/>
                        </a:cubicBezTo>
                        <a:lnTo>
                          <a:pt x="107799" y="10311"/>
                        </a:lnTo>
                        <a:cubicBezTo>
                          <a:pt x="107799" y="10291"/>
                          <a:pt x="107779" y="10291"/>
                          <a:pt x="107779" y="10271"/>
                        </a:cubicBezTo>
                        <a:cubicBezTo>
                          <a:pt x="107759" y="10251"/>
                          <a:pt x="107739" y="10231"/>
                          <a:pt x="107719" y="10231"/>
                        </a:cubicBezTo>
                        <a:cubicBezTo>
                          <a:pt x="107719" y="10211"/>
                          <a:pt x="107719" y="10211"/>
                          <a:pt x="107700" y="10211"/>
                        </a:cubicBezTo>
                        <a:cubicBezTo>
                          <a:pt x="107700" y="10191"/>
                          <a:pt x="107680" y="10191"/>
                          <a:pt x="107680" y="10171"/>
                        </a:cubicBezTo>
                        <a:lnTo>
                          <a:pt x="107660" y="10171"/>
                        </a:lnTo>
                        <a:cubicBezTo>
                          <a:pt x="107640" y="10171"/>
                          <a:pt x="107640" y="10151"/>
                          <a:pt x="107640" y="10151"/>
                        </a:cubicBezTo>
                        <a:lnTo>
                          <a:pt x="107600" y="10151"/>
                        </a:lnTo>
                        <a:cubicBezTo>
                          <a:pt x="107560" y="10171"/>
                          <a:pt x="107540" y="10271"/>
                          <a:pt x="107560" y="10430"/>
                        </a:cubicBezTo>
                        <a:cubicBezTo>
                          <a:pt x="107560" y="10510"/>
                          <a:pt x="107560" y="10609"/>
                          <a:pt x="107580" y="10708"/>
                        </a:cubicBezTo>
                        <a:cubicBezTo>
                          <a:pt x="107600" y="10828"/>
                          <a:pt x="107600" y="10947"/>
                          <a:pt x="107620" y="11086"/>
                        </a:cubicBezTo>
                        <a:cubicBezTo>
                          <a:pt x="107700" y="11643"/>
                          <a:pt x="107779" y="12419"/>
                          <a:pt x="107799" y="13295"/>
                        </a:cubicBezTo>
                        <a:cubicBezTo>
                          <a:pt x="107819" y="13971"/>
                          <a:pt x="107819" y="14727"/>
                          <a:pt x="107759" y="15483"/>
                        </a:cubicBezTo>
                        <a:cubicBezTo>
                          <a:pt x="107739" y="15483"/>
                          <a:pt x="107739" y="15503"/>
                          <a:pt x="107739" y="15503"/>
                        </a:cubicBezTo>
                        <a:cubicBezTo>
                          <a:pt x="107719" y="15403"/>
                          <a:pt x="107719" y="15324"/>
                          <a:pt x="107700" y="15244"/>
                        </a:cubicBezTo>
                        <a:cubicBezTo>
                          <a:pt x="107620" y="14667"/>
                          <a:pt x="107501" y="14110"/>
                          <a:pt x="107381" y="13573"/>
                        </a:cubicBezTo>
                        <a:cubicBezTo>
                          <a:pt x="107242" y="13036"/>
                          <a:pt x="107063" y="12539"/>
                          <a:pt x="106884" y="12081"/>
                        </a:cubicBezTo>
                        <a:cubicBezTo>
                          <a:pt x="106506" y="11166"/>
                          <a:pt x="106068" y="10430"/>
                          <a:pt x="105730" y="9953"/>
                        </a:cubicBezTo>
                        <a:cubicBezTo>
                          <a:pt x="105631" y="9833"/>
                          <a:pt x="105551" y="9734"/>
                          <a:pt x="105491" y="9654"/>
                        </a:cubicBezTo>
                        <a:cubicBezTo>
                          <a:pt x="105412" y="9555"/>
                          <a:pt x="105332" y="9475"/>
                          <a:pt x="105293" y="9435"/>
                        </a:cubicBezTo>
                        <a:cubicBezTo>
                          <a:pt x="105173" y="9316"/>
                          <a:pt x="105113" y="9256"/>
                          <a:pt x="105094" y="9256"/>
                        </a:cubicBezTo>
                        <a:cubicBezTo>
                          <a:pt x="105074" y="9276"/>
                          <a:pt x="105074" y="9296"/>
                          <a:pt x="105074" y="9336"/>
                        </a:cubicBezTo>
                        <a:cubicBezTo>
                          <a:pt x="104517" y="8640"/>
                          <a:pt x="103960" y="8122"/>
                          <a:pt x="103502" y="7784"/>
                        </a:cubicBezTo>
                        <a:cubicBezTo>
                          <a:pt x="103244" y="7565"/>
                          <a:pt x="103005" y="7426"/>
                          <a:pt x="102846" y="7327"/>
                        </a:cubicBezTo>
                        <a:cubicBezTo>
                          <a:pt x="102707" y="7240"/>
                          <a:pt x="102614" y="7184"/>
                          <a:pt x="102579" y="7184"/>
                        </a:cubicBezTo>
                        <a:cubicBezTo>
                          <a:pt x="102574" y="7184"/>
                          <a:pt x="102570" y="7185"/>
                          <a:pt x="102567" y="7187"/>
                        </a:cubicBezTo>
                        <a:cubicBezTo>
                          <a:pt x="102567" y="7187"/>
                          <a:pt x="102567" y="7207"/>
                          <a:pt x="102567" y="7207"/>
                        </a:cubicBezTo>
                        <a:cubicBezTo>
                          <a:pt x="102587" y="7247"/>
                          <a:pt x="102627" y="7327"/>
                          <a:pt x="102726" y="7466"/>
                        </a:cubicBezTo>
                        <a:cubicBezTo>
                          <a:pt x="102826" y="7605"/>
                          <a:pt x="103005" y="7804"/>
                          <a:pt x="103204" y="8083"/>
                        </a:cubicBezTo>
                        <a:cubicBezTo>
                          <a:pt x="103622" y="8620"/>
                          <a:pt x="104179" y="9376"/>
                          <a:pt x="104656" y="10350"/>
                        </a:cubicBezTo>
                        <a:cubicBezTo>
                          <a:pt x="104795" y="10589"/>
                          <a:pt x="104895" y="10848"/>
                          <a:pt x="105014" y="11106"/>
                        </a:cubicBezTo>
                        <a:cubicBezTo>
                          <a:pt x="105074" y="11226"/>
                          <a:pt x="105113" y="11365"/>
                          <a:pt x="105153" y="11504"/>
                        </a:cubicBezTo>
                        <a:cubicBezTo>
                          <a:pt x="105193" y="11564"/>
                          <a:pt x="105213" y="11643"/>
                          <a:pt x="105233" y="11703"/>
                        </a:cubicBezTo>
                        <a:cubicBezTo>
                          <a:pt x="105253" y="11783"/>
                          <a:pt x="105293" y="11842"/>
                          <a:pt x="105312" y="11922"/>
                        </a:cubicBezTo>
                        <a:cubicBezTo>
                          <a:pt x="105491" y="12479"/>
                          <a:pt x="105631" y="13096"/>
                          <a:pt x="105750" y="13712"/>
                        </a:cubicBezTo>
                        <a:cubicBezTo>
                          <a:pt x="105790" y="13951"/>
                          <a:pt x="105830" y="14210"/>
                          <a:pt x="105850" y="14448"/>
                        </a:cubicBezTo>
                        <a:cubicBezTo>
                          <a:pt x="105830" y="14389"/>
                          <a:pt x="105790" y="14329"/>
                          <a:pt x="105770" y="14269"/>
                        </a:cubicBezTo>
                        <a:cubicBezTo>
                          <a:pt x="105372" y="13553"/>
                          <a:pt x="104954" y="12976"/>
                          <a:pt x="104636" y="12618"/>
                        </a:cubicBezTo>
                        <a:cubicBezTo>
                          <a:pt x="104557" y="12519"/>
                          <a:pt x="104477" y="12439"/>
                          <a:pt x="104417" y="12379"/>
                        </a:cubicBezTo>
                        <a:cubicBezTo>
                          <a:pt x="104338" y="12300"/>
                          <a:pt x="104278" y="12240"/>
                          <a:pt x="104238" y="12200"/>
                        </a:cubicBezTo>
                        <a:cubicBezTo>
                          <a:pt x="104155" y="12118"/>
                          <a:pt x="104100" y="12076"/>
                          <a:pt x="104072" y="12076"/>
                        </a:cubicBezTo>
                        <a:cubicBezTo>
                          <a:pt x="104067" y="12076"/>
                          <a:pt x="104063" y="12078"/>
                          <a:pt x="104059" y="12081"/>
                        </a:cubicBezTo>
                        <a:cubicBezTo>
                          <a:pt x="104039" y="12081"/>
                          <a:pt x="104039" y="12081"/>
                          <a:pt x="104039" y="12101"/>
                        </a:cubicBezTo>
                        <a:cubicBezTo>
                          <a:pt x="104000" y="12240"/>
                          <a:pt x="104477" y="13235"/>
                          <a:pt x="104875" y="14627"/>
                        </a:cubicBezTo>
                        <a:cubicBezTo>
                          <a:pt x="104915" y="14727"/>
                          <a:pt x="104934" y="14806"/>
                          <a:pt x="104954" y="14906"/>
                        </a:cubicBezTo>
                        <a:cubicBezTo>
                          <a:pt x="104974" y="15005"/>
                          <a:pt x="105014" y="15105"/>
                          <a:pt x="105034" y="15204"/>
                        </a:cubicBezTo>
                        <a:cubicBezTo>
                          <a:pt x="105074" y="15403"/>
                          <a:pt x="105133" y="15602"/>
                          <a:pt x="105173" y="15801"/>
                        </a:cubicBezTo>
                        <a:cubicBezTo>
                          <a:pt x="105213" y="16000"/>
                          <a:pt x="105253" y="16219"/>
                          <a:pt x="105293" y="16438"/>
                        </a:cubicBezTo>
                        <a:cubicBezTo>
                          <a:pt x="105312" y="16637"/>
                          <a:pt x="105352" y="16855"/>
                          <a:pt x="105372" y="17074"/>
                        </a:cubicBezTo>
                        <a:cubicBezTo>
                          <a:pt x="105491" y="17930"/>
                          <a:pt x="105531" y="18825"/>
                          <a:pt x="105551" y="19680"/>
                        </a:cubicBezTo>
                        <a:lnTo>
                          <a:pt x="105094" y="19422"/>
                        </a:lnTo>
                        <a:cubicBezTo>
                          <a:pt x="104994" y="18566"/>
                          <a:pt x="104815" y="17691"/>
                          <a:pt x="104576" y="16835"/>
                        </a:cubicBezTo>
                        <a:cubicBezTo>
                          <a:pt x="104298" y="15801"/>
                          <a:pt x="103900" y="14826"/>
                          <a:pt x="103482" y="14011"/>
                        </a:cubicBezTo>
                        <a:cubicBezTo>
                          <a:pt x="103065" y="13195"/>
                          <a:pt x="102627" y="12559"/>
                          <a:pt x="102289" y="12121"/>
                        </a:cubicBezTo>
                        <a:cubicBezTo>
                          <a:pt x="102209" y="12002"/>
                          <a:pt x="102130" y="11922"/>
                          <a:pt x="102050" y="11842"/>
                        </a:cubicBezTo>
                        <a:cubicBezTo>
                          <a:pt x="101990" y="11763"/>
                          <a:pt x="101931" y="11683"/>
                          <a:pt x="101871" y="11624"/>
                        </a:cubicBezTo>
                        <a:cubicBezTo>
                          <a:pt x="101784" y="11537"/>
                          <a:pt x="101713" y="11480"/>
                          <a:pt x="101696" y="11480"/>
                        </a:cubicBezTo>
                        <a:cubicBezTo>
                          <a:pt x="101693" y="11480"/>
                          <a:pt x="101692" y="11482"/>
                          <a:pt x="101692" y="11484"/>
                        </a:cubicBezTo>
                        <a:cubicBezTo>
                          <a:pt x="101573" y="11544"/>
                          <a:pt x="102050" y="12539"/>
                          <a:pt x="102508" y="14011"/>
                        </a:cubicBezTo>
                        <a:cubicBezTo>
                          <a:pt x="102130" y="13474"/>
                          <a:pt x="101752" y="13056"/>
                          <a:pt x="101453" y="12757"/>
                        </a:cubicBezTo>
                        <a:cubicBezTo>
                          <a:pt x="101374" y="12658"/>
                          <a:pt x="101274" y="12578"/>
                          <a:pt x="101195" y="12519"/>
                        </a:cubicBezTo>
                        <a:cubicBezTo>
                          <a:pt x="101115" y="12439"/>
                          <a:pt x="101055" y="12379"/>
                          <a:pt x="100996" y="12340"/>
                        </a:cubicBezTo>
                        <a:cubicBezTo>
                          <a:pt x="100876" y="12260"/>
                          <a:pt x="100817" y="12220"/>
                          <a:pt x="100797" y="12220"/>
                        </a:cubicBezTo>
                        <a:cubicBezTo>
                          <a:pt x="100797" y="12220"/>
                          <a:pt x="100797" y="12240"/>
                          <a:pt x="100777" y="12240"/>
                        </a:cubicBezTo>
                        <a:lnTo>
                          <a:pt x="100797" y="12240"/>
                        </a:lnTo>
                        <a:cubicBezTo>
                          <a:pt x="100757" y="12399"/>
                          <a:pt x="101413" y="13414"/>
                          <a:pt x="101951" y="14886"/>
                        </a:cubicBezTo>
                        <a:cubicBezTo>
                          <a:pt x="102110" y="15343"/>
                          <a:pt x="102269" y="15841"/>
                          <a:pt x="102408" y="16358"/>
                        </a:cubicBezTo>
                        <a:cubicBezTo>
                          <a:pt x="102368" y="16318"/>
                          <a:pt x="102348" y="16278"/>
                          <a:pt x="102329" y="16239"/>
                        </a:cubicBezTo>
                        <a:cubicBezTo>
                          <a:pt x="101891" y="15542"/>
                          <a:pt x="101433" y="15005"/>
                          <a:pt x="101095" y="14647"/>
                        </a:cubicBezTo>
                        <a:cubicBezTo>
                          <a:pt x="100936" y="14468"/>
                          <a:pt x="100777" y="14349"/>
                          <a:pt x="100677" y="14269"/>
                        </a:cubicBezTo>
                        <a:cubicBezTo>
                          <a:pt x="100595" y="14186"/>
                          <a:pt x="100539" y="14145"/>
                          <a:pt x="100512" y="14145"/>
                        </a:cubicBezTo>
                        <a:cubicBezTo>
                          <a:pt x="100506" y="14145"/>
                          <a:pt x="100502" y="14147"/>
                          <a:pt x="100498" y="14150"/>
                        </a:cubicBezTo>
                        <a:cubicBezTo>
                          <a:pt x="100498" y="14150"/>
                          <a:pt x="100498" y="14170"/>
                          <a:pt x="100498" y="14170"/>
                        </a:cubicBezTo>
                        <a:cubicBezTo>
                          <a:pt x="100479" y="14210"/>
                          <a:pt x="100498" y="14269"/>
                          <a:pt x="100538" y="14369"/>
                        </a:cubicBezTo>
                        <a:cubicBezTo>
                          <a:pt x="100578" y="14508"/>
                          <a:pt x="100658" y="14667"/>
                          <a:pt x="100757" y="14886"/>
                        </a:cubicBezTo>
                        <a:cubicBezTo>
                          <a:pt x="100956" y="15324"/>
                          <a:pt x="101215" y="15920"/>
                          <a:pt x="101473" y="16637"/>
                        </a:cubicBezTo>
                        <a:cubicBezTo>
                          <a:pt x="101712" y="17353"/>
                          <a:pt x="101931" y="18188"/>
                          <a:pt x="102090" y="19044"/>
                        </a:cubicBezTo>
                        <a:cubicBezTo>
                          <a:pt x="102130" y="19262"/>
                          <a:pt x="102149" y="19481"/>
                          <a:pt x="102189" y="19700"/>
                        </a:cubicBezTo>
                        <a:cubicBezTo>
                          <a:pt x="102209" y="19919"/>
                          <a:pt x="102229" y="20138"/>
                          <a:pt x="102249" y="20356"/>
                        </a:cubicBezTo>
                        <a:cubicBezTo>
                          <a:pt x="102289" y="20734"/>
                          <a:pt x="102329" y="21092"/>
                          <a:pt x="102348" y="21470"/>
                        </a:cubicBezTo>
                        <a:cubicBezTo>
                          <a:pt x="102309" y="21232"/>
                          <a:pt x="102289" y="20973"/>
                          <a:pt x="102269" y="20734"/>
                        </a:cubicBezTo>
                        <a:cubicBezTo>
                          <a:pt x="102130" y="19720"/>
                          <a:pt x="101851" y="18666"/>
                          <a:pt x="101473" y="17671"/>
                        </a:cubicBezTo>
                        <a:cubicBezTo>
                          <a:pt x="101115" y="16676"/>
                          <a:pt x="100618" y="15781"/>
                          <a:pt x="100160" y="15025"/>
                        </a:cubicBezTo>
                        <a:cubicBezTo>
                          <a:pt x="99563" y="14050"/>
                          <a:pt x="98967" y="13334"/>
                          <a:pt x="98609" y="12956"/>
                        </a:cubicBezTo>
                        <a:cubicBezTo>
                          <a:pt x="98728" y="12698"/>
                          <a:pt x="98788" y="12539"/>
                          <a:pt x="98768" y="12519"/>
                        </a:cubicBezTo>
                        <a:lnTo>
                          <a:pt x="98748" y="12519"/>
                        </a:lnTo>
                        <a:cubicBezTo>
                          <a:pt x="98688" y="12519"/>
                          <a:pt x="98569" y="12598"/>
                          <a:pt x="98390" y="12738"/>
                        </a:cubicBezTo>
                        <a:cubicBezTo>
                          <a:pt x="98341" y="12705"/>
                          <a:pt x="98306" y="12673"/>
                          <a:pt x="98283" y="12673"/>
                        </a:cubicBezTo>
                        <a:cubicBezTo>
                          <a:pt x="98278" y="12673"/>
                          <a:pt x="98274" y="12674"/>
                          <a:pt x="98270" y="12678"/>
                        </a:cubicBezTo>
                        <a:cubicBezTo>
                          <a:pt x="98052" y="12419"/>
                          <a:pt x="97853" y="12200"/>
                          <a:pt x="97654" y="12002"/>
                        </a:cubicBezTo>
                        <a:cubicBezTo>
                          <a:pt x="97761" y="11876"/>
                          <a:pt x="97691" y="11655"/>
                          <a:pt x="97532" y="11655"/>
                        </a:cubicBezTo>
                        <a:cubicBezTo>
                          <a:pt x="97514" y="11655"/>
                          <a:pt x="97495" y="11657"/>
                          <a:pt x="97475" y="11663"/>
                        </a:cubicBezTo>
                        <a:cubicBezTo>
                          <a:pt x="97435" y="11683"/>
                          <a:pt x="97395" y="11683"/>
                          <a:pt x="97355" y="11703"/>
                        </a:cubicBezTo>
                        <a:cubicBezTo>
                          <a:pt x="97355" y="11703"/>
                          <a:pt x="97335" y="11683"/>
                          <a:pt x="97335" y="11683"/>
                        </a:cubicBezTo>
                        <a:cubicBezTo>
                          <a:pt x="97335" y="11683"/>
                          <a:pt x="97316" y="11663"/>
                          <a:pt x="97316" y="11663"/>
                        </a:cubicBezTo>
                        <a:cubicBezTo>
                          <a:pt x="97236" y="11584"/>
                          <a:pt x="97156" y="11504"/>
                          <a:pt x="97077" y="11445"/>
                        </a:cubicBezTo>
                        <a:cubicBezTo>
                          <a:pt x="96997" y="11365"/>
                          <a:pt x="96918" y="11305"/>
                          <a:pt x="96838" y="11265"/>
                        </a:cubicBezTo>
                        <a:cubicBezTo>
                          <a:pt x="96818" y="11246"/>
                          <a:pt x="96798" y="11226"/>
                          <a:pt x="96778" y="11206"/>
                        </a:cubicBezTo>
                        <a:cubicBezTo>
                          <a:pt x="96778" y="11206"/>
                          <a:pt x="96759" y="11206"/>
                          <a:pt x="96759" y="11186"/>
                        </a:cubicBezTo>
                        <a:cubicBezTo>
                          <a:pt x="96739" y="11166"/>
                          <a:pt x="96699" y="11146"/>
                          <a:pt x="96679" y="11126"/>
                        </a:cubicBezTo>
                        <a:cubicBezTo>
                          <a:pt x="96619" y="11106"/>
                          <a:pt x="96580" y="11067"/>
                          <a:pt x="96540" y="11027"/>
                        </a:cubicBezTo>
                        <a:cubicBezTo>
                          <a:pt x="96520" y="11027"/>
                          <a:pt x="96500" y="11007"/>
                          <a:pt x="96480" y="11007"/>
                        </a:cubicBezTo>
                        <a:cubicBezTo>
                          <a:pt x="96460" y="10987"/>
                          <a:pt x="96460" y="10987"/>
                          <a:pt x="96440" y="10987"/>
                        </a:cubicBezTo>
                        <a:cubicBezTo>
                          <a:pt x="96440" y="10987"/>
                          <a:pt x="96440" y="10967"/>
                          <a:pt x="96420" y="10967"/>
                        </a:cubicBezTo>
                        <a:cubicBezTo>
                          <a:pt x="96420" y="10967"/>
                          <a:pt x="96401" y="10967"/>
                          <a:pt x="96401" y="10947"/>
                        </a:cubicBezTo>
                        <a:cubicBezTo>
                          <a:pt x="96361" y="10947"/>
                          <a:pt x="96341" y="10927"/>
                          <a:pt x="96341" y="10927"/>
                        </a:cubicBezTo>
                        <a:lnTo>
                          <a:pt x="96321" y="10927"/>
                        </a:lnTo>
                        <a:cubicBezTo>
                          <a:pt x="96301" y="10907"/>
                          <a:pt x="96281" y="10907"/>
                          <a:pt x="96261" y="10888"/>
                        </a:cubicBezTo>
                        <a:lnTo>
                          <a:pt x="96202" y="10888"/>
                        </a:lnTo>
                        <a:cubicBezTo>
                          <a:pt x="96162" y="10927"/>
                          <a:pt x="96182" y="11027"/>
                          <a:pt x="96221" y="11166"/>
                        </a:cubicBezTo>
                        <a:cubicBezTo>
                          <a:pt x="96261" y="11246"/>
                          <a:pt x="96281" y="11325"/>
                          <a:pt x="96341" y="11425"/>
                        </a:cubicBezTo>
                        <a:cubicBezTo>
                          <a:pt x="96381" y="11524"/>
                          <a:pt x="96420" y="11643"/>
                          <a:pt x="96480" y="11763"/>
                        </a:cubicBezTo>
                        <a:cubicBezTo>
                          <a:pt x="96500" y="11803"/>
                          <a:pt x="96520" y="11842"/>
                          <a:pt x="96520" y="11882"/>
                        </a:cubicBezTo>
                        <a:cubicBezTo>
                          <a:pt x="95824" y="11982"/>
                          <a:pt x="95107" y="12002"/>
                          <a:pt x="94411" y="12121"/>
                        </a:cubicBezTo>
                        <a:cubicBezTo>
                          <a:pt x="94451" y="12021"/>
                          <a:pt x="94491" y="11942"/>
                          <a:pt x="94471" y="11922"/>
                        </a:cubicBezTo>
                        <a:lnTo>
                          <a:pt x="94451" y="11922"/>
                        </a:lnTo>
                        <a:cubicBezTo>
                          <a:pt x="94411" y="11922"/>
                          <a:pt x="94352" y="11962"/>
                          <a:pt x="94252" y="12021"/>
                        </a:cubicBezTo>
                        <a:cubicBezTo>
                          <a:pt x="94192" y="12061"/>
                          <a:pt x="94133" y="12121"/>
                          <a:pt x="94053" y="12181"/>
                        </a:cubicBezTo>
                        <a:cubicBezTo>
                          <a:pt x="94053" y="12181"/>
                          <a:pt x="94033" y="12200"/>
                          <a:pt x="94033" y="12200"/>
                        </a:cubicBezTo>
                        <a:cubicBezTo>
                          <a:pt x="93755" y="12260"/>
                          <a:pt x="93476" y="12340"/>
                          <a:pt x="93218" y="12459"/>
                        </a:cubicBezTo>
                        <a:cubicBezTo>
                          <a:pt x="92502" y="12757"/>
                          <a:pt x="91845" y="13215"/>
                          <a:pt x="91388" y="13832"/>
                        </a:cubicBezTo>
                        <a:cubicBezTo>
                          <a:pt x="91407" y="13692"/>
                          <a:pt x="91447" y="13573"/>
                          <a:pt x="91467" y="13434"/>
                        </a:cubicBezTo>
                        <a:cubicBezTo>
                          <a:pt x="91567" y="12817"/>
                          <a:pt x="91706" y="12220"/>
                          <a:pt x="91865" y="11643"/>
                        </a:cubicBezTo>
                        <a:cubicBezTo>
                          <a:pt x="91885" y="11624"/>
                          <a:pt x="91885" y="11624"/>
                          <a:pt x="91905" y="11604"/>
                        </a:cubicBezTo>
                        <a:cubicBezTo>
                          <a:pt x="92084" y="11345"/>
                          <a:pt x="92303" y="11106"/>
                          <a:pt x="92521" y="10888"/>
                        </a:cubicBezTo>
                        <a:cubicBezTo>
                          <a:pt x="92820" y="10689"/>
                          <a:pt x="93158" y="10569"/>
                          <a:pt x="93496" y="10470"/>
                        </a:cubicBezTo>
                        <a:cubicBezTo>
                          <a:pt x="94192" y="10271"/>
                          <a:pt x="94909" y="10151"/>
                          <a:pt x="95545" y="9813"/>
                        </a:cubicBezTo>
                        <a:cubicBezTo>
                          <a:pt x="96679" y="9236"/>
                          <a:pt x="97514" y="8401"/>
                          <a:pt x="97713" y="7088"/>
                        </a:cubicBezTo>
                        <a:cubicBezTo>
                          <a:pt x="97730" y="6969"/>
                          <a:pt x="97661" y="6836"/>
                          <a:pt x="97541" y="6836"/>
                        </a:cubicBezTo>
                        <a:cubicBezTo>
                          <a:pt x="97521" y="6836"/>
                          <a:pt x="97498" y="6840"/>
                          <a:pt x="97475" y="6849"/>
                        </a:cubicBezTo>
                        <a:cubicBezTo>
                          <a:pt x="96281" y="7207"/>
                          <a:pt x="95088" y="7685"/>
                          <a:pt x="94053" y="8381"/>
                        </a:cubicBezTo>
                        <a:cubicBezTo>
                          <a:pt x="93397" y="8799"/>
                          <a:pt x="92860" y="9316"/>
                          <a:pt x="92422" y="9913"/>
                        </a:cubicBezTo>
                        <a:cubicBezTo>
                          <a:pt x="92621" y="9376"/>
                          <a:pt x="92840" y="8839"/>
                          <a:pt x="93078" y="8301"/>
                        </a:cubicBezTo>
                        <a:cubicBezTo>
                          <a:pt x="93795" y="7506"/>
                          <a:pt x="94610" y="6770"/>
                          <a:pt x="95127" y="5835"/>
                        </a:cubicBezTo>
                        <a:cubicBezTo>
                          <a:pt x="95744" y="4761"/>
                          <a:pt x="96082" y="3567"/>
                          <a:pt x="96401" y="2373"/>
                        </a:cubicBezTo>
                        <a:cubicBezTo>
                          <a:pt x="96416" y="2279"/>
                          <a:pt x="96344" y="2196"/>
                          <a:pt x="96264" y="2196"/>
                        </a:cubicBezTo>
                        <a:cubicBezTo>
                          <a:pt x="96243" y="2196"/>
                          <a:pt x="96222" y="2202"/>
                          <a:pt x="96202" y="2214"/>
                        </a:cubicBezTo>
                        <a:cubicBezTo>
                          <a:pt x="95306" y="2831"/>
                          <a:pt x="94411" y="3547"/>
                          <a:pt x="93914" y="4522"/>
                        </a:cubicBezTo>
                        <a:cubicBezTo>
                          <a:pt x="93655" y="5079"/>
                          <a:pt x="93516" y="5656"/>
                          <a:pt x="93397" y="6253"/>
                        </a:cubicBezTo>
                        <a:cubicBezTo>
                          <a:pt x="93317" y="6670"/>
                          <a:pt x="93198" y="7088"/>
                          <a:pt x="93098" y="7506"/>
                        </a:cubicBezTo>
                        <a:cubicBezTo>
                          <a:pt x="92601" y="8461"/>
                          <a:pt x="92183" y="9435"/>
                          <a:pt x="91845" y="10450"/>
                        </a:cubicBezTo>
                        <a:cubicBezTo>
                          <a:pt x="91865" y="9515"/>
                          <a:pt x="91805" y="8620"/>
                          <a:pt x="91388" y="7744"/>
                        </a:cubicBezTo>
                        <a:cubicBezTo>
                          <a:pt x="91089" y="7148"/>
                          <a:pt x="90691" y="6630"/>
                          <a:pt x="90393" y="6054"/>
                        </a:cubicBezTo>
                        <a:cubicBezTo>
                          <a:pt x="90114" y="5516"/>
                          <a:pt x="89915" y="4940"/>
                          <a:pt x="89597" y="4442"/>
                        </a:cubicBezTo>
                        <a:cubicBezTo>
                          <a:pt x="89563" y="4382"/>
                          <a:pt x="89510" y="4356"/>
                          <a:pt x="89457" y="4356"/>
                        </a:cubicBezTo>
                        <a:cubicBezTo>
                          <a:pt x="89386" y="4356"/>
                          <a:pt x="89313" y="4403"/>
                          <a:pt x="89279" y="4482"/>
                        </a:cubicBezTo>
                        <a:cubicBezTo>
                          <a:pt x="88802" y="5735"/>
                          <a:pt x="88802" y="7187"/>
                          <a:pt x="89637" y="8301"/>
                        </a:cubicBezTo>
                        <a:cubicBezTo>
                          <a:pt x="90095" y="8938"/>
                          <a:pt x="90731" y="9515"/>
                          <a:pt x="91149" y="10171"/>
                        </a:cubicBezTo>
                        <a:cubicBezTo>
                          <a:pt x="91149" y="10211"/>
                          <a:pt x="91149" y="10231"/>
                          <a:pt x="91149" y="10271"/>
                        </a:cubicBezTo>
                        <a:cubicBezTo>
                          <a:pt x="91149" y="10370"/>
                          <a:pt x="91228" y="10430"/>
                          <a:pt x="91308" y="10450"/>
                        </a:cubicBezTo>
                        <a:cubicBezTo>
                          <a:pt x="91407" y="10629"/>
                          <a:pt x="91487" y="10808"/>
                          <a:pt x="91547" y="11027"/>
                        </a:cubicBezTo>
                        <a:cubicBezTo>
                          <a:pt x="91567" y="11146"/>
                          <a:pt x="91567" y="11246"/>
                          <a:pt x="91567" y="11365"/>
                        </a:cubicBezTo>
                        <a:cubicBezTo>
                          <a:pt x="91368" y="12101"/>
                          <a:pt x="91209" y="12837"/>
                          <a:pt x="91089" y="13573"/>
                        </a:cubicBezTo>
                        <a:cubicBezTo>
                          <a:pt x="90930" y="12757"/>
                          <a:pt x="90552" y="11962"/>
                          <a:pt x="89955" y="11445"/>
                        </a:cubicBezTo>
                        <a:cubicBezTo>
                          <a:pt x="89478" y="11007"/>
                          <a:pt x="88861" y="10768"/>
                          <a:pt x="88324" y="10410"/>
                        </a:cubicBezTo>
                        <a:cubicBezTo>
                          <a:pt x="88225" y="10311"/>
                          <a:pt x="88125" y="10231"/>
                          <a:pt x="88006" y="10151"/>
                        </a:cubicBezTo>
                        <a:cubicBezTo>
                          <a:pt x="87548" y="9754"/>
                          <a:pt x="87210" y="9236"/>
                          <a:pt x="86673" y="8898"/>
                        </a:cubicBezTo>
                        <a:cubicBezTo>
                          <a:pt x="86650" y="8884"/>
                          <a:pt x="86625" y="8878"/>
                          <a:pt x="86601" y="8878"/>
                        </a:cubicBezTo>
                        <a:cubicBezTo>
                          <a:pt x="86523" y="8878"/>
                          <a:pt x="86450" y="8946"/>
                          <a:pt x="86434" y="9037"/>
                        </a:cubicBezTo>
                        <a:cubicBezTo>
                          <a:pt x="86414" y="9415"/>
                          <a:pt x="86434" y="9813"/>
                          <a:pt x="86494" y="10171"/>
                        </a:cubicBezTo>
                        <a:cubicBezTo>
                          <a:pt x="86434" y="10072"/>
                          <a:pt x="86375" y="9953"/>
                          <a:pt x="86315" y="9853"/>
                        </a:cubicBezTo>
                        <a:cubicBezTo>
                          <a:pt x="86255" y="9754"/>
                          <a:pt x="86196" y="9654"/>
                          <a:pt x="86136" y="9575"/>
                        </a:cubicBezTo>
                        <a:cubicBezTo>
                          <a:pt x="86056" y="9475"/>
                          <a:pt x="85997" y="9396"/>
                          <a:pt x="85937" y="9296"/>
                        </a:cubicBezTo>
                        <a:cubicBezTo>
                          <a:pt x="85877" y="9217"/>
                          <a:pt x="85838" y="9137"/>
                          <a:pt x="85778" y="9057"/>
                        </a:cubicBezTo>
                        <a:cubicBezTo>
                          <a:pt x="85718" y="8978"/>
                          <a:pt x="85658" y="8918"/>
                          <a:pt x="85599" y="8858"/>
                        </a:cubicBezTo>
                        <a:cubicBezTo>
                          <a:pt x="85499" y="8719"/>
                          <a:pt x="85400" y="8600"/>
                          <a:pt x="85300" y="8500"/>
                        </a:cubicBezTo>
                        <a:cubicBezTo>
                          <a:pt x="85221" y="8401"/>
                          <a:pt x="85141" y="8321"/>
                          <a:pt x="85062" y="8262"/>
                        </a:cubicBezTo>
                        <a:cubicBezTo>
                          <a:pt x="84957" y="8140"/>
                          <a:pt x="84883" y="8079"/>
                          <a:pt x="84853" y="8079"/>
                        </a:cubicBezTo>
                        <a:cubicBezTo>
                          <a:pt x="84849" y="8079"/>
                          <a:pt x="84845" y="8080"/>
                          <a:pt x="84843" y="8083"/>
                        </a:cubicBezTo>
                        <a:cubicBezTo>
                          <a:pt x="84823" y="8083"/>
                          <a:pt x="84823" y="8083"/>
                          <a:pt x="84823" y="8103"/>
                        </a:cubicBezTo>
                        <a:cubicBezTo>
                          <a:pt x="84823" y="8142"/>
                          <a:pt x="84863" y="8222"/>
                          <a:pt x="84922" y="8361"/>
                        </a:cubicBezTo>
                        <a:cubicBezTo>
                          <a:pt x="84962" y="8441"/>
                          <a:pt x="85002" y="8560"/>
                          <a:pt x="85062" y="8660"/>
                        </a:cubicBezTo>
                        <a:cubicBezTo>
                          <a:pt x="85121" y="8779"/>
                          <a:pt x="85181" y="8918"/>
                          <a:pt x="85241" y="9077"/>
                        </a:cubicBezTo>
                        <a:cubicBezTo>
                          <a:pt x="85519" y="9674"/>
                          <a:pt x="85877" y="10529"/>
                          <a:pt x="86116" y="11564"/>
                        </a:cubicBezTo>
                        <a:cubicBezTo>
                          <a:pt x="86335" y="12519"/>
                          <a:pt x="86474" y="13613"/>
                          <a:pt x="86494" y="14767"/>
                        </a:cubicBezTo>
                        <a:cubicBezTo>
                          <a:pt x="86335" y="14568"/>
                          <a:pt x="86176" y="14349"/>
                          <a:pt x="86017" y="14150"/>
                        </a:cubicBezTo>
                        <a:cubicBezTo>
                          <a:pt x="85973" y="14107"/>
                          <a:pt x="85921" y="14088"/>
                          <a:pt x="85869" y="14088"/>
                        </a:cubicBezTo>
                        <a:cubicBezTo>
                          <a:pt x="85752" y="14088"/>
                          <a:pt x="85639" y="14179"/>
                          <a:pt x="85639" y="14289"/>
                        </a:cubicBezTo>
                        <a:cubicBezTo>
                          <a:pt x="85658" y="15324"/>
                          <a:pt x="85698" y="16398"/>
                          <a:pt x="86315" y="17194"/>
                        </a:cubicBezTo>
                        <a:cubicBezTo>
                          <a:pt x="86176" y="18168"/>
                          <a:pt x="86136" y="19203"/>
                          <a:pt x="86176" y="20158"/>
                        </a:cubicBezTo>
                        <a:cubicBezTo>
                          <a:pt x="86176" y="20197"/>
                          <a:pt x="86176" y="20217"/>
                          <a:pt x="86176" y="20237"/>
                        </a:cubicBezTo>
                        <a:lnTo>
                          <a:pt x="85479" y="19302"/>
                        </a:lnTo>
                        <a:lnTo>
                          <a:pt x="85479" y="19302"/>
                        </a:lnTo>
                        <a:cubicBezTo>
                          <a:pt x="85539" y="20138"/>
                          <a:pt x="85619" y="20953"/>
                          <a:pt x="85698" y="21689"/>
                        </a:cubicBezTo>
                        <a:lnTo>
                          <a:pt x="85440" y="21610"/>
                        </a:lnTo>
                        <a:cubicBezTo>
                          <a:pt x="85440" y="21610"/>
                          <a:pt x="85440" y="21610"/>
                          <a:pt x="85440" y="21590"/>
                        </a:cubicBezTo>
                        <a:cubicBezTo>
                          <a:pt x="85340" y="21252"/>
                          <a:pt x="85241" y="20874"/>
                          <a:pt x="85161" y="20516"/>
                        </a:cubicBezTo>
                        <a:cubicBezTo>
                          <a:pt x="85181" y="20416"/>
                          <a:pt x="85221" y="20297"/>
                          <a:pt x="85261" y="20197"/>
                        </a:cubicBezTo>
                        <a:lnTo>
                          <a:pt x="84982" y="19740"/>
                        </a:lnTo>
                        <a:cubicBezTo>
                          <a:pt x="84962" y="19660"/>
                          <a:pt x="84942" y="19561"/>
                          <a:pt x="84922" y="19481"/>
                        </a:cubicBezTo>
                        <a:cubicBezTo>
                          <a:pt x="84922" y="19481"/>
                          <a:pt x="84922" y="19481"/>
                          <a:pt x="84922" y="19461"/>
                        </a:cubicBezTo>
                        <a:cubicBezTo>
                          <a:pt x="84942" y="19402"/>
                          <a:pt x="84942" y="19362"/>
                          <a:pt x="84962" y="19302"/>
                        </a:cubicBezTo>
                        <a:lnTo>
                          <a:pt x="84962" y="19302"/>
                        </a:lnTo>
                        <a:lnTo>
                          <a:pt x="84942" y="19322"/>
                        </a:lnTo>
                        <a:cubicBezTo>
                          <a:pt x="84962" y="18606"/>
                          <a:pt x="85022" y="17870"/>
                          <a:pt x="85101" y="17154"/>
                        </a:cubicBezTo>
                        <a:cubicBezTo>
                          <a:pt x="85181" y="16199"/>
                          <a:pt x="85340" y="15284"/>
                          <a:pt x="85460" y="14468"/>
                        </a:cubicBezTo>
                        <a:cubicBezTo>
                          <a:pt x="85738" y="12837"/>
                          <a:pt x="85957" y="11663"/>
                          <a:pt x="85877" y="11624"/>
                        </a:cubicBezTo>
                        <a:lnTo>
                          <a:pt x="85877" y="11624"/>
                        </a:lnTo>
                        <a:cubicBezTo>
                          <a:pt x="85877" y="11624"/>
                          <a:pt x="85857" y="11624"/>
                          <a:pt x="85857" y="11643"/>
                        </a:cubicBezTo>
                        <a:cubicBezTo>
                          <a:pt x="85698" y="11703"/>
                          <a:pt x="85141" y="12718"/>
                          <a:pt x="84544" y="14210"/>
                        </a:cubicBezTo>
                        <a:cubicBezTo>
                          <a:pt x="84346" y="14747"/>
                          <a:pt x="84147" y="15324"/>
                          <a:pt x="83968" y="15960"/>
                        </a:cubicBezTo>
                        <a:cubicBezTo>
                          <a:pt x="84047" y="15105"/>
                          <a:pt x="84167" y="14289"/>
                          <a:pt x="84286" y="13553"/>
                        </a:cubicBezTo>
                        <a:cubicBezTo>
                          <a:pt x="84604" y="11763"/>
                          <a:pt x="84922" y="10470"/>
                          <a:pt x="84843" y="10450"/>
                        </a:cubicBezTo>
                        <a:lnTo>
                          <a:pt x="84823" y="10450"/>
                        </a:lnTo>
                        <a:cubicBezTo>
                          <a:pt x="84783" y="10470"/>
                          <a:pt x="84724" y="10529"/>
                          <a:pt x="84664" y="10629"/>
                        </a:cubicBezTo>
                        <a:cubicBezTo>
                          <a:pt x="84564" y="10768"/>
                          <a:pt x="84445" y="10947"/>
                          <a:pt x="84306" y="11206"/>
                        </a:cubicBezTo>
                        <a:cubicBezTo>
                          <a:pt x="84047" y="11703"/>
                          <a:pt x="83709" y="12419"/>
                          <a:pt x="83371" y="13314"/>
                        </a:cubicBezTo>
                        <a:cubicBezTo>
                          <a:pt x="83053" y="14190"/>
                          <a:pt x="82734" y="15224"/>
                          <a:pt x="82515" y="16318"/>
                        </a:cubicBezTo>
                        <a:cubicBezTo>
                          <a:pt x="82416" y="16855"/>
                          <a:pt x="82336" y="17392"/>
                          <a:pt x="82297" y="17949"/>
                        </a:cubicBezTo>
                        <a:cubicBezTo>
                          <a:pt x="82257" y="17989"/>
                          <a:pt x="82217" y="18029"/>
                          <a:pt x="82177" y="18069"/>
                        </a:cubicBezTo>
                        <a:cubicBezTo>
                          <a:pt x="82118" y="18148"/>
                          <a:pt x="82038" y="18228"/>
                          <a:pt x="81978" y="18308"/>
                        </a:cubicBezTo>
                        <a:cubicBezTo>
                          <a:pt x="82058" y="17353"/>
                          <a:pt x="82157" y="16418"/>
                          <a:pt x="82237" y="15582"/>
                        </a:cubicBezTo>
                        <a:cubicBezTo>
                          <a:pt x="82297" y="14747"/>
                          <a:pt x="82356" y="14011"/>
                          <a:pt x="82356" y="13493"/>
                        </a:cubicBezTo>
                        <a:cubicBezTo>
                          <a:pt x="82376" y="12976"/>
                          <a:pt x="82356" y="12678"/>
                          <a:pt x="82317" y="12678"/>
                        </a:cubicBezTo>
                        <a:lnTo>
                          <a:pt x="82297" y="12678"/>
                        </a:lnTo>
                        <a:cubicBezTo>
                          <a:pt x="82237" y="12718"/>
                          <a:pt x="82118" y="12996"/>
                          <a:pt x="81958" y="13414"/>
                        </a:cubicBezTo>
                        <a:cubicBezTo>
                          <a:pt x="81839" y="13752"/>
                          <a:pt x="81680" y="14170"/>
                          <a:pt x="81521" y="14667"/>
                        </a:cubicBezTo>
                        <a:cubicBezTo>
                          <a:pt x="81541" y="14548"/>
                          <a:pt x="81561" y="14409"/>
                          <a:pt x="81561" y="14289"/>
                        </a:cubicBezTo>
                        <a:cubicBezTo>
                          <a:pt x="81580" y="14170"/>
                          <a:pt x="81580" y="14050"/>
                          <a:pt x="81600" y="13931"/>
                        </a:cubicBezTo>
                        <a:cubicBezTo>
                          <a:pt x="81600" y="13832"/>
                          <a:pt x="81620" y="13712"/>
                          <a:pt x="81640" y="13613"/>
                        </a:cubicBezTo>
                        <a:cubicBezTo>
                          <a:pt x="81859" y="11882"/>
                          <a:pt x="82118" y="10629"/>
                          <a:pt x="82018" y="10589"/>
                        </a:cubicBezTo>
                        <a:lnTo>
                          <a:pt x="81998" y="10589"/>
                        </a:lnTo>
                        <a:lnTo>
                          <a:pt x="81998" y="10609"/>
                        </a:lnTo>
                        <a:cubicBezTo>
                          <a:pt x="81939" y="10629"/>
                          <a:pt x="81760" y="10907"/>
                          <a:pt x="81541" y="11345"/>
                        </a:cubicBezTo>
                        <a:cubicBezTo>
                          <a:pt x="81421" y="11584"/>
                          <a:pt x="81282" y="11882"/>
                          <a:pt x="81143" y="12240"/>
                        </a:cubicBezTo>
                        <a:cubicBezTo>
                          <a:pt x="81103" y="12320"/>
                          <a:pt x="81063" y="12399"/>
                          <a:pt x="81043" y="12499"/>
                        </a:cubicBezTo>
                        <a:cubicBezTo>
                          <a:pt x="81004" y="12598"/>
                          <a:pt x="80964" y="12678"/>
                          <a:pt x="80924" y="12777"/>
                        </a:cubicBezTo>
                        <a:cubicBezTo>
                          <a:pt x="80864" y="12976"/>
                          <a:pt x="80785" y="13195"/>
                          <a:pt x="80705" y="13394"/>
                        </a:cubicBezTo>
                        <a:cubicBezTo>
                          <a:pt x="80685" y="13513"/>
                          <a:pt x="80646" y="13613"/>
                          <a:pt x="80606" y="13732"/>
                        </a:cubicBezTo>
                        <a:cubicBezTo>
                          <a:pt x="80566" y="13852"/>
                          <a:pt x="80546" y="13951"/>
                          <a:pt x="80506" y="14070"/>
                        </a:cubicBezTo>
                        <a:cubicBezTo>
                          <a:pt x="80471" y="14249"/>
                          <a:pt x="80419" y="14412"/>
                          <a:pt x="80365" y="14587"/>
                        </a:cubicBezTo>
                        <a:lnTo>
                          <a:pt x="80365" y="14587"/>
                        </a:lnTo>
                        <a:cubicBezTo>
                          <a:pt x="80366" y="14581"/>
                          <a:pt x="80367" y="14575"/>
                          <a:pt x="80367" y="14568"/>
                        </a:cubicBezTo>
                        <a:cubicBezTo>
                          <a:pt x="80367" y="14448"/>
                          <a:pt x="80367" y="14349"/>
                          <a:pt x="80387" y="14230"/>
                        </a:cubicBezTo>
                        <a:cubicBezTo>
                          <a:pt x="80427" y="13832"/>
                          <a:pt x="80427" y="13573"/>
                          <a:pt x="80387" y="13553"/>
                        </a:cubicBezTo>
                        <a:lnTo>
                          <a:pt x="80367" y="13553"/>
                        </a:lnTo>
                        <a:cubicBezTo>
                          <a:pt x="80307" y="13573"/>
                          <a:pt x="80168" y="13792"/>
                          <a:pt x="79989" y="14110"/>
                        </a:cubicBezTo>
                        <a:cubicBezTo>
                          <a:pt x="79970" y="14129"/>
                          <a:pt x="79969" y="14148"/>
                          <a:pt x="79969" y="14167"/>
                        </a:cubicBezTo>
                        <a:lnTo>
                          <a:pt x="79969" y="14167"/>
                        </a:lnTo>
                        <a:cubicBezTo>
                          <a:pt x="79969" y="14009"/>
                          <a:pt x="79989" y="13851"/>
                          <a:pt x="79989" y="13692"/>
                        </a:cubicBezTo>
                        <a:cubicBezTo>
                          <a:pt x="80108" y="12499"/>
                          <a:pt x="80327" y="11544"/>
                          <a:pt x="80387" y="11126"/>
                        </a:cubicBezTo>
                        <a:cubicBezTo>
                          <a:pt x="80646" y="10728"/>
                          <a:pt x="80884" y="10331"/>
                          <a:pt x="81043" y="9853"/>
                        </a:cubicBezTo>
                        <a:cubicBezTo>
                          <a:pt x="81342" y="8898"/>
                          <a:pt x="81262" y="7864"/>
                          <a:pt x="81481" y="6889"/>
                        </a:cubicBezTo>
                        <a:cubicBezTo>
                          <a:pt x="81580" y="6630"/>
                          <a:pt x="81660" y="6372"/>
                          <a:pt x="81740" y="6113"/>
                        </a:cubicBezTo>
                        <a:cubicBezTo>
                          <a:pt x="81775" y="6006"/>
                          <a:pt x="81697" y="5941"/>
                          <a:pt x="81615" y="5941"/>
                        </a:cubicBezTo>
                        <a:cubicBezTo>
                          <a:pt x="81561" y="5941"/>
                          <a:pt x="81505" y="5970"/>
                          <a:pt x="81481" y="6034"/>
                        </a:cubicBezTo>
                        <a:cubicBezTo>
                          <a:pt x="81401" y="6213"/>
                          <a:pt x="81342" y="6372"/>
                          <a:pt x="81302" y="6551"/>
                        </a:cubicBezTo>
                        <a:cubicBezTo>
                          <a:pt x="80606" y="8361"/>
                          <a:pt x="79432" y="10052"/>
                          <a:pt x="79134" y="11982"/>
                        </a:cubicBezTo>
                        <a:cubicBezTo>
                          <a:pt x="79034" y="11445"/>
                          <a:pt x="78895" y="10907"/>
                          <a:pt x="78756" y="10370"/>
                        </a:cubicBezTo>
                        <a:cubicBezTo>
                          <a:pt x="78239" y="8461"/>
                          <a:pt x="77502" y="6630"/>
                          <a:pt x="76846" y="4761"/>
                        </a:cubicBezTo>
                        <a:cubicBezTo>
                          <a:pt x="76667" y="4204"/>
                          <a:pt x="76488" y="3607"/>
                          <a:pt x="76428" y="3010"/>
                        </a:cubicBezTo>
                        <a:cubicBezTo>
                          <a:pt x="76428" y="2932"/>
                          <a:pt x="76352" y="2871"/>
                          <a:pt x="76283" y="2871"/>
                        </a:cubicBezTo>
                        <a:cubicBezTo>
                          <a:pt x="76246" y="2871"/>
                          <a:pt x="76210" y="2889"/>
                          <a:pt x="76190" y="2930"/>
                        </a:cubicBezTo>
                        <a:cubicBezTo>
                          <a:pt x="75374" y="4522"/>
                          <a:pt x="75613" y="6133"/>
                          <a:pt x="76388" y="7685"/>
                        </a:cubicBezTo>
                        <a:cubicBezTo>
                          <a:pt x="77045" y="8958"/>
                          <a:pt x="77880" y="10092"/>
                          <a:pt x="78557" y="11345"/>
                        </a:cubicBezTo>
                        <a:cubicBezTo>
                          <a:pt x="78318" y="11484"/>
                          <a:pt x="77662" y="12559"/>
                          <a:pt x="77065" y="14170"/>
                        </a:cubicBezTo>
                        <a:cubicBezTo>
                          <a:pt x="76945" y="14488"/>
                          <a:pt x="76826" y="14826"/>
                          <a:pt x="76707" y="15204"/>
                        </a:cubicBezTo>
                        <a:cubicBezTo>
                          <a:pt x="76707" y="15184"/>
                          <a:pt x="76707" y="15164"/>
                          <a:pt x="76707" y="15145"/>
                        </a:cubicBezTo>
                        <a:cubicBezTo>
                          <a:pt x="76707" y="15105"/>
                          <a:pt x="76687" y="15085"/>
                          <a:pt x="76687" y="15045"/>
                        </a:cubicBezTo>
                        <a:cubicBezTo>
                          <a:pt x="76687" y="14985"/>
                          <a:pt x="76667" y="14926"/>
                          <a:pt x="76667" y="14866"/>
                        </a:cubicBezTo>
                        <a:cubicBezTo>
                          <a:pt x="76647" y="14806"/>
                          <a:pt x="76647" y="14747"/>
                          <a:pt x="76627" y="14667"/>
                        </a:cubicBezTo>
                        <a:cubicBezTo>
                          <a:pt x="76627" y="14627"/>
                          <a:pt x="76627" y="14607"/>
                          <a:pt x="76607" y="14568"/>
                        </a:cubicBezTo>
                        <a:lnTo>
                          <a:pt x="76607" y="14548"/>
                        </a:lnTo>
                        <a:cubicBezTo>
                          <a:pt x="76587" y="14428"/>
                          <a:pt x="76568" y="14309"/>
                          <a:pt x="76548" y="14210"/>
                        </a:cubicBezTo>
                        <a:cubicBezTo>
                          <a:pt x="76528" y="14150"/>
                          <a:pt x="76508" y="14090"/>
                          <a:pt x="76508" y="14031"/>
                        </a:cubicBezTo>
                        <a:cubicBezTo>
                          <a:pt x="76488" y="13991"/>
                          <a:pt x="76488" y="13951"/>
                          <a:pt x="76468" y="13891"/>
                        </a:cubicBezTo>
                        <a:cubicBezTo>
                          <a:pt x="76468" y="13871"/>
                          <a:pt x="76448" y="13832"/>
                          <a:pt x="76448" y="13792"/>
                        </a:cubicBezTo>
                        <a:cubicBezTo>
                          <a:pt x="76448" y="13792"/>
                          <a:pt x="76448" y="13772"/>
                          <a:pt x="76428" y="13772"/>
                        </a:cubicBezTo>
                        <a:cubicBezTo>
                          <a:pt x="76428" y="13692"/>
                          <a:pt x="76408" y="13613"/>
                          <a:pt x="76369" y="13533"/>
                        </a:cubicBezTo>
                        <a:cubicBezTo>
                          <a:pt x="76369" y="13513"/>
                          <a:pt x="76369" y="13493"/>
                          <a:pt x="76349" y="13474"/>
                        </a:cubicBezTo>
                        <a:cubicBezTo>
                          <a:pt x="76329" y="13374"/>
                          <a:pt x="76309" y="13295"/>
                          <a:pt x="76289" y="13215"/>
                        </a:cubicBezTo>
                        <a:cubicBezTo>
                          <a:pt x="76269" y="13195"/>
                          <a:pt x="76269" y="13195"/>
                          <a:pt x="76269" y="13175"/>
                        </a:cubicBezTo>
                        <a:cubicBezTo>
                          <a:pt x="76249" y="13135"/>
                          <a:pt x="76249" y="13096"/>
                          <a:pt x="76229" y="13056"/>
                        </a:cubicBezTo>
                        <a:cubicBezTo>
                          <a:pt x="76209" y="12996"/>
                          <a:pt x="76209" y="12956"/>
                          <a:pt x="76190" y="12917"/>
                        </a:cubicBezTo>
                        <a:cubicBezTo>
                          <a:pt x="76170" y="12857"/>
                          <a:pt x="76150" y="12817"/>
                          <a:pt x="76130" y="12757"/>
                        </a:cubicBezTo>
                        <a:cubicBezTo>
                          <a:pt x="76110" y="12718"/>
                          <a:pt x="76110" y="12698"/>
                          <a:pt x="76090" y="12658"/>
                        </a:cubicBezTo>
                        <a:cubicBezTo>
                          <a:pt x="76070" y="12559"/>
                          <a:pt x="76030" y="12479"/>
                          <a:pt x="75991" y="12379"/>
                        </a:cubicBezTo>
                        <a:cubicBezTo>
                          <a:pt x="75911" y="12181"/>
                          <a:pt x="75831" y="11982"/>
                          <a:pt x="75732" y="11803"/>
                        </a:cubicBezTo>
                        <a:cubicBezTo>
                          <a:pt x="75732" y="11803"/>
                          <a:pt x="75732" y="11803"/>
                          <a:pt x="75732" y="11783"/>
                        </a:cubicBezTo>
                        <a:cubicBezTo>
                          <a:pt x="75692" y="11703"/>
                          <a:pt x="75652" y="11624"/>
                          <a:pt x="75613" y="11544"/>
                        </a:cubicBezTo>
                        <a:cubicBezTo>
                          <a:pt x="75613" y="11544"/>
                          <a:pt x="75593" y="11524"/>
                          <a:pt x="75593" y="11524"/>
                        </a:cubicBezTo>
                        <a:cubicBezTo>
                          <a:pt x="75553" y="11445"/>
                          <a:pt x="75513" y="11365"/>
                          <a:pt x="75493" y="11305"/>
                        </a:cubicBezTo>
                        <a:cubicBezTo>
                          <a:pt x="75473" y="11305"/>
                          <a:pt x="75473" y="11285"/>
                          <a:pt x="75473" y="11265"/>
                        </a:cubicBezTo>
                        <a:cubicBezTo>
                          <a:pt x="75414" y="11166"/>
                          <a:pt x="75354" y="11067"/>
                          <a:pt x="75294" y="10987"/>
                        </a:cubicBezTo>
                        <a:cubicBezTo>
                          <a:pt x="75274" y="10947"/>
                          <a:pt x="75255" y="10907"/>
                          <a:pt x="75235" y="10888"/>
                        </a:cubicBezTo>
                        <a:cubicBezTo>
                          <a:pt x="75235" y="10888"/>
                          <a:pt x="75235" y="10868"/>
                          <a:pt x="75235" y="10868"/>
                        </a:cubicBezTo>
                        <a:lnTo>
                          <a:pt x="75215" y="10848"/>
                        </a:lnTo>
                        <a:cubicBezTo>
                          <a:pt x="75195" y="10808"/>
                          <a:pt x="75175" y="10788"/>
                          <a:pt x="75155" y="10748"/>
                        </a:cubicBezTo>
                        <a:cubicBezTo>
                          <a:pt x="75135" y="10708"/>
                          <a:pt x="75115" y="10689"/>
                          <a:pt x="75095" y="10649"/>
                        </a:cubicBezTo>
                        <a:cubicBezTo>
                          <a:pt x="75076" y="10649"/>
                          <a:pt x="75076" y="10629"/>
                          <a:pt x="75056" y="10629"/>
                        </a:cubicBezTo>
                        <a:cubicBezTo>
                          <a:pt x="75036" y="10589"/>
                          <a:pt x="75036" y="10569"/>
                          <a:pt x="75016" y="10549"/>
                        </a:cubicBezTo>
                        <a:cubicBezTo>
                          <a:pt x="74996" y="10529"/>
                          <a:pt x="74996" y="10529"/>
                          <a:pt x="74976" y="10510"/>
                        </a:cubicBezTo>
                        <a:cubicBezTo>
                          <a:pt x="74956" y="10490"/>
                          <a:pt x="74956" y="10470"/>
                          <a:pt x="74936" y="10450"/>
                        </a:cubicBezTo>
                        <a:cubicBezTo>
                          <a:pt x="74916" y="10430"/>
                          <a:pt x="74916" y="10410"/>
                          <a:pt x="74897" y="10410"/>
                        </a:cubicBezTo>
                        <a:cubicBezTo>
                          <a:pt x="74897" y="10390"/>
                          <a:pt x="74877" y="10390"/>
                          <a:pt x="74877" y="10390"/>
                        </a:cubicBezTo>
                        <a:cubicBezTo>
                          <a:pt x="74877" y="10370"/>
                          <a:pt x="74857" y="10370"/>
                          <a:pt x="74857" y="10350"/>
                        </a:cubicBezTo>
                        <a:cubicBezTo>
                          <a:pt x="74837" y="10350"/>
                          <a:pt x="74837" y="10331"/>
                          <a:pt x="74817" y="10311"/>
                        </a:cubicBezTo>
                        <a:cubicBezTo>
                          <a:pt x="74817" y="10311"/>
                          <a:pt x="74817" y="10311"/>
                          <a:pt x="74817" y="10291"/>
                        </a:cubicBezTo>
                        <a:cubicBezTo>
                          <a:pt x="74797" y="10291"/>
                          <a:pt x="74797" y="10291"/>
                          <a:pt x="74777" y="10271"/>
                        </a:cubicBezTo>
                        <a:cubicBezTo>
                          <a:pt x="74777" y="10251"/>
                          <a:pt x="74757" y="10231"/>
                          <a:pt x="74737" y="10231"/>
                        </a:cubicBezTo>
                        <a:cubicBezTo>
                          <a:pt x="74737" y="10211"/>
                          <a:pt x="74718" y="10211"/>
                          <a:pt x="74718" y="10211"/>
                        </a:cubicBezTo>
                        <a:cubicBezTo>
                          <a:pt x="74698" y="10191"/>
                          <a:pt x="74698" y="10191"/>
                          <a:pt x="74678" y="10171"/>
                        </a:cubicBezTo>
                        <a:cubicBezTo>
                          <a:pt x="74658" y="10171"/>
                          <a:pt x="74658" y="10151"/>
                          <a:pt x="74638" y="10151"/>
                        </a:cubicBezTo>
                        <a:lnTo>
                          <a:pt x="74618" y="10151"/>
                        </a:lnTo>
                        <a:cubicBezTo>
                          <a:pt x="74578" y="10171"/>
                          <a:pt x="74558" y="10271"/>
                          <a:pt x="74558" y="10430"/>
                        </a:cubicBezTo>
                        <a:cubicBezTo>
                          <a:pt x="74578" y="10510"/>
                          <a:pt x="74578" y="10609"/>
                          <a:pt x="74598" y="10708"/>
                        </a:cubicBezTo>
                        <a:cubicBezTo>
                          <a:pt x="74598" y="10828"/>
                          <a:pt x="74618" y="10947"/>
                          <a:pt x="74638" y="11086"/>
                        </a:cubicBezTo>
                        <a:cubicBezTo>
                          <a:pt x="74698" y="11643"/>
                          <a:pt x="74797" y="12419"/>
                          <a:pt x="74817" y="13295"/>
                        </a:cubicBezTo>
                        <a:cubicBezTo>
                          <a:pt x="74837" y="13971"/>
                          <a:pt x="74817" y="14727"/>
                          <a:pt x="74757" y="15483"/>
                        </a:cubicBezTo>
                        <a:cubicBezTo>
                          <a:pt x="74757" y="15483"/>
                          <a:pt x="74757" y="15503"/>
                          <a:pt x="74757" y="15503"/>
                        </a:cubicBezTo>
                        <a:cubicBezTo>
                          <a:pt x="74737" y="15403"/>
                          <a:pt x="74737" y="15324"/>
                          <a:pt x="74718" y="15244"/>
                        </a:cubicBezTo>
                        <a:cubicBezTo>
                          <a:pt x="74638" y="14667"/>
                          <a:pt x="74519" y="14110"/>
                          <a:pt x="74379" y="13573"/>
                        </a:cubicBezTo>
                        <a:cubicBezTo>
                          <a:pt x="74240" y="13036"/>
                          <a:pt x="74061" y="12539"/>
                          <a:pt x="73882" y="12081"/>
                        </a:cubicBezTo>
                        <a:cubicBezTo>
                          <a:pt x="73524" y="11166"/>
                          <a:pt x="73086" y="10430"/>
                          <a:pt x="72728" y="9953"/>
                        </a:cubicBezTo>
                        <a:cubicBezTo>
                          <a:pt x="72649" y="9833"/>
                          <a:pt x="72569" y="9734"/>
                          <a:pt x="72490" y="9654"/>
                        </a:cubicBezTo>
                        <a:cubicBezTo>
                          <a:pt x="72410" y="9555"/>
                          <a:pt x="72350" y="9475"/>
                          <a:pt x="72291" y="9435"/>
                        </a:cubicBezTo>
                        <a:cubicBezTo>
                          <a:pt x="72191" y="9316"/>
                          <a:pt x="72112" y="9256"/>
                          <a:pt x="72092" y="9256"/>
                        </a:cubicBezTo>
                        <a:cubicBezTo>
                          <a:pt x="72092" y="9276"/>
                          <a:pt x="72092" y="9296"/>
                          <a:pt x="72092" y="9336"/>
                        </a:cubicBezTo>
                        <a:cubicBezTo>
                          <a:pt x="71535" y="8640"/>
                          <a:pt x="70958" y="8122"/>
                          <a:pt x="70520" y="7784"/>
                        </a:cubicBezTo>
                        <a:cubicBezTo>
                          <a:pt x="70242" y="7565"/>
                          <a:pt x="70003" y="7426"/>
                          <a:pt x="69844" y="7327"/>
                        </a:cubicBezTo>
                        <a:cubicBezTo>
                          <a:pt x="69705" y="7240"/>
                          <a:pt x="69612" y="7184"/>
                          <a:pt x="69590" y="7184"/>
                        </a:cubicBezTo>
                        <a:cubicBezTo>
                          <a:pt x="69587" y="7184"/>
                          <a:pt x="69585" y="7185"/>
                          <a:pt x="69585" y="7187"/>
                        </a:cubicBezTo>
                        <a:cubicBezTo>
                          <a:pt x="69585" y="7187"/>
                          <a:pt x="69585" y="7207"/>
                          <a:pt x="69585" y="7207"/>
                        </a:cubicBezTo>
                        <a:cubicBezTo>
                          <a:pt x="69585" y="7247"/>
                          <a:pt x="69645" y="7327"/>
                          <a:pt x="69724" y="7466"/>
                        </a:cubicBezTo>
                        <a:cubicBezTo>
                          <a:pt x="69844" y="7605"/>
                          <a:pt x="70023" y="7804"/>
                          <a:pt x="70222" y="8083"/>
                        </a:cubicBezTo>
                        <a:cubicBezTo>
                          <a:pt x="70640" y="8620"/>
                          <a:pt x="71196" y="9376"/>
                          <a:pt x="71674" y="10350"/>
                        </a:cubicBezTo>
                        <a:cubicBezTo>
                          <a:pt x="71793" y="10589"/>
                          <a:pt x="71913" y="10848"/>
                          <a:pt x="72012" y="11106"/>
                        </a:cubicBezTo>
                        <a:cubicBezTo>
                          <a:pt x="72072" y="11226"/>
                          <a:pt x="72112" y="11365"/>
                          <a:pt x="72171" y="11504"/>
                        </a:cubicBezTo>
                        <a:cubicBezTo>
                          <a:pt x="72191" y="11564"/>
                          <a:pt x="72231" y="11643"/>
                          <a:pt x="72251" y="11703"/>
                        </a:cubicBezTo>
                        <a:cubicBezTo>
                          <a:pt x="72271" y="11783"/>
                          <a:pt x="72291" y="11842"/>
                          <a:pt x="72310" y="11922"/>
                        </a:cubicBezTo>
                        <a:cubicBezTo>
                          <a:pt x="72509" y="12479"/>
                          <a:pt x="72649" y="13096"/>
                          <a:pt x="72748" y="13712"/>
                        </a:cubicBezTo>
                        <a:cubicBezTo>
                          <a:pt x="72808" y="13951"/>
                          <a:pt x="72828" y="14210"/>
                          <a:pt x="72867" y="14448"/>
                        </a:cubicBezTo>
                        <a:cubicBezTo>
                          <a:pt x="72828" y="14389"/>
                          <a:pt x="72808" y="14329"/>
                          <a:pt x="72768" y="14269"/>
                        </a:cubicBezTo>
                        <a:cubicBezTo>
                          <a:pt x="72370" y="13553"/>
                          <a:pt x="71952" y="12976"/>
                          <a:pt x="71634" y="12618"/>
                        </a:cubicBezTo>
                        <a:cubicBezTo>
                          <a:pt x="71555" y="12519"/>
                          <a:pt x="71495" y="12439"/>
                          <a:pt x="71415" y="12379"/>
                        </a:cubicBezTo>
                        <a:cubicBezTo>
                          <a:pt x="71356" y="12300"/>
                          <a:pt x="71296" y="12240"/>
                          <a:pt x="71236" y="12200"/>
                        </a:cubicBezTo>
                        <a:cubicBezTo>
                          <a:pt x="71153" y="12118"/>
                          <a:pt x="71098" y="12076"/>
                          <a:pt x="71071" y="12076"/>
                        </a:cubicBezTo>
                        <a:cubicBezTo>
                          <a:pt x="71065" y="12076"/>
                          <a:pt x="71061" y="12078"/>
                          <a:pt x="71057" y="12081"/>
                        </a:cubicBezTo>
                        <a:cubicBezTo>
                          <a:pt x="71057" y="12081"/>
                          <a:pt x="71057" y="12081"/>
                          <a:pt x="71057" y="12101"/>
                        </a:cubicBezTo>
                        <a:cubicBezTo>
                          <a:pt x="70998" y="12240"/>
                          <a:pt x="71495" y="13235"/>
                          <a:pt x="71893" y="14627"/>
                        </a:cubicBezTo>
                        <a:cubicBezTo>
                          <a:pt x="71913" y="14727"/>
                          <a:pt x="71952" y="14806"/>
                          <a:pt x="71972" y="14906"/>
                        </a:cubicBezTo>
                        <a:cubicBezTo>
                          <a:pt x="71992" y="15005"/>
                          <a:pt x="72012" y="15105"/>
                          <a:pt x="72052" y="15204"/>
                        </a:cubicBezTo>
                        <a:cubicBezTo>
                          <a:pt x="72092" y="15403"/>
                          <a:pt x="72131" y="15602"/>
                          <a:pt x="72171" y="15801"/>
                        </a:cubicBezTo>
                        <a:cubicBezTo>
                          <a:pt x="72231" y="16000"/>
                          <a:pt x="72251" y="16219"/>
                          <a:pt x="72291" y="16438"/>
                        </a:cubicBezTo>
                        <a:cubicBezTo>
                          <a:pt x="72330" y="16637"/>
                          <a:pt x="72370" y="16855"/>
                          <a:pt x="72390" y="17074"/>
                        </a:cubicBezTo>
                        <a:cubicBezTo>
                          <a:pt x="72490" y="17810"/>
                          <a:pt x="72529" y="18566"/>
                          <a:pt x="72549" y="19302"/>
                        </a:cubicBezTo>
                        <a:lnTo>
                          <a:pt x="72092" y="19302"/>
                        </a:lnTo>
                        <a:cubicBezTo>
                          <a:pt x="71992" y="18467"/>
                          <a:pt x="71813" y="17631"/>
                          <a:pt x="71594" y="16835"/>
                        </a:cubicBezTo>
                        <a:cubicBezTo>
                          <a:pt x="71296" y="15801"/>
                          <a:pt x="70898" y="14826"/>
                          <a:pt x="70500" y="14011"/>
                        </a:cubicBezTo>
                        <a:cubicBezTo>
                          <a:pt x="70083" y="13195"/>
                          <a:pt x="69645" y="12559"/>
                          <a:pt x="69307" y="12121"/>
                        </a:cubicBezTo>
                        <a:cubicBezTo>
                          <a:pt x="69207" y="12002"/>
                          <a:pt x="69148" y="11922"/>
                          <a:pt x="69068" y="11842"/>
                        </a:cubicBezTo>
                        <a:cubicBezTo>
                          <a:pt x="68988" y="11763"/>
                          <a:pt x="68929" y="11683"/>
                          <a:pt x="68889" y="11624"/>
                        </a:cubicBezTo>
                        <a:cubicBezTo>
                          <a:pt x="68785" y="11537"/>
                          <a:pt x="68726" y="11480"/>
                          <a:pt x="68700" y="11480"/>
                        </a:cubicBezTo>
                        <a:cubicBezTo>
                          <a:pt x="68696" y="11480"/>
                          <a:pt x="68693" y="11482"/>
                          <a:pt x="68690" y="11484"/>
                        </a:cubicBezTo>
                        <a:cubicBezTo>
                          <a:pt x="68591" y="11544"/>
                          <a:pt x="69068" y="12539"/>
                          <a:pt x="69506" y="14011"/>
                        </a:cubicBezTo>
                        <a:cubicBezTo>
                          <a:pt x="69128" y="13474"/>
                          <a:pt x="68770" y="13056"/>
                          <a:pt x="68471" y="12757"/>
                        </a:cubicBezTo>
                        <a:cubicBezTo>
                          <a:pt x="68372" y="12658"/>
                          <a:pt x="68292" y="12578"/>
                          <a:pt x="68213" y="12519"/>
                        </a:cubicBezTo>
                        <a:cubicBezTo>
                          <a:pt x="68133" y="12439"/>
                          <a:pt x="68053" y="12379"/>
                          <a:pt x="68014" y="12340"/>
                        </a:cubicBezTo>
                        <a:cubicBezTo>
                          <a:pt x="67894" y="12260"/>
                          <a:pt x="67815" y="12220"/>
                          <a:pt x="67795" y="12220"/>
                        </a:cubicBezTo>
                        <a:cubicBezTo>
                          <a:pt x="67795" y="12220"/>
                          <a:pt x="67795" y="12240"/>
                          <a:pt x="67795" y="12240"/>
                        </a:cubicBezTo>
                        <a:cubicBezTo>
                          <a:pt x="67775" y="12399"/>
                          <a:pt x="68431" y="13414"/>
                          <a:pt x="68949" y="14886"/>
                        </a:cubicBezTo>
                        <a:cubicBezTo>
                          <a:pt x="69128" y="15343"/>
                          <a:pt x="69267" y="15841"/>
                          <a:pt x="69406" y="16358"/>
                        </a:cubicBezTo>
                        <a:cubicBezTo>
                          <a:pt x="69386" y="16318"/>
                          <a:pt x="69366" y="16278"/>
                          <a:pt x="69327" y="16239"/>
                        </a:cubicBezTo>
                        <a:cubicBezTo>
                          <a:pt x="68909" y="15542"/>
                          <a:pt x="68451" y="15005"/>
                          <a:pt x="68113" y="14647"/>
                        </a:cubicBezTo>
                        <a:cubicBezTo>
                          <a:pt x="67934" y="14468"/>
                          <a:pt x="67795" y="14349"/>
                          <a:pt x="67695" y="14269"/>
                        </a:cubicBezTo>
                        <a:cubicBezTo>
                          <a:pt x="67613" y="14186"/>
                          <a:pt x="67543" y="14145"/>
                          <a:pt x="67523" y="14145"/>
                        </a:cubicBezTo>
                        <a:cubicBezTo>
                          <a:pt x="67519" y="14145"/>
                          <a:pt x="67516" y="14147"/>
                          <a:pt x="67516" y="14150"/>
                        </a:cubicBezTo>
                        <a:cubicBezTo>
                          <a:pt x="67496" y="14150"/>
                          <a:pt x="67496" y="14170"/>
                          <a:pt x="67496" y="14170"/>
                        </a:cubicBezTo>
                        <a:cubicBezTo>
                          <a:pt x="67496" y="14210"/>
                          <a:pt x="67516" y="14269"/>
                          <a:pt x="67536" y="14369"/>
                        </a:cubicBezTo>
                        <a:cubicBezTo>
                          <a:pt x="67596" y="14508"/>
                          <a:pt x="67675" y="14667"/>
                          <a:pt x="67755" y="14886"/>
                        </a:cubicBezTo>
                        <a:cubicBezTo>
                          <a:pt x="67954" y="15324"/>
                          <a:pt x="68232" y="15920"/>
                          <a:pt x="68471" y="16637"/>
                        </a:cubicBezTo>
                        <a:cubicBezTo>
                          <a:pt x="68730" y="17353"/>
                          <a:pt x="68949" y="18188"/>
                          <a:pt x="69088" y="19044"/>
                        </a:cubicBezTo>
                        <a:cubicBezTo>
                          <a:pt x="69108" y="19143"/>
                          <a:pt x="69128" y="19262"/>
                          <a:pt x="69148" y="19362"/>
                        </a:cubicBezTo>
                        <a:lnTo>
                          <a:pt x="69028" y="19481"/>
                        </a:lnTo>
                        <a:cubicBezTo>
                          <a:pt x="68889" y="18865"/>
                          <a:pt x="68710" y="18248"/>
                          <a:pt x="68491" y="17671"/>
                        </a:cubicBezTo>
                        <a:cubicBezTo>
                          <a:pt x="68113" y="16676"/>
                          <a:pt x="67636" y="15781"/>
                          <a:pt x="67178" y="15025"/>
                        </a:cubicBezTo>
                        <a:cubicBezTo>
                          <a:pt x="66581" y="14070"/>
                          <a:pt x="66005" y="13374"/>
                          <a:pt x="65646" y="12976"/>
                        </a:cubicBezTo>
                        <a:cubicBezTo>
                          <a:pt x="65766" y="12718"/>
                          <a:pt x="65825" y="12539"/>
                          <a:pt x="65806" y="12519"/>
                        </a:cubicBezTo>
                        <a:lnTo>
                          <a:pt x="65766" y="12519"/>
                        </a:lnTo>
                        <a:cubicBezTo>
                          <a:pt x="65726" y="12519"/>
                          <a:pt x="65607" y="12598"/>
                          <a:pt x="65428" y="12757"/>
                        </a:cubicBezTo>
                        <a:cubicBezTo>
                          <a:pt x="65362" y="12708"/>
                          <a:pt x="65310" y="12673"/>
                          <a:pt x="65294" y="12673"/>
                        </a:cubicBezTo>
                        <a:cubicBezTo>
                          <a:pt x="65290" y="12673"/>
                          <a:pt x="65288" y="12674"/>
                          <a:pt x="65288" y="12678"/>
                        </a:cubicBezTo>
                        <a:cubicBezTo>
                          <a:pt x="64851" y="12161"/>
                          <a:pt x="64433" y="11743"/>
                          <a:pt x="64075" y="11445"/>
                        </a:cubicBezTo>
                        <a:cubicBezTo>
                          <a:pt x="63995" y="11365"/>
                          <a:pt x="63916" y="11305"/>
                          <a:pt x="63836" y="11246"/>
                        </a:cubicBezTo>
                        <a:cubicBezTo>
                          <a:pt x="63836" y="11246"/>
                          <a:pt x="63816" y="11226"/>
                          <a:pt x="63796" y="11226"/>
                        </a:cubicBezTo>
                        <a:cubicBezTo>
                          <a:pt x="63796" y="11206"/>
                          <a:pt x="63777" y="11206"/>
                          <a:pt x="63757" y="11186"/>
                        </a:cubicBezTo>
                        <a:cubicBezTo>
                          <a:pt x="63737" y="11166"/>
                          <a:pt x="63717" y="11146"/>
                          <a:pt x="63697" y="11126"/>
                        </a:cubicBezTo>
                        <a:cubicBezTo>
                          <a:pt x="63637" y="11106"/>
                          <a:pt x="63597" y="11067"/>
                          <a:pt x="63538" y="11047"/>
                        </a:cubicBezTo>
                        <a:cubicBezTo>
                          <a:pt x="63518" y="11027"/>
                          <a:pt x="63498" y="11007"/>
                          <a:pt x="63478" y="11007"/>
                        </a:cubicBezTo>
                        <a:cubicBezTo>
                          <a:pt x="63478" y="10987"/>
                          <a:pt x="63458" y="10987"/>
                          <a:pt x="63458" y="10987"/>
                        </a:cubicBezTo>
                        <a:cubicBezTo>
                          <a:pt x="63438" y="10987"/>
                          <a:pt x="63438" y="10967"/>
                          <a:pt x="63438" y="10967"/>
                        </a:cubicBezTo>
                        <a:cubicBezTo>
                          <a:pt x="63418" y="10967"/>
                          <a:pt x="63418" y="10967"/>
                          <a:pt x="63399" y="10947"/>
                        </a:cubicBezTo>
                        <a:cubicBezTo>
                          <a:pt x="63379" y="10947"/>
                          <a:pt x="63359" y="10927"/>
                          <a:pt x="63339" y="10927"/>
                        </a:cubicBezTo>
                        <a:cubicBezTo>
                          <a:pt x="63319" y="10907"/>
                          <a:pt x="63299" y="10907"/>
                          <a:pt x="63279" y="10888"/>
                        </a:cubicBezTo>
                        <a:lnTo>
                          <a:pt x="63220" y="10888"/>
                        </a:lnTo>
                        <a:cubicBezTo>
                          <a:pt x="63180" y="10927"/>
                          <a:pt x="63200" y="11027"/>
                          <a:pt x="63239" y="11166"/>
                        </a:cubicBezTo>
                        <a:cubicBezTo>
                          <a:pt x="63259" y="11246"/>
                          <a:pt x="63299" y="11325"/>
                          <a:pt x="63339" y="11425"/>
                        </a:cubicBezTo>
                        <a:cubicBezTo>
                          <a:pt x="63379" y="11524"/>
                          <a:pt x="63438" y="11643"/>
                          <a:pt x="63478" y="11763"/>
                        </a:cubicBezTo>
                        <a:cubicBezTo>
                          <a:pt x="63697" y="12240"/>
                          <a:pt x="63995" y="12917"/>
                          <a:pt x="64294" y="13712"/>
                        </a:cubicBezTo>
                        <a:cubicBezTo>
                          <a:pt x="64314" y="13772"/>
                          <a:pt x="64334" y="13832"/>
                          <a:pt x="64353" y="13871"/>
                        </a:cubicBezTo>
                        <a:cubicBezTo>
                          <a:pt x="64353" y="13891"/>
                          <a:pt x="64353" y="13891"/>
                          <a:pt x="64334" y="13891"/>
                        </a:cubicBezTo>
                        <a:cubicBezTo>
                          <a:pt x="64234" y="14031"/>
                          <a:pt x="64135" y="14170"/>
                          <a:pt x="64015" y="14309"/>
                        </a:cubicBezTo>
                        <a:cubicBezTo>
                          <a:pt x="63956" y="14389"/>
                          <a:pt x="63896" y="14468"/>
                          <a:pt x="63856" y="14548"/>
                        </a:cubicBezTo>
                        <a:cubicBezTo>
                          <a:pt x="63796" y="14607"/>
                          <a:pt x="63757" y="14687"/>
                          <a:pt x="63717" y="14747"/>
                        </a:cubicBezTo>
                        <a:cubicBezTo>
                          <a:pt x="63677" y="14707"/>
                          <a:pt x="63657" y="14667"/>
                          <a:pt x="63637" y="14627"/>
                        </a:cubicBezTo>
                        <a:cubicBezTo>
                          <a:pt x="63438" y="14289"/>
                          <a:pt x="63239" y="13991"/>
                          <a:pt x="63060" y="13732"/>
                        </a:cubicBezTo>
                        <a:cubicBezTo>
                          <a:pt x="63080" y="13653"/>
                          <a:pt x="63100" y="13553"/>
                          <a:pt x="63120" y="13493"/>
                        </a:cubicBezTo>
                        <a:cubicBezTo>
                          <a:pt x="63140" y="13354"/>
                          <a:pt x="63140" y="13275"/>
                          <a:pt x="63120" y="13255"/>
                        </a:cubicBezTo>
                        <a:lnTo>
                          <a:pt x="63100" y="13255"/>
                        </a:lnTo>
                        <a:cubicBezTo>
                          <a:pt x="63080" y="13275"/>
                          <a:pt x="63021" y="13314"/>
                          <a:pt x="62941" y="13414"/>
                        </a:cubicBezTo>
                        <a:cubicBezTo>
                          <a:pt x="62921" y="13434"/>
                          <a:pt x="62901" y="13474"/>
                          <a:pt x="62861" y="13513"/>
                        </a:cubicBezTo>
                        <a:cubicBezTo>
                          <a:pt x="62762" y="13374"/>
                          <a:pt x="62663" y="13255"/>
                          <a:pt x="62563" y="13155"/>
                        </a:cubicBezTo>
                        <a:cubicBezTo>
                          <a:pt x="62292" y="12848"/>
                          <a:pt x="62103" y="12672"/>
                          <a:pt x="62041" y="12672"/>
                        </a:cubicBezTo>
                        <a:cubicBezTo>
                          <a:pt x="62035" y="12672"/>
                          <a:pt x="62030" y="12674"/>
                          <a:pt x="62026" y="12678"/>
                        </a:cubicBezTo>
                        <a:cubicBezTo>
                          <a:pt x="61986" y="12757"/>
                          <a:pt x="62066" y="12996"/>
                          <a:pt x="62205" y="13374"/>
                        </a:cubicBezTo>
                        <a:cubicBezTo>
                          <a:pt x="62285" y="13573"/>
                          <a:pt x="62364" y="13812"/>
                          <a:pt x="62464" y="14090"/>
                        </a:cubicBezTo>
                        <a:cubicBezTo>
                          <a:pt x="62185" y="14508"/>
                          <a:pt x="61867" y="15085"/>
                          <a:pt x="61549" y="15781"/>
                        </a:cubicBezTo>
                        <a:cubicBezTo>
                          <a:pt x="61449" y="15980"/>
                          <a:pt x="61370" y="16199"/>
                          <a:pt x="61270" y="16398"/>
                        </a:cubicBezTo>
                        <a:cubicBezTo>
                          <a:pt x="61230" y="16517"/>
                          <a:pt x="61190" y="16617"/>
                          <a:pt x="61151" y="16736"/>
                        </a:cubicBezTo>
                        <a:cubicBezTo>
                          <a:pt x="61111" y="16855"/>
                          <a:pt x="61071" y="16955"/>
                          <a:pt x="61031" y="17074"/>
                        </a:cubicBezTo>
                        <a:cubicBezTo>
                          <a:pt x="60852" y="17552"/>
                          <a:pt x="60713" y="18029"/>
                          <a:pt x="60594" y="18546"/>
                        </a:cubicBezTo>
                        <a:cubicBezTo>
                          <a:pt x="60534" y="18805"/>
                          <a:pt x="60494" y="19063"/>
                          <a:pt x="60454" y="19322"/>
                        </a:cubicBezTo>
                        <a:cubicBezTo>
                          <a:pt x="60435" y="19461"/>
                          <a:pt x="60415" y="19581"/>
                          <a:pt x="60395" y="19720"/>
                        </a:cubicBezTo>
                        <a:lnTo>
                          <a:pt x="59957" y="19959"/>
                        </a:lnTo>
                        <a:cubicBezTo>
                          <a:pt x="59977" y="19859"/>
                          <a:pt x="59977" y="19780"/>
                          <a:pt x="59997" y="19680"/>
                        </a:cubicBezTo>
                        <a:cubicBezTo>
                          <a:pt x="60017" y="19481"/>
                          <a:pt x="60057" y="19282"/>
                          <a:pt x="60076" y="19083"/>
                        </a:cubicBezTo>
                        <a:cubicBezTo>
                          <a:pt x="60096" y="18884"/>
                          <a:pt x="60136" y="18685"/>
                          <a:pt x="60176" y="18506"/>
                        </a:cubicBezTo>
                        <a:cubicBezTo>
                          <a:pt x="60196" y="18407"/>
                          <a:pt x="60196" y="18308"/>
                          <a:pt x="60216" y="18208"/>
                        </a:cubicBezTo>
                        <a:cubicBezTo>
                          <a:pt x="60236" y="18128"/>
                          <a:pt x="60256" y="18029"/>
                          <a:pt x="60275" y="17949"/>
                        </a:cubicBezTo>
                        <a:cubicBezTo>
                          <a:pt x="60315" y="17770"/>
                          <a:pt x="60355" y="17591"/>
                          <a:pt x="60395" y="17412"/>
                        </a:cubicBezTo>
                        <a:cubicBezTo>
                          <a:pt x="60435" y="17253"/>
                          <a:pt x="60494" y="17074"/>
                          <a:pt x="60534" y="16915"/>
                        </a:cubicBezTo>
                        <a:cubicBezTo>
                          <a:pt x="60554" y="16835"/>
                          <a:pt x="60574" y="16776"/>
                          <a:pt x="60594" y="16696"/>
                        </a:cubicBezTo>
                        <a:cubicBezTo>
                          <a:pt x="60614" y="16617"/>
                          <a:pt x="60633" y="16537"/>
                          <a:pt x="60653" y="16477"/>
                        </a:cubicBezTo>
                        <a:cubicBezTo>
                          <a:pt x="60693" y="16338"/>
                          <a:pt x="60733" y="16199"/>
                          <a:pt x="60773" y="16080"/>
                        </a:cubicBezTo>
                        <a:cubicBezTo>
                          <a:pt x="60793" y="16020"/>
                          <a:pt x="60813" y="15960"/>
                          <a:pt x="60832" y="15900"/>
                        </a:cubicBezTo>
                        <a:cubicBezTo>
                          <a:pt x="60852" y="15841"/>
                          <a:pt x="60872" y="15781"/>
                          <a:pt x="60892" y="15741"/>
                        </a:cubicBezTo>
                        <a:cubicBezTo>
                          <a:pt x="61031" y="15324"/>
                          <a:pt x="61091" y="15065"/>
                          <a:pt x="61051" y="15045"/>
                        </a:cubicBezTo>
                        <a:lnTo>
                          <a:pt x="61031" y="15045"/>
                        </a:lnTo>
                        <a:cubicBezTo>
                          <a:pt x="60972" y="15045"/>
                          <a:pt x="60773" y="15224"/>
                          <a:pt x="60514" y="15542"/>
                        </a:cubicBezTo>
                        <a:cubicBezTo>
                          <a:pt x="60474" y="15582"/>
                          <a:pt x="60435" y="15622"/>
                          <a:pt x="60395" y="15662"/>
                        </a:cubicBezTo>
                        <a:cubicBezTo>
                          <a:pt x="60355" y="15721"/>
                          <a:pt x="60335" y="15781"/>
                          <a:pt x="60295" y="15821"/>
                        </a:cubicBezTo>
                        <a:cubicBezTo>
                          <a:pt x="60216" y="15940"/>
                          <a:pt x="60116" y="16060"/>
                          <a:pt x="60037" y="16179"/>
                        </a:cubicBezTo>
                        <a:cubicBezTo>
                          <a:pt x="60017" y="16219"/>
                          <a:pt x="59997" y="16239"/>
                          <a:pt x="59977" y="16278"/>
                        </a:cubicBezTo>
                        <a:cubicBezTo>
                          <a:pt x="60017" y="16060"/>
                          <a:pt x="60057" y="15841"/>
                          <a:pt x="60116" y="15642"/>
                        </a:cubicBezTo>
                        <a:cubicBezTo>
                          <a:pt x="60196" y="15224"/>
                          <a:pt x="60315" y="14826"/>
                          <a:pt x="60435" y="14448"/>
                        </a:cubicBezTo>
                        <a:cubicBezTo>
                          <a:pt x="60912" y="12976"/>
                          <a:pt x="61568" y="11982"/>
                          <a:pt x="61509" y="11922"/>
                        </a:cubicBezTo>
                        <a:lnTo>
                          <a:pt x="61489" y="11922"/>
                        </a:lnTo>
                        <a:cubicBezTo>
                          <a:pt x="61449" y="11922"/>
                          <a:pt x="61389" y="11962"/>
                          <a:pt x="61290" y="12021"/>
                        </a:cubicBezTo>
                        <a:cubicBezTo>
                          <a:pt x="61230" y="12061"/>
                          <a:pt x="61171" y="12121"/>
                          <a:pt x="61091" y="12181"/>
                        </a:cubicBezTo>
                        <a:cubicBezTo>
                          <a:pt x="61011" y="12240"/>
                          <a:pt x="60932" y="12320"/>
                          <a:pt x="60832" y="12419"/>
                        </a:cubicBezTo>
                        <a:cubicBezTo>
                          <a:pt x="60474" y="12757"/>
                          <a:pt x="59997" y="13314"/>
                          <a:pt x="59579" y="14050"/>
                        </a:cubicBezTo>
                        <a:cubicBezTo>
                          <a:pt x="59360" y="14428"/>
                          <a:pt x="59142" y="14826"/>
                          <a:pt x="58963" y="15284"/>
                        </a:cubicBezTo>
                        <a:cubicBezTo>
                          <a:pt x="58883" y="15503"/>
                          <a:pt x="58803" y="15721"/>
                          <a:pt x="58724" y="15960"/>
                        </a:cubicBezTo>
                        <a:cubicBezTo>
                          <a:pt x="58644" y="16199"/>
                          <a:pt x="58565" y="16438"/>
                          <a:pt x="58505" y="16676"/>
                        </a:cubicBezTo>
                        <a:cubicBezTo>
                          <a:pt x="58386" y="17174"/>
                          <a:pt x="58286" y="17671"/>
                          <a:pt x="58226" y="18168"/>
                        </a:cubicBezTo>
                        <a:cubicBezTo>
                          <a:pt x="58187" y="18685"/>
                          <a:pt x="58147" y="19183"/>
                          <a:pt x="58167" y="19660"/>
                        </a:cubicBezTo>
                        <a:cubicBezTo>
                          <a:pt x="58167" y="19680"/>
                          <a:pt x="58167" y="19680"/>
                          <a:pt x="58167" y="19680"/>
                        </a:cubicBezTo>
                        <a:lnTo>
                          <a:pt x="57689" y="19561"/>
                        </a:lnTo>
                        <a:cubicBezTo>
                          <a:pt x="57610" y="18825"/>
                          <a:pt x="57570" y="18049"/>
                          <a:pt x="57530" y="17293"/>
                        </a:cubicBezTo>
                        <a:cubicBezTo>
                          <a:pt x="57510" y="16477"/>
                          <a:pt x="57490" y="15682"/>
                          <a:pt x="57530" y="14966"/>
                        </a:cubicBezTo>
                        <a:cubicBezTo>
                          <a:pt x="57550" y="14269"/>
                          <a:pt x="57590" y="13673"/>
                          <a:pt x="57630" y="13235"/>
                        </a:cubicBezTo>
                        <a:cubicBezTo>
                          <a:pt x="57669" y="12797"/>
                          <a:pt x="57689" y="12539"/>
                          <a:pt x="57650" y="12519"/>
                        </a:cubicBezTo>
                        <a:lnTo>
                          <a:pt x="57630" y="12519"/>
                        </a:lnTo>
                        <a:cubicBezTo>
                          <a:pt x="57570" y="12539"/>
                          <a:pt x="57411" y="12757"/>
                          <a:pt x="57212" y="13116"/>
                        </a:cubicBezTo>
                        <a:cubicBezTo>
                          <a:pt x="57013" y="13513"/>
                          <a:pt x="56774" y="14110"/>
                          <a:pt x="56575" y="14826"/>
                        </a:cubicBezTo>
                        <a:cubicBezTo>
                          <a:pt x="56496" y="15145"/>
                          <a:pt x="56416" y="15503"/>
                          <a:pt x="56337" y="15861"/>
                        </a:cubicBezTo>
                        <a:cubicBezTo>
                          <a:pt x="56257" y="16040"/>
                          <a:pt x="56178" y="16219"/>
                          <a:pt x="56118" y="16398"/>
                        </a:cubicBezTo>
                        <a:cubicBezTo>
                          <a:pt x="55998" y="16736"/>
                          <a:pt x="55879" y="17074"/>
                          <a:pt x="55780" y="17452"/>
                        </a:cubicBezTo>
                        <a:cubicBezTo>
                          <a:pt x="55700" y="17810"/>
                          <a:pt x="55621" y="18208"/>
                          <a:pt x="55561" y="18606"/>
                        </a:cubicBezTo>
                        <a:cubicBezTo>
                          <a:pt x="55541" y="18765"/>
                          <a:pt x="55521" y="18924"/>
                          <a:pt x="55501" y="19083"/>
                        </a:cubicBezTo>
                        <a:cubicBezTo>
                          <a:pt x="55501" y="18546"/>
                          <a:pt x="55501" y="18009"/>
                          <a:pt x="55521" y="17472"/>
                        </a:cubicBezTo>
                        <a:cubicBezTo>
                          <a:pt x="55581" y="16418"/>
                          <a:pt x="55720" y="15403"/>
                          <a:pt x="55899" y="14528"/>
                        </a:cubicBezTo>
                        <a:cubicBezTo>
                          <a:pt x="56277" y="12757"/>
                          <a:pt x="56854" y="11524"/>
                          <a:pt x="56754" y="11484"/>
                        </a:cubicBezTo>
                        <a:lnTo>
                          <a:pt x="56735" y="11484"/>
                        </a:lnTo>
                        <a:cubicBezTo>
                          <a:pt x="56715" y="11504"/>
                          <a:pt x="56635" y="11544"/>
                          <a:pt x="56555" y="11643"/>
                        </a:cubicBezTo>
                        <a:cubicBezTo>
                          <a:pt x="56496" y="11703"/>
                          <a:pt x="56436" y="11763"/>
                          <a:pt x="56357" y="11862"/>
                        </a:cubicBezTo>
                        <a:cubicBezTo>
                          <a:pt x="56297" y="11942"/>
                          <a:pt x="56217" y="12061"/>
                          <a:pt x="56138" y="12161"/>
                        </a:cubicBezTo>
                        <a:cubicBezTo>
                          <a:pt x="55899" y="12499"/>
                          <a:pt x="55640" y="12917"/>
                          <a:pt x="55362" y="13434"/>
                        </a:cubicBezTo>
                        <a:cubicBezTo>
                          <a:pt x="55541" y="12837"/>
                          <a:pt x="55720" y="12320"/>
                          <a:pt x="55879" y="11922"/>
                        </a:cubicBezTo>
                        <a:cubicBezTo>
                          <a:pt x="55919" y="11803"/>
                          <a:pt x="55959" y="11663"/>
                          <a:pt x="55998" y="11564"/>
                        </a:cubicBezTo>
                        <a:cubicBezTo>
                          <a:pt x="56058" y="11464"/>
                          <a:pt x="56078" y="11365"/>
                          <a:pt x="56118" y="11285"/>
                        </a:cubicBezTo>
                        <a:cubicBezTo>
                          <a:pt x="56158" y="11146"/>
                          <a:pt x="56178" y="11047"/>
                          <a:pt x="56178" y="11047"/>
                        </a:cubicBezTo>
                        <a:cubicBezTo>
                          <a:pt x="56172" y="11044"/>
                          <a:pt x="56167" y="11043"/>
                          <a:pt x="56161" y="11043"/>
                        </a:cubicBezTo>
                        <a:cubicBezTo>
                          <a:pt x="56121" y="11043"/>
                          <a:pt x="56063" y="11099"/>
                          <a:pt x="55959" y="11186"/>
                        </a:cubicBezTo>
                        <a:cubicBezTo>
                          <a:pt x="55899" y="11246"/>
                          <a:pt x="55819" y="11325"/>
                          <a:pt x="55760" y="11405"/>
                        </a:cubicBezTo>
                        <a:cubicBezTo>
                          <a:pt x="55680" y="11504"/>
                          <a:pt x="55601" y="11604"/>
                          <a:pt x="55501" y="11723"/>
                        </a:cubicBezTo>
                        <a:cubicBezTo>
                          <a:pt x="55243" y="12081"/>
                          <a:pt x="54944" y="12539"/>
                          <a:pt x="54646" y="13116"/>
                        </a:cubicBezTo>
                        <a:cubicBezTo>
                          <a:pt x="54487" y="12459"/>
                          <a:pt x="54288" y="11822"/>
                          <a:pt x="54049" y="11265"/>
                        </a:cubicBezTo>
                        <a:cubicBezTo>
                          <a:pt x="53950" y="11007"/>
                          <a:pt x="53830" y="10748"/>
                          <a:pt x="53711" y="10510"/>
                        </a:cubicBezTo>
                        <a:cubicBezTo>
                          <a:pt x="53651" y="10390"/>
                          <a:pt x="53591" y="10291"/>
                          <a:pt x="53532" y="10171"/>
                        </a:cubicBezTo>
                        <a:cubicBezTo>
                          <a:pt x="53472" y="10072"/>
                          <a:pt x="53412" y="9953"/>
                          <a:pt x="53353" y="9853"/>
                        </a:cubicBezTo>
                        <a:cubicBezTo>
                          <a:pt x="53293" y="9754"/>
                          <a:pt x="53233" y="9654"/>
                          <a:pt x="53174" y="9575"/>
                        </a:cubicBezTo>
                        <a:cubicBezTo>
                          <a:pt x="53094" y="9475"/>
                          <a:pt x="53034" y="9396"/>
                          <a:pt x="52975" y="9296"/>
                        </a:cubicBezTo>
                        <a:cubicBezTo>
                          <a:pt x="52915" y="9217"/>
                          <a:pt x="52875" y="9137"/>
                          <a:pt x="52816" y="9057"/>
                        </a:cubicBezTo>
                        <a:cubicBezTo>
                          <a:pt x="52756" y="8978"/>
                          <a:pt x="52696" y="8918"/>
                          <a:pt x="52637" y="8858"/>
                        </a:cubicBezTo>
                        <a:cubicBezTo>
                          <a:pt x="52537" y="8719"/>
                          <a:pt x="52438" y="8600"/>
                          <a:pt x="52338" y="8500"/>
                        </a:cubicBezTo>
                        <a:cubicBezTo>
                          <a:pt x="52259" y="8401"/>
                          <a:pt x="52179" y="8321"/>
                          <a:pt x="52100" y="8262"/>
                        </a:cubicBezTo>
                        <a:cubicBezTo>
                          <a:pt x="51978" y="8140"/>
                          <a:pt x="51902" y="8079"/>
                          <a:pt x="51884" y="8079"/>
                        </a:cubicBezTo>
                        <a:cubicBezTo>
                          <a:pt x="51882" y="8079"/>
                          <a:pt x="51881" y="8080"/>
                          <a:pt x="51881" y="8083"/>
                        </a:cubicBezTo>
                        <a:cubicBezTo>
                          <a:pt x="51861" y="8083"/>
                          <a:pt x="51861" y="8083"/>
                          <a:pt x="51861" y="8103"/>
                        </a:cubicBezTo>
                        <a:cubicBezTo>
                          <a:pt x="51861" y="8142"/>
                          <a:pt x="51901" y="8222"/>
                          <a:pt x="51960" y="8361"/>
                        </a:cubicBezTo>
                        <a:cubicBezTo>
                          <a:pt x="51980" y="8421"/>
                          <a:pt x="52000" y="8481"/>
                          <a:pt x="52040" y="8560"/>
                        </a:cubicBezTo>
                        <a:cubicBezTo>
                          <a:pt x="52020" y="8560"/>
                          <a:pt x="52000" y="8560"/>
                          <a:pt x="51980" y="8580"/>
                        </a:cubicBezTo>
                        <a:cubicBezTo>
                          <a:pt x="51443" y="8898"/>
                          <a:pt x="51125" y="9415"/>
                          <a:pt x="50667" y="9813"/>
                        </a:cubicBezTo>
                        <a:cubicBezTo>
                          <a:pt x="50548" y="9893"/>
                          <a:pt x="50429" y="9992"/>
                          <a:pt x="50329" y="10072"/>
                        </a:cubicBezTo>
                        <a:cubicBezTo>
                          <a:pt x="49931" y="10350"/>
                          <a:pt x="49474" y="10549"/>
                          <a:pt x="49076" y="10828"/>
                        </a:cubicBezTo>
                        <a:cubicBezTo>
                          <a:pt x="49076" y="10689"/>
                          <a:pt x="49076" y="10609"/>
                          <a:pt x="49056" y="10589"/>
                        </a:cubicBezTo>
                        <a:lnTo>
                          <a:pt x="49036" y="10589"/>
                        </a:lnTo>
                        <a:cubicBezTo>
                          <a:pt x="49036" y="10589"/>
                          <a:pt x="49036" y="10609"/>
                          <a:pt x="49036" y="10609"/>
                        </a:cubicBezTo>
                        <a:cubicBezTo>
                          <a:pt x="48976" y="10629"/>
                          <a:pt x="48857" y="10808"/>
                          <a:pt x="48698" y="11126"/>
                        </a:cubicBezTo>
                        <a:cubicBezTo>
                          <a:pt x="48121" y="11643"/>
                          <a:pt x="47743" y="12439"/>
                          <a:pt x="47564" y="13255"/>
                        </a:cubicBezTo>
                        <a:cubicBezTo>
                          <a:pt x="47504" y="12777"/>
                          <a:pt x="47405" y="12320"/>
                          <a:pt x="47305" y="11842"/>
                        </a:cubicBezTo>
                        <a:cubicBezTo>
                          <a:pt x="47405" y="11265"/>
                          <a:pt x="47484" y="10907"/>
                          <a:pt x="47425" y="10888"/>
                        </a:cubicBezTo>
                        <a:lnTo>
                          <a:pt x="47405" y="10888"/>
                        </a:lnTo>
                        <a:cubicBezTo>
                          <a:pt x="47385" y="10907"/>
                          <a:pt x="47325" y="10967"/>
                          <a:pt x="47246" y="11047"/>
                        </a:cubicBezTo>
                        <a:cubicBezTo>
                          <a:pt x="47226" y="11086"/>
                          <a:pt x="47186" y="11146"/>
                          <a:pt x="47146" y="11206"/>
                        </a:cubicBezTo>
                        <a:cubicBezTo>
                          <a:pt x="47126" y="11146"/>
                          <a:pt x="47106" y="11086"/>
                          <a:pt x="47087" y="11027"/>
                        </a:cubicBezTo>
                        <a:cubicBezTo>
                          <a:pt x="47106" y="10927"/>
                          <a:pt x="47106" y="10808"/>
                          <a:pt x="47106" y="10689"/>
                        </a:cubicBezTo>
                        <a:cubicBezTo>
                          <a:pt x="47166" y="10490"/>
                          <a:pt x="47246" y="10291"/>
                          <a:pt x="47345" y="10112"/>
                        </a:cubicBezTo>
                        <a:cubicBezTo>
                          <a:pt x="47425" y="10092"/>
                          <a:pt x="47504" y="10032"/>
                          <a:pt x="47504" y="9933"/>
                        </a:cubicBezTo>
                        <a:cubicBezTo>
                          <a:pt x="47504" y="9893"/>
                          <a:pt x="47504" y="9873"/>
                          <a:pt x="47504" y="9833"/>
                        </a:cubicBezTo>
                        <a:cubicBezTo>
                          <a:pt x="47942" y="9177"/>
                          <a:pt x="48559" y="8600"/>
                          <a:pt x="49036" y="7963"/>
                        </a:cubicBezTo>
                        <a:cubicBezTo>
                          <a:pt x="49852" y="6849"/>
                          <a:pt x="49852" y="5397"/>
                          <a:pt x="49374" y="4144"/>
                        </a:cubicBezTo>
                        <a:cubicBezTo>
                          <a:pt x="49352" y="4065"/>
                          <a:pt x="49277" y="4017"/>
                          <a:pt x="49203" y="4017"/>
                        </a:cubicBezTo>
                        <a:cubicBezTo>
                          <a:pt x="49146" y="4017"/>
                          <a:pt x="49090" y="4044"/>
                          <a:pt x="49056" y="4104"/>
                        </a:cubicBezTo>
                        <a:cubicBezTo>
                          <a:pt x="48738" y="4621"/>
                          <a:pt x="48539" y="5178"/>
                          <a:pt x="48280" y="5715"/>
                        </a:cubicBezTo>
                        <a:cubicBezTo>
                          <a:pt x="47982" y="6312"/>
                          <a:pt x="47564" y="6829"/>
                          <a:pt x="47286" y="7406"/>
                        </a:cubicBezTo>
                        <a:cubicBezTo>
                          <a:pt x="46848" y="8282"/>
                          <a:pt x="46808" y="9197"/>
                          <a:pt x="46808" y="10112"/>
                        </a:cubicBezTo>
                        <a:cubicBezTo>
                          <a:pt x="46470" y="9097"/>
                          <a:pt x="46052" y="8122"/>
                          <a:pt x="45555" y="7168"/>
                        </a:cubicBezTo>
                        <a:cubicBezTo>
                          <a:pt x="45475" y="6750"/>
                          <a:pt x="45336" y="6332"/>
                          <a:pt x="45256" y="5914"/>
                        </a:cubicBezTo>
                        <a:cubicBezTo>
                          <a:pt x="45137" y="5318"/>
                          <a:pt x="45018" y="4741"/>
                          <a:pt x="44739" y="4204"/>
                        </a:cubicBezTo>
                        <a:cubicBezTo>
                          <a:pt x="44242" y="3209"/>
                          <a:pt x="43367" y="2493"/>
                          <a:pt x="42471" y="1876"/>
                        </a:cubicBezTo>
                        <a:cubicBezTo>
                          <a:pt x="42453" y="1865"/>
                          <a:pt x="42433" y="1860"/>
                          <a:pt x="42413" y="1860"/>
                        </a:cubicBezTo>
                        <a:cubicBezTo>
                          <a:pt x="42326" y="1860"/>
                          <a:pt x="42240" y="1954"/>
                          <a:pt x="42273" y="2035"/>
                        </a:cubicBezTo>
                        <a:cubicBezTo>
                          <a:pt x="42591" y="3229"/>
                          <a:pt x="42909" y="4422"/>
                          <a:pt x="43526" y="5497"/>
                        </a:cubicBezTo>
                        <a:cubicBezTo>
                          <a:pt x="44063" y="6432"/>
                          <a:pt x="44878" y="7168"/>
                          <a:pt x="45575" y="7983"/>
                        </a:cubicBezTo>
                        <a:cubicBezTo>
                          <a:pt x="45813" y="8500"/>
                          <a:pt x="46032" y="9037"/>
                          <a:pt x="46231" y="9575"/>
                        </a:cubicBezTo>
                        <a:cubicBezTo>
                          <a:pt x="45794" y="8978"/>
                          <a:pt x="45256" y="8461"/>
                          <a:pt x="44620" y="8043"/>
                        </a:cubicBezTo>
                        <a:cubicBezTo>
                          <a:pt x="43585" y="7347"/>
                          <a:pt x="42372" y="6889"/>
                          <a:pt x="41198" y="6511"/>
                        </a:cubicBezTo>
                        <a:cubicBezTo>
                          <a:pt x="41180" y="6506"/>
                          <a:pt x="41162" y="6504"/>
                          <a:pt x="41144" y="6504"/>
                        </a:cubicBezTo>
                        <a:cubicBezTo>
                          <a:pt x="41013" y="6504"/>
                          <a:pt x="40922" y="6629"/>
                          <a:pt x="40940" y="6770"/>
                        </a:cubicBezTo>
                        <a:cubicBezTo>
                          <a:pt x="41139" y="8063"/>
                          <a:pt x="41974" y="8898"/>
                          <a:pt x="43128" y="9475"/>
                        </a:cubicBezTo>
                        <a:cubicBezTo>
                          <a:pt x="43765" y="9813"/>
                          <a:pt x="44481" y="9933"/>
                          <a:pt x="45157" y="10132"/>
                        </a:cubicBezTo>
                        <a:cubicBezTo>
                          <a:pt x="45515" y="10231"/>
                          <a:pt x="45833" y="10370"/>
                          <a:pt x="46132" y="10549"/>
                        </a:cubicBezTo>
                        <a:cubicBezTo>
                          <a:pt x="46370" y="10768"/>
                          <a:pt x="46569" y="11007"/>
                          <a:pt x="46768" y="11265"/>
                        </a:cubicBezTo>
                        <a:cubicBezTo>
                          <a:pt x="46768" y="11285"/>
                          <a:pt x="46788" y="11305"/>
                          <a:pt x="46788" y="11305"/>
                        </a:cubicBezTo>
                        <a:cubicBezTo>
                          <a:pt x="46828" y="11425"/>
                          <a:pt x="46848" y="11524"/>
                          <a:pt x="46888" y="11643"/>
                        </a:cubicBezTo>
                        <a:cubicBezTo>
                          <a:pt x="46729" y="11922"/>
                          <a:pt x="46569" y="12260"/>
                          <a:pt x="46410" y="12658"/>
                        </a:cubicBezTo>
                        <a:cubicBezTo>
                          <a:pt x="46172" y="12499"/>
                          <a:pt x="45933" y="12360"/>
                          <a:pt x="45674" y="12220"/>
                        </a:cubicBezTo>
                        <a:cubicBezTo>
                          <a:pt x="45694" y="11982"/>
                          <a:pt x="45694" y="11783"/>
                          <a:pt x="45694" y="11624"/>
                        </a:cubicBezTo>
                        <a:cubicBezTo>
                          <a:pt x="45694" y="11604"/>
                          <a:pt x="45694" y="11584"/>
                          <a:pt x="45694" y="11564"/>
                        </a:cubicBezTo>
                        <a:cubicBezTo>
                          <a:pt x="45694" y="11445"/>
                          <a:pt x="45694" y="11385"/>
                          <a:pt x="45674" y="11345"/>
                        </a:cubicBezTo>
                        <a:lnTo>
                          <a:pt x="45654" y="11345"/>
                        </a:lnTo>
                        <a:cubicBezTo>
                          <a:pt x="45649" y="11342"/>
                          <a:pt x="45642" y="11341"/>
                          <a:pt x="45635" y="11341"/>
                        </a:cubicBezTo>
                        <a:cubicBezTo>
                          <a:pt x="45546" y="11341"/>
                          <a:pt x="45356" y="11577"/>
                          <a:pt x="45097" y="12002"/>
                        </a:cubicBezTo>
                        <a:cubicBezTo>
                          <a:pt x="44321" y="11743"/>
                          <a:pt x="43506" y="11703"/>
                          <a:pt x="42690" y="11624"/>
                        </a:cubicBezTo>
                        <a:cubicBezTo>
                          <a:pt x="42670" y="11584"/>
                          <a:pt x="42670" y="11564"/>
                          <a:pt x="42651" y="11544"/>
                        </a:cubicBezTo>
                        <a:cubicBezTo>
                          <a:pt x="42651" y="11544"/>
                          <a:pt x="42631" y="11524"/>
                          <a:pt x="42631" y="11524"/>
                        </a:cubicBezTo>
                        <a:cubicBezTo>
                          <a:pt x="42591" y="11445"/>
                          <a:pt x="42551" y="11385"/>
                          <a:pt x="42531" y="11305"/>
                        </a:cubicBezTo>
                        <a:cubicBezTo>
                          <a:pt x="42511" y="11305"/>
                          <a:pt x="42511" y="11285"/>
                          <a:pt x="42511" y="11265"/>
                        </a:cubicBezTo>
                        <a:cubicBezTo>
                          <a:pt x="42452" y="11166"/>
                          <a:pt x="42392" y="11067"/>
                          <a:pt x="42332" y="10987"/>
                        </a:cubicBezTo>
                        <a:cubicBezTo>
                          <a:pt x="42312" y="10947"/>
                          <a:pt x="42292" y="10927"/>
                          <a:pt x="42273" y="10888"/>
                        </a:cubicBezTo>
                        <a:cubicBezTo>
                          <a:pt x="42273" y="10888"/>
                          <a:pt x="42273" y="10888"/>
                          <a:pt x="42273" y="10868"/>
                        </a:cubicBezTo>
                        <a:cubicBezTo>
                          <a:pt x="42253" y="10868"/>
                          <a:pt x="42253" y="10848"/>
                          <a:pt x="42253" y="10848"/>
                        </a:cubicBezTo>
                        <a:cubicBezTo>
                          <a:pt x="42233" y="10808"/>
                          <a:pt x="42213" y="10788"/>
                          <a:pt x="42193" y="10748"/>
                        </a:cubicBezTo>
                        <a:cubicBezTo>
                          <a:pt x="42173" y="10708"/>
                          <a:pt x="42153" y="10689"/>
                          <a:pt x="42133" y="10669"/>
                        </a:cubicBezTo>
                        <a:cubicBezTo>
                          <a:pt x="42113" y="10649"/>
                          <a:pt x="42113" y="10629"/>
                          <a:pt x="42094" y="10629"/>
                        </a:cubicBezTo>
                        <a:cubicBezTo>
                          <a:pt x="42074" y="10589"/>
                          <a:pt x="42054" y="10569"/>
                          <a:pt x="42054" y="10549"/>
                        </a:cubicBezTo>
                        <a:cubicBezTo>
                          <a:pt x="42034" y="10529"/>
                          <a:pt x="42034" y="10529"/>
                          <a:pt x="42014" y="10510"/>
                        </a:cubicBezTo>
                        <a:cubicBezTo>
                          <a:pt x="41994" y="10490"/>
                          <a:pt x="41994" y="10470"/>
                          <a:pt x="41974" y="10450"/>
                        </a:cubicBezTo>
                        <a:cubicBezTo>
                          <a:pt x="41954" y="10430"/>
                          <a:pt x="41954" y="10410"/>
                          <a:pt x="41934" y="10410"/>
                        </a:cubicBezTo>
                        <a:cubicBezTo>
                          <a:pt x="41934" y="10390"/>
                          <a:pt x="41914" y="10390"/>
                          <a:pt x="41914" y="10390"/>
                        </a:cubicBezTo>
                        <a:cubicBezTo>
                          <a:pt x="41914" y="10370"/>
                          <a:pt x="41895" y="10370"/>
                          <a:pt x="41895" y="10350"/>
                        </a:cubicBezTo>
                        <a:cubicBezTo>
                          <a:pt x="41875" y="10350"/>
                          <a:pt x="41875" y="10331"/>
                          <a:pt x="41855" y="10311"/>
                        </a:cubicBezTo>
                        <a:cubicBezTo>
                          <a:pt x="41835" y="10291"/>
                          <a:pt x="41835" y="10291"/>
                          <a:pt x="41815" y="10271"/>
                        </a:cubicBezTo>
                        <a:cubicBezTo>
                          <a:pt x="41795" y="10251"/>
                          <a:pt x="41795" y="10231"/>
                          <a:pt x="41775" y="10231"/>
                        </a:cubicBezTo>
                        <a:cubicBezTo>
                          <a:pt x="41775" y="10211"/>
                          <a:pt x="41755" y="10211"/>
                          <a:pt x="41755" y="10211"/>
                        </a:cubicBezTo>
                        <a:cubicBezTo>
                          <a:pt x="41735" y="10191"/>
                          <a:pt x="41735" y="10191"/>
                          <a:pt x="41716" y="10171"/>
                        </a:cubicBezTo>
                        <a:lnTo>
                          <a:pt x="41696" y="10171"/>
                        </a:lnTo>
                        <a:cubicBezTo>
                          <a:pt x="41696" y="10171"/>
                          <a:pt x="41696" y="10151"/>
                          <a:pt x="41676" y="10151"/>
                        </a:cubicBezTo>
                        <a:lnTo>
                          <a:pt x="41656" y="10151"/>
                        </a:lnTo>
                        <a:cubicBezTo>
                          <a:pt x="41616" y="10171"/>
                          <a:pt x="41596" y="10271"/>
                          <a:pt x="41596" y="10430"/>
                        </a:cubicBezTo>
                        <a:cubicBezTo>
                          <a:pt x="41616" y="10510"/>
                          <a:pt x="41616" y="10609"/>
                          <a:pt x="41636" y="10708"/>
                        </a:cubicBezTo>
                        <a:cubicBezTo>
                          <a:pt x="41636" y="10828"/>
                          <a:pt x="41656" y="10947"/>
                          <a:pt x="41676" y="11086"/>
                        </a:cubicBezTo>
                        <a:cubicBezTo>
                          <a:pt x="41676" y="11206"/>
                          <a:pt x="41696" y="11345"/>
                          <a:pt x="41716" y="11464"/>
                        </a:cubicBezTo>
                        <a:cubicBezTo>
                          <a:pt x="41537" y="11445"/>
                          <a:pt x="41357" y="11385"/>
                          <a:pt x="41198" y="11325"/>
                        </a:cubicBezTo>
                        <a:cubicBezTo>
                          <a:pt x="41178" y="11319"/>
                          <a:pt x="41159" y="11316"/>
                          <a:pt x="41141" y="11316"/>
                        </a:cubicBezTo>
                        <a:cubicBezTo>
                          <a:pt x="40978" y="11316"/>
                          <a:pt x="40892" y="11538"/>
                          <a:pt x="40999" y="11663"/>
                        </a:cubicBezTo>
                        <a:cubicBezTo>
                          <a:pt x="41258" y="11962"/>
                          <a:pt x="41537" y="12280"/>
                          <a:pt x="41815" y="12539"/>
                        </a:cubicBezTo>
                        <a:cubicBezTo>
                          <a:pt x="41835" y="12777"/>
                          <a:pt x="41855" y="13036"/>
                          <a:pt x="41855" y="13295"/>
                        </a:cubicBezTo>
                        <a:cubicBezTo>
                          <a:pt x="41875" y="13891"/>
                          <a:pt x="41855" y="14528"/>
                          <a:pt x="41815" y="15204"/>
                        </a:cubicBezTo>
                        <a:lnTo>
                          <a:pt x="41755" y="15204"/>
                        </a:lnTo>
                        <a:cubicBezTo>
                          <a:pt x="41676" y="14647"/>
                          <a:pt x="41556" y="14090"/>
                          <a:pt x="41417" y="13573"/>
                        </a:cubicBezTo>
                        <a:cubicBezTo>
                          <a:pt x="41278" y="13036"/>
                          <a:pt x="41099" y="12539"/>
                          <a:pt x="40920" y="12081"/>
                        </a:cubicBezTo>
                        <a:cubicBezTo>
                          <a:pt x="40562" y="11166"/>
                          <a:pt x="40124" y="10430"/>
                          <a:pt x="39766" y="9953"/>
                        </a:cubicBezTo>
                        <a:cubicBezTo>
                          <a:pt x="39687" y="9833"/>
                          <a:pt x="39607" y="9734"/>
                          <a:pt x="39527" y="9654"/>
                        </a:cubicBezTo>
                        <a:cubicBezTo>
                          <a:pt x="39448" y="9555"/>
                          <a:pt x="39388" y="9475"/>
                          <a:pt x="39328" y="9435"/>
                        </a:cubicBezTo>
                        <a:cubicBezTo>
                          <a:pt x="39229" y="9316"/>
                          <a:pt x="39149" y="9256"/>
                          <a:pt x="39130" y="9256"/>
                        </a:cubicBezTo>
                        <a:cubicBezTo>
                          <a:pt x="39130" y="9276"/>
                          <a:pt x="39130" y="9296"/>
                          <a:pt x="39130" y="9336"/>
                        </a:cubicBezTo>
                        <a:cubicBezTo>
                          <a:pt x="38573" y="8640"/>
                          <a:pt x="37996" y="8122"/>
                          <a:pt x="37558" y="7784"/>
                        </a:cubicBezTo>
                        <a:cubicBezTo>
                          <a:pt x="37279" y="7565"/>
                          <a:pt x="37041" y="7426"/>
                          <a:pt x="36882" y="7327"/>
                        </a:cubicBezTo>
                        <a:cubicBezTo>
                          <a:pt x="36743" y="7240"/>
                          <a:pt x="36650" y="7184"/>
                          <a:pt x="36628" y="7184"/>
                        </a:cubicBezTo>
                        <a:cubicBezTo>
                          <a:pt x="36625" y="7184"/>
                          <a:pt x="36623" y="7185"/>
                          <a:pt x="36623" y="7187"/>
                        </a:cubicBezTo>
                        <a:cubicBezTo>
                          <a:pt x="36623" y="7187"/>
                          <a:pt x="36623" y="7207"/>
                          <a:pt x="36623" y="7207"/>
                        </a:cubicBezTo>
                        <a:cubicBezTo>
                          <a:pt x="36623" y="7247"/>
                          <a:pt x="36683" y="7327"/>
                          <a:pt x="36762" y="7466"/>
                        </a:cubicBezTo>
                        <a:cubicBezTo>
                          <a:pt x="36882" y="7605"/>
                          <a:pt x="37061" y="7804"/>
                          <a:pt x="37260" y="8083"/>
                        </a:cubicBezTo>
                        <a:cubicBezTo>
                          <a:pt x="37677" y="8620"/>
                          <a:pt x="38234" y="9376"/>
                          <a:pt x="38712" y="10350"/>
                        </a:cubicBezTo>
                        <a:cubicBezTo>
                          <a:pt x="38831" y="10589"/>
                          <a:pt x="38931" y="10848"/>
                          <a:pt x="39050" y="11106"/>
                        </a:cubicBezTo>
                        <a:cubicBezTo>
                          <a:pt x="39110" y="11226"/>
                          <a:pt x="39149" y="11365"/>
                          <a:pt x="39209" y="11504"/>
                        </a:cubicBezTo>
                        <a:cubicBezTo>
                          <a:pt x="39229" y="11564"/>
                          <a:pt x="39269" y="11643"/>
                          <a:pt x="39289" y="11703"/>
                        </a:cubicBezTo>
                        <a:cubicBezTo>
                          <a:pt x="39309" y="11783"/>
                          <a:pt x="39328" y="11842"/>
                          <a:pt x="39348" y="11922"/>
                        </a:cubicBezTo>
                        <a:cubicBezTo>
                          <a:pt x="39547" y="12479"/>
                          <a:pt x="39687" y="13096"/>
                          <a:pt x="39786" y="13712"/>
                        </a:cubicBezTo>
                        <a:cubicBezTo>
                          <a:pt x="39846" y="13951"/>
                          <a:pt x="39866" y="14210"/>
                          <a:pt x="39905" y="14448"/>
                        </a:cubicBezTo>
                        <a:cubicBezTo>
                          <a:pt x="39866" y="14389"/>
                          <a:pt x="39846" y="14329"/>
                          <a:pt x="39806" y="14269"/>
                        </a:cubicBezTo>
                        <a:cubicBezTo>
                          <a:pt x="39408" y="13553"/>
                          <a:pt x="38990" y="12976"/>
                          <a:pt x="38672" y="12618"/>
                        </a:cubicBezTo>
                        <a:cubicBezTo>
                          <a:pt x="38592" y="12519"/>
                          <a:pt x="38533" y="12439"/>
                          <a:pt x="38453" y="12379"/>
                        </a:cubicBezTo>
                        <a:cubicBezTo>
                          <a:pt x="38393" y="12300"/>
                          <a:pt x="38334" y="12240"/>
                          <a:pt x="38274" y="12200"/>
                        </a:cubicBezTo>
                        <a:cubicBezTo>
                          <a:pt x="38191" y="12118"/>
                          <a:pt x="38136" y="12076"/>
                          <a:pt x="38108" y="12076"/>
                        </a:cubicBezTo>
                        <a:cubicBezTo>
                          <a:pt x="38103" y="12076"/>
                          <a:pt x="38098" y="12078"/>
                          <a:pt x="38095" y="12081"/>
                        </a:cubicBezTo>
                        <a:cubicBezTo>
                          <a:pt x="38095" y="12081"/>
                          <a:pt x="38095" y="12081"/>
                          <a:pt x="38095" y="12101"/>
                        </a:cubicBezTo>
                        <a:cubicBezTo>
                          <a:pt x="38035" y="12240"/>
                          <a:pt x="38533" y="13235"/>
                          <a:pt x="38931" y="14627"/>
                        </a:cubicBezTo>
                        <a:cubicBezTo>
                          <a:pt x="38950" y="14727"/>
                          <a:pt x="38990" y="14806"/>
                          <a:pt x="39010" y="14906"/>
                        </a:cubicBezTo>
                        <a:cubicBezTo>
                          <a:pt x="39030" y="15005"/>
                          <a:pt x="39050" y="15105"/>
                          <a:pt x="39090" y="15204"/>
                        </a:cubicBezTo>
                        <a:cubicBezTo>
                          <a:pt x="39130" y="15403"/>
                          <a:pt x="39169" y="15602"/>
                          <a:pt x="39209" y="15801"/>
                        </a:cubicBezTo>
                        <a:cubicBezTo>
                          <a:pt x="39269" y="16000"/>
                          <a:pt x="39289" y="16219"/>
                          <a:pt x="39328" y="16438"/>
                        </a:cubicBezTo>
                        <a:cubicBezTo>
                          <a:pt x="39368" y="16637"/>
                          <a:pt x="39408" y="16855"/>
                          <a:pt x="39428" y="17074"/>
                        </a:cubicBezTo>
                        <a:cubicBezTo>
                          <a:pt x="39527" y="17949"/>
                          <a:pt x="39587" y="18865"/>
                          <a:pt x="39587" y="19720"/>
                        </a:cubicBezTo>
                        <a:cubicBezTo>
                          <a:pt x="39607" y="19959"/>
                          <a:pt x="39607" y="20177"/>
                          <a:pt x="39607" y="20416"/>
                        </a:cubicBezTo>
                        <a:lnTo>
                          <a:pt x="39587" y="20416"/>
                        </a:lnTo>
                        <a:cubicBezTo>
                          <a:pt x="39587" y="20496"/>
                          <a:pt x="39567" y="20575"/>
                          <a:pt x="39567" y="20655"/>
                        </a:cubicBezTo>
                        <a:lnTo>
                          <a:pt x="39249" y="20635"/>
                        </a:lnTo>
                        <a:cubicBezTo>
                          <a:pt x="39229" y="20416"/>
                          <a:pt x="39229" y="20217"/>
                          <a:pt x="39209" y="19998"/>
                        </a:cubicBezTo>
                        <a:cubicBezTo>
                          <a:pt x="39110" y="18964"/>
                          <a:pt x="38911" y="17870"/>
                          <a:pt x="38632" y="16835"/>
                        </a:cubicBezTo>
                        <a:cubicBezTo>
                          <a:pt x="38334" y="15801"/>
                          <a:pt x="37936" y="14826"/>
                          <a:pt x="37538" y="14011"/>
                        </a:cubicBezTo>
                        <a:cubicBezTo>
                          <a:pt x="37359" y="13653"/>
                          <a:pt x="37160" y="13334"/>
                          <a:pt x="36981" y="13056"/>
                        </a:cubicBezTo>
                        <a:cubicBezTo>
                          <a:pt x="37220" y="12161"/>
                          <a:pt x="37160" y="11226"/>
                          <a:pt x="37379" y="10331"/>
                        </a:cubicBezTo>
                        <a:cubicBezTo>
                          <a:pt x="37459" y="10072"/>
                          <a:pt x="37558" y="9813"/>
                          <a:pt x="37638" y="9555"/>
                        </a:cubicBezTo>
                        <a:cubicBezTo>
                          <a:pt x="37661" y="9447"/>
                          <a:pt x="37585" y="9383"/>
                          <a:pt x="37503" y="9383"/>
                        </a:cubicBezTo>
                        <a:cubicBezTo>
                          <a:pt x="37448" y="9383"/>
                          <a:pt x="37391" y="9411"/>
                          <a:pt x="37359" y="9475"/>
                        </a:cubicBezTo>
                        <a:cubicBezTo>
                          <a:pt x="37279" y="9654"/>
                          <a:pt x="37240" y="9813"/>
                          <a:pt x="37180" y="9992"/>
                        </a:cubicBezTo>
                        <a:cubicBezTo>
                          <a:pt x="36921" y="10689"/>
                          <a:pt x="36603" y="11365"/>
                          <a:pt x="36265" y="12021"/>
                        </a:cubicBezTo>
                        <a:cubicBezTo>
                          <a:pt x="36205" y="11962"/>
                          <a:pt x="36146" y="11882"/>
                          <a:pt x="36106" y="11842"/>
                        </a:cubicBezTo>
                        <a:cubicBezTo>
                          <a:pt x="36026" y="11763"/>
                          <a:pt x="35967" y="11683"/>
                          <a:pt x="35927" y="11624"/>
                        </a:cubicBezTo>
                        <a:cubicBezTo>
                          <a:pt x="35823" y="11537"/>
                          <a:pt x="35764" y="11480"/>
                          <a:pt x="35738" y="11480"/>
                        </a:cubicBezTo>
                        <a:cubicBezTo>
                          <a:pt x="35734" y="11480"/>
                          <a:pt x="35730" y="11482"/>
                          <a:pt x="35728" y="11484"/>
                        </a:cubicBezTo>
                        <a:cubicBezTo>
                          <a:pt x="35668" y="11524"/>
                          <a:pt x="35807" y="11902"/>
                          <a:pt x="36046" y="12499"/>
                        </a:cubicBezTo>
                        <a:cubicBezTo>
                          <a:pt x="35947" y="12678"/>
                          <a:pt x="35867" y="12877"/>
                          <a:pt x="35788" y="13056"/>
                        </a:cubicBezTo>
                        <a:cubicBezTo>
                          <a:pt x="35688" y="12936"/>
                          <a:pt x="35589" y="12837"/>
                          <a:pt x="35509" y="12757"/>
                        </a:cubicBezTo>
                        <a:cubicBezTo>
                          <a:pt x="35410" y="12658"/>
                          <a:pt x="35330" y="12578"/>
                          <a:pt x="35250" y="12519"/>
                        </a:cubicBezTo>
                        <a:cubicBezTo>
                          <a:pt x="35171" y="12439"/>
                          <a:pt x="35091" y="12379"/>
                          <a:pt x="35052" y="12340"/>
                        </a:cubicBezTo>
                        <a:cubicBezTo>
                          <a:pt x="34932" y="12260"/>
                          <a:pt x="34853" y="12220"/>
                          <a:pt x="34833" y="12220"/>
                        </a:cubicBezTo>
                        <a:cubicBezTo>
                          <a:pt x="34833" y="12220"/>
                          <a:pt x="34833" y="12240"/>
                          <a:pt x="34833" y="12240"/>
                        </a:cubicBezTo>
                        <a:cubicBezTo>
                          <a:pt x="34813" y="12360"/>
                          <a:pt x="35131" y="12897"/>
                          <a:pt x="35509" y="13712"/>
                        </a:cubicBezTo>
                        <a:cubicBezTo>
                          <a:pt x="35390" y="14031"/>
                          <a:pt x="35270" y="14349"/>
                          <a:pt x="35191" y="14687"/>
                        </a:cubicBezTo>
                        <a:cubicBezTo>
                          <a:pt x="35171" y="14687"/>
                          <a:pt x="35151" y="14667"/>
                          <a:pt x="35151" y="14647"/>
                        </a:cubicBezTo>
                        <a:cubicBezTo>
                          <a:pt x="34992" y="14488"/>
                          <a:pt x="34872" y="14369"/>
                          <a:pt x="34773" y="14289"/>
                        </a:cubicBezTo>
                        <a:cubicBezTo>
                          <a:pt x="34733" y="14130"/>
                          <a:pt x="34693" y="13971"/>
                          <a:pt x="34654" y="13812"/>
                        </a:cubicBezTo>
                        <a:cubicBezTo>
                          <a:pt x="34136" y="11902"/>
                          <a:pt x="33381" y="10092"/>
                          <a:pt x="32744" y="8222"/>
                        </a:cubicBezTo>
                        <a:cubicBezTo>
                          <a:pt x="32545" y="7645"/>
                          <a:pt x="32366" y="7048"/>
                          <a:pt x="32326" y="6451"/>
                        </a:cubicBezTo>
                        <a:cubicBezTo>
                          <a:pt x="32314" y="6377"/>
                          <a:pt x="32247" y="6318"/>
                          <a:pt x="32184" y="6318"/>
                        </a:cubicBezTo>
                        <a:cubicBezTo>
                          <a:pt x="32146" y="6318"/>
                          <a:pt x="32110" y="6339"/>
                          <a:pt x="32088" y="6392"/>
                        </a:cubicBezTo>
                        <a:cubicBezTo>
                          <a:pt x="31272" y="7963"/>
                          <a:pt x="31491" y="9594"/>
                          <a:pt x="32286" y="11126"/>
                        </a:cubicBezTo>
                        <a:cubicBezTo>
                          <a:pt x="32963" y="12459"/>
                          <a:pt x="33878" y="13673"/>
                          <a:pt x="34554" y="15005"/>
                        </a:cubicBezTo>
                        <a:cubicBezTo>
                          <a:pt x="34634" y="15324"/>
                          <a:pt x="34693" y="15642"/>
                          <a:pt x="34753" y="15960"/>
                        </a:cubicBezTo>
                        <a:cubicBezTo>
                          <a:pt x="34574" y="15622"/>
                          <a:pt x="34395" y="15324"/>
                          <a:pt x="34216" y="15025"/>
                        </a:cubicBezTo>
                        <a:cubicBezTo>
                          <a:pt x="33599" y="14050"/>
                          <a:pt x="33022" y="13334"/>
                          <a:pt x="32664" y="12956"/>
                        </a:cubicBezTo>
                        <a:cubicBezTo>
                          <a:pt x="32784" y="12698"/>
                          <a:pt x="32824" y="12539"/>
                          <a:pt x="32804" y="12519"/>
                        </a:cubicBezTo>
                        <a:lnTo>
                          <a:pt x="32784" y="12519"/>
                        </a:lnTo>
                        <a:cubicBezTo>
                          <a:pt x="32724" y="12519"/>
                          <a:pt x="32625" y="12598"/>
                          <a:pt x="32446" y="12738"/>
                        </a:cubicBezTo>
                        <a:cubicBezTo>
                          <a:pt x="32397" y="12705"/>
                          <a:pt x="32348" y="12673"/>
                          <a:pt x="32332" y="12673"/>
                        </a:cubicBezTo>
                        <a:cubicBezTo>
                          <a:pt x="32328" y="12673"/>
                          <a:pt x="32326" y="12674"/>
                          <a:pt x="32326" y="12678"/>
                        </a:cubicBezTo>
                        <a:cubicBezTo>
                          <a:pt x="32048" y="12360"/>
                          <a:pt x="31809" y="12081"/>
                          <a:pt x="31570" y="11862"/>
                        </a:cubicBezTo>
                        <a:cubicBezTo>
                          <a:pt x="31570" y="11862"/>
                          <a:pt x="31550" y="11842"/>
                          <a:pt x="31550" y="11842"/>
                        </a:cubicBezTo>
                        <a:cubicBezTo>
                          <a:pt x="31491" y="11783"/>
                          <a:pt x="31431" y="11723"/>
                          <a:pt x="31371" y="11683"/>
                        </a:cubicBezTo>
                        <a:cubicBezTo>
                          <a:pt x="31371" y="11683"/>
                          <a:pt x="31371" y="11663"/>
                          <a:pt x="31371" y="11663"/>
                        </a:cubicBezTo>
                        <a:cubicBezTo>
                          <a:pt x="31272" y="11584"/>
                          <a:pt x="31192" y="11504"/>
                          <a:pt x="31113" y="11445"/>
                        </a:cubicBezTo>
                        <a:cubicBezTo>
                          <a:pt x="31033" y="11365"/>
                          <a:pt x="30954" y="11305"/>
                          <a:pt x="30894" y="11265"/>
                        </a:cubicBezTo>
                        <a:cubicBezTo>
                          <a:pt x="30874" y="11246"/>
                          <a:pt x="30854" y="11226"/>
                          <a:pt x="30834" y="11206"/>
                        </a:cubicBezTo>
                        <a:cubicBezTo>
                          <a:pt x="30814" y="11206"/>
                          <a:pt x="30814" y="11206"/>
                          <a:pt x="30794" y="11186"/>
                        </a:cubicBezTo>
                        <a:cubicBezTo>
                          <a:pt x="30775" y="11166"/>
                          <a:pt x="30755" y="11146"/>
                          <a:pt x="30735" y="11126"/>
                        </a:cubicBezTo>
                        <a:cubicBezTo>
                          <a:pt x="30675" y="11106"/>
                          <a:pt x="30615" y="11067"/>
                          <a:pt x="30576" y="11047"/>
                        </a:cubicBezTo>
                        <a:cubicBezTo>
                          <a:pt x="30556" y="11027"/>
                          <a:pt x="30536" y="11007"/>
                          <a:pt x="30516" y="11007"/>
                        </a:cubicBezTo>
                        <a:cubicBezTo>
                          <a:pt x="30516" y="10987"/>
                          <a:pt x="30496" y="10987"/>
                          <a:pt x="30496" y="10987"/>
                        </a:cubicBezTo>
                        <a:cubicBezTo>
                          <a:pt x="30476" y="10987"/>
                          <a:pt x="30476" y="10967"/>
                          <a:pt x="30476" y="10967"/>
                        </a:cubicBezTo>
                        <a:cubicBezTo>
                          <a:pt x="30456" y="10967"/>
                          <a:pt x="30456" y="10967"/>
                          <a:pt x="30436" y="10947"/>
                        </a:cubicBezTo>
                        <a:cubicBezTo>
                          <a:pt x="30417" y="10947"/>
                          <a:pt x="30397" y="10927"/>
                          <a:pt x="30377" y="10927"/>
                        </a:cubicBezTo>
                        <a:cubicBezTo>
                          <a:pt x="30357" y="10907"/>
                          <a:pt x="30337" y="10907"/>
                          <a:pt x="30317" y="10888"/>
                        </a:cubicBezTo>
                        <a:lnTo>
                          <a:pt x="30257" y="10888"/>
                        </a:lnTo>
                        <a:cubicBezTo>
                          <a:pt x="30218" y="10927"/>
                          <a:pt x="30237" y="11027"/>
                          <a:pt x="30277" y="11166"/>
                        </a:cubicBezTo>
                        <a:cubicBezTo>
                          <a:pt x="30297" y="11246"/>
                          <a:pt x="30337" y="11325"/>
                          <a:pt x="30377" y="11425"/>
                        </a:cubicBezTo>
                        <a:cubicBezTo>
                          <a:pt x="30417" y="11524"/>
                          <a:pt x="30476" y="11643"/>
                          <a:pt x="30516" y="11763"/>
                        </a:cubicBezTo>
                        <a:cubicBezTo>
                          <a:pt x="30735" y="12240"/>
                          <a:pt x="31033" y="12917"/>
                          <a:pt x="31332" y="13712"/>
                        </a:cubicBezTo>
                        <a:cubicBezTo>
                          <a:pt x="31351" y="13772"/>
                          <a:pt x="31371" y="13812"/>
                          <a:pt x="31371" y="13852"/>
                        </a:cubicBezTo>
                        <a:cubicBezTo>
                          <a:pt x="31371" y="13871"/>
                          <a:pt x="31351" y="13871"/>
                          <a:pt x="31351" y="13891"/>
                        </a:cubicBezTo>
                        <a:cubicBezTo>
                          <a:pt x="31252" y="14031"/>
                          <a:pt x="31133" y="14170"/>
                          <a:pt x="31033" y="14309"/>
                        </a:cubicBezTo>
                        <a:cubicBezTo>
                          <a:pt x="30974" y="14389"/>
                          <a:pt x="30914" y="14468"/>
                          <a:pt x="30854" y="14548"/>
                        </a:cubicBezTo>
                        <a:cubicBezTo>
                          <a:pt x="30814" y="14607"/>
                          <a:pt x="30775" y="14667"/>
                          <a:pt x="30735" y="14727"/>
                        </a:cubicBezTo>
                        <a:cubicBezTo>
                          <a:pt x="30715" y="14687"/>
                          <a:pt x="30695" y="14647"/>
                          <a:pt x="30675" y="14627"/>
                        </a:cubicBezTo>
                        <a:cubicBezTo>
                          <a:pt x="30476" y="14269"/>
                          <a:pt x="30257" y="13971"/>
                          <a:pt x="30058" y="13712"/>
                        </a:cubicBezTo>
                        <a:cubicBezTo>
                          <a:pt x="30098" y="13633"/>
                          <a:pt x="30098" y="13553"/>
                          <a:pt x="30118" y="13493"/>
                        </a:cubicBezTo>
                        <a:cubicBezTo>
                          <a:pt x="30158" y="13354"/>
                          <a:pt x="30158" y="13275"/>
                          <a:pt x="30138" y="13255"/>
                        </a:cubicBezTo>
                        <a:lnTo>
                          <a:pt x="30118" y="13255"/>
                        </a:lnTo>
                        <a:cubicBezTo>
                          <a:pt x="30078" y="13275"/>
                          <a:pt x="30039" y="13314"/>
                          <a:pt x="29959" y="13414"/>
                        </a:cubicBezTo>
                        <a:cubicBezTo>
                          <a:pt x="29939" y="13434"/>
                          <a:pt x="29919" y="13454"/>
                          <a:pt x="29899" y="13493"/>
                        </a:cubicBezTo>
                        <a:cubicBezTo>
                          <a:pt x="29800" y="13354"/>
                          <a:pt x="29700" y="13255"/>
                          <a:pt x="29601" y="13155"/>
                        </a:cubicBezTo>
                        <a:cubicBezTo>
                          <a:pt x="29330" y="12848"/>
                          <a:pt x="29141" y="12672"/>
                          <a:pt x="29079" y="12672"/>
                        </a:cubicBezTo>
                        <a:cubicBezTo>
                          <a:pt x="29072" y="12672"/>
                          <a:pt x="29067" y="12674"/>
                          <a:pt x="29064" y="12678"/>
                        </a:cubicBezTo>
                        <a:cubicBezTo>
                          <a:pt x="29024" y="12757"/>
                          <a:pt x="29104" y="12996"/>
                          <a:pt x="29243" y="13374"/>
                        </a:cubicBezTo>
                        <a:cubicBezTo>
                          <a:pt x="29322" y="13553"/>
                          <a:pt x="29402" y="13792"/>
                          <a:pt x="29501" y="14050"/>
                        </a:cubicBezTo>
                        <a:cubicBezTo>
                          <a:pt x="29223" y="14488"/>
                          <a:pt x="28885" y="15065"/>
                          <a:pt x="28567" y="15781"/>
                        </a:cubicBezTo>
                        <a:cubicBezTo>
                          <a:pt x="28467" y="15980"/>
                          <a:pt x="28387" y="16199"/>
                          <a:pt x="28288" y="16398"/>
                        </a:cubicBezTo>
                        <a:cubicBezTo>
                          <a:pt x="28248" y="16517"/>
                          <a:pt x="28208" y="16617"/>
                          <a:pt x="28169" y="16736"/>
                        </a:cubicBezTo>
                        <a:cubicBezTo>
                          <a:pt x="28109" y="16855"/>
                          <a:pt x="28069" y="16955"/>
                          <a:pt x="28029" y="17074"/>
                        </a:cubicBezTo>
                        <a:cubicBezTo>
                          <a:pt x="27870" y="17552"/>
                          <a:pt x="27731" y="18029"/>
                          <a:pt x="27612" y="18546"/>
                        </a:cubicBezTo>
                        <a:cubicBezTo>
                          <a:pt x="27552" y="18805"/>
                          <a:pt x="27512" y="19063"/>
                          <a:pt x="27453" y="19322"/>
                        </a:cubicBezTo>
                        <a:cubicBezTo>
                          <a:pt x="27413" y="19581"/>
                          <a:pt x="27373" y="19839"/>
                          <a:pt x="27353" y="20118"/>
                        </a:cubicBezTo>
                        <a:cubicBezTo>
                          <a:pt x="27353" y="20177"/>
                          <a:pt x="27353" y="20237"/>
                          <a:pt x="27353" y="20317"/>
                        </a:cubicBezTo>
                        <a:lnTo>
                          <a:pt x="26915" y="20615"/>
                        </a:lnTo>
                        <a:cubicBezTo>
                          <a:pt x="26935" y="20317"/>
                          <a:pt x="26975" y="19998"/>
                          <a:pt x="26995" y="19680"/>
                        </a:cubicBezTo>
                        <a:cubicBezTo>
                          <a:pt x="27035" y="19481"/>
                          <a:pt x="27055" y="19282"/>
                          <a:pt x="27075" y="19083"/>
                        </a:cubicBezTo>
                        <a:cubicBezTo>
                          <a:pt x="27114" y="18884"/>
                          <a:pt x="27154" y="18685"/>
                          <a:pt x="27174" y="18506"/>
                        </a:cubicBezTo>
                        <a:cubicBezTo>
                          <a:pt x="27194" y="18407"/>
                          <a:pt x="27214" y="18308"/>
                          <a:pt x="27234" y="18208"/>
                        </a:cubicBezTo>
                        <a:cubicBezTo>
                          <a:pt x="27254" y="18128"/>
                          <a:pt x="27273" y="18029"/>
                          <a:pt x="27293" y="17949"/>
                        </a:cubicBezTo>
                        <a:cubicBezTo>
                          <a:pt x="27333" y="17770"/>
                          <a:pt x="27373" y="17591"/>
                          <a:pt x="27413" y="17412"/>
                        </a:cubicBezTo>
                        <a:cubicBezTo>
                          <a:pt x="27453" y="17253"/>
                          <a:pt x="27492" y="17074"/>
                          <a:pt x="27532" y="16915"/>
                        </a:cubicBezTo>
                        <a:cubicBezTo>
                          <a:pt x="27552" y="16835"/>
                          <a:pt x="27572" y="16776"/>
                          <a:pt x="27592" y="16696"/>
                        </a:cubicBezTo>
                        <a:cubicBezTo>
                          <a:pt x="27612" y="16617"/>
                          <a:pt x="27651" y="16537"/>
                          <a:pt x="27671" y="16477"/>
                        </a:cubicBezTo>
                        <a:cubicBezTo>
                          <a:pt x="27711" y="16338"/>
                          <a:pt x="27751" y="16199"/>
                          <a:pt x="27791" y="16080"/>
                        </a:cubicBezTo>
                        <a:cubicBezTo>
                          <a:pt x="27811" y="16020"/>
                          <a:pt x="27830" y="15960"/>
                          <a:pt x="27830" y="15900"/>
                        </a:cubicBezTo>
                        <a:cubicBezTo>
                          <a:pt x="27850" y="15841"/>
                          <a:pt x="27870" y="15781"/>
                          <a:pt x="27890" y="15741"/>
                        </a:cubicBezTo>
                        <a:cubicBezTo>
                          <a:pt x="28029" y="15324"/>
                          <a:pt x="28109" y="15065"/>
                          <a:pt x="28069" y="15045"/>
                        </a:cubicBezTo>
                        <a:lnTo>
                          <a:pt x="28049" y="15045"/>
                        </a:lnTo>
                        <a:cubicBezTo>
                          <a:pt x="27970" y="15045"/>
                          <a:pt x="27791" y="15224"/>
                          <a:pt x="27532" y="15542"/>
                        </a:cubicBezTo>
                        <a:cubicBezTo>
                          <a:pt x="27492" y="15582"/>
                          <a:pt x="27453" y="15622"/>
                          <a:pt x="27413" y="15662"/>
                        </a:cubicBezTo>
                        <a:cubicBezTo>
                          <a:pt x="27373" y="15721"/>
                          <a:pt x="27333" y="15781"/>
                          <a:pt x="27293" y="15821"/>
                        </a:cubicBezTo>
                        <a:cubicBezTo>
                          <a:pt x="27214" y="15940"/>
                          <a:pt x="27134" y="16060"/>
                          <a:pt x="27055" y="16179"/>
                        </a:cubicBezTo>
                        <a:cubicBezTo>
                          <a:pt x="27035" y="16219"/>
                          <a:pt x="27015" y="16239"/>
                          <a:pt x="26995" y="16278"/>
                        </a:cubicBezTo>
                        <a:cubicBezTo>
                          <a:pt x="27035" y="16060"/>
                          <a:pt x="27075" y="15841"/>
                          <a:pt x="27114" y="15642"/>
                        </a:cubicBezTo>
                        <a:cubicBezTo>
                          <a:pt x="27214" y="15224"/>
                          <a:pt x="27333" y="14826"/>
                          <a:pt x="27433" y="14448"/>
                        </a:cubicBezTo>
                        <a:cubicBezTo>
                          <a:pt x="27930" y="12976"/>
                          <a:pt x="28586" y="11982"/>
                          <a:pt x="28507" y="11922"/>
                        </a:cubicBezTo>
                        <a:lnTo>
                          <a:pt x="28487" y="11922"/>
                        </a:lnTo>
                        <a:cubicBezTo>
                          <a:pt x="28447" y="11922"/>
                          <a:pt x="28387" y="11962"/>
                          <a:pt x="28308" y="12021"/>
                        </a:cubicBezTo>
                        <a:cubicBezTo>
                          <a:pt x="28248" y="12061"/>
                          <a:pt x="28169" y="12121"/>
                          <a:pt x="28089" y="12181"/>
                        </a:cubicBezTo>
                        <a:cubicBezTo>
                          <a:pt x="28029" y="12240"/>
                          <a:pt x="27930" y="12320"/>
                          <a:pt x="27850" y="12419"/>
                        </a:cubicBezTo>
                        <a:cubicBezTo>
                          <a:pt x="27492" y="12757"/>
                          <a:pt x="27015" y="13314"/>
                          <a:pt x="26577" y="14050"/>
                        </a:cubicBezTo>
                        <a:cubicBezTo>
                          <a:pt x="26358" y="14428"/>
                          <a:pt x="26159" y="14826"/>
                          <a:pt x="25980" y="15284"/>
                        </a:cubicBezTo>
                        <a:cubicBezTo>
                          <a:pt x="25881" y="15503"/>
                          <a:pt x="25801" y="15721"/>
                          <a:pt x="25722" y="15960"/>
                        </a:cubicBezTo>
                        <a:cubicBezTo>
                          <a:pt x="25662" y="16199"/>
                          <a:pt x="25583" y="16438"/>
                          <a:pt x="25523" y="16676"/>
                        </a:cubicBezTo>
                        <a:cubicBezTo>
                          <a:pt x="25384" y="17174"/>
                          <a:pt x="25304" y="17671"/>
                          <a:pt x="25244" y="18168"/>
                        </a:cubicBezTo>
                        <a:cubicBezTo>
                          <a:pt x="25185" y="18685"/>
                          <a:pt x="25165" y="19183"/>
                          <a:pt x="25165" y="19660"/>
                        </a:cubicBezTo>
                        <a:cubicBezTo>
                          <a:pt x="25185" y="20038"/>
                          <a:pt x="25205" y="20396"/>
                          <a:pt x="25244" y="20754"/>
                        </a:cubicBezTo>
                        <a:lnTo>
                          <a:pt x="25125" y="20734"/>
                        </a:lnTo>
                        <a:cubicBezTo>
                          <a:pt x="25085" y="20993"/>
                          <a:pt x="25065" y="21232"/>
                          <a:pt x="25026" y="21490"/>
                        </a:cubicBezTo>
                        <a:cubicBezTo>
                          <a:pt x="25026" y="21530"/>
                          <a:pt x="25026" y="21590"/>
                          <a:pt x="25026" y="21649"/>
                        </a:cubicBezTo>
                        <a:lnTo>
                          <a:pt x="24946" y="21510"/>
                        </a:lnTo>
                        <a:cubicBezTo>
                          <a:pt x="24847" y="20953"/>
                          <a:pt x="24767" y="20337"/>
                          <a:pt x="24707" y="19700"/>
                        </a:cubicBezTo>
                        <a:cubicBezTo>
                          <a:pt x="24628" y="18924"/>
                          <a:pt x="24588" y="18109"/>
                          <a:pt x="24548" y="17293"/>
                        </a:cubicBezTo>
                        <a:cubicBezTo>
                          <a:pt x="24508" y="16477"/>
                          <a:pt x="24508" y="15682"/>
                          <a:pt x="24528" y="14966"/>
                        </a:cubicBezTo>
                        <a:cubicBezTo>
                          <a:pt x="24548" y="14269"/>
                          <a:pt x="24588" y="13673"/>
                          <a:pt x="24628" y="13235"/>
                        </a:cubicBezTo>
                        <a:cubicBezTo>
                          <a:pt x="24668" y="12797"/>
                          <a:pt x="24707" y="12539"/>
                          <a:pt x="24668" y="12519"/>
                        </a:cubicBezTo>
                        <a:lnTo>
                          <a:pt x="24648" y="12519"/>
                        </a:lnTo>
                        <a:cubicBezTo>
                          <a:pt x="24568" y="12539"/>
                          <a:pt x="24409" y="12757"/>
                          <a:pt x="24230" y="13116"/>
                        </a:cubicBezTo>
                        <a:cubicBezTo>
                          <a:pt x="24031" y="13513"/>
                          <a:pt x="23792" y="14110"/>
                          <a:pt x="23593" y="14826"/>
                        </a:cubicBezTo>
                        <a:cubicBezTo>
                          <a:pt x="23494" y="15145"/>
                          <a:pt x="23414" y="15503"/>
                          <a:pt x="23355" y="15861"/>
                        </a:cubicBezTo>
                        <a:cubicBezTo>
                          <a:pt x="23275" y="16040"/>
                          <a:pt x="23195" y="16219"/>
                          <a:pt x="23116" y="16398"/>
                        </a:cubicBezTo>
                        <a:cubicBezTo>
                          <a:pt x="22997" y="16736"/>
                          <a:pt x="22897" y="17074"/>
                          <a:pt x="22798" y="17452"/>
                        </a:cubicBezTo>
                        <a:cubicBezTo>
                          <a:pt x="22698" y="17810"/>
                          <a:pt x="22619" y="18208"/>
                          <a:pt x="22579" y="18606"/>
                        </a:cubicBezTo>
                        <a:cubicBezTo>
                          <a:pt x="22539" y="18765"/>
                          <a:pt x="22539" y="18924"/>
                          <a:pt x="22519" y="19083"/>
                        </a:cubicBezTo>
                        <a:cubicBezTo>
                          <a:pt x="22499" y="18546"/>
                          <a:pt x="22499" y="18009"/>
                          <a:pt x="22539" y="17472"/>
                        </a:cubicBezTo>
                        <a:cubicBezTo>
                          <a:pt x="22579" y="16418"/>
                          <a:pt x="22718" y="15403"/>
                          <a:pt x="22917" y="14528"/>
                        </a:cubicBezTo>
                        <a:cubicBezTo>
                          <a:pt x="23295" y="12757"/>
                          <a:pt x="23852" y="11524"/>
                          <a:pt x="23772" y="11484"/>
                        </a:cubicBezTo>
                        <a:lnTo>
                          <a:pt x="23752" y="11484"/>
                        </a:lnTo>
                        <a:cubicBezTo>
                          <a:pt x="23713" y="11504"/>
                          <a:pt x="23653" y="11544"/>
                          <a:pt x="23573" y="11643"/>
                        </a:cubicBezTo>
                        <a:cubicBezTo>
                          <a:pt x="23514" y="11703"/>
                          <a:pt x="23454" y="11763"/>
                          <a:pt x="23375" y="11862"/>
                        </a:cubicBezTo>
                        <a:cubicBezTo>
                          <a:pt x="23295" y="11942"/>
                          <a:pt x="23235" y="12061"/>
                          <a:pt x="23136" y="12161"/>
                        </a:cubicBezTo>
                        <a:cubicBezTo>
                          <a:pt x="22917" y="12499"/>
                          <a:pt x="22638" y="12917"/>
                          <a:pt x="22380" y="13434"/>
                        </a:cubicBezTo>
                        <a:cubicBezTo>
                          <a:pt x="22559" y="12837"/>
                          <a:pt x="22738" y="12320"/>
                          <a:pt x="22877" y="11922"/>
                        </a:cubicBezTo>
                        <a:cubicBezTo>
                          <a:pt x="22937" y="11803"/>
                          <a:pt x="22977" y="11663"/>
                          <a:pt x="23016" y="11564"/>
                        </a:cubicBezTo>
                        <a:cubicBezTo>
                          <a:pt x="23056" y="11464"/>
                          <a:pt x="23096" y="11365"/>
                          <a:pt x="23116" y="11285"/>
                        </a:cubicBezTo>
                        <a:cubicBezTo>
                          <a:pt x="23176" y="11146"/>
                          <a:pt x="23195" y="11047"/>
                          <a:pt x="23176" y="11047"/>
                        </a:cubicBezTo>
                        <a:cubicBezTo>
                          <a:pt x="23173" y="11044"/>
                          <a:pt x="23169" y="11043"/>
                          <a:pt x="23165" y="11043"/>
                        </a:cubicBezTo>
                        <a:cubicBezTo>
                          <a:pt x="23134" y="11043"/>
                          <a:pt x="23061" y="11099"/>
                          <a:pt x="22957" y="11186"/>
                        </a:cubicBezTo>
                        <a:cubicBezTo>
                          <a:pt x="22897" y="11246"/>
                          <a:pt x="22837" y="11325"/>
                          <a:pt x="22758" y="11405"/>
                        </a:cubicBezTo>
                        <a:cubicBezTo>
                          <a:pt x="22678" y="11504"/>
                          <a:pt x="22599" y="11604"/>
                          <a:pt x="22519" y="11723"/>
                        </a:cubicBezTo>
                        <a:cubicBezTo>
                          <a:pt x="22261" y="12081"/>
                          <a:pt x="21942" y="12539"/>
                          <a:pt x="21644" y="13116"/>
                        </a:cubicBezTo>
                        <a:cubicBezTo>
                          <a:pt x="21485" y="12459"/>
                          <a:pt x="21306" y="11822"/>
                          <a:pt x="21067" y="11265"/>
                        </a:cubicBezTo>
                        <a:cubicBezTo>
                          <a:pt x="20948" y="11007"/>
                          <a:pt x="20848" y="10748"/>
                          <a:pt x="20729" y="10510"/>
                        </a:cubicBezTo>
                        <a:cubicBezTo>
                          <a:pt x="20669" y="10390"/>
                          <a:pt x="20609" y="10291"/>
                          <a:pt x="20550" y="10171"/>
                        </a:cubicBezTo>
                        <a:cubicBezTo>
                          <a:pt x="20470" y="10072"/>
                          <a:pt x="20411" y="9953"/>
                          <a:pt x="20351" y="9853"/>
                        </a:cubicBezTo>
                        <a:cubicBezTo>
                          <a:pt x="20291" y="9754"/>
                          <a:pt x="20231" y="9654"/>
                          <a:pt x="20172" y="9575"/>
                        </a:cubicBezTo>
                        <a:cubicBezTo>
                          <a:pt x="20112" y="9475"/>
                          <a:pt x="20052" y="9396"/>
                          <a:pt x="19993" y="9296"/>
                        </a:cubicBezTo>
                        <a:cubicBezTo>
                          <a:pt x="19933" y="9217"/>
                          <a:pt x="19873" y="9137"/>
                          <a:pt x="19814" y="9057"/>
                        </a:cubicBezTo>
                        <a:cubicBezTo>
                          <a:pt x="19754" y="8978"/>
                          <a:pt x="19714" y="8918"/>
                          <a:pt x="19655" y="8858"/>
                        </a:cubicBezTo>
                        <a:cubicBezTo>
                          <a:pt x="19595" y="8779"/>
                          <a:pt x="19535" y="8719"/>
                          <a:pt x="19495" y="8640"/>
                        </a:cubicBezTo>
                        <a:cubicBezTo>
                          <a:pt x="19834" y="8103"/>
                          <a:pt x="20192" y="7605"/>
                          <a:pt x="20391" y="6969"/>
                        </a:cubicBezTo>
                        <a:cubicBezTo>
                          <a:pt x="20689" y="6014"/>
                          <a:pt x="20609" y="4979"/>
                          <a:pt x="20828" y="4025"/>
                        </a:cubicBezTo>
                        <a:cubicBezTo>
                          <a:pt x="20928" y="3766"/>
                          <a:pt x="21027" y="3507"/>
                          <a:pt x="21107" y="3229"/>
                        </a:cubicBezTo>
                        <a:cubicBezTo>
                          <a:pt x="21130" y="3126"/>
                          <a:pt x="21054" y="3069"/>
                          <a:pt x="20975" y="3069"/>
                        </a:cubicBezTo>
                        <a:cubicBezTo>
                          <a:pt x="20916" y="3069"/>
                          <a:pt x="20854" y="3101"/>
                          <a:pt x="20828" y="3169"/>
                        </a:cubicBezTo>
                        <a:cubicBezTo>
                          <a:pt x="20749" y="3328"/>
                          <a:pt x="20689" y="3507"/>
                          <a:pt x="20649" y="3666"/>
                        </a:cubicBezTo>
                        <a:cubicBezTo>
                          <a:pt x="19973" y="5497"/>
                          <a:pt x="18779" y="7187"/>
                          <a:pt x="18501" y="9097"/>
                        </a:cubicBezTo>
                        <a:cubicBezTo>
                          <a:pt x="18381" y="8560"/>
                          <a:pt x="18262" y="8023"/>
                          <a:pt x="18103" y="7506"/>
                        </a:cubicBezTo>
                        <a:cubicBezTo>
                          <a:pt x="17606" y="5576"/>
                          <a:pt x="16850" y="3766"/>
                          <a:pt x="16213" y="1896"/>
                        </a:cubicBezTo>
                        <a:cubicBezTo>
                          <a:pt x="16014" y="1339"/>
                          <a:pt x="15835" y="722"/>
                          <a:pt x="15776" y="126"/>
                        </a:cubicBezTo>
                        <a:cubicBezTo>
                          <a:pt x="15776" y="52"/>
                          <a:pt x="15715" y="1"/>
                          <a:pt x="1565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37" name="Google Shape;2337;p47"/>
                  <p:cNvSpPr/>
                  <p:nvPr/>
                </p:nvSpPr>
                <p:spPr>
                  <a:xfrm>
                    <a:off x="4768500" y="3583600"/>
                    <a:ext cx="1343075" cy="590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723" h="23613" extrusionOk="0">
                        <a:moveTo>
                          <a:pt x="24978" y="4535"/>
                        </a:moveTo>
                        <a:cubicBezTo>
                          <a:pt x="24998" y="4615"/>
                          <a:pt x="25038" y="4674"/>
                          <a:pt x="25057" y="4754"/>
                        </a:cubicBezTo>
                        <a:cubicBezTo>
                          <a:pt x="25018" y="4694"/>
                          <a:pt x="24978" y="4615"/>
                          <a:pt x="24938" y="4535"/>
                        </a:cubicBezTo>
                        <a:close/>
                        <a:moveTo>
                          <a:pt x="3335" y="6842"/>
                        </a:moveTo>
                        <a:cubicBezTo>
                          <a:pt x="3394" y="6902"/>
                          <a:pt x="3454" y="6942"/>
                          <a:pt x="3514" y="7002"/>
                        </a:cubicBezTo>
                        <a:cubicBezTo>
                          <a:pt x="3454" y="6962"/>
                          <a:pt x="3374" y="6922"/>
                          <a:pt x="3315" y="6882"/>
                        </a:cubicBezTo>
                        <a:cubicBezTo>
                          <a:pt x="3315" y="6862"/>
                          <a:pt x="3335" y="6862"/>
                          <a:pt x="3335" y="6842"/>
                        </a:cubicBezTo>
                        <a:close/>
                        <a:moveTo>
                          <a:pt x="41509" y="10861"/>
                        </a:moveTo>
                        <a:cubicBezTo>
                          <a:pt x="41548" y="10920"/>
                          <a:pt x="41568" y="11000"/>
                          <a:pt x="41588" y="11080"/>
                        </a:cubicBezTo>
                        <a:cubicBezTo>
                          <a:pt x="41548" y="11000"/>
                          <a:pt x="41529" y="10940"/>
                          <a:pt x="41489" y="10861"/>
                        </a:cubicBezTo>
                        <a:close/>
                        <a:moveTo>
                          <a:pt x="11471" y="13606"/>
                        </a:moveTo>
                        <a:cubicBezTo>
                          <a:pt x="11550" y="13666"/>
                          <a:pt x="11630" y="13725"/>
                          <a:pt x="11709" y="13785"/>
                        </a:cubicBezTo>
                        <a:cubicBezTo>
                          <a:pt x="11729" y="13845"/>
                          <a:pt x="11749" y="13924"/>
                          <a:pt x="11769" y="14004"/>
                        </a:cubicBezTo>
                        <a:cubicBezTo>
                          <a:pt x="11670" y="13865"/>
                          <a:pt x="11570" y="13725"/>
                          <a:pt x="11471" y="13606"/>
                        </a:cubicBezTo>
                        <a:close/>
                        <a:moveTo>
                          <a:pt x="16862" y="10722"/>
                        </a:moveTo>
                        <a:cubicBezTo>
                          <a:pt x="16862" y="10821"/>
                          <a:pt x="16882" y="10960"/>
                          <a:pt x="16901" y="11100"/>
                        </a:cubicBezTo>
                        <a:cubicBezTo>
                          <a:pt x="16961" y="11657"/>
                          <a:pt x="17061" y="12412"/>
                          <a:pt x="17080" y="13288"/>
                        </a:cubicBezTo>
                        <a:cubicBezTo>
                          <a:pt x="17080" y="13328"/>
                          <a:pt x="17080" y="13387"/>
                          <a:pt x="17080" y="13427"/>
                        </a:cubicBezTo>
                        <a:cubicBezTo>
                          <a:pt x="17021" y="13626"/>
                          <a:pt x="16961" y="13825"/>
                          <a:pt x="16921" y="14044"/>
                        </a:cubicBezTo>
                        <a:cubicBezTo>
                          <a:pt x="16802" y="13288"/>
                          <a:pt x="16643" y="12552"/>
                          <a:pt x="16444" y="11816"/>
                        </a:cubicBezTo>
                        <a:cubicBezTo>
                          <a:pt x="16444" y="11696"/>
                          <a:pt x="16444" y="11597"/>
                          <a:pt x="16464" y="11477"/>
                        </a:cubicBezTo>
                        <a:cubicBezTo>
                          <a:pt x="16523" y="11279"/>
                          <a:pt x="16603" y="11080"/>
                          <a:pt x="16703" y="10901"/>
                        </a:cubicBezTo>
                        <a:cubicBezTo>
                          <a:pt x="16782" y="10881"/>
                          <a:pt x="16862" y="10821"/>
                          <a:pt x="16862" y="10722"/>
                        </a:cubicBezTo>
                        <a:close/>
                        <a:moveTo>
                          <a:pt x="19686" y="13268"/>
                        </a:moveTo>
                        <a:lnTo>
                          <a:pt x="19686" y="13268"/>
                        </a:lnTo>
                        <a:cubicBezTo>
                          <a:pt x="19567" y="13546"/>
                          <a:pt x="19448" y="13845"/>
                          <a:pt x="19328" y="14163"/>
                        </a:cubicBezTo>
                        <a:cubicBezTo>
                          <a:pt x="19209" y="14481"/>
                          <a:pt x="19090" y="14839"/>
                          <a:pt x="18970" y="15197"/>
                        </a:cubicBezTo>
                        <a:cubicBezTo>
                          <a:pt x="18970" y="15178"/>
                          <a:pt x="18970" y="15158"/>
                          <a:pt x="18970" y="15138"/>
                        </a:cubicBezTo>
                        <a:cubicBezTo>
                          <a:pt x="18970" y="15118"/>
                          <a:pt x="18950" y="15078"/>
                          <a:pt x="18950" y="15038"/>
                        </a:cubicBezTo>
                        <a:cubicBezTo>
                          <a:pt x="18950" y="14979"/>
                          <a:pt x="18931" y="14919"/>
                          <a:pt x="18931" y="14879"/>
                        </a:cubicBezTo>
                        <a:cubicBezTo>
                          <a:pt x="18911" y="14800"/>
                          <a:pt x="18911" y="14740"/>
                          <a:pt x="18891" y="14680"/>
                        </a:cubicBezTo>
                        <a:cubicBezTo>
                          <a:pt x="18891" y="14640"/>
                          <a:pt x="18891" y="14601"/>
                          <a:pt x="18871" y="14561"/>
                        </a:cubicBezTo>
                        <a:cubicBezTo>
                          <a:pt x="18871" y="14561"/>
                          <a:pt x="18871" y="14561"/>
                          <a:pt x="18871" y="14541"/>
                        </a:cubicBezTo>
                        <a:cubicBezTo>
                          <a:pt x="18851" y="14442"/>
                          <a:pt x="18831" y="14322"/>
                          <a:pt x="18811" y="14203"/>
                        </a:cubicBezTo>
                        <a:cubicBezTo>
                          <a:pt x="18791" y="14143"/>
                          <a:pt x="18771" y="14083"/>
                          <a:pt x="18771" y="14024"/>
                        </a:cubicBezTo>
                        <a:cubicBezTo>
                          <a:pt x="18751" y="13984"/>
                          <a:pt x="18751" y="13944"/>
                          <a:pt x="18732" y="13904"/>
                        </a:cubicBezTo>
                        <a:cubicBezTo>
                          <a:pt x="18732" y="13904"/>
                          <a:pt x="18732" y="13885"/>
                          <a:pt x="18732" y="13885"/>
                        </a:cubicBezTo>
                        <a:cubicBezTo>
                          <a:pt x="19050" y="13686"/>
                          <a:pt x="19368" y="13487"/>
                          <a:pt x="19686" y="13268"/>
                        </a:cubicBezTo>
                        <a:close/>
                        <a:moveTo>
                          <a:pt x="51634" y="13546"/>
                        </a:moveTo>
                        <a:lnTo>
                          <a:pt x="51634" y="13546"/>
                        </a:lnTo>
                        <a:cubicBezTo>
                          <a:pt x="51734" y="13586"/>
                          <a:pt x="51853" y="13626"/>
                          <a:pt x="51972" y="13646"/>
                        </a:cubicBezTo>
                        <a:cubicBezTo>
                          <a:pt x="52151" y="13686"/>
                          <a:pt x="52310" y="13705"/>
                          <a:pt x="52489" y="13725"/>
                        </a:cubicBezTo>
                        <a:cubicBezTo>
                          <a:pt x="52430" y="13865"/>
                          <a:pt x="52370" y="14004"/>
                          <a:pt x="52310" y="14163"/>
                        </a:cubicBezTo>
                        <a:cubicBezTo>
                          <a:pt x="52191" y="14481"/>
                          <a:pt x="52072" y="14839"/>
                          <a:pt x="51972" y="15197"/>
                        </a:cubicBezTo>
                        <a:cubicBezTo>
                          <a:pt x="51972" y="15178"/>
                          <a:pt x="51952" y="15158"/>
                          <a:pt x="51952" y="15158"/>
                        </a:cubicBezTo>
                        <a:cubicBezTo>
                          <a:pt x="51952" y="15118"/>
                          <a:pt x="51952" y="15078"/>
                          <a:pt x="51952" y="15038"/>
                        </a:cubicBezTo>
                        <a:cubicBezTo>
                          <a:pt x="51932" y="14979"/>
                          <a:pt x="51932" y="14919"/>
                          <a:pt x="51913" y="14879"/>
                        </a:cubicBezTo>
                        <a:cubicBezTo>
                          <a:pt x="51913" y="14800"/>
                          <a:pt x="51893" y="14740"/>
                          <a:pt x="51893" y="14680"/>
                        </a:cubicBezTo>
                        <a:cubicBezTo>
                          <a:pt x="51873" y="14640"/>
                          <a:pt x="51873" y="14601"/>
                          <a:pt x="51873" y="14561"/>
                        </a:cubicBezTo>
                        <a:lnTo>
                          <a:pt x="51853" y="14541"/>
                        </a:lnTo>
                        <a:cubicBezTo>
                          <a:pt x="51833" y="14442"/>
                          <a:pt x="51813" y="14322"/>
                          <a:pt x="51793" y="14203"/>
                        </a:cubicBezTo>
                        <a:cubicBezTo>
                          <a:pt x="51773" y="14143"/>
                          <a:pt x="51773" y="14083"/>
                          <a:pt x="51753" y="14024"/>
                        </a:cubicBezTo>
                        <a:cubicBezTo>
                          <a:pt x="51734" y="13984"/>
                          <a:pt x="51734" y="13944"/>
                          <a:pt x="51714" y="13904"/>
                        </a:cubicBezTo>
                        <a:cubicBezTo>
                          <a:pt x="51714" y="13865"/>
                          <a:pt x="51714" y="13825"/>
                          <a:pt x="51694" y="13785"/>
                        </a:cubicBezTo>
                        <a:cubicBezTo>
                          <a:pt x="51694" y="13785"/>
                          <a:pt x="51694" y="13785"/>
                          <a:pt x="51694" y="13765"/>
                        </a:cubicBezTo>
                        <a:cubicBezTo>
                          <a:pt x="51674" y="13705"/>
                          <a:pt x="51654" y="13626"/>
                          <a:pt x="51634" y="13546"/>
                        </a:cubicBezTo>
                        <a:close/>
                        <a:moveTo>
                          <a:pt x="26669" y="12890"/>
                        </a:moveTo>
                        <a:cubicBezTo>
                          <a:pt x="26649" y="13367"/>
                          <a:pt x="26609" y="13845"/>
                          <a:pt x="26530" y="14322"/>
                        </a:cubicBezTo>
                        <a:cubicBezTo>
                          <a:pt x="26470" y="14680"/>
                          <a:pt x="26390" y="15058"/>
                          <a:pt x="26291" y="15416"/>
                        </a:cubicBezTo>
                        <a:cubicBezTo>
                          <a:pt x="26370" y="14760"/>
                          <a:pt x="26450" y="14123"/>
                          <a:pt x="26549" y="13566"/>
                        </a:cubicBezTo>
                        <a:cubicBezTo>
                          <a:pt x="26589" y="13328"/>
                          <a:pt x="26629" y="13109"/>
                          <a:pt x="26669" y="12890"/>
                        </a:cubicBezTo>
                        <a:close/>
                        <a:moveTo>
                          <a:pt x="44234" y="14959"/>
                        </a:moveTo>
                        <a:cubicBezTo>
                          <a:pt x="44393" y="15396"/>
                          <a:pt x="44532" y="15874"/>
                          <a:pt x="44652" y="16351"/>
                        </a:cubicBezTo>
                        <a:cubicBezTo>
                          <a:pt x="44632" y="16311"/>
                          <a:pt x="44612" y="16272"/>
                          <a:pt x="44592" y="16232"/>
                        </a:cubicBezTo>
                        <a:cubicBezTo>
                          <a:pt x="44393" y="15914"/>
                          <a:pt x="44174" y="15615"/>
                          <a:pt x="43995" y="15376"/>
                        </a:cubicBezTo>
                        <a:cubicBezTo>
                          <a:pt x="44055" y="15257"/>
                          <a:pt x="44135" y="15138"/>
                          <a:pt x="44214" y="15018"/>
                        </a:cubicBezTo>
                        <a:cubicBezTo>
                          <a:pt x="44214" y="14999"/>
                          <a:pt x="44234" y="14979"/>
                          <a:pt x="44234" y="14959"/>
                        </a:cubicBezTo>
                        <a:close/>
                        <a:moveTo>
                          <a:pt x="12943" y="14382"/>
                        </a:moveTo>
                        <a:lnTo>
                          <a:pt x="12943" y="14382"/>
                        </a:lnTo>
                        <a:cubicBezTo>
                          <a:pt x="13002" y="14402"/>
                          <a:pt x="13042" y="14422"/>
                          <a:pt x="13102" y="14422"/>
                        </a:cubicBezTo>
                        <a:cubicBezTo>
                          <a:pt x="13440" y="14501"/>
                          <a:pt x="13778" y="14541"/>
                          <a:pt x="14136" y="14541"/>
                        </a:cubicBezTo>
                        <a:cubicBezTo>
                          <a:pt x="14136" y="14581"/>
                          <a:pt x="14156" y="14601"/>
                          <a:pt x="14156" y="14621"/>
                        </a:cubicBezTo>
                        <a:cubicBezTo>
                          <a:pt x="14176" y="14720"/>
                          <a:pt x="14216" y="14819"/>
                          <a:pt x="14236" y="14899"/>
                        </a:cubicBezTo>
                        <a:cubicBezTo>
                          <a:pt x="14256" y="14999"/>
                          <a:pt x="14276" y="15098"/>
                          <a:pt x="14315" y="15197"/>
                        </a:cubicBezTo>
                        <a:cubicBezTo>
                          <a:pt x="14355" y="15396"/>
                          <a:pt x="14395" y="15595"/>
                          <a:pt x="14435" y="15794"/>
                        </a:cubicBezTo>
                        <a:cubicBezTo>
                          <a:pt x="14494" y="16013"/>
                          <a:pt x="14514" y="16212"/>
                          <a:pt x="14554" y="16431"/>
                        </a:cubicBezTo>
                        <a:cubicBezTo>
                          <a:pt x="14554" y="16431"/>
                          <a:pt x="14554" y="16431"/>
                          <a:pt x="14554" y="16451"/>
                        </a:cubicBezTo>
                        <a:cubicBezTo>
                          <a:pt x="14514" y="16431"/>
                          <a:pt x="14475" y="16411"/>
                          <a:pt x="14435" y="16411"/>
                        </a:cubicBezTo>
                        <a:cubicBezTo>
                          <a:pt x="14196" y="16331"/>
                          <a:pt x="13937" y="16292"/>
                          <a:pt x="13679" y="16232"/>
                        </a:cubicBezTo>
                        <a:cubicBezTo>
                          <a:pt x="13460" y="15575"/>
                          <a:pt x="13201" y="14939"/>
                          <a:pt x="12943" y="14382"/>
                        </a:cubicBezTo>
                        <a:close/>
                        <a:moveTo>
                          <a:pt x="37988" y="14859"/>
                        </a:moveTo>
                        <a:cubicBezTo>
                          <a:pt x="37988" y="14899"/>
                          <a:pt x="38008" y="14959"/>
                          <a:pt x="38027" y="14999"/>
                        </a:cubicBezTo>
                        <a:cubicBezTo>
                          <a:pt x="38107" y="15277"/>
                          <a:pt x="38187" y="15575"/>
                          <a:pt x="38266" y="15874"/>
                        </a:cubicBezTo>
                        <a:cubicBezTo>
                          <a:pt x="38206" y="15973"/>
                          <a:pt x="38167" y="16073"/>
                          <a:pt x="38127" y="16152"/>
                        </a:cubicBezTo>
                        <a:cubicBezTo>
                          <a:pt x="38087" y="16252"/>
                          <a:pt x="38027" y="16351"/>
                          <a:pt x="37988" y="16471"/>
                        </a:cubicBezTo>
                        <a:cubicBezTo>
                          <a:pt x="37968" y="16490"/>
                          <a:pt x="37968" y="16530"/>
                          <a:pt x="37948" y="16550"/>
                        </a:cubicBezTo>
                        <a:cubicBezTo>
                          <a:pt x="37829" y="16471"/>
                          <a:pt x="37729" y="16391"/>
                          <a:pt x="37630" y="16311"/>
                        </a:cubicBezTo>
                        <a:cubicBezTo>
                          <a:pt x="37630" y="16232"/>
                          <a:pt x="37650" y="16172"/>
                          <a:pt x="37669" y="16093"/>
                        </a:cubicBezTo>
                        <a:cubicBezTo>
                          <a:pt x="37769" y="15635"/>
                          <a:pt x="37888" y="15217"/>
                          <a:pt x="37988" y="14859"/>
                        </a:cubicBezTo>
                        <a:close/>
                        <a:moveTo>
                          <a:pt x="39977" y="14999"/>
                        </a:moveTo>
                        <a:cubicBezTo>
                          <a:pt x="40096" y="15456"/>
                          <a:pt x="40236" y="15914"/>
                          <a:pt x="40335" y="16371"/>
                        </a:cubicBezTo>
                        <a:cubicBezTo>
                          <a:pt x="40355" y="16451"/>
                          <a:pt x="40375" y="16550"/>
                          <a:pt x="40395" y="16630"/>
                        </a:cubicBezTo>
                        <a:cubicBezTo>
                          <a:pt x="40375" y="16709"/>
                          <a:pt x="40335" y="16789"/>
                          <a:pt x="40315" y="16888"/>
                        </a:cubicBezTo>
                        <a:cubicBezTo>
                          <a:pt x="40255" y="17087"/>
                          <a:pt x="40196" y="17366"/>
                          <a:pt x="40156" y="17704"/>
                        </a:cubicBezTo>
                        <a:cubicBezTo>
                          <a:pt x="40076" y="17425"/>
                          <a:pt x="39997" y="17147"/>
                          <a:pt x="39917" y="16868"/>
                        </a:cubicBezTo>
                        <a:cubicBezTo>
                          <a:pt x="39818" y="16570"/>
                          <a:pt x="39718" y="16292"/>
                          <a:pt x="39599" y="16013"/>
                        </a:cubicBezTo>
                        <a:cubicBezTo>
                          <a:pt x="39619" y="15953"/>
                          <a:pt x="39639" y="15874"/>
                          <a:pt x="39659" y="15814"/>
                        </a:cubicBezTo>
                        <a:cubicBezTo>
                          <a:pt x="39718" y="15635"/>
                          <a:pt x="39798" y="15456"/>
                          <a:pt x="39858" y="15297"/>
                        </a:cubicBezTo>
                        <a:cubicBezTo>
                          <a:pt x="39897" y="15197"/>
                          <a:pt x="39917" y="15118"/>
                          <a:pt x="39957" y="15038"/>
                        </a:cubicBezTo>
                        <a:cubicBezTo>
                          <a:pt x="39957" y="15018"/>
                          <a:pt x="39957" y="15018"/>
                          <a:pt x="39977" y="14999"/>
                        </a:cubicBezTo>
                        <a:close/>
                        <a:moveTo>
                          <a:pt x="43597" y="16292"/>
                        </a:moveTo>
                        <a:cubicBezTo>
                          <a:pt x="43657" y="16411"/>
                          <a:pt x="43697" y="16530"/>
                          <a:pt x="43737" y="16650"/>
                        </a:cubicBezTo>
                        <a:cubicBezTo>
                          <a:pt x="43975" y="17346"/>
                          <a:pt x="44194" y="18181"/>
                          <a:pt x="44353" y="19037"/>
                        </a:cubicBezTo>
                        <a:cubicBezTo>
                          <a:pt x="44373" y="19156"/>
                          <a:pt x="44373" y="19256"/>
                          <a:pt x="44393" y="19355"/>
                        </a:cubicBezTo>
                        <a:lnTo>
                          <a:pt x="44294" y="19474"/>
                        </a:lnTo>
                        <a:cubicBezTo>
                          <a:pt x="44135" y="18858"/>
                          <a:pt x="43955" y="18261"/>
                          <a:pt x="43737" y="17664"/>
                        </a:cubicBezTo>
                        <a:cubicBezTo>
                          <a:pt x="43657" y="17485"/>
                          <a:pt x="43597" y="17286"/>
                          <a:pt x="43518" y="17107"/>
                        </a:cubicBezTo>
                        <a:cubicBezTo>
                          <a:pt x="43538" y="16829"/>
                          <a:pt x="43558" y="16570"/>
                          <a:pt x="43597" y="16292"/>
                        </a:cubicBezTo>
                        <a:close/>
                        <a:moveTo>
                          <a:pt x="37470" y="17067"/>
                        </a:moveTo>
                        <a:cubicBezTo>
                          <a:pt x="37530" y="17187"/>
                          <a:pt x="37590" y="17286"/>
                          <a:pt x="37650" y="17386"/>
                        </a:cubicBezTo>
                        <a:cubicBezTo>
                          <a:pt x="37470" y="17943"/>
                          <a:pt x="37351" y="18520"/>
                          <a:pt x="37291" y="19057"/>
                        </a:cubicBezTo>
                        <a:cubicBezTo>
                          <a:pt x="37272" y="19236"/>
                          <a:pt x="37272" y="19375"/>
                          <a:pt x="37272" y="19534"/>
                        </a:cubicBezTo>
                        <a:lnTo>
                          <a:pt x="37232" y="19554"/>
                        </a:lnTo>
                        <a:cubicBezTo>
                          <a:pt x="37232" y="19474"/>
                          <a:pt x="37252" y="19375"/>
                          <a:pt x="37252" y="19295"/>
                        </a:cubicBezTo>
                        <a:lnTo>
                          <a:pt x="37252" y="19295"/>
                        </a:lnTo>
                        <a:lnTo>
                          <a:pt x="37152" y="19355"/>
                        </a:lnTo>
                        <a:cubicBezTo>
                          <a:pt x="37172" y="19176"/>
                          <a:pt x="37192" y="18977"/>
                          <a:pt x="37212" y="18778"/>
                        </a:cubicBezTo>
                        <a:cubicBezTo>
                          <a:pt x="37252" y="18301"/>
                          <a:pt x="37331" y="17843"/>
                          <a:pt x="37411" y="17386"/>
                        </a:cubicBezTo>
                        <a:cubicBezTo>
                          <a:pt x="37431" y="17286"/>
                          <a:pt x="37451" y="17187"/>
                          <a:pt x="37470" y="17067"/>
                        </a:cubicBezTo>
                        <a:close/>
                        <a:moveTo>
                          <a:pt x="20800" y="18360"/>
                        </a:moveTo>
                        <a:cubicBezTo>
                          <a:pt x="20840" y="18718"/>
                          <a:pt x="20880" y="19057"/>
                          <a:pt x="20940" y="19395"/>
                        </a:cubicBezTo>
                        <a:cubicBezTo>
                          <a:pt x="20940" y="19454"/>
                          <a:pt x="20960" y="19494"/>
                          <a:pt x="20960" y="19534"/>
                        </a:cubicBezTo>
                        <a:lnTo>
                          <a:pt x="20721" y="19295"/>
                        </a:lnTo>
                        <a:lnTo>
                          <a:pt x="20721" y="19295"/>
                        </a:lnTo>
                        <a:cubicBezTo>
                          <a:pt x="20740" y="19432"/>
                          <a:pt x="20741" y="19569"/>
                          <a:pt x="20760" y="19725"/>
                        </a:cubicBezTo>
                        <a:lnTo>
                          <a:pt x="20760" y="19725"/>
                        </a:lnTo>
                        <a:cubicBezTo>
                          <a:pt x="20756" y="19708"/>
                          <a:pt x="20741" y="19690"/>
                          <a:pt x="20741" y="19673"/>
                        </a:cubicBezTo>
                        <a:cubicBezTo>
                          <a:pt x="20701" y="19295"/>
                          <a:pt x="20681" y="18917"/>
                          <a:pt x="20661" y="18539"/>
                        </a:cubicBezTo>
                        <a:lnTo>
                          <a:pt x="20661" y="18440"/>
                        </a:lnTo>
                        <a:cubicBezTo>
                          <a:pt x="20701" y="18420"/>
                          <a:pt x="20761" y="18400"/>
                          <a:pt x="20800" y="18360"/>
                        </a:cubicBezTo>
                        <a:close/>
                        <a:moveTo>
                          <a:pt x="14256" y="18699"/>
                        </a:moveTo>
                        <a:lnTo>
                          <a:pt x="14256" y="18699"/>
                        </a:lnTo>
                        <a:cubicBezTo>
                          <a:pt x="14415" y="18718"/>
                          <a:pt x="14554" y="18718"/>
                          <a:pt x="14693" y="18718"/>
                        </a:cubicBezTo>
                        <a:cubicBezTo>
                          <a:pt x="14713" y="18738"/>
                          <a:pt x="14753" y="18738"/>
                          <a:pt x="14793" y="18738"/>
                        </a:cubicBezTo>
                        <a:cubicBezTo>
                          <a:pt x="14793" y="19077"/>
                          <a:pt x="14813" y="19395"/>
                          <a:pt x="14813" y="19713"/>
                        </a:cubicBezTo>
                        <a:cubicBezTo>
                          <a:pt x="14813" y="19813"/>
                          <a:pt x="14813" y="19892"/>
                          <a:pt x="14813" y="19972"/>
                        </a:cubicBezTo>
                        <a:lnTo>
                          <a:pt x="14455" y="20270"/>
                        </a:lnTo>
                        <a:cubicBezTo>
                          <a:pt x="14455" y="20171"/>
                          <a:pt x="14435" y="20091"/>
                          <a:pt x="14435" y="19992"/>
                        </a:cubicBezTo>
                        <a:cubicBezTo>
                          <a:pt x="14395" y="19574"/>
                          <a:pt x="14335" y="19136"/>
                          <a:pt x="14256" y="18699"/>
                        </a:cubicBezTo>
                        <a:close/>
                        <a:moveTo>
                          <a:pt x="38803" y="20688"/>
                        </a:moveTo>
                        <a:cubicBezTo>
                          <a:pt x="38823" y="20767"/>
                          <a:pt x="38843" y="20847"/>
                          <a:pt x="38843" y="20927"/>
                        </a:cubicBezTo>
                        <a:lnTo>
                          <a:pt x="38803" y="20847"/>
                        </a:lnTo>
                        <a:cubicBezTo>
                          <a:pt x="38803" y="20807"/>
                          <a:pt x="38803" y="20748"/>
                          <a:pt x="38803" y="20688"/>
                        </a:cubicBezTo>
                        <a:close/>
                        <a:moveTo>
                          <a:pt x="27484" y="9011"/>
                        </a:moveTo>
                        <a:cubicBezTo>
                          <a:pt x="27484" y="9031"/>
                          <a:pt x="27504" y="9051"/>
                          <a:pt x="27504" y="9070"/>
                        </a:cubicBezTo>
                        <a:cubicBezTo>
                          <a:pt x="27783" y="9667"/>
                          <a:pt x="28141" y="10523"/>
                          <a:pt x="28380" y="11557"/>
                        </a:cubicBezTo>
                        <a:cubicBezTo>
                          <a:pt x="28618" y="12591"/>
                          <a:pt x="28757" y="13785"/>
                          <a:pt x="28757" y="15038"/>
                        </a:cubicBezTo>
                        <a:cubicBezTo>
                          <a:pt x="28777" y="15436"/>
                          <a:pt x="28757" y="15854"/>
                          <a:pt x="28738" y="16272"/>
                        </a:cubicBezTo>
                        <a:cubicBezTo>
                          <a:pt x="28698" y="16530"/>
                          <a:pt x="28638" y="16769"/>
                          <a:pt x="28598" y="17028"/>
                        </a:cubicBezTo>
                        <a:cubicBezTo>
                          <a:pt x="28439" y="18062"/>
                          <a:pt x="28399" y="19136"/>
                          <a:pt x="28439" y="20151"/>
                        </a:cubicBezTo>
                        <a:cubicBezTo>
                          <a:pt x="28419" y="20350"/>
                          <a:pt x="28399" y="20529"/>
                          <a:pt x="28380" y="20728"/>
                        </a:cubicBezTo>
                        <a:lnTo>
                          <a:pt x="27246" y="21026"/>
                        </a:lnTo>
                        <a:lnTo>
                          <a:pt x="27186" y="21006"/>
                        </a:lnTo>
                        <a:cubicBezTo>
                          <a:pt x="27166" y="20648"/>
                          <a:pt x="27166" y="20310"/>
                          <a:pt x="27166" y="19952"/>
                        </a:cubicBezTo>
                        <a:cubicBezTo>
                          <a:pt x="27186" y="19057"/>
                          <a:pt x="27266" y="18082"/>
                          <a:pt x="27365" y="17147"/>
                        </a:cubicBezTo>
                        <a:cubicBezTo>
                          <a:pt x="27445" y="16192"/>
                          <a:pt x="27604" y="15277"/>
                          <a:pt x="27723" y="14461"/>
                        </a:cubicBezTo>
                        <a:cubicBezTo>
                          <a:pt x="28002" y="12850"/>
                          <a:pt x="28220" y="11657"/>
                          <a:pt x="28141" y="11637"/>
                        </a:cubicBezTo>
                        <a:lnTo>
                          <a:pt x="28121" y="11637"/>
                        </a:lnTo>
                        <a:cubicBezTo>
                          <a:pt x="27982" y="11696"/>
                          <a:pt x="27484" y="12572"/>
                          <a:pt x="26967" y="13865"/>
                        </a:cubicBezTo>
                        <a:cubicBezTo>
                          <a:pt x="26987" y="13586"/>
                          <a:pt x="27027" y="13288"/>
                          <a:pt x="27047" y="13009"/>
                        </a:cubicBezTo>
                        <a:cubicBezTo>
                          <a:pt x="27067" y="12393"/>
                          <a:pt x="27067" y="11776"/>
                          <a:pt x="27007" y="11179"/>
                        </a:cubicBezTo>
                        <a:cubicBezTo>
                          <a:pt x="27086" y="10722"/>
                          <a:pt x="27146" y="10463"/>
                          <a:pt x="27106" y="10443"/>
                        </a:cubicBezTo>
                        <a:lnTo>
                          <a:pt x="27086" y="10443"/>
                        </a:lnTo>
                        <a:cubicBezTo>
                          <a:pt x="27067" y="10463"/>
                          <a:pt x="27027" y="10483"/>
                          <a:pt x="27007" y="10523"/>
                        </a:cubicBezTo>
                        <a:cubicBezTo>
                          <a:pt x="27027" y="10244"/>
                          <a:pt x="27047" y="9966"/>
                          <a:pt x="27146" y="9667"/>
                        </a:cubicBezTo>
                        <a:cubicBezTo>
                          <a:pt x="27226" y="9448"/>
                          <a:pt x="27345" y="9210"/>
                          <a:pt x="27484" y="9011"/>
                        </a:cubicBezTo>
                        <a:close/>
                        <a:moveTo>
                          <a:pt x="10814" y="17744"/>
                        </a:moveTo>
                        <a:cubicBezTo>
                          <a:pt x="10914" y="17823"/>
                          <a:pt x="11033" y="17903"/>
                          <a:pt x="11133" y="17982"/>
                        </a:cubicBezTo>
                        <a:cubicBezTo>
                          <a:pt x="11212" y="18321"/>
                          <a:pt x="11292" y="18679"/>
                          <a:pt x="11351" y="19037"/>
                        </a:cubicBezTo>
                        <a:cubicBezTo>
                          <a:pt x="11391" y="19256"/>
                          <a:pt x="11431" y="19474"/>
                          <a:pt x="11451" y="19693"/>
                        </a:cubicBezTo>
                        <a:cubicBezTo>
                          <a:pt x="11491" y="19912"/>
                          <a:pt x="11511" y="20131"/>
                          <a:pt x="11530" y="20350"/>
                        </a:cubicBezTo>
                        <a:cubicBezTo>
                          <a:pt x="11570" y="20728"/>
                          <a:pt x="11590" y="21106"/>
                          <a:pt x="11610" y="21464"/>
                        </a:cubicBezTo>
                        <a:cubicBezTo>
                          <a:pt x="11590" y="21225"/>
                          <a:pt x="11570" y="20986"/>
                          <a:pt x="11530" y="20728"/>
                        </a:cubicBezTo>
                        <a:cubicBezTo>
                          <a:pt x="11411" y="19813"/>
                          <a:pt x="11152" y="18838"/>
                          <a:pt x="10834" y="17923"/>
                        </a:cubicBezTo>
                        <a:cubicBezTo>
                          <a:pt x="10834" y="17863"/>
                          <a:pt x="10814" y="17803"/>
                          <a:pt x="10814" y="17744"/>
                        </a:cubicBezTo>
                        <a:close/>
                        <a:moveTo>
                          <a:pt x="44453" y="19832"/>
                        </a:moveTo>
                        <a:cubicBezTo>
                          <a:pt x="44473" y="20011"/>
                          <a:pt x="44512" y="20171"/>
                          <a:pt x="44512" y="20350"/>
                        </a:cubicBezTo>
                        <a:cubicBezTo>
                          <a:pt x="44552" y="20728"/>
                          <a:pt x="44592" y="21106"/>
                          <a:pt x="44612" y="21464"/>
                        </a:cubicBezTo>
                        <a:cubicBezTo>
                          <a:pt x="44572" y="21225"/>
                          <a:pt x="44552" y="20986"/>
                          <a:pt x="44532" y="20728"/>
                        </a:cubicBezTo>
                        <a:cubicBezTo>
                          <a:pt x="44493" y="20568"/>
                          <a:pt x="44473" y="20409"/>
                          <a:pt x="44453" y="20250"/>
                        </a:cubicBezTo>
                        <a:cubicBezTo>
                          <a:pt x="44453" y="20111"/>
                          <a:pt x="44453" y="19972"/>
                          <a:pt x="44453" y="19832"/>
                        </a:cubicBezTo>
                        <a:close/>
                        <a:moveTo>
                          <a:pt x="38923" y="21344"/>
                        </a:moveTo>
                        <a:cubicBezTo>
                          <a:pt x="38962" y="21523"/>
                          <a:pt x="38982" y="21702"/>
                          <a:pt x="39022" y="21881"/>
                        </a:cubicBezTo>
                        <a:cubicBezTo>
                          <a:pt x="39002" y="22041"/>
                          <a:pt x="39002" y="22180"/>
                          <a:pt x="39002" y="22319"/>
                        </a:cubicBezTo>
                        <a:cubicBezTo>
                          <a:pt x="38982" y="22478"/>
                          <a:pt x="38962" y="22617"/>
                          <a:pt x="38962" y="22757"/>
                        </a:cubicBezTo>
                        <a:cubicBezTo>
                          <a:pt x="38943" y="22896"/>
                          <a:pt x="38943" y="23035"/>
                          <a:pt x="38923" y="23174"/>
                        </a:cubicBezTo>
                        <a:cubicBezTo>
                          <a:pt x="38903" y="23035"/>
                          <a:pt x="38903" y="22896"/>
                          <a:pt x="38903" y="22757"/>
                        </a:cubicBezTo>
                        <a:cubicBezTo>
                          <a:pt x="38883" y="22617"/>
                          <a:pt x="38883" y="22478"/>
                          <a:pt x="38863" y="22319"/>
                        </a:cubicBezTo>
                        <a:cubicBezTo>
                          <a:pt x="38843" y="22180"/>
                          <a:pt x="38843" y="22041"/>
                          <a:pt x="38843" y="21881"/>
                        </a:cubicBezTo>
                        <a:cubicBezTo>
                          <a:pt x="38863" y="21702"/>
                          <a:pt x="38903" y="21523"/>
                          <a:pt x="38923" y="21344"/>
                        </a:cubicBezTo>
                        <a:close/>
                        <a:moveTo>
                          <a:pt x="23853" y="0"/>
                        </a:moveTo>
                        <a:cubicBezTo>
                          <a:pt x="23818" y="0"/>
                          <a:pt x="23785" y="17"/>
                          <a:pt x="23764" y="59"/>
                        </a:cubicBezTo>
                        <a:cubicBezTo>
                          <a:pt x="22949" y="1650"/>
                          <a:pt x="23168" y="3262"/>
                          <a:pt x="23963" y="4813"/>
                        </a:cubicBezTo>
                        <a:cubicBezTo>
                          <a:pt x="24640" y="6146"/>
                          <a:pt x="25555" y="7340"/>
                          <a:pt x="26231" y="8673"/>
                        </a:cubicBezTo>
                        <a:cubicBezTo>
                          <a:pt x="26410" y="9488"/>
                          <a:pt x="26549" y="10304"/>
                          <a:pt x="26629" y="11119"/>
                        </a:cubicBezTo>
                        <a:cubicBezTo>
                          <a:pt x="26609" y="11139"/>
                          <a:pt x="26589" y="11179"/>
                          <a:pt x="26569" y="11199"/>
                        </a:cubicBezTo>
                        <a:cubicBezTo>
                          <a:pt x="26311" y="11696"/>
                          <a:pt x="25973" y="12432"/>
                          <a:pt x="25634" y="13308"/>
                        </a:cubicBezTo>
                        <a:cubicBezTo>
                          <a:pt x="25316" y="14183"/>
                          <a:pt x="24998" y="15217"/>
                          <a:pt x="24779" y="16311"/>
                        </a:cubicBezTo>
                        <a:cubicBezTo>
                          <a:pt x="24679" y="16849"/>
                          <a:pt x="24600" y="17406"/>
                          <a:pt x="24560" y="17943"/>
                        </a:cubicBezTo>
                        <a:cubicBezTo>
                          <a:pt x="24520" y="17982"/>
                          <a:pt x="24481" y="18022"/>
                          <a:pt x="24441" y="18062"/>
                        </a:cubicBezTo>
                        <a:cubicBezTo>
                          <a:pt x="24361" y="18142"/>
                          <a:pt x="24302" y="18221"/>
                          <a:pt x="24222" y="18301"/>
                        </a:cubicBezTo>
                        <a:cubicBezTo>
                          <a:pt x="24321" y="17346"/>
                          <a:pt x="24421" y="16411"/>
                          <a:pt x="24500" y="15575"/>
                        </a:cubicBezTo>
                        <a:cubicBezTo>
                          <a:pt x="24560" y="14740"/>
                          <a:pt x="24620" y="14024"/>
                          <a:pt x="24620" y="13507"/>
                        </a:cubicBezTo>
                        <a:cubicBezTo>
                          <a:pt x="24640" y="12989"/>
                          <a:pt x="24620" y="12671"/>
                          <a:pt x="24580" y="12671"/>
                        </a:cubicBezTo>
                        <a:lnTo>
                          <a:pt x="24560" y="12671"/>
                        </a:lnTo>
                        <a:cubicBezTo>
                          <a:pt x="24500" y="12711"/>
                          <a:pt x="24381" y="12989"/>
                          <a:pt x="24222" y="13427"/>
                        </a:cubicBezTo>
                        <a:cubicBezTo>
                          <a:pt x="24083" y="13745"/>
                          <a:pt x="23943" y="14183"/>
                          <a:pt x="23784" y="14680"/>
                        </a:cubicBezTo>
                        <a:cubicBezTo>
                          <a:pt x="23804" y="14541"/>
                          <a:pt x="23824" y="14402"/>
                          <a:pt x="23824" y="14282"/>
                        </a:cubicBezTo>
                        <a:cubicBezTo>
                          <a:pt x="23844" y="14163"/>
                          <a:pt x="23844" y="14044"/>
                          <a:pt x="23864" y="13944"/>
                        </a:cubicBezTo>
                        <a:cubicBezTo>
                          <a:pt x="23864" y="13825"/>
                          <a:pt x="23884" y="13725"/>
                          <a:pt x="23904" y="13606"/>
                        </a:cubicBezTo>
                        <a:cubicBezTo>
                          <a:pt x="24122" y="11875"/>
                          <a:pt x="24381" y="10622"/>
                          <a:pt x="24282" y="10602"/>
                        </a:cubicBezTo>
                        <a:lnTo>
                          <a:pt x="24262" y="10602"/>
                        </a:lnTo>
                        <a:cubicBezTo>
                          <a:pt x="24202" y="10642"/>
                          <a:pt x="24023" y="10901"/>
                          <a:pt x="23804" y="11338"/>
                        </a:cubicBezTo>
                        <a:cubicBezTo>
                          <a:pt x="23685" y="11577"/>
                          <a:pt x="23546" y="11895"/>
                          <a:pt x="23406" y="12233"/>
                        </a:cubicBezTo>
                        <a:cubicBezTo>
                          <a:pt x="23367" y="12313"/>
                          <a:pt x="23327" y="12412"/>
                          <a:pt x="23307" y="12492"/>
                        </a:cubicBezTo>
                        <a:cubicBezTo>
                          <a:pt x="23267" y="12591"/>
                          <a:pt x="23227" y="12691"/>
                          <a:pt x="23188" y="12790"/>
                        </a:cubicBezTo>
                        <a:cubicBezTo>
                          <a:pt x="23128" y="12989"/>
                          <a:pt x="23048" y="13188"/>
                          <a:pt x="22969" y="13407"/>
                        </a:cubicBezTo>
                        <a:cubicBezTo>
                          <a:pt x="22949" y="13507"/>
                          <a:pt x="22909" y="13626"/>
                          <a:pt x="22869" y="13725"/>
                        </a:cubicBezTo>
                        <a:cubicBezTo>
                          <a:pt x="22829" y="13845"/>
                          <a:pt x="22810" y="13964"/>
                          <a:pt x="22770" y="14083"/>
                        </a:cubicBezTo>
                        <a:cubicBezTo>
                          <a:pt x="22710" y="14262"/>
                          <a:pt x="22670" y="14461"/>
                          <a:pt x="22611" y="14660"/>
                        </a:cubicBezTo>
                        <a:cubicBezTo>
                          <a:pt x="22611" y="14621"/>
                          <a:pt x="22611" y="14601"/>
                          <a:pt x="22631" y="14581"/>
                        </a:cubicBezTo>
                        <a:cubicBezTo>
                          <a:pt x="22631" y="14461"/>
                          <a:pt x="22631" y="14342"/>
                          <a:pt x="22650" y="14243"/>
                        </a:cubicBezTo>
                        <a:cubicBezTo>
                          <a:pt x="22690" y="13825"/>
                          <a:pt x="22690" y="13566"/>
                          <a:pt x="22650" y="13566"/>
                        </a:cubicBezTo>
                        <a:cubicBezTo>
                          <a:pt x="22650" y="13560"/>
                          <a:pt x="22650" y="13557"/>
                          <a:pt x="22650" y="13557"/>
                        </a:cubicBezTo>
                        <a:cubicBezTo>
                          <a:pt x="22648" y="13557"/>
                          <a:pt x="22644" y="13566"/>
                          <a:pt x="22631" y="13566"/>
                        </a:cubicBezTo>
                        <a:cubicBezTo>
                          <a:pt x="22571" y="13586"/>
                          <a:pt x="22432" y="13785"/>
                          <a:pt x="22253" y="14123"/>
                        </a:cubicBezTo>
                        <a:cubicBezTo>
                          <a:pt x="22234" y="14123"/>
                          <a:pt x="22233" y="14141"/>
                          <a:pt x="22233" y="14160"/>
                        </a:cubicBezTo>
                        <a:lnTo>
                          <a:pt x="22233" y="14160"/>
                        </a:lnTo>
                        <a:cubicBezTo>
                          <a:pt x="22233" y="14002"/>
                          <a:pt x="22253" y="13844"/>
                          <a:pt x="22253" y="13705"/>
                        </a:cubicBezTo>
                        <a:cubicBezTo>
                          <a:pt x="22412" y="12094"/>
                          <a:pt x="22750" y="10920"/>
                          <a:pt x="22650" y="10901"/>
                        </a:cubicBezTo>
                        <a:cubicBezTo>
                          <a:pt x="22650" y="10891"/>
                          <a:pt x="22650" y="10886"/>
                          <a:pt x="22648" y="10886"/>
                        </a:cubicBezTo>
                        <a:cubicBezTo>
                          <a:pt x="22645" y="10886"/>
                          <a:pt x="22640" y="10891"/>
                          <a:pt x="22631" y="10901"/>
                        </a:cubicBezTo>
                        <a:cubicBezTo>
                          <a:pt x="22611" y="10901"/>
                          <a:pt x="22551" y="10960"/>
                          <a:pt x="22471" y="11040"/>
                        </a:cubicBezTo>
                        <a:cubicBezTo>
                          <a:pt x="22432" y="11100"/>
                          <a:pt x="22392" y="11179"/>
                          <a:pt x="22332" y="11259"/>
                        </a:cubicBezTo>
                        <a:cubicBezTo>
                          <a:pt x="22272" y="11358"/>
                          <a:pt x="22213" y="11458"/>
                          <a:pt x="22153" y="11557"/>
                        </a:cubicBezTo>
                        <a:cubicBezTo>
                          <a:pt x="21895" y="12015"/>
                          <a:pt x="21596" y="12691"/>
                          <a:pt x="21338" y="13507"/>
                        </a:cubicBezTo>
                        <a:cubicBezTo>
                          <a:pt x="21119" y="14223"/>
                          <a:pt x="20920" y="15038"/>
                          <a:pt x="20840" y="15914"/>
                        </a:cubicBezTo>
                        <a:cubicBezTo>
                          <a:pt x="20781" y="15973"/>
                          <a:pt x="20701" y="16013"/>
                          <a:pt x="20641" y="16073"/>
                        </a:cubicBezTo>
                        <a:cubicBezTo>
                          <a:pt x="20641" y="16033"/>
                          <a:pt x="20641" y="16013"/>
                          <a:pt x="20641" y="15993"/>
                        </a:cubicBezTo>
                        <a:cubicBezTo>
                          <a:pt x="20641" y="15953"/>
                          <a:pt x="20641" y="15914"/>
                          <a:pt x="20641" y="15894"/>
                        </a:cubicBezTo>
                        <a:cubicBezTo>
                          <a:pt x="20661" y="15396"/>
                          <a:pt x="20701" y="14919"/>
                          <a:pt x="20721" y="14481"/>
                        </a:cubicBezTo>
                        <a:cubicBezTo>
                          <a:pt x="20721" y="14442"/>
                          <a:pt x="20721" y="14422"/>
                          <a:pt x="20721" y="14382"/>
                        </a:cubicBezTo>
                        <a:cubicBezTo>
                          <a:pt x="20761" y="13984"/>
                          <a:pt x="20781" y="13606"/>
                          <a:pt x="20820" y="13268"/>
                        </a:cubicBezTo>
                        <a:cubicBezTo>
                          <a:pt x="20840" y="12870"/>
                          <a:pt x="20880" y="12512"/>
                          <a:pt x="20900" y="12233"/>
                        </a:cubicBezTo>
                        <a:cubicBezTo>
                          <a:pt x="20900" y="12194"/>
                          <a:pt x="20900" y="12174"/>
                          <a:pt x="20900" y="12134"/>
                        </a:cubicBezTo>
                        <a:cubicBezTo>
                          <a:pt x="21437" y="11378"/>
                          <a:pt x="21636" y="10443"/>
                          <a:pt x="21556" y="9488"/>
                        </a:cubicBezTo>
                        <a:cubicBezTo>
                          <a:pt x="21556" y="9397"/>
                          <a:pt x="21486" y="9329"/>
                          <a:pt x="21409" y="9329"/>
                        </a:cubicBezTo>
                        <a:cubicBezTo>
                          <a:pt x="21385" y="9329"/>
                          <a:pt x="21361" y="9335"/>
                          <a:pt x="21338" y="9349"/>
                        </a:cubicBezTo>
                        <a:cubicBezTo>
                          <a:pt x="20800" y="9687"/>
                          <a:pt x="20462" y="10204"/>
                          <a:pt x="20005" y="10602"/>
                        </a:cubicBezTo>
                        <a:cubicBezTo>
                          <a:pt x="19885" y="10682"/>
                          <a:pt x="19786" y="10761"/>
                          <a:pt x="19686" y="10861"/>
                        </a:cubicBezTo>
                        <a:cubicBezTo>
                          <a:pt x="19149" y="11219"/>
                          <a:pt x="18533" y="11458"/>
                          <a:pt x="18055" y="11895"/>
                        </a:cubicBezTo>
                        <a:cubicBezTo>
                          <a:pt x="18035" y="11875"/>
                          <a:pt x="18015" y="11836"/>
                          <a:pt x="17996" y="11796"/>
                        </a:cubicBezTo>
                        <a:cubicBezTo>
                          <a:pt x="17956" y="11716"/>
                          <a:pt x="17916" y="11617"/>
                          <a:pt x="17876" y="11557"/>
                        </a:cubicBezTo>
                        <a:lnTo>
                          <a:pt x="17856" y="11517"/>
                        </a:lnTo>
                        <a:cubicBezTo>
                          <a:pt x="17817" y="11438"/>
                          <a:pt x="17777" y="11378"/>
                          <a:pt x="17757" y="11318"/>
                        </a:cubicBezTo>
                        <a:cubicBezTo>
                          <a:pt x="17737" y="11298"/>
                          <a:pt x="17737" y="11279"/>
                          <a:pt x="17737" y="11279"/>
                        </a:cubicBezTo>
                        <a:cubicBezTo>
                          <a:pt x="17677" y="11179"/>
                          <a:pt x="17618" y="11060"/>
                          <a:pt x="17558" y="10980"/>
                        </a:cubicBezTo>
                        <a:cubicBezTo>
                          <a:pt x="17538" y="10940"/>
                          <a:pt x="17518" y="10920"/>
                          <a:pt x="17498" y="10881"/>
                        </a:cubicBezTo>
                        <a:cubicBezTo>
                          <a:pt x="17478" y="10861"/>
                          <a:pt x="17478" y="10861"/>
                          <a:pt x="17478" y="10841"/>
                        </a:cubicBezTo>
                        <a:cubicBezTo>
                          <a:pt x="17458" y="10821"/>
                          <a:pt x="17439" y="10781"/>
                          <a:pt x="17419" y="10741"/>
                        </a:cubicBezTo>
                        <a:cubicBezTo>
                          <a:pt x="17399" y="10722"/>
                          <a:pt x="17379" y="10682"/>
                          <a:pt x="17359" y="10662"/>
                        </a:cubicBezTo>
                        <a:cubicBezTo>
                          <a:pt x="17339" y="10642"/>
                          <a:pt x="17339" y="10642"/>
                          <a:pt x="17319" y="10622"/>
                        </a:cubicBezTo>
                        <a:cubicBezTo>
                          <a:pt x="17299" y="10602"/>
                          <a:pt x="17279" y="10562"/>
                          <a:pt x="17279" y="10543"/>
                        </a:cubicBezTo>
                        <a:cubicBezTo>
                          <a:pt x="17260" y="10543"/>
                          <a:pt x="17260" y="10523"/>
                          <a:pt x="17240" y="10503"/>
                        </a:cubicBezTo>
                        <a:cubicBezTo>
                          <a:pt x="17220" y="10483"/>
                          <a:pt x="17220" y="10463"/>
                          <a:pt x="17200" y="10443"/>
                        </a:cubicBezTo>
                        <a:cubicBezTo>
                          <a:pt x="17180" y="10443"/>
                          <a:pt x="17180" y="10423"/>
                          <a:pt x="17160" y="10403"/>
                        </a:cubicBezTo>
                        <a:cubicBezTo>
                          <a:pt x="17160" y="10403"/>
                          <a:pt x="17140" y="10383"/>
                          <a:pt x="17140" y="10383"/>
                        </a:cubicBezTo>
                        <a:cubicBezTo>
                          <a:pt x="17140" y="10364"/>
                          <a:pt x="17120" y="10364"/>
                          <a:pt x="17120" y="10364"/>
                        </a:cubicBezTo>
                        <a:cubicBezTo>
                          <a:pt x="17100" y="10344"/>
                          <a:pt x="17100" y="10324"/>
                          <a:pt x="17080" y="10324"/>
                        </a:cubicBezTo>
                        <a:cubicBezTo>
                          <a:pt x="17080" y="10324"/>
                          <a:pt x="17080" y="10304"/>
                          <a:pt x="17080" y="10304"/>
                        </a:cubicBezTo>
                        <a:cubicBezTo>
                          <a:pt x="17478" y="9767"/>
                          <a:pt x="17996" y="9289"/>
                          <a:pt x="18374" y="8752"/>
                        </a:cubicBezTo>
                        <a:cubicBezTo>
                          <a:pt x="19209" y="7638"/>
                          <a:pt x="19189" y="6186"/>
                          <a:pt x="18732" y="4933"/>
                        </a:cubicBezTo>
                        <a:cubicBezTo>
                          <a:pt x="18698" y="4853"/>
                          <a:pt x="18625" y="4806"/>
                          <a:pt x="18554" y="4806"/>
                        </a:cubicBezTo>
                        <a:cubicBezTo>
                          <a:pt x="18500" y="4806"/>
                          <a:pt x="18448" y="4833"/>
                          <a:pt x="18413" y="4893"/>
                        </a:cubicBezTo>
                        <a:cubicBezTo>
                          <a:pt x="18095" y="5390"/>
                          <a:pt x="17896" y="5967"/>
                          <a:pt x="17618" y="6504"/>
                        </a:cubicBezTo>
                        <a:cubicBezTo>
                          <a:pt x="17319" y="7081"/>
                          <a:pt x="16921" y="7598"/>
                          <a:pt x="16623" y="8195"/>
                        </a:cubicBezTo>
                        <a:cubicBezTo>
                          <a:pt x="16205" y="9070"/>
                          <a:pt x="16146" y="9966"/>
                          <a:pt x="16165" y="10901"/>
                        </a:cubicBezTo>
                        <a:cubicBezTo>
                          <a:pt x="15827" y="9886"/>
                          <a:pt x="15390" y="8911"/>
                          <a:pt x="14912" y="7956"/>
                        </a:cubicBezTo>
                        <a:cubicBezTo>
                          <a:pt x="14813" y="7539"/>
                          <a:pt x="14693" y="7121"/>
                          <a:pt x="14614" y="6703"/>
                        </a:cubicBezTo>
                        <a:cubicBezTo>
                          <a:pt x="14494" y="6106"/>
                          <a:pt x="14355" y="5530"/>
                          <a:pt x="14077" y="4973"/>
                        </a:cubicBezTo>
                        <a:cubicBezTo>
                          <a:pt x="13599" y="3998"/>
                          <a:pt x="12704" y="3282"/>
                          <a:pt x="11809" y="2665"/>
                        </a:cubicBezTo>
                        <a:cubicBezTo>
                          <a:pt x="11790" y="2654"/>
                          <a:pt x="11771" y="2649"/>
                          <a:pt x="11752" y="2649"/>
                        </a:cubicBezTo>
                        <a:cubicBezTo>
                          <a:pt x="11670" y="2649"/>
                          <a:pt x="11594" y="2743"/>
                          <a:pt x="11610" y="2824"/>
                        </a:cubicBezTo>
                        <a:cubicBezTo>
                          <a:pt x="11928" y="4018"/>
                          <a:pt x="12266" y="5211"/>
                          <a:pt x="12863" y="6285"/>
                        </a:cubicBezTo>
                        <a:cubicBezTo>
                          <a:pt x="13400" y="7220"/>
                          <a:pt x="14216" y="7956"/>
                          <a:pt x="14932" y="8752"/>
                        </a:cubicBezTo>
                        <a:cubicBezTo>
                          <a:pt x="15171" y="9289"/>
                          <a:pt x="15390" y="9826"/>
                          <a:pt x="15589" y="10364"/>
                        </a:cubicBezTo>
                        <a:cubicBezTo>
                          <a:pt x="15151" y="9767"/>
                          <a:pt x="14614" y="9250"/>
                          <a:pt x="13957" y="8832"/>
                        </a:cubicBezTo>
                        <a:cubicBezTo>
                          <a:pt x="13918" y="8792"/>
                          <a:pt x="13878" y="8772"/>
                          <a:pt x="13838" y="8752"/>
                        </a:cubicBezTo>
                        <a:cubicBezTo>
                          <a:pt x="13460" y="8334"/>
                          <a:pt x="13082" y="8016"/>
                          <a:pt x="12784" y="7777"/>
                        </a:cubicBezTo>
                        <a:cubicBezTo>
                          <a:pt x="12505" y="7559"/>
                          <a:pt x="12266" y="7419"/>
                          <a:pt x="12107" y="7320"/>
                        </a:cubicBezTo>
                        <a:cubicBezTo>
                          <a:pt x="11948" y="7220"/>
                          <a:pt x="11849" y="7181"/>
                          <a:pt x="11849" y="7181"/>
                        </a:cubicBezTo>
                        <a:cubicBezTo>
                          <a:pt x="11849" y="7201"/>
                          <a:pt x="11849" y="7201"/>
                          <a:pt x="11849" y="7220"/>
                        </a:cubicBezTo>
                        <a:cubicBezTo>
                          <a:pt x="11849" y="7260"/>
                          <a:pt x="11908" y="7340"/>
                          <a:pt x="11988" y="7459"/>
                        </a:cubicBezTo>
                        <a:cubicBezTo>
                          <a:pt x="12087" y="7598"/>
                          <a:pt x="12247" y="7758"/>
                          <a:pt x="12406" y="7996"/>
                        </a:cubicBezTo>
                        <a:cubicBezTo>
                          <a:pt x="11809" y="7718"/>
                          <a:pt x="11172" y="7499"/>
                          <a:pt x="10536" y="7300"/>
                        </a:cubicBezTo>
                        <a:cubicBezTo>
                          <a:pt x="10512" y="7291"/>
                          <a:pt x="10490" y="7287"/>
                          <a:pt x="10469" y="7287"/>
                        </a:cubicBezTo>
                        <a:cubicBezTo>
                          <a:pt x="10350" y="7287"/>
                          <a:pt x="10280" y="7420"/>
                          <a:pt x="10297" y="7539"/>
                        </a:cubicBezTo>
                        <a:cubicBezTo>
                          <a:pt x="10496" y="8852"/>
                          <a:pt x="11332" y="9687"/>
                          <a:pt x="12465" y="10264"/>
                        </a:cubicBezTo>
                        <a:cubicBezTo>
                          <a:pt x="13002" y="10543"/>
                          <a:pt x="13579" y="10682"/>
                          <a:pt x="14156" y="10821"/>
                        </a:cubicBezTo>
                        <a:cubicBezTo>
                          <a:pt x="14196" y="10920"/>
                          <a:pt x="14236" y="11000"/>
                          <a:pt x="14276" y="11100"/>
                        </a:cubicBezTo>
                        <a:cubicBezTo>
                          <a:pt x="14335" y="11239"/>
                          <a:pt x="14375" y="11358"/>
                          <a:pt x="14435" y="11497"/>
                        </a:cubicBezTo>
                        <a:cubicBezTo>
                          <a:pt x="14455" y="11577"/>
                          <a:pt x="14494" y="11637"/>
                          <a:pt x="14514" y="11716"/>
                        </a:cubicBezTo>
                        <a:cubicBezTo>
                          <a:pt x="14534" y="11776"/>
                          <a:pt x="14554" y="11855"/>
                          <a:pt x="14574" y="11915"/>
                        </a:cubicBezTo>
                        <a:cubicBezTo>
                          <a:pt x="14693" y="12253"/>
                          <a:pt x="14773" y="12591"/>
                          <a:pt x="14853" y="12930"/>
                        </a:cubicBezTo>
                        <a:cubicBezTo>
                          <a:pt x="14833" y="12930"/>
                          <a:pt x="14813" y="12910"/>
                          <a:pt x="14793" y="12910"/>
                        </a:cubicBezTo>
                        <a:cubicBezTo>
                          <a:pt x="14514" y="12790"/>
                          <a:pt x="14216" y="12691"/>
                          <a:pt x="13918" y="12631"/>
                        </a:cubicBezTo>
                        <a:cubicBezTo>
                          <a:pt x="13918" y="12631"/>
                          <a:pt x="13918" y="12611"/>
                          <a:pt x="13898" y="12611"/>
                        </a:cubicBezTo>
                        <a:cubicBezTo>
                          <a:pt x="13818" y="12512"/>
                          <a:pt x="13758" y="12432"/>
                          <a:pt x="13679" y="12373"/>
                        </a:cubicBezTo>
                        <a:cubicBezTo>
                          <a:pt x="13619" y="12293"/>
                          <a:pt x="13559" y="12233"/>
                          <a:pt x="13500" y="12194"/>
                        </a:cubicBezTo>
                        <a:cubicBezTo>
                          <a:pt x="13413" y="12125"/>
                          <a:pt x="13357" y="12070"/>
                          <a:pt x="13331" y="12070"/>
                        </a:cubicBezTo>
                        <a:cubicBezTo>
                          <a:pt x="13327" y="12070"/>
                          <a:pt x="13323" y="12072"/>
                          <a:pt x="13321" y="12074"/>
                        </a:cubicBezTo>
                        <a:cubicBezTo>
                          <a:pt x="13321" y="12074"/>
                          <a:pt x="13321" y="12094"/>
                          <a:pt x="13321" y="12094"/>
                        </a:cubicBezTo>
                        <a:cubicBezTo>
                          <a:pt x="13301" y="12154"/>
                          <a:pt x="13341" y="12313"/>
                          <a:pt x="13440" y="12552"/>
                        </a:cubicBezTo>
                        <a:cubicBezTo>
                          <a:pt x="12883" y="12472"/>
                          <a:pt x="12306" y="12432"/>
                          <a:pt x="11749" y="12373"/>
                        </a:cubicBezTo>
                        <a:cubicBezTo>
                          <a:pt x="11690" y="12273"/>
                          <a:pt x="11630" y="12194"/>
                          <a:pt x="11570" y="12114"/>
                        </a:cubicBezTo>
                        <a:cubicBezTo>
                          <a:pt x="11471" y="12015"/>
                          <a:pt x="11411" y="11915"/>
                          <a:pt x="11332" y="11836"/>
                        </a:cubicBezTo>
                        <a:cubicBezTo>
                          <a:pt x="11252" y="11756"/>
                          <a:pt x="11192" y="11676"/>
                          <a:pt x="11152" y="11637"/>
                        </a:cubicBezTo>
                        <a:cubicBezTo>
                          <a:pt x="11033" y="11517"/>
                          <a:pt x="10973" y="11477"/>
                          <a:pt x="10954" y="11477"/>
                        </a:cubicBezTo>
                        <a:cubicBezTo>
                          <a:pt x="10894" y="11517"/>
                          <a:pt x="11013" y="11816"/>
                          <a:pt x="11172" y="12273"/>
                        </a:cubicBezTo>
                        <a:cubicBezTo>
                          <a:pt x="10973" y="12233"/>
                          <a:pt x="10755" y="12194"/>
                          <a:pt x="10536" y="12114"/>
                        </a:cubicBezTo>
                        <a:cubicBezTo>
                          <a:pt x="10514" y="12106"/>
                          <a:pt x="10494" y="12102"/>
                          <a:pt x="10474" y="12102"/>
                        </a:cubicBezTo>
                        <a:cubicBezTo>
                          <a:pt x="10352" y="12102"/>
                          <a:pt x="10283" y="12252"/>
                          <a:pt x="10317" y="12373"/>
                        </a:cubicBezTo>
                        <a:cubicBezTo>
                          <a:pt x="10297" y="12373"/>
                          <a:pt x="10277" y="12353"/>
                          <a:pt x="10277" y="12333"/>
                        </a:cubicBezTo>
                        <a:cubicBezTo>
                          <a:pt x="10178" y="12267"/>
                          <a:pt x="10107" y="12228"/>
                          <a:pt x="10074" y="12228"/>
                        </a:cubicBezTo>
                        <a:cubicBezTo>
                          <a:pt x="10067" y="12228"/>
                          <a:pt x="10062" y="12230"/>
                          <a:pt x="10058" y="12233"/>
                        </a:cubicBezTo>
                        <a:cubicBezTo>
                          <a:pt x="10058" y="12233"/>
                          <a:pt x="10058" y="12233"/>
                          <a:pt x="10058" y="12253"/>
                        </a:cubicBezTo>
                        <a:cubicBezTo>
                          <a:pt x="10038" y="12412"/>
                          <a:pt x="10695" y="13407"/>
                          <a:pt x="11212" y="14879"/>
                        </a:cubicBezTo>
                        <a:cubicBezTo>
                          <a:pt x="11351" y="15237"/>
                          <a:pt x="11471" y="15615"/>
                          <a:pt x="11570" y="16013"/>
                        </a:cubicBezTo>
                        <a:lnTo>
                          <a:pt x="11451" y="16013"/>
                        </a:lnTo>
                        <a:cubicBezTo>
                          <a:pt x="11073" y="15416"/>
                          <a:pt x="10675" y="14959"/>
                          <a:pt x="10377" y="14660"/>
                        </a:cubicBezTo>
                        <a:cubicBezTo>
                          <a:pt x="10198" y="14481"/>
                          <a:pt x="10058" y="14342"/>
                          <a:pt x="9959" y="14262"/>
                        </a:cubicBezTo>
                        <a:cubicBezTo>
                          <a:pt x="9959" y="14262"/>
                          <a:pt x="9939" y="14262"/>
                          <a:pt x="9939" y="14243"/>
                        </a:cubicBezTo>
                        <a:cubicBezTo>
                          <a:pt x="9800" y="13865"/>
                          <a:pt x="9621" y="13467"/>
                          <a:pt x="9422" y="13089"/>
                        </a:cubicBezTo>
                        <a:cubicBezTo>
                          <a:pt x="9084" y="12452"/>
                          <a:pt x="8686" y="11836"/>
                          <a:pt x="8248" y="11239"/>
                        </a:cubicBezTo>
                        <a:cubicBezTo>
                          <a:pt x="8089" y="10881"/>
                          <a:pt x="7910" y="10562"/>
                          <a:pt x="7811" y="10165"/>
                        </a:cubicBezTo>
                        <a:cubicBezTo>
                          <a:pt x="7751" y="9807"/>
                          <a:pt x="7751" y="9429"/>
                          <a:pt x="7771" y="9051"/>
                        </a:cubicBezTo>
                        <a:cubicBezTo>
                          <a:pt x="7791" y="8394"/>
                          <a:pt x="7850" y="7758"/>
                          <a:pt x="7691" y="7101"/>
                        </a:cubicBezTo>
                        <a:cubicBezTo>
                          <a:pt x="7472" y="6126"/>
                          <a:pt x="6876" y="5271"/>
                          <a:pt x="6577" y="4336"/>
                        </a:cubicBezTo>
                        <a:cubicBezTo>
                          <a:pt x="6537" y="4058"/>
                          <a:pt x="6478" y="3799"/>
                          <a:pt x="6398" y="3520"/>
                        </a:cubicBezTo>
                        <a:cubicBezTo>
                          <a:pt x="6382" y="3450"/>
                          <a:pt x="6333" y="3419"/>
                          <a:pt x="6281" y="3419"/>
                        </a:cubicBezTo>
                        <a:cubicBezTo>
                          <a:pt x="6201" y="3419"/>
                          <a:pt x="6115" y="3491"/>
                          <a:pt x="6140" y="3600"/>
                        </a:cubicBezTo>
                        <a:cubicBezTo>
                          <a:pt x="6159" y="3779"/>
                          <a:pt x="6199" y="3958"/>
                          <a:pt x="6239" y="4137"/>
                        </a:cubicBezTo>
                        <a:cubicBezTo>
                          <a:pt x="6577" y="6047"/>
                          <a:pt x="6418" y="8096"/>
                          <a:pt x="7154" y="9906"/>
                        </a:cubicBezTo>
                        <a:cubicBezTo>
                          <a:pt x="6776" y="9488"/>
                          <a:pt x="6398" y="9090"/>
                          <a:pt x="6000" y="8712"/>
                        </a:cubicBezTo>
                        <a:cubicBezTo>
                          <a:pt x="4588" y="7340"/>
                          <a:pt x="3016" y="6146"/>
                          <a:pt x="1505" y="4853"/>
                        </a:cubicBezTo>
                        <a:cubicBezTo>
                          <a:pt x="1047" y="4475"/>
                          <a:pt x="589" y="4038"/>
                          <a:pt x="251" y="3560"/>
                        </a:cubicBezTo>
                        <a:cubicBezTo>
                          <a:pt x="218" y="3519"/>
                          <a:pt x="168" y="3498"/>
                          <a:pt x="122" y="3498"/>
                        </a:cubicBezTo>
                        <a:cubicBezTo>
                          <a:pt x="57" y="3498"/>
                          <a:pt x="1" y="3539"/>
                          <a:pt x="13" y="3620"/>
                        </a:cubicBezTo>
                        <a:cubicBezTo>
                          <a:pt x="112" y="5410"/>
                          <a:pt x="1146" y="6683"/>
                          <a:pt x="2599" y="7598"/>
                        </a:cubicBezTo>
                        <a:cubicBezTo>
                          <a:pt x="3872" y="8414"/>
                          <a:pt x="5264" y="8971"/>
                          <a:pt x="6517" y="9787"/>
                        </a:cubicBezTo>
                        <a:cubicBezTo>
                          <a:pt x="7174" y="10463"/>
                          <a:pt x="7751" y="11179"/>
                          <a:pt x="8288" y="11935"/>
                        </a:cubicBezTo>
                        <a:cubicBezTo>
                          <a:pt x="8825" y="12731"/>
                          <a:pt x="9302" y="13586"/>
                          <a:pt x="9641" y="14481"/>
                        </a:cubicBezTo>
                        <a:cubicBezTo>
                          <a:pt x="9840" y="14939"/>
                          <a:pt x="9979" y="15416"/>
                          <a:pt x="10098" y="15914"/>
                        </a:cubicBezTo>
                        <a:cubicBezTo>
                          <a:pt x="10038" y="15894"/>
                          <a:pt x="9979" y="15894"/>
                          <a:pt x="9939" y="15894"/>
                        </a:cubicBezTo>
                        <a:cubicBezTo>
                          <a:pt x="9780" y="15595"/>
                          <a:pt x="9601" y="15297"/>
                          <a:pt x="9442" y="15018"/>
                        </a:cubicBezTo>
                        <a:cubicBezTo>
                          <a:pt x="8507" y="13558"/>
                          <a:pt x="7649" y="12670"/>
                          <a:pt x="7557" y="12670"/>
                        </a:cubicBezTo>
                        <a:cubicBezTo>
                          <a:pt x="7555" y="12670"/>
                          <a:pt x="7553" y="12670"/>
                          <a:pt x="7552" y="12671"/>
                        </a:cubicBezTo>
                        <a:cubicBezTo>
                          <a:pt x="7552" y="12671"/>
                          <a:pt x="7552" y="12671"/>
                          <a:pt x="7552" y="12691"/>
                        </a:cubicBezTo>
                        <a:cubicBezTo>
                          <a:pt x="7273" y="12373"/>
                          <a:pt x="7035" y="12094"/>
                          <a:pt x="6796" y="11855"/>
                        </a:cubicBezTo>
                        <a:lnTo>
                          <a:pt x="6776" y="11855"/>
                        </a:lnTo>
                        <a:cubicBezTo>
                          <a:pt x="6716" y="11796"/>
                          <a:pt x="6657" y="11736"/>
                          <a:pt x="6597" y="11676"/>
                        </a:cubicBezTo>
                        <a:cubicBezTo>
                          <a:pt x="6597" y="11676"/>
                          <a:pt x="6597" y="11676"/>
                          <a:pt x="6597" y="11657"/>
                        </a:cubicBezTo>
                        <a:cubicBezTo>
                          <a:pt x="6498" y="11577"/>
                          <a:pt x="6418" y="11517"/>
                          <a:pt x="6338" y="11438"/>
                        </a:cubicBezTo>
                        <a:cubicBezTo>
                          <a:pt x="6259" y="11378"/>
                          <a:pt x="6179" y="11318"/>
                          <a:pt x="6120" y="11259"/>
                        </a:cubicBezTo>
                        <a:cubicBezTo>
                          <a:pt x="6100" y="11239"/>
                          <a:pt x="6080" y="11219"/>
                          <a:pt x="6060" y="11219"/>
                        </a:cubicBezTo>
                        <a:cubicBezTo>
                          <a:pt x="6040" y="11199"/>
                          <a:pt x="6040" y="11199"/>
                          <a:pt x="6020" y="11199"/>
                        </a:cubicBezTo>
                        <a:cubicBezTo>
                          <a:pt x="6000" y="11179"/>
                          <a:pt x="5980" y="11159"/>
                          <a:pt x="5960" y="11139"/>
                        </a:cubicBezTo>
                        <a:cubicBezTo>
                          <a:pt x="5901" y="11100"/>
                          <a:pt x="5841" y="11060"/>
                          <a:pt x="5801" y="11040"/>
                        </a:cubicBezTo>
                        <a:cubicBezTo>
                          <a:pt x="5781" y="11020"/>
                          <a:pt x="5762" y="11020"/>
                          <a:pt x="5742" y="11000"/>
                        </a:cubicBezTo>
                        <a:cubicBezTo>
                          <a:pt x="5742" y="11000"/>
                          <a:pt x="5722" y="10980"/>
                          <a:pt x="5722" y="10980"/>
                        </a:cubicBezTo>
                        <a:lnTo>
                          <a:pt x="5702" y="10980"/>
                        </a:lnTo>
                        <a:cubicBezTo>
                          <a:pt x="5682" y="10960"/>
                          <a:pt x="5682" y="10960"/>
                          <a:pt x="5662" y="10960"/>
                        </a:cubicBezTo>
                        <a:cubicBezTo>
                          <a:pt x="5642" y="10940"/>
                          <a:pt x="5622" y="10920"/>
                          <a:pt x="5602" y="10920"/>
                        </a:cubicBezTo>
                        <a:cubicBezTo>
                          <a:pt x="5583" y="10901"/>
                          <a:pt x="5563" y="10901"/>
                          <a:pt x="5543" y="10901"/>
                        </a:cubicBezTo>
                        <a:cubicBezTo>
                          <a:pt x="5523" y="10881"/>
                          <a:pt x="5503" y="10881"/>
                          <a:pt x="5503" y="10881"/>
                        </a:cubicBezTo>
                        <a:cubicBezTo>
                          <a:pt x="5483" y="10881"/>
                          <a:pt x="5483" y="10881"/>
                          <a:pt x="5483" y="10901"/>
                        </a:cubicBezTo>
                        <a:cubicBezTo>
                          <a:pt x="5443" y="10920"/>
                          <a:pt x="5463" y="11020"/>
                          <a:pt x="5503" y="11159"/>
                        </a:cubicBezTo>
                        <a:cubicBezTo>
                          <a:pt x="5523" y="11239"/>
                          <a:pt x="5563" y="11318"/>
                          <a:pt x="5602" y="11418"/>
                        </a:cubicBezTo>
                        <a:cubicBezTo>
                          <a:pt x="5642" y="11517"/>
                          <a:pt x="5702" y="11637"/>
                          <a:pt x="5742" y="11756"/>
                        </a:cubicBezTo>
                        <a:cubicBezTo>
                          <a:pt x="5960" y="12253"/>
                          <a:pt x="6259" y="12930"/>
                          <a:pt x="6557" y="13725"/>
                        </a:cubicBezTo>
                        <a:cubicBezTo>
                          <a:pt x="6697" y="14123"/>
                          <a:pt x="6836" y="14541"/>
                          <a:pt x="6975" y="14979"/>
                        </a:cubicBezTo>
                        <a:cubicBezTo>
                          <a:pt x="7114" y="15436"/>
                          <a:pt x="7234" y="15894"/>
                          <a:pt x="7353" y="16371"/>
                        </a:cubicBezTo>
                        <a:cubicBezTo>
                          <a:pt x="7373" y="16451"/>
                          <a:pt x="7393" y="16550"/>
                          <a:pt x="7393" y="16630"/>
                        </a:cubicBezTo>
                        <a:cubicBezTo>
                          <a:pt x="7373" y="16689"/>
                          <a:pt x="7353" y="16789"/>
                          <a:pt x="7333" y="16888"/>
                        </a:cubicBezTo>
                        <a:cubicBezTo>
                          <a:pt x="7273" y="17087"/>
                          <a:pt x="7214" y="17366"/>
                          <a:pt x="7154" y="17704"/>
                        </a:cubicBezTo>
                        <a:cubicBezTo>
                          <a:pt x="7094" y="17425"/>
                          <a:pt x="7015" y="17147"/>
                          <a:pt x="6915" y="16868"/>
                        </a:cubicBezTo>
                        <a:cubicBezTo>
                          <a:pt x="6657" y="16033"/>
                          <a:pt x="6279" y="15257"/>
                          <a:pt x="5901" y="14621"/>
                        </a:cubicBezTo>
                        <a:cubicBezTo>
                          <a:pt x="5523" y="13984"/>
                          <a:pt x="5125" y="13487"/>
                          <a:pt x="4827" y="13148"/>
                        </a:cubicBezTo>
                        <a:cubicBezTo>
                          <a:pt x="4545" y="12829"/>
                          <a:pt x="4352" y="12669"/>
                          <a:pt x="4298" y="12669"/>
                        </a:cubicBezTo>
                        <a:cubicBezTo>
                          <a:pt x="4294" y="12669"/>
                          <a:pt x="4292" y="12670"/>
                          <a:pt x="4289" y="12671"/>
                        </a:cubicBezTo>
                        <a:cubicBezTo>
                          <a:pt x="4289" y="12671"/>
                          <a:pt x="4289" y="12671"/>
                          <a:pt x="4289" y="12691"/>
                        </a:cubicBezTo>
                        <a:cubicBezTo>
                          <a:pt x="4250" y="12751"/>
                          <a:pt x="4329" y="13009"/>
                          <a:pt x="4469" y="13367"/>
                        </a:cubicBezTo>
                        <a:cubicBezTo>
                          <a:pt x="4628" y="13765"/>
                          <a:pt x="4827" y="14342"/>
                          <a:pt x="5026" y="14999"/>
                        </a:cubicBezTo>
                        <a:cubicBezTo>
                          <a:pt x="5205" y="15635"/>
                          <a:pt x="5403" y="16331"/>
                          <a:pt x="5543" y="17067"/>
                        </a:cubicBezTo>
                        <a:cubicBezTo>
                          <a:pt x="5105" y="16650"/>
                          <a:pt x="4707" y="16351"/>
                          <a:pt x="4389" y="16152"/>
                        </a:cubicBezTo>
                        <a:cubicBezTo>
                          <a:pt x="4230" y="16073"/>
                          <a:pt x="4110" y="15993"/>
                          <a:pt x="4011" y="15953"/>
                        </a:cubicBezTo>
                        <a:cubicBezTo>
                          <a:pt x="3941" y="15939"/>
                          <a:pt x="3890" y="15925"/>
                          <a:pt x="3867" y="15925"/>
                        </a:cubicBezTo>
                        <a:cubicBezTo>
                          <a:pt x="3857" y="15925"/>
                          <a:pt x="3852" y="15928"/>
                          <a:pt x="3852" y="15933"/>
                        </a:cubicBezTo>
                        <a:cubicBezTo>
                          <a:pt x="3852" y="15933"/>
                          <a:pt x="3832" y="15933"/>
                          <a:pt x="3832" y="15953"/>
                        </a:cubicBezTo>
                        <a:cubicBezTo>
                          <a:pt x="3832" y="15973"/>
                          <a:pt x="3852" y="16033"/>
                          <a:pt x="3892" y="16093"/>
                        </a:cubicBezTo>
                        <a:cubicBezTo>
                          <a:pt x="3931" y="16192"/>
                          <a:pt x="4011" y="16311"/>
                          <a:pt x="4091" y="16471"/>
                        </a:cubicBezTo>
                        <a:cubicBezTo>
                          <a:pt x="4289" y="16769"/>
                          <a:pt x="4548" y="17167"/>
                          <a:pt x="4787" y="17664"/>
                        </a:cubicBezTo>
                        <a:cubicBezTo>
                          <a:pt x="5045" y="18142"/>
                          <a:pt x="5284" y="18699"/>
                          <a:pt x="5463" y="19295"/>
                        </a:cubicBezTo>
                        <a:cubicBezTo>
                          <a:pt x="5563" y="19594"/>
                          <a:pt x="5642" y="19892"/>
                          <a:pt x="5722" y="20210"/>
                        </a:cubicBezTo>
                        <a:cubicBezTo>
                          <a:pt x="5781" y="20509"/>
                          <a:pt x="5841" y="20807"/>
                          <a:pt x="5901" y="21125"/>
                        </a:cubicBezTo>
                        <a:cubicBezTo>
                          <a:pt x="5941" y="21384"/>
                          <a:pt x="5980" y="21643"/>
                          <a:pt x="6020" y="21881"/>
                        </a:cubicBezTo>
                        <a:cubicBezTo>
                          <a:pt x="6020" y="22041"/>
                          <a:pt x="6020" y="22180"/>
                          <a:pt x="6000" y="22319"/>
                        </a:cubicBezTo>
                        <a:cubicBezTo>
                          <a:pt x="5980" y="22478"/>
                          <a:pt x="5980" y="22617"/>
                          <a:pt x="5960" y="22757"/>
                        </a:cubicBezTo>
                        <a:cubicBezTo>
                          <a:pt x="5960" y="22896"/>
                          <a:pt x="5960" y="23035"/>
                          <a:pt x="5941" y="23174"/>
                        </a:cubicBezTo>
                        <a:cubicBezTo>
                          <a:pt x="5921" y="23334"/>
                          <a:pt x="5921" y="23473"/>
                          <a:pt x="5921" y="23612"/>
                        </a:cubicBezTo>
                        <a:lnTo>
                          <a:pt x="53723" y="23612"/>
                        </a:lnTo>
                        <a:lnTo>
                          <a:pt x="53723" y="19594"/>
                        </a:lnTo>
                        <a:cubicBezTo>
                          <a:pt x="53683" y="19256"/>
                          <a:pt x="53663" y="18897"/>
                          <a:pt x="53643" y="18539"/>
                        </a:cubicBezTo>
                        <a:cubicBezTo>
                          <a:pt x="53643" y="18420"/>
                          <a:pt x="53643" y="18281"/>
                          <a:pt x="53623" y="18161"/>
                        </a:cubicBezTo>
                        <a:cubicBezTo>
                          <a:pt x="53623" y="18122"/>
                          <a:pt x="53623" y="18082"/>
                          <a:pt x="53623" y="18042"/>
                        </a:cubicBezTo>
                        <a:cubicBezTo>
                          <a:pt x="53623" y="18022"/>
                          <a:pt x="53623" y="17982"/>
                          <a:pt x="53623" y="17943"/>
                        </a:cubicBezTo>
                        <a:cubicBezTo>
                          <a:pt x="53663" y="17943"/>
                          <a:pt x="53683" y="17963"/>
                          <a:pt x="53723" y="17963"/>
                        </a:cubicBezTo>
                        <a:lnTo>
                          <a:pt x="53723" y="15754"/>
                        </a:lnTo>
                        <a:cubicBezTo>
                          <a:pt x="53703" y="15735"/>
                          <a:pt x="53663" y="15735"/>
                          <a:pt x="53643" y="15715"/>
                        </a:cubicBezTo>
                        <a:cubicBezTo>
                          <a:pt x="53663" y="15297"/>
                          <a:pt x="53683" y="14879"/>
                          <a:pt x="53703" y="14481"/>
                        </a:cubicBezTo>
                        <a:cubicBezTo>
                          <a:pt x="53703" y="14442"/>
                          <a:pt x="53703" y="14422"/>
                          <a:pt x="53723" y="14382"/>
                        </a:cubicBezTo>
                        <a:cubicBezTo>
                          <a:pt x="53723" y="14362"/>
                          <a:pt x="53723" y="14342"/>
                          <a:pt x="53723" y="14322"/>
                        </a:cubicBezTo>
                        <a:lnTo>
                          <a:pt x="53723" y="11438"/>
                        </a:lnTo>
                        <a:cubicBezTo>
                          <a:pt x="53623" y="11537"/>
                          <a:pt x="53484" y="11736"/>
                          <a:pt x="53325" y="11995"/>
                        </a:cubicBezTo>
                        <a:cubicBezTo>
                          <a:pt x="52529" y="11736"/>
                          <a:pt x="51714" y="11696"/>
                          <a:pt x="50898" y="11617"/>
                        </a:cubicBezTo>
                        <a:cubicBezTo>
                          <a:pt x="50898" y="11597"/>
                          <a:pt x="50878" y="11577"/>
                          <a:pt x="50858" y="11537"/>
                        </a:cubicBezTo>
                        <a:cubicBezTo>
                          <a:pt x="50858" y="11537"/>
                          <a:pt x="50858" y="11517"/>
                          <a:pt x="50858" y="11517"/>
                        </a:cubicBezTo>
                        <a:cubicBezTo>
                          <a:pt x="50818" y="11438"/>
                          <a:pt x="50779" y="11378"/>
                          <a:pt x="50739" y="11298"/>
                        </a:cubicBezTo>
                        <a:cubicBezTo>
                          <a:pt x="50739" y="11298"/>
                          <a:pt x="50719" y="11279"/>
                          <a:pt x="50719" y="11279"/>
                        </a:cubicBezTo>
                        <a:cubicBezTo>
                          <a:pt x="50659" y="11179"/>
                          <a:pt x="50600" y="11060"/>
                          <a:pt x="50560" y="10980"/>
                        </a:cubicBezTo>
                        <a:cubicBezTo>
                          <a:pt x="50540" y="10940"/>
                          <a:pt x="50520" y="10920"/>
                          <a:pt x="50500" y="10881"/>
                        </a:cubicBezTo>
                        <a:lnTo>
                          <a:pt x="50480" y="10881"/>
                        </a:lnTo>
                        <a:cubicBezTo>
                          <a:pt x="50480" y="10861"/>
                          <a:pt x="50480" y="10861"/>
                          <a:pt x="50460" y="10841"/>
                        </a:cubicBezTo>
                        <a:cubicBezTo>
                          <a:pt x="50440" y="10821"/>
                          <a:pt x="50421" y="10781"/>
                          <a:pt x="50401" y="10741"/>
                        </a:cubicBezTo>
                        <a:cubicBezTo>
                          <a:pt x="50381" y="10722"/>
                          <a:pt x="50361" y="10682"/>
                          <a:pt x="50341" y="10662"/>
                        </a:cubicBezTo>
                        <a:cubicBezTo>
                          <a:pt x="50341" y="10642"/>
                          <a:pt x="50321" y="10642"/>
                          <a:pt x="50321" y="10622"/>
                        </a:cubicBezTo>
                        <a:cubicBezTo>
                          <a:pt x="50301" y="10602"/>
                          <a:pt x="50281" y="10562"/>
                          <a:pt x="50261" y="10543"/>
                        </a:cubicBezTo>
                        <a:cubicBezTo>
                          <a:pt x="50261" y="10543"/>
                          <a:pt x="50242" y="10523"/>
                          <a:pt x="50242" y="10503"/>
                        </a:cubicBezTo>
                        <a:cubicBezTo>
                          <a:pt x="50222" y="10483"/>
                          <a:pt x="50202" y="10463"/>
                          <a:pt x="50182" y="10443"/>
                        </a:cubicBezTo>
                        <a:cubicBezTo>
                          <a:pt x="50182" y="10443"/>
                          <a:pt x="50162" y="10423"/>
                          <a:pt x="50142" y="10403"/>
                        </a:cubicBezTo>
                        <a:cubicBezTo>
                          <a:pt x="50142" y="10403"/>
                          <a:pt x="50142" y="10383"/>
                          <a:pt x="50122" y="10383"/>
                        </a:cubicBezTo>
                        <a:cubicBezTo>
                          <a:pt x="50122" y="10364"/>
                          <a:pt x="50122" y="10364"/>
                          <a:pt x="50102" y="10364"/>
                        </a:cubicBezTo>
                        <a:cubicBezTo>
                          <a:pt x="50102" y="10344"/>
                          <a:pt x="50082" y="10324"/>
                          <a:pt x="50082" y="10324"/>
                        </a:cubicBezTo>
                        <a:cubicBezTo>
                          <a:pt x="50063" y="10304"/>
                          <a:pt x="50063" y="10304"/>
                          <a:pt x="50063" y="10304"/>
                        </a:cubicBezTo>
                        <a:cubicBezTo>
                          <a:pt x="50043" y="10284"/>
                          <a:pt x="50043" y="10284"/>
                          <a:pt x="50043" y="10264"/>
                        </a:cubicBezTo>
                        <a:cubicBezTo>
                          <a:pt x="50023" y="10264"/>
                          <a:pt x="50003" y="10244"/>
                          <a:pt x="49983" y="10224"/>
                        </a:cubicBezTo>
                        <a:cubicBezTo>
                          <a:pt x="49983" y="10224"/>
                          <a:pt x="49983" y="10224"/>
                          <a:pt x="49963" y="10204"/>
                        </a:cubicBezTo>
                        <a:cubicBezTo>
                          <a:pt x="49963" y="10204"/>
                          <a:pt x="49943" y="10184"/>
                          <a:pt x="49943" y="10184"/>
                        </a:cubicBezTo>
                        <a:cubicBezTo>
                          <a:pt x="49923" y="10165"/>
                          <a:pt x="49923" y="10165"/>
                          <a:pt x="49923" y="10165"/>
                        </a:cubicBezTo>
                        <a:cubicBezTo>
                          <a:pt x="49903" y="10165"/>
                          <a:pt x="49903" y="10165"/>
                          <a:pt x="49903" y="10145"/>
                        </a:cubicBezTo>
                        <a:lnTo>
                          <a:pt x="49864" y="10145"/>
                        </a:lnTo>
                        <a:cubicBezTo>
                          <a:pt x="49824" y="10165"/>
                          <a:pt x="49804" y="10264"/>
                          <a:pt x="49824" y="10423"/>
                        </a:cubicBezTo>
                        <a:cubicBezTo>
                          <a:pt x="49824" y="10503"/>
                          <a:pt x="49824" y="10602"/>
                          <a:pt x="49844" y="10722"/>
                        </a:cubicBezTo>
                        <a:cubicBezTo>
                          <a:pt x="49864" y="10821"/>
                          <a:pt x="49864" y="10960"/>
                          <a:pt x="49883" y="11100"/>
                        </a:cubicBezTo>
                        <a:cubicBezTo>
                          <a:pt x="49903" y="11219"/>
                          <a:pt x="49923" y="11338"/>
                          <a:pt x="49923" y="11477"/>
                        </a:cubicBezTo>
                        <a:cubicBezTo>
                          <a:pt x="49764" y="11438"/>
                          <a:pt x="49585" y="11398"/>
                          <a:pt x="49406" y="11338"/>
                        </a:cubicBezTo>
                        <a:cubicBezTo>
                          <a:pt x="49385" y="11332"/>
                          <a:pt x="49364" y="11329"/>
                          <a:pt x="49345" y="11329"/>
                        </a:cubicBezTo>
                        <a:cubicBezTo>
                          <a:pt x="49188" y="11329"/>
                          <a:pt x="49121" y="11532"/>
                          <a:pt x="49227" y="11657"/>
                        </a:cubicBezTo>
                        <a:cubicBezTo>
                          <a:pt x="49486" y="11975"/>
                          <a:pt x="49744" y="12273"/>
                          <a:pt x="50023" y="12532"/>
                        </a:cubicBezTo>
                        <a:cubicBezTo>
                          <a:pt x="50043" y="12790"/>
                          <a:pt x="50063" y="13029"/>
                          <a:pt x="50063" y="13288"/>
                        </a:cubicBezTo>
                        <a:cubicBezTo>
                          <a:pt x="50082" y="13885"/>
                          <a:pt x="50082" y="14541"/>
                          <a:pt x="50043" y="15197"/>
                        </a:cubicBezTo>
                        <a:lnTo>
                          <a:pt x="49963" y="15197"/>
                        </a:lnTo>
                        <a:cubicBezTo>
                          <a:pt x="49883" y="14640"/>
                          <a:pt x="49764" y="14083"/>
                          <a:pt x="49645" y="13566"/>
                        </a:cubicBezTo>
                        <a:cubicBezTo>
                          <a:pt x="49506" y="13029"/>
                          <a:pt x="49327" y="12532"/>
                          <a:pt x="49147" y="12074"/>
                        </a:cubicBezTo>
                        <a:cubicBezTo>
                          <a:pt x="48770" y="11159"/>
                          <a:pt x="48332" y="10443"/>
                          <a:pt x="47994" y="9966"/>
                        </a:cubicBezTo>
                        <a:cubicBezTo>
                          <a:pt x="47894" y="9846"/>
                          <a:pt x="47815" y="9727"/>
                          <a:pt x="47735" y="9647"/>
                        </a:cubicBezTo>
                        <a:cubicBezTo>
                          <a:pt x="47675" y="9548"/>
                          <a:pt x="47596" y="9488"/>
                          <a:pt x="47556" y="9429"/>
                        </a:cubicBezTo>
                        <a:cubicBezTo>
                          <a:pt x="47452" y="9324"/>
                          <a:pt x="47393" y="9266"/>
                          <a:pt x="47367" y="9266"/>
                        </a:cubicBezTo>
                        <a:cubicBezTo>
                          <a:pt x="47363" y="9266"/>
                          <a:pt x="47360" y="9267"/>
                          <a:pt x="47357" y="9269"/>
                        </a:cubicBezTo>
                        <a:cubicBezTo>
                          <a:pt x="47337" y="9269"/>
                          <a:pt x="47337" y="9289"/>
                          <a:pt x="47337" y="9329"/>
                        </a:cubicBezTo>
                        <a:cubicBezTo>
                          <a:pt x="46780" y="8653"/>
                          <a:pt x="46223" y="8136"/>
                          <a:pt x="45766" y="7777"/>
                        </a:cubicBezTo>
                        <a:cubicBezTo>
                          <a:pt x="45507" y="7559"/>
                          <a:pt x="45268" y="7419"/>
                          <a:pt x="45109" y="7320"/>
                        </a:cubicBezTo>
                        <a:cubicBezTo>
                          <a:pt x="44950" y="7220"/>
                          <a:pt x="44851" y="7181"/>
                          <a:pt x="44831" y="7181"/>
                        </a:cubicBezTo>
                        <a:cubicBezTo>
                          <a:pt x="44831" y="7201"/>
                          <a:pt x="44831" y="7201"/>
                          <a:pt x="44831" y="7220"/>
                        </a:cubicBezTo>
                        <a:cubicBezTo>
                          <a:pt x="44831" y="7260"/>
                          <a:pt x="44890" y="7340"/>
                          <a:pt x="44990" y="7459"/>
                        </a:cubicBezTo>
                        <a:cubicBezTo>
                          <a:pt x="45089" y="7598"/>
                          <a:pt x="45268" y="7817"/>
                          <a:pt x="45467" y="8076"/>
                        </a:cubicBezTo>
                        <a:cubicBezTo>
                          <a:pt x="45885" y="8613"/>
                          <a:pt x="46442" y="9369"/>
                          <a:pt x="46919" y="10344"/>
                        </a:cubicBezTo>
                        <a:cubicBezTo>
                          <a:pt x="47059" y="10582"/>
                          <a:pt x="47158" y="10841"/>
                          <a:pt x="47278" y="11100"/>
                        </a:cubicBezTo>
                        <a:cubicBezTo>
                          <a:pt x="47317" y="11239"/>
                          <a:pt x="47377" y="11358"/>
                          <a:pt x="47417" y="11497"/>
                        </a:cubicBezTo>
                        <a:cubicBezTo>
                          <a:pt x="47457" y="11577"/>
                          <a:pt x="47476" y="11637"/>
                          <a:pt x="47496" y="11716"/>
                        </a:cubicBezTo>
                        <a:cubicBezTo>
                          <a:pt x="47516" y="11776"/>
                          <a:pt x="47536" y="11855"/>
                          <a:pt x="47576" y="11915"/>
                        </a:cubicBezTo>
                        <a:cubicBezTo>
                          <a:pt x="47755" y="12492"/>
                          <a:pt x="47894" y="13089"/>
                          <a:pt x="48014" y="13705"/>
                        </a:cubicBezTo>
                        <a:cubicBezTo>
                          <a:pt x="48053" y="13944"/>
                          <a:pt x="48093" y="14203"/>
                          <a:pt x="48113" y="14461"/>
                        </a:cubicBezTo>
                        <a:cubicBezTo>
                          <a:pt x="48093" y="14402"/>
                          <a:pt x="48053" y="14322"/>
                          <a:pt x="48014" y="14262"/>
                        </a:cubicBezTo>
                        <a:cubicBezTo>
                          <a:pt x="47636" y="13546"/>
                          <a:pt x="47218" y="12989"/>
                          <a:pt x="46900" y="12611"/>
                        </a:cubicBezTo>
                        <a:cubicBezTo>
                          <a:pt x="46820" y="12512"/>
                          <a:pt x="46740" y="12432"/>
                          <a:pt x="46681" y="12373"/>
                        </a:cubicBezTo>
                        <a:cubicBezTo>
                          <a:pt x="46601" y="12293"/>
                          <a:pt x="46542" y="12233"/>
                          <a:pt x="46502" y="12194"/>
                        </a:cubicBezTo>
                        <a:cubicBezTo>
                          <a:pt x="46415" y="12125"/>
                          <a:pt x="46344" y="12070"/>
                          <a:pt x="46327" y="12070"/>
                        </a:cubicBezTo>
                        <a:cubicBezTo>
                          <a:pt x="46324" y="12070"/>
                          <a:pt x="46323" y="12072"/>
                          <a:pt x="46323" y="12074"/>
                        </a:cubicBezTo>
                        <a:cubicBezTo>
                          <a:pt x="46303" y="12074"/>
                          <a:pt x="46303" y="12094"/>
                          <a:pt x="46303" y="12094"/>
                        </a:cubicBezTo>
                        <a:cubicBezTo>
                          <a:pt x="46263" y="12253"/>
                          <a:pt x="46740" y="13228"/>
                          <a:pt x="47138" y="14621"/>
                        </a:cubicBezTo>
                        <a:cubicBezTo>
                          <a:pt x="47178" y="14720"/>
                          <a:pt x="47198" y="14819"/>
                          <a:pt x="47218" y="14899"/>
                        </a:cubicBezTo>
                        <a:cubicBezTo>
                          <a:pt x="47238" y="14999"/>
                          <a:pt x="47278" y="15098"/>
                          <a:pt x="47297" y="15197"/>
                        </a:cubicBezTo>
                        <a:cubicBezTo>
                          <a:pt x="47337" y="15396"/>
                          <a:pt x="47397" y="15595"/>
                          <a:pt x="47437" y="15794"/>
                        </a:cubicBezTo>
                        <a:cubicBezTo>
                          <a:pt x="47476" y="16013"/>
                          <a:pt x="47516" y="16212"/>
                          <a:pt x="47556" y="16431"/>
                        </a:cubicBezTo>
                        <a:cubicBezTo>
                          <a:pt x="47576" y="16650"/>
                          <a:pt x="47616" y="16849"/>
                          <a:pt x="47636" y="17067"/>
                        </a:cubicBezTo>
                        <a:cubicBezTo>
                          <a:pt x="47755" y="17943"/>
                          <a:pt x="47795" y="18858"/>
                          <a:pt x="47815" y="19713"/>
                        </a:cubicBezTo>
                        <a:cubicBezTo>
                          <a:pt x="47815" y="19952"/>
                          <a:pt x="47815" y="20191"/>
                          <a:pt x="47815" y="20409"/>
                        </a:cubicBezTo>
                        <a:lnTo>
                          <a:pt x="47815" y="20429"/>
                        </a:lnTo>
                        <a:cubicBezTo>
                          <a:pt x="47795" y="20509"/>
                          <a:pt x="47795" y="20588"/>
                          <a:pt x="47795" y="20668"/>
                        </a:cubicBezTo>
                        <a:lnTo>
                          <a:pt x="47457" y="20628"/>
                        </a:lnTo>
                        <a:cubicBezTo>
                          <a:pt x="47457" y="20429"/>
                          <a:pt x="47437" y="20210"/>
                          <a:pt x="47417" y="19992"/>
                        </a:cubicBezTo>
                        <a:cubicBezTo>
                          <a:pt x="47337" y="18957"/>
                          <a:pt x="47138" y="17863"/>
                          <a:pt x="46840" y="16829"/>
                        </a:cubicBezTo>
                        <a:cubicBezTo>
                          <a:pt x="46561" y="15794"/>
                          <a:pt x="46164" y="14819"/>
                          <a:pt x="45746" y="14004"/>
                        </a:cubicBezTo>
                        <a:cubicBezTo>
                          <a:pt x="45567" y="13666"/>
                          <a:pt x="45388" y="13347"/>
                          <a:pt x="45209" y="13049"/>
                        </a:cubicBezTo>
                        <a:cubicBezTo>
                          <a:pt x="45428" y="12174"/>
                          <a:pt x="45388" y="11219"/>
                          <a:pt x="45587" y="10344"/>
                        </a:cubicBezTo>
                        <a:cubicBezTo>
                          <a:pt x="45686" y="10085"/>
                          <a:pt x="45766" y="9826"/>
                          <a:pt x="45845" y="9548"/>
                        </a:cubicBezTo>
                        <a:cubicBezTo>
                          <a:pt x="45879" y="9445"/>
                          <a:pt x="45809" y="9389"/>
                          <a:pt x="45728" y="9389"/>
                        </a:cubicBezTo>
                        <a:cubicBezTo>
                          <a:pt x="45668" y="9389"/>
                          <a:pt x="45601" y="9420"/>
                          <a:pt x="45567" y="9488"/>
                        </a:cubicBezTo>
                        <a:cubicBezTo>
                          <a:pt x="45507" y="9647"/>
                          <a:pt x="45447" y="9826"/>
                          <a:pt x="45408" y="9986"/>
                        </a:cubicBezTo>
                        <a:cubicBezTo>
                          <a:pt x="45149" y="10682"/>
                          <a:pt x="44811" y="11358"/>
                          <a:pt x="44473" y="12034"/>
                        </a:cubicBezTo>
                        <a:cubicBezTo>
                          <a:pt x="44433" y="11955"/>
                          <a:pt x="44373" y="11895"/>
                          <a:pt x="44314" y="11836"/>
                        </a:cubicBezTo>
                        <a:cubicBezTo>
                          <a:pt x="44254" y="11756"/>
                          <a:pt x="44194" y="11676"/>
                          <a:pt x="44135" y="11637"/>
                        </a:cubicBezTo>
                        <a:cubicBezTo>
                          <a:pt x="44035" y="11517"/>
                          <a:pt x="43955" y="11477"/>
                          <a:pt x="43936" y="11477"/>
                        </a:cubicBezTo>
                        <a:cubicBezTo>
                          <a:pt x="43876" y="11517"/>
                          <a:pt x="44035" y="11895"/>
                          <a:pt x="44254" y="12512"/>
                        </a:cubicBezTo>
                        <a:cubicBezTo>
                          <a:pt x="44174" y="12691"/>
                          <a:pt x="44075" y="12870"/>
                          <a:pt x="43995" y="13049"/>
                        </a:cubicBezTo>
                        <a:cubicBezTo>
                          <a:pt x="43896" y="12950"/>
                          <a:pt x="43816" y="12850"/>
                          <a:pt x="43717" y="12751"/>
                        </a:cubicBezTo>
                        <a:cubicBezTo>
                          <a:pt x="43637" y="12671"/>
                          <a:pt x="43538" y="12572"/>
                          <a:pt x="43458" y="12512"/>
                        </a:cubicBezTo>
                        <a:cubicBezTo>
                          <a:pt x="43379" y="12432"/>
                          <a:pt x="43319" y="12393"/>
                          <a:pt x="43259" y="12333"/>
                        </a:cubicBezTo>
                        <a:cubicBezTo>
                          <a:pt x="43160" y="12267"/>
                          <a:pt x="43102" y="12228"/>
                          <a:pt x="43074" y="12228"/>
                        </a:cubicBezTo>
                        <a:cubicBezTo>
                          <a:pt x="43068" y="12228"/>
                          <a:pt x="43064" y="12230"/>
                          <a:pt x="43060" y="12233"/>
                        </a:cubicBezTo>
                        <a:cubicBezTo>
                          <a:pt x="43060" y="12233"/>
                          <a:pt x="43040" y="12233"/>
                          <a:pt x="43040" y="12253"/>
                        </a:cubicBezTo>
                        <a:cubicBezTo>
                          <a:pt x="43021" y="12353"/>
                          <a:pt x="43339" y="12890"/>
                          <a:pt x="43717" y="13705"/>
                        </a:cubicBezTo>
                        <a:cubicBezTo>
                          <a:pt x="43597" y="14024"/>
                          <a:pt x="43478" y="14362"/>
                          <a:pt x="43398" y="14680"/>
                        </a:cubicBezTo>
                        <a:cubicBezTo>
                          <a:pt x="43379" y="14680"/>
                          <a:pt x="43379" y="14660"/>
                          <a:pt x="43359" y="14660"/>
                        </a:cubicBezTo>
                        <a:cubicBezTo>
                          <a:pt x="43219" y="14501"/>
                          <a:pt x="43080" y="14382"/>
                          <a:pt x="42981" y="14302"/>
                        </a:cubicBezTo>
                        <a:cubicBezTo>
                          <a:pt x="42941" y="14143"/>
                          <a:pt x="42901" y="13984"/>
                          <a:pt x="42861" y="13825"/>
                        </a:cubicBezTo>
                        <a:cubicBezTo>
                          <a:pt x="42344" y="11895"/>
                          <a:pt x="41588" y="10085"/>
                          <a:pt x="40952" y="8215"/>
                        </a:cubicBezTo>
                        <a:cubicBezTo>
                          <a:pt x="40753" y="7658"/>
                          <a:pt x="40594" y="7041"/>
                          <a:pt x="40534" y="6445"/>
                        </a:cubicBezTo>
                        <a:cubicBezTo>
                          <a:pt x="40534" y="6381"/>
                          <a:pt x="40460" y="6325"/>
                          <a:pt x="40391" y="6325"/>
                        </a:cubicBezTo>
                        <a:cubicBezTo>
                          <a:pt x="40353" y="6325"/>
                          <a:pt x="40317" y="6342"/>
                          <a:pt x="40295" y="6385"/>
                        </a:cubicBezTo>
                        <a:cubicBezTo>
                          <a:pt x="39480" y="7976"/>
                          <a:pt x="39718" y="9588"/>
                          <a:pt x="40494" y="11119"/>
                        </a:cubicBezTo>
                        <a:cubicBezTo>
                          <a:pt x="41171" y="12472"/>
                          <a:pt x="42086" y="13666"/>
                          <a:pt x="42762" y="14999"/>
                        </a:cubicBezTo>
                        <a:cubicBezTo>
                          <a:pt x="42841" y="15317"/>
                          <a:pt x="42901" y="15635"/>
                          <a:pt x="42961" y="15953"/>
                        </a:cubicBezTo>
                        <a:cubicBezTo>
                          <a:pt x="42782" y="15635"/>
                          <a:pt x="42603" y="15317"/>
                          <a:pt x="42424" y="15018"/>
                        </a:cubicBezTo>
                        <a:cubicBezTo>
                          <a:pt x="41827" y="14044"/>
                          <a:pt x="41230" y="13347"/>
                          <a:pt x="40872" y="12969"/>
                        </a:cubicBezTo>
                        <a:cubicBezTo>
                          <a:pt x="40991" y="12711"/>
                          <a:pt x="41051" y="12532"/>
                          <a:pt x="41031" y="12512"/>
                        </a:cubicBezTo>
                        <a:lnTo>
                          <a:pt x="40991" y="12512"/>
                        </a:lnTo>
                        <a:cubicBezTo>
                          <a:pt x="40952" y="12512"/>
                          <a:pt x="40832" y="12591"/>
                          <a:pt x="40653" y="12751"/>
                        </a:cubicBezTo>
                        <a:cubicBezTo>
                          <a:pt x="40604" y="12702"/>
                          <a:pt x="40569" y="12666"/>
                          <a:pt x="40546" y="12666"/>
                        </a:cubicBezTo>
                        <a:cubicBezTo>
                          <a:pt x="40542" y="12666"/>
                          <a:pt x="40537" y="12668"/>
                          <a:pt x="40534" y="12671"/>
                        </a:cubicBezTo>
                        <a:cubicBezTo>
                          <a:pt x="40534" y="12671"/>
                          <a:pt x="40534" y="12671"/>
                          <a:pt x="40534" y="12691"/>
                        </a:cubicBezTo>
                        <a:cubicBezTo>
                          <a:pt x="40275" y="12373"/>
                          <a:pt x="40017" y="12094"/>
                          <a:pt x="39778" y="11855"/>
                        </a:cubicBezTo>
                        <a:cubicBezTo>
                          <a:pt x="39718" y="11796"/>
                          <a:pt x="39659" y="11736"/>
                          <a:pt x="39599" y="11676"/>
                        </a:cubicBezTo>
                        <a:cubicBezTo>
                          <a:pt x="39599" y="11676"/>
                          <a:pt x="39579" y="11676"/>
                          <a:pt x="39579" y="11657"/>
                        </a:cubicBezTo>
                        <a:cubicBezTo>
                          <a:pt x="39500" y="11577"/>
                          <a:pt x="39420" y="11517"/>
                          <a:pt x="39340" y="11438"/>
                        </a:cubicBezTo>
                        <a:cubicBezTo>
                          <a:pt x="39241" y="11378"/>
                          <a:pt x="39181" y="11318"/>
                          <a:pt x="39102" y="11259"/>
                        </a:cubicBezTo>
                        <a:cubicBezTo>
                          <a:pt x="39082" y="11239"/>
                          <a:pt x="39062" y="11219"/>
                          <a:pt x="39042" y="11219"/>
                        </a:cubicBezTo>
                        <a:cubicBezTo>
                          <a:pt x="39042" y="11199"/>
                          <a:pt x="39022" y="11199"/>
                          <a:pt x="39022" y="11199"/>
                        </a:cubicBezTo>
                        <a:cubicBezTo>
                          <a:pt x="39002" y="11179"/>
                          <a:pt x="38962" y="11159"/>
                          <a:pt x="38943" y="11139"/>
                        </a:cubicBezTo>
                        <a:cubicBezTo>
                          <a:pt x="38883" y="11100"/>
                          <a:pt x="38843" y="11060"/>
                          <a:pt x="38803" y="11040"/>
                        </a:cubicBezTo>
                        <a:cubicBezTo>
                          <a:pt x="38783" y="11020"/>
                          <a:pt x="38763" y="11020"/>
                          <a:pt x="38744" y="11000"/>
                        </a:cubicBezTo>
                        <a:cubicBezTo>
                          <a:pt x="38724" y="11000"/>
                          <a:pt x="38724" y="10980"/>
                          <a:pt x="38704" y="10980"/>
                        </a:cubicBezTo>
                        <a:lnTo>
                          <a:pt x="38684" y="10980"/>
                        </a:lnTo>
                        <a:cubicBezTo>
                          <a:pt x="38684" y="10960"/>
                          <a:pt x="38664" y="10960"/>
                          <a:pt x="38644" y="10960"/>
                        </a:cubicBezTo>
                        <a:cubicBezTo>
                          <a:pt x="38624" y="10940"/>
                          <a:pt x="38604" y="10920"/>
                          <a:pt x="38604" y="10920"/>
                        </a:cubicBezTo>
                        <a:lnTo>
                          <a:pt x="38584" y="10920"/>
                        </a:lnTo>
                        <a:cubicBezTo>
                          <a:pt x="38565" y="10901"/>
                          <a:pt x="38545" y="10901"/>
                          <a:pt x="38525" y="10901"/>
                        </a:cubicBezTo>
                        <a:cubicBezTo>
                          <a:pt x="38505" y="10881"/>
                          <a:pt x="38505" y="10881"/>
                          <a:pt x="38485" y="10881"/>
                        </a:cubicBezTo>
                        <a:cubicBezTo>
                          <a:pt x="38485" y="10881"/>
                          <a:pt x="38465" y="10881"/>
                          <a:pt x="38465" y="10901"/>
                        </a:cubicBezTo>
                        <a:cubicBezTo>
                          <a:pt x="38425" y="10920"/>
                          <a:pt x="38445" y="11020"/>
                          <a:pt x="38485" y="11159"/>
                        </a:cubicBezTo>
                        <a:cubicBezTo>
                          <a:pt x="38525" y="11239"/>
                          <a:pt x="38545" y="11318"/>
                          <a:pt x="38604" y="11418"/>
                        </a:cubicBezTo>
                        <a:cubicBezTo>
                          <a:pt x="38644" y="11517"/>
                          <a:pt x="38684" y="11637"/>
                          <a:pt x="38744" y="11756"/>
                        </a:cubicBezTo>
                        <a:cubicBezTo>
                          <a:pt x="38962" y="12253"/>
                          <a:pt x="39261" y="12930"/>
                          <a:pt x="39539" y="13725"/>
                        </a:cubicBezTo>
                        <a:cubicBezTo>
                          <a:pt x="39559" y="13765"/>
                          <a:pt x="39579" y="13805"/>
                          <a:pt x="39599" y="13865"/>
                        </a:cubicBezTo>
                        <a:cubicBezTo>
                          <a:pt x="39579" y="13865"/>
                          <a:pt x="39579" y="13885"/>
                          <a:pt x="39559" y="13885"/>
                        </a:cubicBezTo>
                        <a:cubicBezTo>
                          <a:pt x="39460" y="14024"/>
                          <a:pt x="39360" y="14163"/>
                          <a:pt x="39241" y="14322"/>
                        </a:cubicBezTo>
                        <a:cubicBezTo>
                          <a:pt x="39181" y="14382"/>
                          <a:pt x="39122" y="14461"/>
                          <a:pt x="39082" y="14541"/>
                        </a:cubicBezTo>
                        <a:cubicBezTo>
                          <a:pt x="39022" y="14601"/>
                          <a:pt x="38982" y="14660"/>
                          <a:pt x="38943" y="14720"/>
                        </a:cubicBezTo>
                        <a:cubicBezTo>
                          <a:pt x="38923" y="14700"/>
                          <a:pt x="38903" y="14660"/>
                          <a:pt x="38883" y="14621"/>
                        </a:cubicBezTo>
                        <a:cubicBezTo>
                          <a:pt x="38684" y="14282"/>
                          <a:pt x="38485" y="13964"/>
                          <a:pt x="38286" y="13705"/>
                        </a:cubicBezTo>
                        <a:cubicBezTo>
                          <a:pt x="38306" y="13626"/>
                          <a:pt x="38326" y="13546"/>
                          <a:pt x="38346" y="13487"/>
                        </a:cubicBezTo>
                        <a:cubicBezTo>
                          <a:pt x="38366" y="13347"/>
                          <a:pt x="38366" y="13268"/>
                          <a:pt x="38346" y="13268"/>
                        </a:cubicBezTo>
                        <a:lnTo>
                          <a:pt x="38326" y="13268"/>
                        </a:lnTo>
                        <a:cubicBezTo>
                          <a:pt x="38306" y="13268"/>
                          <a:pt x="38246" y="13328"/>
                          <a:pt x="38167" y="13407"/>
                        </a:cubicBezTo>
                        <a:cubicBezTo>
                          <a:pt x="38147" y="13427"/>
                          <a:pt x="38127" y="13467"/>
                          <a:pt x="38107" y="13487"/>
                        </a:cubicBezTo>
                        <a:cubicBezTo>
                          <a:pt x="38008" y="13367"/>
                          <a:pt x="37908" y="13248"/>
                          <a:pt x="37829" y="13148"/>
                        </a:cubicBezTo>
                        <a:cubicBezTo>
                          <a:pt x="37528" y="12829"/>
                          <a:pt x="37334" y="12669"/>
                          <a:pt x="37280" y="12669"/>
                        </a:cubicBezTo>
                        <a:cubicBezTo>
                          <a:pt x="37276" y="12669"/>
                          <a:pt x="37274" y="12670"/>
                          <a:pt x="37272" y="12671"/>
                        </a:cubicBezTo>
                        <a:cubicBezTo>
                          <a:pt x="37272" y="12671"/>
                          <a:pt x="37272" y="12671"/>
                          <a:pt x="37272" y="12691"/>
                        </a:cubicBezTo>
                        <a:cubicBezTo>
                          <a:pt x="37252" y="12751"/>
                          <a:pt x="37311" y="13009"/>
                          <a:pt x="37470" y="13367"/>
                        </a:cubicBezTo>
                        <a:cubicBezTo>
                          <a:pt x="37530" y="13566"/>
                          <a:pt x="37610" y="13785"/>
                          <a:pt x="37709" y="14064"/>
                        </a:cubicBezTo>
                        <a:cubicBezTo>
                          <a:pt x="37431" y="14481"/>
                          <a:pt x="37093" y="15078"/>
                          <a:pt x="36774" y="15794"/>
                        </a:cubicBezTo>
                        <a:cubicBezTo>
                          <a:pt x="36675" y="15973"/>
                          <a:pt x="36595" y="16192"/>
                          <a:pt x="36496" y="16411"/>
                        </a:cubicBezTo>
                        <a:cubicBezTo>
                          <a:pt x="36456" y="16510"/>
                          <a:pt x="36416" y="16630"/>
                          <a:pt x="36376" y="16729"/>
                        </a:cubicBezTo>
                        <a:cubicBezTo>
                          <a:pt x="36337" y="16849"/>
                          <a:pt x="36297" y="16968"/>
                          <a:pt x="36257" y="17087"/>
                        </a:cubicBezTo>
                        <a:cubicBezTo>
                          <a:pt x="36078" y="17545"/>
                          <a:pt x="35939" y="18042"/>
                          <a:pt x="35819" y="18539"/>
                        </a:cubicBezTo>
                        <a:cubicBezTo>
                          <a:pt x="35760" y="18798"/>
                          <a:pt x="35720" y="19057"/>
                          <a:pt x="35680" y="19315"/>
                        </a:cubicBezTo>
                        <a:cubicBezTo>
                          <a:pt x="35640" y="19594"/>
                          <a:pt x="35601" y="19852"/>
                          <a:pt x="35581" y="20111"/>
                        </a:cubicBezTo>
                        <a:cubicBezTo>
                          <a:pt x="35561" y="20171"/>
                          <a:pt x="35561" y="20250"/>
                          <a:pt x="35561" y="20310"/>
                        </a:cubicBezTo>
                        <a:lnTo>
                          <a:pt x="35123" y="20628"/>
                        </a:lnTo>
                        <a:cubicBezTo>
                          <a:pt x="35143" y="20310"/>
                          <a:pt x="35183" y="19992"/>
                          <a:pt x="35223" y="19673"/>
                        </a:cubicBezTo>
                        <a:cubicBezTo>
                          <a:pt x="35242" y="19474"/>
                          <a:pt x="35282" y="19275"/>
                          <a:pt x="35302" y="19077"/>
                        </a:cubicBezTo>
                        <a:cubicBezTo>
                          <a:pt x="35322" y="18878"/>
                          <a:pt x="35362" y="18699"/>
                          <a:pt x="35402" y="18500"/>
                        </a:cubicBezTo>
                        <a:cubicBezTo>
                          <a:pt x="35422" y="18400"/>
                          <a:pt x="35422" y="18301"/>
                          <a:pt x="35441" y="18221"/>
                        </a:cubicBezTo>
                        <a:cubicBezTo>
                          <a:pt x="35461" y="18122"/>
                          <a:pt x="35481" y="18042"/>
                          <a:pt x="35501" y="17943"/>
                        </a:cubicBezTo>
                        <a:cubicBezTo>
                          <a:pt x="35541" y="17764"/>
                          <a:pt x="35581" y="17585"/>
                          <a:pt x="35620" y="17406"/>
                        </a:cubicBezTo>
                        <a:cubicBezTo>
                          <a:pt x="35660" y="17246"/>
                          <a:pt x="35720" y="17087"/>
                          <a:pt x="35760" y="16928"/>
                        </a:cubicBezTo>
                        <a:cubicBezTo>
                          <a:pt x="35780" y="16849"/>
                          <a:pt x="35799" y="16769"/>
                          <a:pt x="35819" y="16689"/>
                        </a:cubicBezTo>
                        <a:cubicBezTo>
                          <a:pt x="35839" y="16610"/>
                          <a:pt x="35859" y="16550"/>
                          <a:pt x="35879" y="16471"/>
                        </a:cubicBezTo>
                        <a:cubicBezTo>
                          <a:pt x="35919" y="16331"/>
                          <a:pt x="35959" y="16192"/>
                          <a:pt x="35998" y="16073"/>
                        </a:cubicBezTo>
                        <a:cubicBezTo>
                          <a:pt x="36018" y="16013"/>
                          <a:pt x="36038" y="15953"/>
                          <a:pt x="36058" y="15894"/>
                        </a:cubicBezTo>
                        <a:cubicBezTo>
                          <a:pt x="36078" y="15834"/>
                          <a:pt x="36098" y="15794"/>
                          <a:pt x="36118" y="15735"/>
                        </a:cubicBezTo>
                        <a:cubicBezTo>
                          <a:pt x="36257" y="15317"/>
                          <a:pt x="36317" y="15058"/>
                          <a:pt x="36277" y="15038"/>
                        </a:cubicBezTo>
                        <a:lnTo>
                          <a:pt x="36257" y="15038"/>
                        </a:lnTo>
                        <a:cubicBezTo>
                          <a:pt x="36197" y="15038"/>
                          <a:pt x="35998" y="15217"/>
                          <a:pt x="35740" y="15536"/>
                        </a:cubicBezTo>
                        <a:cubicBezTo>
                          <a:pt x="35700" y="15575"/>
                          <a:pt x="35660" y="15615"/>
                          <a:pt x="35620" y="15675"/>
                        </a:cubicBezTo>
                        <a:cubicBezTo>
                          <a:pt x="35581" y="15715"/>
                          <a:pt x="35561" y="15774"/>
                          <a:pt x="35521" y="15834"/>
                        </a:cubicBezTo>
                        <a:cubicBezTo>
                          <a:pt x="35441" y="15933"/>
                          <a:pt x="35342" y="16053"/>
                          <a:pt x="35262" y="16192"/>
                        </a:cubicBezTo>
                        <a:cubicBezTo>
                          <a:pt x="35242" y="16212"/>
                          <a:pt x="35223" y="16232"/>
                          <a:pt x="35203" y="16272"/>
                        </a:cubicBezTo>
                        <a:cubicBezTo>
                          <a:pt x="35242" y="16053"/>
                          <a:pt x="35282" y="15854"/>
                          <a:pt x="35342" y="15635"/>
                        </a:cubicBezTo>
                        <a:cubicBezTo>
                          <a:pt x="35422" y="15217"/>
                          <a:pt x="35541" y="14819"/>
                          <a:pt x="35660" y="14461"/>
                        </a:cubicBezTo>
                        <a:cubicBezTo>
                          <a:pt x="36138" y="12969"/>
                          <a:pt x="36794" y="11995"/>
                          <a:pt x="36734" y="11935"/>
                        </a:cubicBezTo>
                        <a:cubicBezTo>
                          <a:pt x="36715" y="11915"/>
                          <a:pt x="36715" y="11915"/>
                          <a:pt x="36715" y="11915"/>
                        </a:cubicBezTo>
                        <a:cubicBezTo>
                          <a:pt x="36675" y="11935"/>
                          <a:pt x="36615" y="11955"/>
                          <a:pt x="36516" y="12015"/>
                        </a:cubicBezTo>
                        <a:cubicBezTo>
                          <a:pt x="36456" y="12054"/>
                          <a:pt x="36396" y="12114"/>
                          <a:pt x="36317" y="12174"/>
                        </a:cubicBezTo>
                        <a:cubicBezTo>
                          <a:pt x="36237" y="12233"/>
                          <a:pt x="36158" y="12313"/>
                          <a:pt x="36058" y="12412"/>
                        </a:cubicBezTo>
                        <a:cubicBezTo>
                          <a:pt x="35700" y="12771"/>
                          <a:pt x="35223" y="13328"/>
                          <a:pt x="34805" y="14064"/>
                        </a:cubicBezTo>
                        <a:cubicBezTo>
                          <a:pt x="34586" y="14422"/>
                          <a:pt x="34367" y="14839"/>
                          <a:pt x="34188" y="15277"/>
                        </a:cubicBezTo>
                        <a:cubicBezTo>
                          <a:pt x="34109" y="15496"/>
                          <a:pt x="34029" y="15715"/>
                          <a:pt x="33949" y="15953"/>
                        </a:cubicBezTo>
                        <a:cubicBezTo>
                          <a:pt x="33870" y="16192"/>
                          <a:pt x="33790" y="16431"/>
                          <a:pt x="33731" y="16669"/>
                        </a:cubicBezTo>
                        <a:cubicBezTo>
                          <a:pt x="33611" y="17167"/>
                          <a:pt x="33512" y="17664"/>
                          <a:pt x="33452" y="18181"/>
                        </a:cubicBezTo>
                        <a:cubicBezTo>
                          <a:pt x="33412" y="18679"/>
                          <a:pt x="33373" y="19176"/>
                          <a:pt x="33392" y="19653"/>
                        </a:cubicBezTo>
                        <a:cubicBezTo>
                          <a:pt x="33392" y="20031"/>
                          <a:pt x="33412" y="20389"/>
                          <a:pt x="33452" y="20748"/>
                        </a:cubicBezTo>
                        <a:lnTo>
                          <a:pt x="33333" y="20728"/>
                        </a:lnTo>
                        <a:cubicBezTo>
                          <a:pt x="33293" y="20986"/>
                          <a:pt x="33273" y="21225"/>
                          <a:pt x="33253" y="21484"/>
                        </a:cubicBezTo>
                        <a:cubicBezTo>
                          <a:pt x="33253" y="21543"/>
                          <a:pt x="33233" y="21583"/>
                          <a:pt x="33233" y="21643"/>
                        </a:cubicBezTo>
                        <a:lnTo>
                          <a:pt x="33154" y="21503"/>
                        </a:lnTo>
                        <a:cubicBezTo>
                          <a:pt x="33074" y="20946"/>
                          <a:pt x="32975" y="20350"/>
                          <a:pt x="32935" y="19713"/>
                        </a:cubicBezTo>
                        <a:cubicBezTo>
                          <a:pt x="32855" y="18937"/>
                          <a:pt x="32796" y="18102"/>
                          <a:pt x="32756" y="17286"/>
                        </a:cubicBezTo>
                        <a:cubicBezTo>
                          <a:pt x="32736" y="16471"/>
                          <a:pt x="32716" y="15675"/>
                          <a:pt x="32756" y="14979"/>
                        </a:cubicBezTo>
                        <a:cubicBezTo>
                          <a:pt x="32776" y="14262"/>
                          <a:pt x="32816" y="13666"/>
                          <a:pt x="32855" y="13228"/>
                        </a:cubicBezTo>
                        <a:cubicBezTo>
                          <a:pt x="32895" y="12790"/>
                          <a:pt x="32915" y="12532"/>
                          <a:pt x="32875" y="12512"/>
                        </a:cubicBezTo>
                        <a:lnTo>
                          <a:pt x="32875" y="12512"/>
                        </a:lnTo>
                        <a:cubicBezTo>
                          <a:pt x="32875" y="12512"/>
                          <a:pt x="32855" y="12512"/>
                          <a:pt x="32855" y="12532"/>
                        </a:cubicBezTo>
                        <a:cubicBezTo>
                          <a:pt x="32796" y="12552"/>
                          <a:pt x="32637" y="12751"/>
                          <a:pt x="32438" y="13109"/>
                        </a:cubicBezTo>
                        <a:cubicBezTo>
                          <a:pt x="32239" y="13526"/>
                          <a:pt x="32000" y="14103"/>
                          <a:pt x="31801" y="14819"/>
                        </a:cubicBezTo>
                        <a:cubicBezTo>
                          <a:pt x="31721" y="15158"/>
                          <a:pt x="31642" y="15496"/>
                          <a:pt x="31562" y="15874"/>
                        </a:cubicBezTo>
                        <a:cubicBezTo>
                          <a:pt x="31483" y="16033"/>
                          <a:pt x="31403" y="16212"/>
                          <a:pt x="31344" y="16411"/>
                        </a:cubicBezTo>
                        <a:cubicBezTo>
                          <a:pt x="31224" y="16729"/>
                          <a:pt x="31105" y="17067"/>
                          <a:pt x="31005" y="17445"/>
                        </a:cubicBezTo>
                        <a:cubicBezTo>
                          <a:pt x="30926" y="17803"/>
                          <a:pt x="30846" y="18201"/>
                          <a:pt x="30787" y="18599"/>
                        </a:cubicBezTo>
                        <a:cubicBezTo>
                          <a:pt x="30767" y="18758"/>
                          <a:pt x="30747" y="18917"/>
                          <a:pt x="30727" y="19096"/>
                        </a:cubicBezTo>
                        <a:cubicBezTo>
                          <a:pt x="30727" y="18559"/>
                          <a:pt x="30727" y="18002"/>
                          <a:pt x="30747" y="17465"/>
                        </a:cubicBezTo>
                        <a:cubicBezTo>
                          <a:pt x="30806" y="16431"/>
                          <a:pt x="30946" y="15416"/>
                          <a:pt x="31125" y="14521"/>
                        </a:cubicBezTo>
                        <a:cubicBezTo>
                          <a:pt x="31503" y="12751"/>
                          <a:pt x="32080" y="11537"/>
                          <a:pt x="31980" y="11477"/>
                        </a:cubicBezTo>
                        <a:lnTo>
                          <a:pt x="31960" y="11477"/>
                        </a:lnTo>
                        <a:cubicBezTo>
                          <a:pt x="31940" y="11497"/>
                          <a:pt x="31861" y="11537"/>
                          <a:pt x="31781" y="11637"/>
                        </a:cubicBezTo>
                        <a:cubicBezTo>
                          <a:pt x="31721" y="11696"/>
                          <a:pt x="31662" y="11776"/>
                          <a:pt x="31582" y="11855"/>
                        </a:cubicBezTo>
                        <a:cubicBezTo>
                          <a:pt x="31523" y="11955"/>
                          <a:pt x="31443" y="12054"/>
                          <a:pt x="31363" y="12174"/>
                        </a:cubicBezTo>
                        <a:cubicBezTo>
                          <a:pt x="31125" y="12492"/>
                          <a:pt x="30866" y="12930"/>
                          <a:pt x="30588" y="13447"/>
                        </a:cubicBezTo>
                        <a:cubicBezTo>
                          <a:pt x="30767" y="12850"/>
                          <a:pt x="30946" y="12333"/>
                          <a:pt x="31105" y="11935"/>
                        </a:cubicBezTo>
                        <a:cubicBezTo>
                          <a:pt x="31145" y="11796"/>
                          <a:pt x="31184" y="11676"/>
                          <a:pt x="31224" y="11557"/>
                        </a:cubicBezTo>
                        <a:cubicBezTo>
                          <a:pt x="31284" y="11458"/>
                          <a:pt x="31304" y="11358"/>
                          <a:pt x="31344" y="11298"/>
                        </a:cubicBezTo>
                        <a:cubicBezTo>
                          <a:pt x="31383" y="11139"/>
                          <a:pt x="31403" y="11060"/>
                          <a:pt x="31403" y="11040"/>
                        </a:cubicBezTo>
                        <a:cubicBezTo>
                          <a:pt x="31398" y="11037"/>
                          <a:pt x="31393" y="11036"/>
                          <a:pt x="31387" y="11036"/>
                        </a:cubicBezTo>
                        <a:cubicBezTo>
                          <a:pt x="31347" y="11036"/>
                          <a:pt x="31289" y="11095"/>
                          <a:pt x="31184" y="11199"/>
                        </a:cubicBezTo>
                        <a:cubicBezTo>
                          <a:pt x="31125" y="11259"/>
                          <a:pt x="31045" y="11318"/>
                          <a:pt x="30985" y="11418"/>
                        </a:cubicBezTo>
                        <a:cubicBezTo>
                          <a:pt x="30906" y="11497"/>
                          <a:pt x="30826" y="11617"/>
                          <a:pt x="30727" y="11736"/>
                        </a:cubicBezTo>
                        <a:cubicBezTo>
                          <a:pt x="30468" y="12074"/>
                          <a:pt x="30170" y="12532"/>
                          <a:pt x="29871" y="13109"/>
                        </a:cubicBezTo>
                        <a:cubicBezTo>
                          <a:pt x="29712" y="12452"/>
                          <a:pt x="29513" y="11836"/>
                          <a:pt x="29275" y="11259"/>
                        </a:cubicBezTo>
                        <a:cubicBezTo>
                          <a:pt x="29175" y="11000"/>
                          <a:pt x="29056" y="10741"/>
                          <a:pt x="28937" y="10523"/>
                        </a:cubicBezTo>
                        <a:cubicBezTo>
                          <a:pt x="28877" y="10403"/>
                          <a:pt x="28817" y="10284"/>
                          <a:pt x="28757" y="10165"/>
                        </a:cubicBezTo>
                        <a:cubicBezTo>
                          <a:pt x="28698" y="10065"/>
                          <a:pt x="28638" y="9966"/>
                          <a:pt x="28578" y="9866"/>
                        </a:cubicBezTo>
                        <a:cubicBezTo>
                          <a:pt x="28519" y="9747"/>
                          <a:pt x="28459" y="9647"/>
                          <a:pt x="28399" y="9568"/>
                        </a:cubicBezTo>
                        <a:cubicBezTo>
                          <a:pt x="28320" y="9468"/>
                          <a:pt x="28260" y="9389"/>
                          <a:pt x="28200" y="9309"/>
                        </a:cubicBezTo>
                        <a:cubicBezTo>
                          <a:pt x="28141" y="9210"/>
                          <a:pt x="28101" y="9130"/>
                          <a:pt x="28041" y="9051"/>
                        </a:cubicBezTo>
                        <a:cubicBezTo>
                          <a:pt x="27982" y="8991"/>
                          <a:pt x="27922" y="8911"/>
                          <a:pt x="27862" y="8852"/>
                        </a:cubicBezTo>
                        <a:cubicBezTo>
                          <a:pt x="27803" y="8772"/>
                          <a:pt x="27763" y="8712"/>
                          <a:pt x="27703" y="8653"/>
                        </a:cubicBezTo>
                        <a:cubicBezTo>
                          <a:pt x="28061" y="8096"/>
                          <a:pt x="28399" y="7598"/>
                          <a:pt x="28598" y="6982"/>
                        </a:cubicBezTo>
                        <a:cubicBezTo>
                          <a:pt x="28917" y="6027"/>
                          <a:pt x="28837" y="4992"/>
                          <a:pt x="29056" y="4018"/>
                        </a:cubicBezTo>
                        <a:cubicBezTo>
                          <a:pt x="29155" y="3759"/>
                          <a:pt x="29235" y="3501"/>
                          <a:pt x="29314" y="3242"/>
                        </a:cubicBezTo>
                        <a:cubicBezTo>
                          <a:pt x="29350" y="3134"/>
                          <a:pt x="29272" y="3070"/>
                          <a:pt x="29186" y="3070"/>
                        </a:cubicBezTo>
                        <a:cubicBezTo>
                          <a:pt x="29128" y="3070"/>
                          <a:pt x="29068" y="3099"/>
                          <a:pt x="29036" y="3162"/>
                        </a:cubicBezTo>
                        <a:cubicBezTo>
                          <a:pt x="28976" y="3321"/>
                          <a:pt x="28917" y="3501"/>
                          <a:pt x="28857" y="3680"/>
                        </a:cubicBezTo>
                        <a:cubicBezTo>
                          <a:pt x="28181" y="5490"/>
                          <a:pt x="27007" y="7181"/>
                          <a:pt x="26709" y="9110"/>
                        </a:cubicBezTo>
                        <a:cubicBezTo>
                          <a:pt x="26589" y="8553"/>
                          <a:pt x="26470" y="8036"/>
                          <a:pt x="26331" y="7499"/>
                        </a:cubicBezTo>
                        <a:cubicBezTo>
                          <a:pt x="25813" y="5589"/>
                          <a:pt x="25057" y="3759"/>
                          <a:pt x="24421" y="1889"/>
                        </a:cubicBezTo>
                        <a:cubicBezTo>
                          <a:pt x="24222" y="1332"/>
                          <a:pt x="24063" y="735"/>
                          <a:pt x="24003" y="139"/>
                        </a:cubicBezTo>
                        <a:cubicBezTo>
                          <a:pt x="23990" y="61"/>
                          <a:pt x="23918" y="0"/>
                          <a:pt x="2385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338" name="Google Shape;2338;p47"/>
                <p:cNvSpPr/>
                <p:nvPr/>
              </p:nvSpPr>
              <p:spPr>
                <a:xfrm>
                  <a:off x="-181900" y="3991427"/>
                  <a:ext cx="9560581" cy="115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27" h="6925" extrusionOk="0">
                      <a:moveTo>
                        <a:pt x="22556" y="1358"/>
                      </a:moveTo>
                      <a:cubicBezTo>
                        <a:pt x="22563" y="1375"/>
                        <a:pt x="22571" y="1393"/>
                        <a:pt x="22578" y="1411"/>
                      </a:cubicBezTo>
                      <a:lnTo>
                        <a:pt x="22578" y="1411"/>
                      </a:lnTo>
                      <a:cubicBezTo>
                        <a:pt x="22571" y="1393"/>
                        <a:pt x="22564" y="1375"/>
                        <a:pt x="22556" y="1358"/>
                      </a:cubicBezTo>
                      <a:close/>
                      <a:moveTo>
                        <a:pt x="90551" y="1509"/>
                      </a:moveTo>
                      <a:cubicBezTo>
                        <a:pt x="90542" y="1572"/>
                        <a:pt x="90535" y="1635"/>
                        <a:pt x="90530" y="1699"/>
                      </a:cubicBezTo>
                      <a:lnTo>
                        <a:pt x="90530" y="1699"/>
                      </a:lnTo>
                      <a:cubicBezTo>
                        <a:pt x="90541" y="1637"/>
                        <a:pt x="90548" y="1573"/>
                        <a:pt x="90551" y="1509"/>
                      </a:cubicBezTo>
                      <a:close/>
                      <a:moveTo>
                        <a:pt x="89571" y="1798"/>
                      </a:moveTo>
                      <a:cubicBezTo>
                        <a:pt x="89566" y="1830"/>
                        <a:pt x="89564" y="1861"/>
                        <a:pt x="89563" y="1892"/>
                      </a:cubicBezTo>
                      <a:lnTo>
                        <a:pt x="89563" y="1892"/>
                      </a:lnTo>
                      <a:cubicBezTo>
                        <a:pt x="89566" y="1860"/>
                        <a:pt x="89568" y="1829"/>
                        <a:pt x="89571" y="1798"/>
                      </a:cubicBezTo>
                      <a:close/>
                      <a:moveTo>
                        <a:pt x="24781" y="1923"/>
                      </a:moveTo>
                      <a:cubicBezTo>
                        <a:pt x="24781" y="1923"/>
                        <a:pt x="24781" y="1923"/>
                        <a:pt x="24781" y="1923"/>
                      </a:cubicBezTo>
                      <a:cubicBezTo>
                        <a:pt x="24781" y="1923"/>
                        <a:pt x="24781" y="1923"/>
                        <a:pt x="24781" y="1923"/>
                      </a:cubicBezTo>
                      <a:close/>
                      <a:moveTo>
                        <a:pt x="38716" y="1923"/>
                      </a:moveTo>
                      <a:cubicBezTo>
                        <a:pt x="38716" y="1987"/>
                        <a:pt x="38716" y="2051"/>
                        <a:pt x="38717" y="2115"/>
                      </a:cubicBezTo>
                      <a:lnTo>
                        <a:pt x="38717" y="2115"/>
                      </a:lnTo>
                      <a:cubicBezTo>
                        <a:pt x="38718" y="2051"/>
                        <a:pt x="38718" y="1987"/>
                        <a:pt x="38716" y="1923"/>
                      </a:cubicBezTo>
                      <a:close/>
                      <a:moveTo>
                        <a:pt x="54964" y="1923"/>
                      </a:moveTo>
                      <a:cubicBezTo>
                        <a:pt x="54964" y="1987"/>
                        <a:pt x="54964" y="2051"/>
                        <a:pt x="54965" y="2115"/>
                      </a:cubicBezTo>
                      <a:lnTo>
                        <a:pt x="54965" y="2115"/>
                      </a:lnTo>
                      <a:cubicBezTo>
                        <a:pt x="54966" y="2051"/>
                        <a:pt x="54965" y="1987"/>
                        <a:pt x="54964" y="1923"/>
                      </a:cubicBezTo>
                      <a:close/>
                      <a:moveTo>
                        <a:pt x="70722" y="1923"/>
                      </a:moveTo>
                      <a:cubicBezTo>
                        <a:pt x="70718" y="2013"/>
                        <a:pt x="70716" y="2106"/>
                        <a:pt x="70716" y="2199"/>
                      </a:cubicBezTo>
                      <a:lnTo>
                        <a:pt x="70716" y="2199"/>
                      </a:lnTo>
                      <a:cubicBezTo>
                        <a:pt x="70720" y="2107"/>
                        <a:pt x="70722" y="2015"/>
                        <a:pt x="70722" y="1923"/>
                      </a:cubicBezTo>
                      <a:close/>
                      <a:moveTo>
                        <a:pt x="8533" y="1923"/>
                      </a:moveTo>
                      <a:cubicBezTo>
                        <a:pt x="8531" y="2029"/>
                        <a:pt x="8532" y="2137"/>
                        <a:pt x="8535" y="2245"/>
                      </a:cubicBezTo>
                      <a:lnTo>
                        <a:pt x="8535" y="2245"/>
                      </a:lnTo>
                      <a:cubicBezTo>
                        <a:pt x="8536" y="2136"/>
                        <a:pt x="8535" y="2029"/>
                        <a:pt x="8533" y="1923"/>
                      </a:cubicBezTo>
                      <a:close/>
                      <a:moveTo>
                        <a:pt x="86517" y="2313"/>
                      </a:moveTo>
                      <a:cubicBezTo>
                        <a:pt x="86517" y="2313"/>
                        <a:pt x="86517" y="2313"/>
                        <a:pt x="86517" y="2313"/>
                      </a:cubicBezTo>
                      <a:cubicBezTo>
                        <a:pt x="86517" y="2313"/>
                        <a:pt x="86517" y="2313"/>
                        <a:pt x="86517" y="2313"/>
                      </a:cubicBezTo>
                      <a:close/>
                      <a:moveTo>
                        <a:pt x="86517" y="2313"/>
                      </a:moveTo>
                      <a:cubicBezTo>
                        <a:pt x="86517" y="2313"/>
                        <a:pt x="86517" y="2313"/>
                        <a:pt x="86517" y="2313"/>
                      </a:cubicBezTo>
                      <a:cubicBezTo>
                        <a:pt x="86517" y="2313"/>
                        <a:pt x="86517" y="2313"/>
                        <a:pt x="86517" y="2313"/>
                      </a:cubicBezTo>
                      <a:close/>
                      <a:moveTo>
                        <a:pt x="86517" y="2313"/>
                      </a:moveTo>
                      <a:cubicBezTo>
                        <a:pt x="86517" y="2313"/>
                        <a:pt x="86517" y="2313"/>
                        <a:pt x="86517" y="2313"/>
                      </a:cubicBezTo>
                      <a:cubicBezTo>
                        <a:pt x="86517" y="2313"/>
                        <a:pt x="86517" y="2313"/>
                        <a:pt x="86517" y="2313"/>
                      </a:cubicBezTo>
                      <a:close/>
                      <a:moveTo>
                        <a:pt x="86517" y="2313"/>
                      </a:moveTo>
                      <a:cubicBezTo>
                        <a:pt x="86517" y="2313"/>
                        <a:pt x="86517" y="2313"/>
                        <a:pt x="86517" y="2313"/>
                      </a:cubicBezTo>
                      <a:cubicBezTo>
                        <a:pt x="86517" y="2313"/>
                        <a:pt x="86517" y="2313"/>
                        <a:pt x="86517" y="2313"/>
                      </a:cubicBezTo>
                      <a:close/>
                      <a:moveTo>
                        <a:pt x="86517" y="2313"/>
                      </a:moveTo>
                      <a:cubicBezTo>
                        <a:pt x="86517" y="2313"/>
                        <a:pt x="86517" y="2313"/>
                        <a:pt x="86517" y="2313"/>
                      </a:cubicBezTo>
                      <a:cubicBezTo>
                        <a:pt x="86517" y="2313"/>
                        <a:pt x="86517" y="2313"/>
                        <a:pt x="86517" y="2313"/>
                      </a:cubicBezTo>
                      <a:close/>
                      <a:moveTo>
                        <a:pt x="28475" y="2941"/>
                      </a:moveTo>
                      <a:cubicBezTo>
                        <a:pt x="28475" y="2979"/>
                        <a:pt x="28475" y="3017"/>
                        <a:pt x="28475" y="3054"/>
                      </a:cubicBezTo>
                      <a:cubicBezTo>
                        <a:pt x="28450" y="3092"/>
                        <a:pt x="28412" y="3117"/>
                        <a:pt x="28387" y="3155"/>
                      </a:cubicBezTo>
                      <a:cubicBezTo>
                        <a:pt x="28425" y="3079"/>
                        <a:pt x="28450" y="3017"/>
                        <a:pt x="28475" y="2941"/>
                      </a:cubicBezTo>
                      <a:close/>
                      <a:moveTo>
                        <a:pt x="27784" y="1"/>
                      </a:moveTo>
                      <a:cubicBezTo>
                        <a:pt x="27533" y="893"/>
                        <a:pt x="27608" y="1848"/>
                        <a:pt x="27470" y="2753"/>
                      </a:cubicBezTo>
                      <a:cubicBezTo>
                        <a:pt x="27357" y="2275"/>
                        <a:pt x="27306" y="1747"/>
                        <a:pt x="27306" y="1257"/>
                      </a:cubicBezTo>
                      <a:lnTo>
                        <a:pt x="27306" y="1257"/>
                      </a:lnTo>
                      <a:cubicBezTo>
                        <a:pt x="27294" y="1785"/>
                        <a:pt x="27344" y="2300"/>
                        <a:pt x="27382" y="2816"/>
                      </a:cubicBezTo>
                      <a:cubicBezTo>
                        <a:pt x="27218" y="2602"/>
                        <a:pt x="27105" y="2338"/>
                        <a:pt x="27005" y="2062"/>
                      </a:cubicBezTo>
                      <a:lnTo>
                        <a:pt x="27005" y="2062"/>
                      </a:lnTo>
                      <a:cubicBezTo>
                        <a:pt x="27143" y="2539"/>
                        <a:pt x="27269" y="3029"/>
                        <a:pt x="27306" y="3519"/>
                      </a:cubicBezTo>
                      <a:cubicBezTo>
                        <a:pt x="27080" y="3180"/>
                        <a:pt x="26980" y="2614"/>
                        <a:pt x="26791" y="2200"/>
                      </a:cubicBezTo>
                      <a:lnTo>
                        <a:pt x="26791" y="2200"/>
                      </a:lnTo>
                      <a:cubicBezTo>
                        <a:pt x="26816" y="2589"/>
                        <a:pt x="26816" y="3004"/>
                        <a:pt x="26716" y="3381"/>
                      </a:cubicBezTo>
                      <a:cubicBezTo>
                        <a:pt x="26628" y="3117"/>
                        <a:pt x="26603" y="2828"/>
                        <a:pt x="26578" y="2539"/>
                      </a:cubicBezTo>
                      <a:cubicBezTo>
                        <a:pt x="26565" y="2740"/>
                        <a:pt x="26427" y="2929"/>
                        <a:pt x="26389" y="3117"/>
                      </a:cubicBezTo>
                      <a:cubicBezTo>
                        <a:pt x="26326" y="3130"/>
                        <a:pt x="26113" y="3142"/>
                        <a:pt x="26037" y="3142"/>
                      </a:cubicBezTo>
                      <a:cubicBezTo>
                        <a:pt x="26037" y="2904"/>
                        <a:pt x="25987" y="2728"/>
                        <a:pt x="26012" y="2489"/>
                      </a:cubicBezTo>
                      <a:lnTo>
                        <a:pt x="26012" y="2489"/>
                      </a:lnTo>
                      <a:cubicBezTo>
                        <a:pt x="25886" y="2602"/>
                        <a:pt x="25623" y="2677"/>
                        <a:pt x="25509" y="2790"/>
                      </a:cubicBezTo>
                      <a:cubicBezTo>
                        <a:pt x="25572" y="2627"/>
                        <a:pt x="25535" y="2426"/>
                        <a:pt x="25572" y="2275"/>
                      </a:cubicBezTo>
                      <a:lnTo>
                        <a:pt x="25572" y="2275"/>
                      </a:lnTo>
                      <a:cubicBezTo>
                        <a:pt x="25459" y="2325"/>
                        <a:pt x="25346" y="2388"/>
                        <a:pt x="25220" y="2464"/>
                      </a:cubicBezTo>
                      <a:cubicBezTo>
                        <a:pt x="25233" y="2413"/>
                        <a:pt x="25233" y="2363"/>
                        <a:pt x="25233" y="2313"/>
                      </a:cubicBezTo>
                      <a:lnTo>
                        <a:pt x="25233" y="2313"/>
                      </a:lnTo>
                      <a:cubicBezTo>
                        <a:pt x="25220" y="2363"/>
                        <a:pt x="25208" y="2426"/>
                        <a:pt x="25195" y="2489"/>
                      </a:cubicBezTo>
                      <a:cubicBezTo>
                        <a:pt x="25070" y="2564"/>
                        <a:pt x="24944" y="2665"/>
                        <a:pt x="24818" y="2753"/>
                      </a:cubicBezTo>
                      <a:cubicBezTo>
                        <a:pt x="24793" y="2476"/>
                        <a:pt x="24781" y="2200"/>
                        <a:pt x="24781" y="1923"/>
                      </a:cubicBezTo>
                      <a:cubicBezTo>
                        <a:pt x="24781" y="2212"/>
                        <a:pt x="24781" y="2514"/>
                        <a:pt x="24768" y="2803"/>
                      </a:cubicBezTo>
                      <a:cubicBezTo>
                        <a:pt x="24755" y="2816"/>
                        <a:pt x="24743" y="2828"/>
                        <a:pt x="24730" y="2828"/>
                      </a:cubicBezTo>
                      <a:cubicBezTo>
                        <a:pt x="24743" y="2702"/>
                        <a:pt x="24693" y="2501"/>
                        <a:pt x="24705" y="2363"/>
                      </a:cubicBezTo>
                      <a:lnTo>
                        <a:pt x="24705" y="2363"/>
                      </a:lnTo>
                      <a:cubicBezTo>
                        <a:pt x="24655" y="2451"/>
                        <a:pt x="24567" y="2527"/>
                        <a:pt x="24517" y="2602"/>
                      </a:cubicBezTo>
                      <a:cubicBezTo>
                        <a:pt x="24529" y="2439"/>
                        <a:pt x="24454" y="2238"/>
                        <a:pt x="24441" y="2112"/>
                      </a:cubicBezTo>
                      <a:cubicBezTo>
                        <a:pt x="24215" y="2275"/>
                        <a:pt x="24090" y="2501"/>
                        <a:pt x="23951" y="2753"/>
                      </a:cubicBezTo>
                      <a:cubicBezTo>
                        <a:pt x="23964" y="2614"/>
                        <a:pt x="23876" y="2338"/>
                        <a:pt x="23876" y="2200"/>
                      </a:cubicBezTo>
                      <a:cubicBezTo>
                        <a:pt x="23788" y="2388"/>
                        <a:pt x="23612" y="2552"/>
                        <a:pt x="23524" y="2740"/>
                      </a:cubicBezTo>
                      <a:cubicBezTo>
                        <a:pt x="23499" y="2489"/>
                        <a:pt x="23486" y="2175"/>
                        <a:pt x="23411" y="1911"/>
                      </a:cubicBezTo>
                      <a:cubicBezTo>
                        <a:pt x="23336" y="2112"/>
                        <a:pt x="23185" y="2225"/>
                        <a:pt x="23197" y="2501"/>
                      </a:cubicBezTo>
                      <a:cubicBezTo>
                        <a:pt x="23006" y="2190"/>
                        <a:pt x="22734" y="1776"/>
                        <a:pt x="22578" y="1411"/>
                      </a:cubicBezTo>
                      <a:lnTo>
                        <a:pt x="22578" y="1411"/>
                      </a:lnTo>
                      <a:cubicBezTo>
                        <a:pt x="22714" y="1750"/>
                        <a:pt x="22775" y="2131"/>
                        <a:pt x="22871" y="2489"/>
                      </a:cubicBezTo>
                      <a:cubicBezTo>
                        <a:pt x="22795" y="2376"/>
                        <a:pt x="22695" y="2275"/>
                        <a:pt x="22632" y="2150"/>
                      </a:cubicBezTo>
                      <a:lnTo>
                        <a:pt x="22632" y="2150"/>
                      </a:lnTo>
                      <a:cubicBezTo>
                        <a:pt x="22682" y="2351"/>
                        <a:pt x="22657" y="2589"/>
                        <a:pt x="22695" y="2765"/>
                      </a:cubicBezTo>
                      <a:cubicBezTo>
                        <a:pt x="22531" y="2564"/>
                        <a:pt x="22393" y="2325"/>
                        <a:pt x="22267" y="2087"/>
                      </a:cubicBezTo>
                      <a:lnTo>
                        <a:pt x="22267" y="2087"/>
                      </a:lnTo>
                      <a:cubicBezTo>
                        <a:pt x="22280" y="2476"/>
                        <a:pt x="22318" y="2853"/>
                        <a:pt x="22192" y="3218"/>
                      </a:cubicBezTo>
                      <a:cubicBezTo>
                        <a:pt x="22016" y="3017"/>
                        <a:pt x="22079" y="2702"/>
                        <a:pt x="21991" y="2413"/>
                      </a:cubicBezTo>
                      <a:cubicBezTo>
                        <a:pt x="21803" y="2589"/>
                        <a:pt x="21715" y="2853"/>
                        <a:pt x="21627" y="3117"/>
                      </a:cubicBezTo>
                      <a:cubicBezTo>
                        <a:pt x="21639" y="2866"/>
                        <a:pt x="21639" y="2602"/>
                        <a:pt x="21614" y="2351"/>
                      </a:cubicBezTo>
                      <a:cubicBezTo>
                        <a:pt x="21451" y="2527"/>
                        <a:pt x="21363" y="2790"/>
                        <a:pt x="21338" y="3054"/>
                      </a:cubicBezTo>
                      <a:cubicBezTo>
                        <a:pt x="21338" y="2790"/>
                        <a:pt x="21312" y="2514"/>
                        <a:pt x="21224" y="2263"/>
                      </a:cubicBezTo>
                      <a:cubicBezTo>
                        <a:pt x="21137" y="2527"/>
                        <a:pt x="21086" y="2803"/>
                        <a:pt x="21049" y="3067"/>
                      </a:cubicBezTo>
                      <a:cubicBezTo>
                        <a:pt x="20961" y="3004"/>
                        <a:pt x="20772" y="2929"/>
                        <a:pt x="20697" y="2853"/>
                      </a:cubicBezTo>
                      <a:lnTo>
                        <a:pt x="20697" y="2853"/>
                      </a:lnTo>
                      <a:cubicBezTo>
                        <a:pt x="20771" y="3002"/>
                        <a:pt x="20784" y="3212"/>
                        <a:pt x="20821" y="3351"/>
                      </a:cubicBezTo>
                      <a:lnTo>
                        <a:pt x="20821" y="3351"/>
                      </a:lnTo>
                      <a:cubicBezTo>
                        <a:pt x="20815" y="3340"/>
                        <a:pt x="20795" y="3331"/>
                        <a:pt x="20785" y="3331"/>
                      </a:cubicBezTo>
                      <a:cubicBezTo>
                        <a:pt x="20785" y="3268"/>
                        <a:pt x="20772" y="3205"/>
                        <a:pt x="20760" y="3142"/>
                      </a:cubicBezTo>
                      <a:cubicBezTo>
                        <a:pt x="20760" y="3205"/>
                        <a:pt x="20760" y="3255"/>
                        <a:pt x="20760" y="3306"/>
                      </a:cubicBezTo>
                      <a:cubicBezTo>
                        <a:pt x="20634" y="3218"/>
                        <a:pt x="20471" y="3167"/>
                        <a:pt x="20357" y="3079"/>
                      </a:cubicBezTo>
                      <a:lnTo>
                        <a:pt x="20357" y="3079"/>
                      </a:lnTo>
                      <a:cubicBezTo>
                        <a:pt x="20408" y="3155"/>
                        <a:pt x="20445" y="3193"/>
                        <a:pt x="20471" y="3280"/>
                      </a:cubicBezTo>
                      <a:cubicBezTo>
                        <a:pt x="20320" y="3167"/>
                        <a:pt x="20081" y="3105"/>
                        <a:pt x="19905" y="3004"/>
                      </a:cubicBezTo>
                      <a:lnTo>
                        <a:pt x="19905" y="3004"/>
                      </a:lnTo>
                      <a:cubicBezTo>
                        <a:pt x="19918" y="3029"/>
                        <a:pt x="19930" y="3054"/>
                        <a:pt x="19943" y="3079"/>
                      </a:cubicBezTo>
                      <a:cubicBezTo>
                        <a:pt x="19905" y="3054"/>
                        <a:pt x="19867" y="3029"/>
                        <a:pt x="19817" y="2991"/>
                      </a:cubicBezTo>
                      <a:lnTo>
                        <a:pt x="19817" y="2991"/>
                      </a:lnTo>
                      <a:cubicBezTo>
                        <a:pt x="19918" y="3117"/>
                        <a:pt x="19993" y="3243"/>
                        <a:pt x="20056" y="3368"/>
                      </a:cubicBezTo>
                      <a:cubicBezTo>
                        <a:pt x="20106" y="3544"/>
                        <a:pt x="20156" y="3733"/>
                        <a:pt x="20181" y="3909"/>
                      </a:cubicBezTo>
                      <a:cubicBezTo>
                        <a:pt x="20056" y="3783"/>
                        <a:pt x="19930" y="3670"/>
                        <a:pt x="19779" y="3595"/>
                      </a:cubicBezTo>
                      <a:cubicBezTo>
                        <a:pt x="19779" y="3771"/>
                        <a:pt x="19742" y="3959"/>
                        <a:pt x="19779" y="4135"/>
                      </a:cubicBezTo>
                      <a:cubicBezTo>
                        <a:pt x="19742" y="3972"/>
                        <a:pt x="19629" y="3859"/>
                        <a:pt x="19566" y="3708"/>
                      </a:cubicBezTo>
                      <a:cubicBezTo>
                        <a:pt x="19478" y="3833"/>
                        <a:pt x="19327" y="3946"/>
                        <a:pt x="19264" y="4072"/>
                      </a:cubicBezTo>
                      <a:cubicBezTo>
                        <a:pt x="19327" y="3921"/>
                        <a:pt x="19302" y="3758"/>
                        <a:pt x="19327" y="3607"/>
                      </a:cubicBezTo>
                      <a:lnTo>
                        <a:pt x="19327" y="3607"/>
                      </a:lnTo>
                      <a:cubicBezTo>
                        <a:pt x="19226" y="3695"/>
                        <a:pt x="19088" y="3745"/>
                        <a:pt x="19013" y="3796"/>
                      </a:cubicBezTo>
                      <a:cubicBezTo>
                        <a:pt x="19139" y="3544"/>
                        <a:pt x="19289" y="3318"/>
                        <a:pt x="19365" y="3042"/>
                      </a:cubicBezTo>
                      <a:lnTo>
                        <a:pt x="19365" y="3042"/>
                      </a:lnTo>
                      <a:cubicBezTo>
                        <a:pt x="19051" y="3331"/>
                        <a:pt x="18862" y="3783"/>
                        <a:pt x="18611" y="4135"/>
                      </a:cubicBezTo>
                      <a:cubicBezTo>
                        <a:pt x="18674" y="3620"/>
                        <a:pt x="18912" y="3130"/>
                        <a:pt x="18950" y="2602"/>
                      </a:cubicBezTo>
                      <a:lnTo>
                        <a:pt x="18950" y="2602"/>
                      </a:lnTo>
                      <a:cubicBezTo>
                        <a:pt x="18623" y="3067"/>
                        <a:pt x="18510" y="3645"/>
                        <a:pt x="18234" y="4122"/>
                      </a:cubicBezTo>
                      <a:cubicBezTo>
                        <a:pt x="18221" y="3833"/>
                        <a:pt x="18234" y="3544"/>
                        <a:pt x="18221" y="3268"/>
                      </a:cubicBezTo>
                      <a:cubicBezTo>
                        <a:pt x="18008" y="3444"/>
                        <a:pt x="17970" y="3796"/>
                        <a:pt x="17894" y="4072"/>
                      </a:cubicBezTo>
                      <a:cubicBezTo>
                        <a:pt x="17844" y="3821"/>
                        <a:pt x="17706" y="3607"/>
                        <a:pt x="17605" y="3368"/>
                      </a:cubicBezTo>
                      <a:cubicBezTo>
                        <a:pt x="17480" y="3582"/>
                        <a:pt x="17505" y="3921"/>
                        <a:pt x="17505" y="4198"/>
                      </a:cubicBezTo>
                      <a:cubicBezTo>
                        <a:pt x="17316" y="3934"/>
                        <a:pt x="16965" y="3532"/>
                        <a:pt x="16852" y="3318"/>
                      </a:cubicBezTo>
                      <a:lnTo>
                        <a:pt x="16852" y="3318"/>
                      </a:lnTo>
                      <a:cubicBezTo>
                        <a:pt x="16927" y="3632"/>
                        <a:pt x="17002" y="3896"/>
                        <a:pt x="17115" y="4185"/>
                      </a:cubicBezTo>
                      <a:cubicBezTo>
                        <a:pt x="16939" y="4072"/>
                        <a:pt x="16726" y="3946"/>
                        <a:pt x="16525" y="3871"/>
                      </a:cubicBezTo>
                      <a:lnTo>
                        <a:pt x="16525" y="3871"/>
                      </a:lnTo>
                      <a:cubicBezTo>
                        <a:pt x="16563" y="3909"/>
                        <a:pt x="16575" y="3972"/>
                        <a:pt x="16600" y="4034"/>
                      </a:cubicBezTo>
                      <a:cubicBezTo>
                        <a:pt x="16523" y="4038"/>
                        <a:pt x="16441" y="4041"/>
                        <a:pt x="16360" y="4041"/>
                      </a:cubicBezTo>
                      <a:cubicBezTo>
                        <a:pt x="16177" y="4041"/>
                        <a:pt x="15994" y="4028"/>
                        <a:pt x="15846" y="3984"/>
                      </a:cubicBezTo>
                      <a:cubicBezTo>
                        <a:pt x="15947" y="3921"/>
                        <a:pt x="16035" y="3821"/>
                        <a:pt x="16135" y="3771"/>
                      </a:cubicBezTo>
                      <a:lnTo>
                        <a:pt x="16135" y="3771"/>
                      </a:lnTo>
                      <a:cubicBezTo>
                        <a:pt x="15821" y="3796"/>
                        <a:pt x="15520" y="3909"/>
                        <a:pt x="15205" y="3921"/>
                      </a:cubicBezTo>
                      <a:cubicBezTo>
                        <a:pt x="15243" y="3884"/>
                        <a:pt x="15356" y="3708"/>
                        <a:pt x="15406" y="3657"/>
                      </a:cubicBezTo>
                      <a:lnTo>
                        <a:pt x="15406" y="3657"/>
                      </a:lnTo>
                      <a:cubicBezTo>
                        <a:pt x="15193" y="3708"/>
                        <a:pt x="14992" y="3808"/>
                        <a:pt x="14803" y="3934"/>
                      </a:cubicBezTo>
                      <a:cubicBezTo>
                        <a:pt x="14791" y="3859"/>
                        <a:pt x="14753" y="3796"/>
                        <a:pt x="14753" y="3695"/>
                      </a:cubicBezTo>
                      <a:cubicBezTo>
                        <a:pt x="14715" y="3783"/>
                        <a:pt x="14590" y="3884"/>
                        <a:pt x="14539" y="4034"/>
                      </a:cubicBezTo>
                      <a:cubicBezTo>
                        <a:pt x="14414" y="3934"/>
                        <a:pt x="14250" y="3758"/>
                        <a:pt x="14100" y="3645"/>
                      </a:cubicBezTo>
                      <a:lnTo>
                        <a:pt x="14100" y="3645"/>
                      </a:lnTo>
                      <a:cubicBezTo>
                        <a:pt x="14125" y="3771"/>
                        <a:pt x="14125" y="3909"/>
                        <a:pt x="14150" y="4034"/>
                      </a:cubicBezTo>
                      <a:cubicBezTo>
                        <a:pt x="14024" y="3884"/>
                        <a:pt x="13873" y="3745"/>
                        <a:pt x="13723" y="3607"/>
                      </a:cubicBezTo>
                      <a:lnTo>
                        <a:pt x="13723" y="3607"/>
                      </a:lnTo>
                      <a:cubicBezTo>
                        <a:pt x="13811" y="3758"/>
                        <a:pt x="13760" y="3909"/>
                        <a:pt x="13798" y="4034"/>
                      </a:cubicBezTo>
                      <a:cubicBezTo>
                        <a:pt x="13729" y="4047"/>
                        <a:pt x="13635" y="4053"/>
                        <a:pt x="13540" y="4053"/>
                      </a:cubicBezTo>
                      <a:cubicBezTo>
                        <a:pt x="13446" y="4053"/>
                        <a:pt x="13352" y="4047"/>
                        <a:pt x="13283" y="4034"/>
                      </a:cubicBezTo>
                      <a:cubicBezTo>
                        <a:pt x="13396" y="3921"/>
                        <a:pt x="13371" y="3833"/>
                        <a:pt x="13421" y="3758"/>
                      </a:cubicBezTo>
                      <a:lnTo>
                        <a:pt x="13421" y="3758"/>
                      </a:lnTo>
                      <a:cubicBezTo>
                        <a:pt x="13195" y="3833"/>
                        <a:pt x="12969" y="3896"/>
                        <a:pt x="12742" y="3946"/>
                      </a:cubicBezTo>
                      <a:cubicBezTo>
                        <a:pt x="12830" y="3808"/>
                        <a:pt x="12856" y="3595"/>
                        <a:pt x="12944" y="3456"/>
                      </a:cubicBezTo>
                      <a:lnTo>
                        <a:pt x="12944" y="3456"/>
                      </a:lnTo>
                      <a:cubicBezTo>
                        <a:pt x="12780" y="3570"/>
                        <a:pt x="12642" y="3708"/>
                        <a:pt x="12516" y="3859"/>
                      </a:cubicBezTo>
                      <a:cubicBezTo>
                        <a:pt x="12529" y="3695"/>
                        <a:pt x="12466" y="3482"/>
                        <a:pt x="12491" y="3318"/>
                      </a:cubicBezTo>
                      <a:lnTo>
                        <a:pt x="12491" y="3318"/>
                      </a:lnTo>
                      <a:cubicBezTo>
                        <a:pt x="12441" y="3482"/>
                        <a:pt x="12353" y="3620"/>
                        <a:pt x="12328" y="3796"/>
                      </a:cubicBezTo>
                      <a:cubicBezTo>
                        <a:pt x="12265" y="3444"/>
                        <a:pt x="12265" y="3079"/>
                        <a:pt x="12227" y="2728"/>
                      </a:cubicBezTo>
                      <a:lnTo>
                        <a:pt x="12227" y="2728"/>
                      </a:lnTo>
                      <a:cubicBezTo>
                        <a:pt x="12227" y="3092"/>
                        <a:pt x="12240" y="3456"/>
                        <a:pt x="12227" y="3821"/>
                      </a:cubicBezTo>
                      <a:cubicBezTo>
                        <a:pt x="12102" y="3645"/>
                        <a:pt x="12014" y="3431"/>
                        <a:pt x="11838" y="3306"/>
                      </a:cubicBezTo>
                      <a:lnTo>
                        <a:pt x="11838" y="3306"/>
                      </a:lnTo>
                      <a:cubicBezTo>
                        <a:pt x="11850" y="3544"/>
                        <a:pt x="11938" y="3783"/>
                        <a:pt x="11938" y="4022"/>
                      </a:cubicBezTo>
                      <a:cubicBezTo>
                        <a:pt x="11699" y="3846"/>
                        <a:pt x="11436" y="3607"/>
                        <a:pt x="11121" y="3595"/>
                      </a:cubicBezTo>
                      <a:lnTo>
                        <a:pt x="11121" y="3595"/>
                      </a:lnTo>
                      <a:cubicBezTo>
                        <a:pt x="11235" y="3733"/>
                        <a:pt x="11323" y="3909"/>
                        <a:pt x="11448" y="4034"/>
                      </a:cubicBezTo>
                      <a:cubicBezTo>
                        <a:pt x="11296" y="3988"/>
                        <a:pt x="11139" y="3972"/>
                        <a:pt x="10980" y="3972"/>
                      </a:cubicBezTo>
                      <a:cubicBezTo>
                        <a:pt x="10679" y="3972"/>
                        <a:pt x="10372" y="4027"/>
                        <a:pt x="10078" y="4027"/>
                      </a:cubicBezTo>
                      <a:cubicBezTo>
                        <a:pt x="10027" y="4027"/>
                        <a:pt x="9977" y="4026"/>
                        <a:pt x="9928" y="4022"/>
                      </a:cubicBezTo>
                      <a:cubicBezTo>
                        <a:pt x="10016" y="3984"/>
                        <a:pt x="10104" y="3921"/>
                        <a:pt x="10192" y="3871"/>
                      </a:cubicBezTo>
                      <a:cubicBezTo>
                        <a:pt x="9840" y="3871"/>
                        <a:pt x="9563" y="4047"/>
                        <a:pt x="9249" y="4148"/>
                      </a:cubicBezTo>
                      <a:cubicBezTo>
                        <a:pt x="9350" y="3959"/>
                        <a:pt x="9475" y="3783"/>
                        <a:pt x="9588" y="3595"/>
                      </a:cubicBezTo>
                      <a:lnTo>
                        <a:pt x="9588" y="3595"/>
                      </a:lnTo>
                      <a:cubicBezTo>
                        <a:pt x="9400" y="3683"/>
                        <a:pt x="9237" y="3808"/>
                        <a:pt x="9086" y="3972"/>
                      </a:cubicBezTo>
                      <a:cubicBezTo>
                        <a:pt x="9186" y="3720"/>
                        <a:pt x="9287" y="3469"/>
                        <a:pt x="9375" y="3205"/>
                      </a:cubicBezTo>
                      <a:lnTo>
                        <a:pt x="9375" y="3205"/>
                      </a:lnTo>
                      <a:cubicBezTo>
                        <a:pt x="9186" y="3406"/>
                        <a:pt x="9036" y="3620"/>
                        <a:pt x="8973" y="3871"/>
                      </a:cubicBezTo>
                      <a:cubicBezTo>
                        <a:pt x="8998" y="3356"/>
                        <a:pt x="8960" y="2828"/>
                        <a:pt x="8985" y="2313"/>
                      </a:cubicBezTo>
                      <a:lnTo>
                        <a:pt x="8985" y="2313"/>
                      </a:lnTo>
                      <a:cubicBezTo>
                        <a:pt x="8885" y="2803"/>
                        <a:pt x="8822" y="3293"/>
                        <a:pt x="8746" y="3783"/>
                      </a:cubicBezTo>
                      <a:cubicBezTo>
                        <a:pt x="8632" y="3294"/>
                        <a:pt x="8552" y="2762"/>
                        <a:pt x="8535" y="2245"/>
                      </a:cubicBezTo>
                      <a:lnTo>
                        <a:pt x="8535" y="2245"/>
                      </a:lnTo>
                      <a:cubicBezTo>
                        <a:pt x="8532" y="2803"/>
                        <a:pt x="8496" y="3384"/>
                        <a:pt x="8432" y="3921"/>
                      </a:cubicBezTo>
                      <a:cubicBezTo>
                        <a:pt x="8420" y="3733"/>
                        <a:pt x="8307" y="3645"/>
                        <a:pt x="8244" y="3519"/>
                      </a:cubicBezTo>
                      <a:cubicBezTo>
                        <a:pt x="8181" y="3683"/>
                        <a:pt x="8068" y="3771"/>
                        <a:pt x="8093" y="3984"/>
                      </a:cubicBezTo>
                      <a:cubicBezTo>
                        <a:pt x="8018" y="3783"/>
                        <a:pt x="7967" y="3570"/>
                        <a:pt x="7879" y="3368"/>
                      </a:cubicBezTo>
                      <a:lnTo>
                        <a:pt x="7879" y="3368"/>
                      </a:lnTo>
                      <a:cubicBezTo>
                        <a:pt x="7892" y="3582"/>
                        <a:pt x="7942" y="3796"/>
                        <a:pt x="7930" y="4022"/>
                      </a:cubicBezTo>
                      <a:cubicBezTo>
                        <a:pt x="7704" y="3821"/>
                        <a:pt x="7553" y="3519"/>
                        <a:pt x="7314" y="3306"/>
                      </a:cubicBezTo>
                      <a:lnTo>
                        <a:pt x="7314" y="3306"/>
                      </a:lnTo>
                      <a:cubicBezTo>
                        <a:pt x="7389" y="3570"/>
                        <a:pt x="7540" y="3821"/>
                        <a:pt x="7603" y="4097"/>
                      </a:cubicBezTo>
                      <a:cubicBezTo>
                        <a:pt x="7473" y="4017"/>
                        <a:pt x="7342" y="3990"/>
                        <a:pt x="7208" y="3990"/>
                      </a:cubicBezTo>
                      <a:cubicBezTo>
                        <a:pt x="6967" y="3990"/>
                        <a:pt x="6718" y="4077"/>
                        <a:pt x="6459" y="4085"/>
                      </a:cubicBezTo>
                      <a:cubicBezTo>
                        <a:pt x="6510" y="4022"/>
                        <a:pt x="6547" y="3972"/>
                        <a:pt x="6598" y="3909"/>
                      </a:cubicBezTo>
                      <a:lnTo>
                        <a:pt x="6598" y="3909"/>
                      </a:lnTo>
                      <a:cubicBezTo>
                        <a:pt x="6397" y="3946"/>
                        <a:pt x="6196" y="4009"/>
                        <a:pt x="5995" y="4085"/>
                      </a:cubicBezTo>
                      <a:cubicBezTo>
                        <a:pt x="6108" y="3946"/>
                        <a:pt x="6221" y="3783"/>
                        <a:pt x="6334" y="3645"/>
                      </a:cubicBezTo>
                      <a:cubicBezTo>
                        <a:pt x="6045" y="3645"/>
                        <a:pt x="5781" y="3808"/>
                        <a:pt x="5530" y="3934"/>
                      </a:cubicBezTo>
                      <a:cubicBezTo>
                        <a:pt x="5655" y="3708"/>
                        <a:pt x="5819" y="3507"/>
                        <a:pt x="5894" y="3268"/>
                      </a:cubicBezTo>
                      <a:lnTo>
                        <a:pt x="5894" y="3268"/>
                      </a:lnTo>
                      <a:cubicBezTo>
                        <a:pt x="5580" y="3444"/>
                        <a:pt x="5303" y="3695"/>
                        <a:pt x="5002" y="3921"/>
                      </a:cubicBezTo>
                      <a:cubicBezTo>
                        <a:pt x="5027" y="3683"/>
                        <a:pt x="5090" y="3431"/>
                        <a:pt x="5115" y="3193"/>
                      </a:cubicBezTo>
                      <a:lnTo>
                        <a:pt x="5115" y="3193"/>
                      </a:lnTo>
                      <a:cubicBezTo>
                        <a:pt x="4876" y="3381"/>
                        <a:pt x="4801" y="3670"/>
                        <a:pt x="4688" y="3934"/>
                      </a:cubicBezTo>
                      <a:cubicBezTo>
                        <a:pt x="4600" y="3683"/>
                        <a:pt x="4562" y="3406"/>
                        <a:pt x="4512" y="3142"/>
                      </a:cubicBezTo>
                      <a:lnTo>
                        <a:pt x="4512" y="3142"/>
                      </a:lnTo>
                      <a:cubicBezTo>
                        <a:pt x="4524" y="3444"/>
                        <a:pt x="4537" y="3733"/>
                        <a:pt x="4499" y="4022"/>
                      </a:cubicBezTo>
                      <a:cubicBezTo>
                        <a:pt x="4386" y="3570"/>
                        <a:pt x="3946" y="3255"/>
                        <a:pt x="3582" y="2991"/>
                      </a:cubicBezTo>
                      <a:lnTo>
                        <a:pt x="3582" y="2991"/>
                      </a:lnTo>
                      <a:cubicBezTo>
                        <a:pt x="3808" y="3280"/>
                        <a:pt x="3946" y="3645"/>
                        <a:pt x="4034" y="4009"/>
                      </a:cubicBezTo>
                      <a:cubicBezTo>
                        <a:pt x="3883" y="3859"/>
                        <a:pt x="3720" y="3683"/>
                        <a:pt x="3532" y="3595"/>
                      </a:cubicBezTo>
                      <a:cubicBezTo>
                        <a:pt x="3532" y="3771"/>
                        <a:pt x="3506" y="3959"/>
                        <a:pt x="3532" y="4135"/>
                      </a:cubicBezTo>
                      <a:cubicBezTo>
                        <a:pt x="3506" y="3972"/>
                        <a:pt x="3381" y="3859"/>
                        <a:pt x="3318" y="3708"/>
                      </a:cubicBezTo>
                      <a:cubicBezTo>
                        <a:pt x="3243" y="3833"/>
                        <a:pt x="3079" y="3946"/>
                        <a:pt x="3016" y="4072"/>
                      </a:cubicBezTo>
                      <a:cubicBezTo>
                        <a:pt x="3079" y="3921"/>
                        <a:pt x="3054" y="3758"/>
                        <a:pt x="3079" y="3607"/>
                      </a:cubicBezTo>
                      <a:lnTo>
                        <a:pt x="3079" y="3607"/>
                      </a:lnTo>
                      <a:cubicBezTo>
                        <a:pt x="2979" y="3695"/>
                        <a:pt x="2841" y="3745"/>
                        <a:pt x="2765" y="3796"/>
                      </a:cubicBezTo>
                      <a:cubicBezTo>
                        <a:pt x="2891" y="3544"/>
                        <a:pt x="3054" y="3318"/>
                        <a:pt x="3130" y="3042"/>
                      </a:cubicBezTo>
                      <a:lnTo>
                        <a:pt x="3130" y="3042"/>
                      </a:lnTo>
                      <a:cubicBezTo>
                        <a:pt x="2803" y="3331"/>
                        <a:pt x="2627" y="3783"/>
                        <a:pt x="2363" y="4135"/>
                      </a:cubicBezTo>
                      <a:cubicBezTo>
                        <a:pt x="2438" y="3620"/>
                        <a:pt x="2665" y="3130"/>
                        <a:pt x="2702" y="2602"/>
                      </a:cubicBezTo>
                      <a:lnTo>
                        <a:pt x="2702" y="2602"/>
                      </a:lnTo>
                      <a:cubicBezTo>
                        <a:pt x="2388" y="3067"/>
                        <a:pt x="2262" y="3645"/>
                        <a:pt x="1999" y="4122"/>
                      </a:cubicBezTo>
                      <a:cubicBezTo>
                        <a:pt x="1973" y="3833"/>
                        <a:pt x="1999" y="3544"/>
                        <a:pt x="1973" y="3268"/>
                      </a:cubicBezTo>
                      <a:cubicBezTo>
                        <a:pt x="1760" y="3444"/>
                        <a:pt x="1722" y="3796"/>
                        <a:pt x="1659" y="4072"/>
                      </a:cubicBezTo>
                      <a:cubicBezTo>
                        <a:pt x="1596" y="3821"/>
                        <a:pt x="1458" y="3607"/>
                        <a:pt x="1370" y="3368"/>
                      </a:cubicBezTo>
                      <a:cubicBezTo>
                        <a:pt x="1232" y="3582"/>
                        <a:pt x="1270" y="3921"/>
                        <a:pt x="1257" y="4198"/>
                      </a:cubicBezTo>
                      <a:cubicBezTo>
                        <a:pt x="1081" y="3934"/>
                        <a:pt x="717" y="3532"/>
                        <a:pt x="604" y="3318"/>
                      </a:cubicBezTo>
                      <a:lnTo>
                        <a:pt x="604" y="3318"/>
                      </a:lnTo>
                      <a:cubicBezTo>
                        <a:pt x="679" y="3632"/>
                        <a:pt x="755" y="3896"/>
                        <a:pt x="880" y="4185"/>
                      </a:cubicBezTo>
                      <a:cubicBezTo>
                        <a:pt x="692" y="4072"/>
                        <a:pt x="478" y="3946"/>
                        <a:pt x="290" y="3871"/>
                      </a:cubicBezTo>
                      <a:lnTo>
                        <a:pt x="290" y="3871"/>
                      </a:lnTo>
                      <a:cubicBezTo>
                        <a:pt x="352" y="3972"/>
                        <a:pt x="365" y="4135"/>
                        <a:pt x="440" y="4236"/>
                      </a:cubicBezTo>
                      <a:cubicBezTo>
                        <a:pt x="302" y="4248"/>
                        <a:pt x="139" y="4248"/>
                        <a:pt x="1" y="4248"/>
                      </a:cubicBezTo>
                      <a:lnTo>
                        <a:pt x="1" y="6925"/>
                      </a:lnTo>
                      <a:lnTo>
                        <a:pt x="95502" y="6925"/>
                      </a:lnTo>
                      <a:lnTo>
                        <a:pt x="95502" y="5429"/>
                      </a:lnTo>
                      <a:cubicBezTo>
                        <a:pt x="95527" y="5203"/>
                        <a:pt x="95527" y="4964"/>
                        <a:pt x="95502" y="4726"/>
                      </a:cubicBezTo>
                      <a:lnTo>
                        <a:pt x="95502" y="4248"/>
                      </a:lnTo>
                      <a:lnTo>
                        <a:pt x="95451" y="4248"/>
                      </a:lnTo>
                      <a:cubicBezTo>
                        <a:pt x="95414" y="4009"/>
                        <a:pt x="95401" y="3771"/>
                        <a:pt x="95414" y="3532"/>
                      </a:cubicBezTo>
                      <a:cubicBezTo>
                        <a:pt x="95200" y="3519"/>
                        <a:pt x="95024" y="3482"/>
                        <a:pt x="94861" y="3419"/>
                      </a:cubicBezTo>
                      <a:cubicBezTo>
                        <a:pt x="94873" y="3394"/>
                        <a:pt x="94886" y="3356"/>
                        <a:pt x="94886" y="3318"/>
                      </a:cubicBezTo>
                      <a:lnTo>
                        <a:pt x="94886" y="3318"/>
                      </a:lnTo>
                      <a:cubicBezTo>
                        <a:pt x="94873" y="3343"/>
                        <a:pt x="94861" y="3381"/>
                        <a:pt x="94836" y="3419"/>
                      </a:cubicBezTo>
                      <a:cubicBezTo>
                        <a:pt x="94487" y="3294"/>
                        <a:pt x="94196" y="3111"/>
                        <a:pt x="93804" y="3111"/>
                      </a:cubicBezTo>
                      <a:cubicBezTo>
                        <a:pt x="93644" y="3111"/>
                        <a:pt x="93468" y="3141"/>
                        <a:pt x="93265" y="3218"/>
                      </a:cubicBezTo>
                      <a:cubicBezTo>
                        <a:pt x="93215" y="3105"/>
                        <a:pt x="93202" y="2979"/>
                        <a:pt x="93240" y="2853"/>
                      </a:cubicBezTo>
                      <a:cubicBezTo>
                        <a:pt x="93127" y="2853"/>
                        <a:pt x="93014" y="2828"/>
                        <a:pt x="92913" y="2790"/>
                      </a:cubicBezTo>
                      <a:cubicBezTo>
                        <a:pt x="92875" y="2728"/>
                        <a:pt x="92838" y="2665"/>
                        <a:pt x="92787" y="2602"/>
                      </a:cubicBezTo>
                      <a:lnTo>
                        <a:pt x="92787" y="2602"/>
                      </a:lnTo>
                      <a:cubicBezTo>
                        <a:pt x="92800" y="2652"/>
                        <a:pt x="92800" y="2702"/>
                        <a:pt x="92813" y="2753"/>
                      </a:cubicBezTo>
                      <a:cubicBezTo>
                        <a:pt x="92536" y="2652"/>
                        <a:pt x="92323" y="2451"/>
                        <a:pt x="92197" y="2162"/>
                      </a:cubicBezTo>
                      <a:cubicBezTo>
                        <a:pt x="92008" y="2238"/>
                        <a:pt x="91631" y="2212"/>
                        <a:pt x="91468" y="2300"/>
                      </a:cubicBezTo>
                      <a:cubicBezTo>
                        <a:pt x="91543" y="2137"/>
                        <a:pt x="91631" y="1974"/>
                        <a:pt x="91732" y="1810"/>
                      </a:cubicBezTo>
                      <a:lnTo>
                        <a:pt x="91732" y="1810"/>
                      </a:lnTo>
                      <a:cubicBezTo>
                        <a:pt x="91292" y="2024"/>
                        <a:pt x="90940" y="2325"/>
                        <a:pt x="90576" y="2652"/>
                      </a:cubicBezTo>
                      <a:cubicBezTo>
                        <a:pt x="90513" y="2349"/>
                        <a:pt x="90503" y="2019"/>
                        <a:pt x="90530" y="1699"/>
                      </a:cubicBezTo>
                      <a:lnTo>
                        <a:pt x="90530" y="1699"/>
                      </a:lnTo>
                      <a:cubicBezTo>
                        <a:pt x="90486" y="1951"/>
                        <a:pt x="90385" y="2184"/>
                        <a:pt x="90325" y="2426"/>
                      </a:cubicBezTo>
                      <a:cubicBezTo>
                        <a:pt x="90274" y="2175"/>
                        <a:pt x="90073" y="1886"/>
                        <a:pt x="90010" y="1647"/>
                      </a:cubicBezTo>
                      <a:cubicBezTo>
                        <a:pt x="89948" y="1886"/>
                        <a:pt x="89834" y="2099"/>
                        <a:pt x="89696" y="2300"/>
                      </a:cubicBezTo>
                      <a:cubicBezTo>
                        <a:pt x="89602" y="2175"/>
                        <a:pt x="89560" y="2041"/>
                        <a:pt x="89563" y="1892"/>
                      </a:cubicBezTo>
                      <a:lnTo>
                        <a:pt x="89563" y="1892"/>
                      </a:lnTo>
                      <a:cubicBezTo>
                        <a:pt x="89534" y="2227"/>
                        <a:pt x="89474" y="2569"/>
                        <a:pt x="89382" y="2891"/>
                      </a:cubicBezTo>
                      <a:cubicBezTo>
                        <a:pt x="89319" y="2539"/>
                        <a:pt x="89131" y="2476"/>
                        <a:pt x="88993" y="2225"/>
                      </a:cubicBezTo>
                      <a:cubicBezTo>
                        <a:pt x="88842" y="2589"/>
                        <a:pt x="88590" y="2866"/>
                        <a:pt x="88289" y="2929"/>
                      </a:cubicBezTo>
                      <a:cubicBezTo>
                        <a:pt x="88163" y="2790"/>
                        <a:pt x="88138" y="2702"/>
                        <a:pt x="88138" y="2652"/>
                      </a:cubicBezTo>
                      <a:cubicBezTo>
                        <a:pt x="88113" y="2690"/>
                        <a:pt x="88063" y="2765"/>
                        <a:pt x="87924" y="2866"/>
                      </a:cubicBezTo>
                      <a:cubicBezTo>
                        <a:pt x="87799" y="2778"/>
                        <a:pt x="87723" y="2652"/>
                        <a:pt x="87711" y="2489"/>
                      </a:cubicBezTo>
                      <a:cubicBezTo>
                        <a:pt x="87585" y="2552"/>
                        <a:pt x="87485" y="2652"/>
                        <a:pt x="87422" y="2790"/>
                      </a:cubicBezTo>
                      <a:cubicBezTo>
                        <a:pt x="87409" y="2665"/>
                        <a:pt x="87397" y="2527"/>
                        <a:pt x="87384" y="2401"/>
                      </a:cubicBezTo>
                      <a:cubicBezTo>
                        <a:pt x="87321" y="2464"/>
                        <a:pt x="87296" y="2552"/>
                        <a:pt x="87321" y="2640"/>
                      </a:cubicBezTo>
                      <a:cubicBezTo>
                        <a:pt x="87083" y="2124"/>
                        <a:pt x="86957" y="1572"/>
                        <a:pt x="86768" y="1031"/>
                      </a:cubicBezTo>
                      <a:lnTo>
                        <a:pt x="86768" y="1031"/>
                      </a:lnTo>
                      <a:cubicBezTo>
                        <a:pt x="86756" y="1622"/>
                        <a:pt x="86806" y="2200"/>
                        <a:pt x="86731" y="2790"/>
                      </a:cubicBezTo>
                      <a:cubicBezTo>
                        <a:pt x="86680" y="2652"/>
                        <a:pt x="86605" y="2514"/>
                        <a:pt x="86530" y="2376"/>
                      </a:cubicBezTo>
                      <a:cubicBezTo>
                        <a:pt x="86517" y="2351"/>
                        <a:pt x="86517" y="2325"/>
                        <a:pt x="86517" y="2313"/>
                      </a:cubicBezTo>
                      <a:cubicBezTo>
                        <a:pt x="86517" y="2325"/>
                        <a:pt x="86517" y="2338"/>
                        <a:pt x="86517" y="2351"/>
                      </a:cubicBezTo>
                      <a:cubicBezTo>
                        <a:pt x="86454" y="2238"/>
                        <a:pt x="86391" y="2124"/>
                        <a:pt x="86354" y="2024"/>
                      </a:cubicBezTo>
                      <a:cubicBezTo>
                        <a:pt x="86341" y="2426"/>
                        <a:pt x="86329" y="2816"/>
                        <a:pt x="86329" y="3218"/>
                      </a:cubicBezTo>
                      <a:cubicBezTo>
                        <a:pt x="86203" y="2966"/>
                        <a:pt x="85952" y="2765"/>
                        <a:pt x="85813" y="2539"/>
                      </a:cubicBezTo>
                      <a:lnTo>
                        <a:pt x="85813" y="2539"/>
                      </a:lnTo>
                      <a:cubicBezTo>
                        <a:pt x="85839" y="2702"/>
                        <a:pt x="85813" y="2853"/>
                        <a:pt x="85751" y="2991"/>
                      </a:cubicBezTo>
                      <a:cubicBezTo>
                        <a:pt x="85681" y="2998"/>
                        <a:pt x="85612" y="3001"/>
                        <a:pt x="85544" y="3001"/>
                      </a:cubicBezTo>
                      <a:cubicBezTo>
                        <a:pt x="84915" y="3001"/>
                        <a:pt x="84370" y="2734"/>
                        <a:pt x="83828" y="2734"/>
                      </a:cubicBezTo>
                      <a:cubicBezTo>
                        <a:pt x="83682" y="2734"/>
                        <a:pt x="83536" y="2754"/>
                        <a:pt x="83388" y="2803"/>
                      </a:cubicBezTo>
                      <a:cubicBezTo>
                        <a:pt x="83464" y="2677"/>
                        <a:pt x="83539" y="2552"/>
                        <a:pt x="83639" y="2426"/>
                      </a:cubicBezTo>
                      <a:lnTo>
                        <a:pt x="83639" y="2426"/>
                      </a:lnTo>
                      <a:cubicBezTo>
                        <a:pt x="83376" y="2552"/>
                        <a:pt x="82961" y="2627"/>
                        <a:pt x="82672" y="2803"/>
                      </a:cubicBezTo>
                      <a:cubicBezTo>
                        <a:pt x="82747" y="2602"/>
                        <a:pt x="82772" y="2325"/>
                        <a:pt x="82860" y="2137"/>
                      </a:cubicBezTo>
                      <a:lnTo>
                        <a:pt x="82860" y="2137"/>
                      </a:lnTo>
                      <a:cubicBezTo>
                        <a:pt x="82722" y="2263"/>
                        <a:pt x="82597" y="2401"/>
                        <a:pt x="82496" y="2552"/>
                      </a:cubicBezTo>
                      <a:cubicBezTo>
                        <a:pt x="82483" y="2413"/>
                        <a:pt x="82408" y="2200"/>
                        <a:pt x="82421" y="2049"/>
                      </a:cubicBezTo>
                      <a:lnTo>
                        <a:pt x="82421" y="2049"/>
                      </a:lnTo>
                      <a:cubicBezTo>
                        <a:pt x="82320" y="2325"/>
                        <a:pt x="82132" y="2589"/>
                        <a:pt x="82044" y="2878"/>
                      </a:cubicBezTo>
                      <a:cubicBezTo>
                        <a:pt x="82006" y="2589"/>
                        <a:pt x="81931" y="2300"/>
                        <a:pt x="81918" y="2011"/>
                      </a:cubicBezTo>
                      <a:cubicBezTo>
                        <a:pt x="81905" y="2313"/>
                        <a:pt x="81792" y="2564"/>
                        <a:pt x="81742" y="2841"/>
                      </a:cubicBezTo>
                      <a:cubicBezTo>
                        <a:pt x="81641" y="2501"/>
                        <a:pt x="81453" y="2175"/>
                        <a:pt x="81365" y="1835"/>
                      </a:cubicBezTo>
                      <a:lnTo>
                        <a:pt x="81365" y="1835"/>
                      </a:lnTo>
                      <a:cubicBezTo>
                        <a:pt x="81415" y="2150"/>
                        <a:pt x="81352" y="2451"/>
                        <a:pt x="81340" y="2753"/>
                      </a:cubicBezTo>
                      <a:cubicBezTo>
                        <a:pt x="81227" y="2489"/>
                        <a:pt x="81026" y="2250"/>
                        <a:pt x="80925" y="1974"/>
                      </a:cubicBezTo>
                      <a:lnTo>
                        <a:pt x="80925" y="1974"/>
                      </a:lnTo>
                      <a:cubicBezTo>
                        <a:pt x="80950" y="2363"/>
                        <a:pt x="80963" y="2740"/>
                        <a:pt x="80938" y="3130"/>
                      </a:cubicBezTo>
                      <a:cubicBezTo>
                        <a:pt x="80749" y="2816"/>
                        <a:pt x="80523" y="2489"/>
                        <a:pt x="80310" y="2200"/>
                      </a:cubicBezTo>
                      <a:lnTo>
                        <a:pt x="80310" y="2200"/>
                      </a:lnTo>
                      <a:cubicBezTo>
                        <a:pt x="80322" y="2539"/>
                        <a:pt x="80259" y="2891"/>
                        <a:pt x="80284" y="3230"/>
                      </a:cubicBezTo>
                      <a:cubicBezTo>
                        <a:pt x="80146" y="2979"/>
                        <a:pt x="80020" y="2564"/>
                        <a:pt x="79983" y="2225"/>
                      </a:cubicBezTo>
                      <a:cubicBezTo>
                        <a:pt x="79907" y="2564"/>
                        <a:pt x="79681" y="2816"/>
                        <a:pt x="79568" y="3130"/>
                      </a:cubicBezTo>
                      <a:cubicBezTo>
                        <a:pt x="79532" y="2879"/>
                        <a:pt x="79477" y="2398"/>
                        <a:pt x="79344" y="2398"/>
                      </a:cubicBezTo>
                      <a:cubicBezTo>
                        <a:pt x="79290" y="2398"/>
                        <a:pt x="79224" y="2476"/>
                        <a:pt x="79141" y="2677"/>
                      </a:cubicBezTo>
                      <a:cubicBezTo>
                        <a:pt x="79003" y="2627"/>
                        <a:pt x="78965" y="2501"/>
                        <a:pt x="79028" y="2325"/>
                      </a:cubicBezTo>
                      <a:lnTo>
                        <a:pt x="79028" y="2325"/>
                      </a:lnTo>
                      <a:cubicBezTo>
                        <a:pt x="78864" y="2602"/>
                        <a:pt x="78601" y="2853"/>
                        <a:pt x="78475" y="3167"/>
                      </a:cubicBezTo>
                      <a:cubicBezTo>
                        <a:pt x="78487" y="2828"/>
                        <a:pt x="78462" y="2476"/>
                        <a:pt x="78538" y="2150"/>
                      </a:cubicBezTo>
                      <a:lnTo>
                        <a:pt x="78538" y="2150"/>
                      </a:lnTo>
                      <a:cubicBezTo>
                        <a:pt x="78475" y="2376"/>
                        <a:pt x="78324" y="2614"/>
                        <a:pt x="78249" y="2841"/>
                      </a:cubicBezTo>
                      <a:cubicBezTo>
                        <a:pt x="78186" y="2640"/>
                        <a:pt x="77985" y="2288"/>
                        <a:pt x="77947" y="2137"/>
                      </a:cubicBezTo>
                      <a:lnTo>
                        <a:pt x="77947" y="2137"/>
                      </a:lnTo>
                      <a:cubicBezTo>
                        <a:pt x="77972" y="2363"/>
                        <a:pt x="77884" y="2652"/>
                        <a:pt x="77872" y="2816"/>
                      </a:cubicBezTo>
                      <a:cubicBezTo>
                        <a:pt x="77708" y="2589"/>
                        <a:pt x="77545" y="2363"/>
                        <a:pt x="77407" y="2124"/>
                      </a:cubicBezTo>
                      <a:cubicBezTo>
                        <a:pt x="77281" y="2300"/>
                        <a:pt x="77206" y="2501"/>
                        <a:pt x="77193" y="2715"/>
                      </a:cubicBezTo>
                      <a:cubicBezTo>
                        <a:pt x="77017" y="2577"/>
                        <a:pt x="76766" y="2577"/>
                        <a:pt x="76615" y="2363"/>
                      </a:cubicBezTo>
                      <a:lnTo>
                        <a:pt x="76615" y="2363"/>
                      </a:lnTo>
                      <a:cubicBezTo>
                        <a:pt x="76640" y="2489"/>
                        <a:pt x="76640" y="2627"/>
                        <a:pt x="76640" y="2753"/>
                      </a:cubicBezTo>
                      <a:cubicBezTo>
                        <a:pt x="76615" y="2702"/>
                        <a:pt x="76577" y="2652"/>
                        <a:pt x="76540" y="2602"/>
                      </a:cubicBezTo>
                      <a:lnTo>
                        <a:pt x="76540" y="2602"/>
                      </a:lnTo>
                      <a:cubicBezTo>
                        <a:pt x="76552" y="2652"/>
                        <a:pt x="76552" y="2702"/>
                        <a:pt x="76565" y="2753"/>
                      </a:cubicBezTo>
                      <a:cubicBezTo>
                        <a:pt x="76498" y="2746"/>
                        <a:pt x="76432" y="2743"/>
                        <a:pt x="76365" y="2743"/>
                      </a:cubicBezTo>
                      <a:cubicBezTo>
                        <a:pt x="76070" y="2743"/>
                        <a:pt x="75779" y="2804"/>
                        <a:pt x="75472" y="2866"/>
                      </a:cubicBezTo>
                      <a:cubicBezTo>
                        <a:pt x="75635" y="2677"/>
                        <a:pt x="75635" y="2501"/>
                        <a:pt x="75723" y="2338"/>
                      </a:cubicBezTo>
                      <a:lnTo>
                        <a:pt x="75723" y="2338"/>
                      </a:lnTo>
                      <a:cubicBezTo>
                        <a:pt x="75308" y="2464"/>
                        <a:pt x="74894" y="2577"/>
                        <a:pt x="74479" y="2677"/>
                      </a:cubicBezTo>
                      <a:cubicBezTo>
                        <a:pt x="74491" y="2552"/>
                        <a:pt x="74529" y="2464"/>
                        <a:pt x="74542" y="2376"/>
                      </a:cubicBezTo>
                      <a:lnTo>
                        <a:pt x="74542" y="2376"/>
                      </a:lnTo>
                      <a:cubicBezTo>
                        <a:pt x="74353" y="2439"/>
                        <a:pt x="74177" y="2527"/>
                        <a:pt x="74014" y="2640"/>
                      </a:cubicBezTo>
                      <a:cubicBezTo>
                        <a:pt x="74064" y="2464"/>
                        <a:pt x="74127" y="2300"/>
                        <a:pt x="74190" y="2150"/>
                      </a:cubicBezTo>
                      <a:lnTo>
                        <a:pt x="74190" y="2150"/>
                      </a:lnTo>
                      <a:cubicBezTo>
                        <a:pt x="74039" y="2275"/>
                        <a:pt x="73725" y="2401"/>
                        <a:pt x="73562" y="2552"/>
                      </a:cubicBezTo>
                      <a:cubicBezTo>
                        <a:pt x="73675" y="2401"/>
                        <a:pt x="73712" y="2238"/>
                        <a:pt x="73662" y="2074"/>
                      </a:cubicBezTo>
                      <a:lnTo>
                        <a:pt x="73662" y="2074"/>
                      </a:lnTo>
                      <a:cubicBezTo>
                        <a:pt x="73558" y="2327"/>
                        <a:pt x="73487" y="2433"/>
                        <a:pt x="73442" y="2433"/>
                      </a:cubicBezTo>
                      <a:cubicBezTo>
                        <a:pt x="73372" y="2433"/>
                        <a:pt x="73363" y="2185"/>
                        <a:pt x="73386" y="1835"/>
                      </a:cubicBezTo>
                      <a:lnTo>
                        <a:pt x="73386" y="1835"/>
                      </a:lnTo>
                      <a:cubicBezTo>
                        <a:pt x="73210" y="1974"/>
                        <a:pt x="73084" y="2162"/>
                        <a:pt x="73021" y="2401"/>
                      </a:cubicBezTo>
                      <a:cubicBezTo>
                        <a:pt x="72955" y="2324"/>
                        <a:pt x="72870" y="2285"/>
                        <a:pt x="72782" y="2285"/>
                      </a:cubicBezTo>
                      <a:cubicBezTo>
                        <a:pt x="72770" y="2285"/>
                        <a:pt x="72757" y="2286"/>
                        <a:pt x="72745" y="2288"/>
                      </a:cubicBezTo>
                      <a:cubicBezTo>
                        <a:pt x="72720" y="2527"/>
                        <a:pt x="72682" y="2740"/>
                        <a:pt x="72632" y="2966"/>
                      </a:cubicBezTo>
                      <a:cubicBezTo>
                        <a:pt x="72569" y="2740"/>
                        <a:pt x="72481" y="2514"/>
                        <a:pt x="72368" y="2300"/>
                      </a:cubicBezTo>
                      <a:cubicBezTo>
                        <a:pt x="72343" y="2464"/>
                        <a:pt x="72305" y="2627"/>
                        <a:pt x="72267" y="2790"/>
                      </a:cubicBezTo>
                      <a:cubicBezTo>
                        <a:pt x="72192" y="2539"/>
                        <a:pt x="72129" y="2288"/>
                        <a:pt x="72104" y="2024"/>
                      </a:cubicBezTo>
                      <a:lnTo>
                        <a:pt x="72104" y="2024"/>
                      </a:lnTo>
                      <a:cubicBezTo>
                        <a:pt x="72129" y="2363"/>
                        <a:pt x="72016" y="2690"/>
                        <a:pt x="71978" y="2878"/>
                      </a:cubicBezTo>
                      <a:cubicBezTo>
                        <a:pt x="71865" y="2640"/>
                        <a:pt x="71802" y="2401"/>
                        <a:pt x="71777" y="2150"/>
                      </a:cubicBezTo>
                      <a:lnTo>
                        <a:pt x="71777" y="2150"/>
                      </a:lnTo>
                      <a:cubicBezTo>
                        <a:pt x="71802" y="2539"/>
                        <a:pt x="71802" y="2941"/>
                        <a:pt x="71765" y="3331"/>
                      </a:cubicBezTo>
                      <a:cubicBezTo>
                        <a:pt x="71714" y="2991"/>
                        <a:pt x="71589" y="2665"/>
                        <a:pt x="71551" y="2325"/>
                      </a:cubicBezTo>
                      <a:cubicBezTo>
                        <a:pt x="71451" y="2665"/>
                        <a:pt x="71249" y="3004"/>
                        <a:pt x="71149" y="3318"/>
                      </a:cubicBezTo>
                      <a:cubicBezTo>
                        <a:pt x="71212" y="3067"/>
                        <a:pt x="71199" y="2803"/>
                        <a:pt x="71237" y="2564"/>
                      </a:cubicBezTo>
                      <a:lnTo>
                        <a:pt x="71237" y="2564"/>
                      </a:lnTo>
                      <a:cubicBezTo>
                        <a:pt x="71065" y="2805"/>
                        <a:pt x="70914" y="3046"/>
                        <a:pt x="70812" y="3335"/>
                      </a:cubicBezTo>
                      <a:lnTo>
                        <a:pt x="70812" y="3335"/>
                      </a:lnTo>
                      <a:cubicBezTo>
                        <a:pt x="70883" y="3095"/>
                        <a:pt x="70878" y="2888"/>
                        <a:pt x="70923" y="2640"/>
                      </a:cubicBezTo>
                      <a:lnTo>
                        <a:pt x="70923" y="2640"/>
                      </a:lnTo>
                      <a:cubicBezTo>
                        <a:pt x="70872" y="2715"/>
                        <a:pt x="70797" y="2790"/>
                        <a:pt x="70734" y="2866"/>
                      </a:cubicBezTo>
                      <a:cubicBezTo>
                        <a:pt x="70725" y="2645"/>
                        <a:pt x="70717" y="2419"/>
                        <a:pt x="70716" y="2199"/>
                      </a:cubicBezTo>
                      <a:lnTo>
                        <a:pt x="70716" y="2199"/>
                      </a:lnTo>
                      <a:cubicBezTo>
                        <a:pt x="70707" y="2451"/>
                        <a:pt x="70686" y="2706"/>
                        <a:pt x="70659" y="2954"/>
                      </a:cubicBezTo>
                      <a:cubicBezTo>
                        <a:pt x="70583" y="3042"/>
                        <a:pt x="70521" y="3117"/>
                        <a:pt x="70470" y="3218"/>
                      </a:cubicBezTo>
                      <a:cubicBezTo>
                        <a:pt x="70483" y="2991"/>
                        <a:pt x="70395" y="2753"/>
                        <a:pt x="70395" y="2589"/>
                      </a:cubicBezTo>
                      <a:cubicBezTo>
                        <a:pt x="70382" y="2627"/>
                        <a:pt x="70370" y="2677"/>
                        <a:pt x="70345" y="2728"/>
                      </a:cubicBezTo>
                      <a:cubicBezTo>
                        <a:pt x="70320" y="2589"/>
                        <a:pt x="70294" y="2451"/>
                        <a:pt x="70269" y="2313"/>
                      </a:cubicBezTo>
                      <a:lnTo>
                        <a:pt x="70269" y="2313"/>
                      </a:lnTo>
                      <a:cubicBezTo>
                        <a:pt x="70282" y="2501"/>
                        <a:pt x="70282" y="2702"/>
                        <a:pt x="70269" y="2904"/>
                      </a:cubicBezTo>
                      <a:cubicBezTo>
                        <a:pt x="70206" y="3054"/>
                        <a:pt x="70131" y="3193"/>
                        <a:pt x="70081" y="3331"/>
                      </a:cubicBezTo>
                      <a:cubicBezTo>
                        <a:pt x="69968" y="2904"/>
                        <a:pt x="69892" y="2464"/>
                        <a:pt x="69842" y="2024"/>
                      </a:cubicBezTo>
                      <a:lnTo>
                        <a:pt x="69842" y="2024"/>
                      </a:lnTo>
                      <a:cubicBezTo>
                        <a:pt x="69842" y="2388"/>
                        <a:pt x="69855" y="2753"/>
                        <a:pt x="69867" y="3105"/>
                      </a:cubicBezTo>
                      <a:cubicBezTo>
                        <a:pt x="69729" y="2828"/>
                        <a:pt x="69578" y="2527"/>
                        <a:pt x="69503" y="2175"/>
                      </a:cubicBezTo>
                      <a:lnTo>
                        <a:pt x="69503" y="2175"/>
                      </a:lnTo>
                      <a:cubicBezTo>
                        <a:pt x="69540" y="2539"/>
                        <a:pt x="69540" y="2916"/>
                        <a:pt x="69503" y="3280"/>
                      </a:cubicBezTo>
                      <a:cubicBezTo>
                        <a:pt x="69453" y="3180"/>
                        <a:pt x="69352" y="3042"/>
                        <a:pt x="69302" y="2904"/>
                      </a:cubicBezTo>
                      <a:lnTo>
                        <a:pt x="69302" y="2904"/>
                      </a:lnTo>
                      <a:cubicBezTo>
                        <a:pt x="69327" y="3142"/>
                        <a:pt x="69264" y="3381"/>
                        <a:pt x="69289" y="3607"/>
                      </a:cubicBezTo>
                      <a:cubicBezTo>
                        <a:pt x="69176" y="3381"/>
                        <a:pt x="68975" y="3167"/>
                        <a:pt x="68862" y="2916"/>
                      </a:cubicBezTo>
                      <a:lnTo>
                        <a:pt x="68862" y="2916"/>
                      </a:lnTo>
                      <a:cubicBezTo>
                        <a:pt x="68887" y="3155"/>
                        <a:pt x="68849" y="3394"/>
                        <a:pt x="68875" y="3632"/>
                      </a:cubicBezTo>
                      <a:cubicBezTo>
                        <a:pt x="68837" y="3494"/>
                        <a:pt x="68787" y="3343"/>
                        <a:pt x="68749" y="3205"/>
                      </a:cubicBezTo>
                      <a:cubicBezTo>
                        <a:pt x="68648" y="3394"/>
                        <a:pt x="68548" y="3507"/>
                        <a:pt x="68485" y="3683"/>
                      </a:cubicBezTo>
                      <a:cubicBezTo>
                        <a:pt x="68523" y="3444"/>
                        <a:pt x="68535" y="3205"/>
                        <a:pt x="68560" y="3004"/>
                      </a:cubicBezTo>
                      <a:lnTo>
                        <a:pt x="68560" y="3004"/>
                      </a:lnTo>
                      <a:cubicBezTo>
                        <a:pt x="68372" y="3205"/>
                        <a:pt x="68196" y="3406"/>
                        <a:pt x="68020" y="3607"/>
                      </a:cubicBezTo>
                      <a:cubicBezTo>
                        <a:pt x="67995" y="3620"/>
                        <a:pt x="67970" y="3620"/>
                        <a:pt x="67945" y="3632"/>
                      </a:cubicBezTo>
                      <a:cubicBezTo>
                        <a:pt x="68058" y="3381"/>
                        <a:pt x="68121" y="3092"/>
                        <a:pt x="68146" y="2790"/>
                      </a:cubicBezTo>
                      <a:lnTo>
                        <a:pt x="68146" y="2790"/>
                      </a:lnTo>
                      <a:cubicBezTo>
                        <a:pt x="67844" y="3079"/>
                        <a:pt x="67593" y="3406"/>
                        <a:pt x="67354" y="3733"/>
                      </a:cubicBezTo>
                      <a:cubicBezTo>
                        <a:pt x="67367" y="3607"/>
                        <a:pt x="67392" y="3482"/>
                        <a:pt x="67404" y="3356"/>
                      </a:cubicBezTo>
                      <a:cubicBezTo>
                        <a:pt x="67492" y="3167"/>
                        <a:pt x="67593" y="2979"/>
                        <a:pt x="67681" y="2803"/>
                      </a:cubicBezTo>
                      <a:lnTo>
                        <a:pt x="67681" y="2803"/>
                      </a:lnTo>
                      <a:cubicBezTo>
                        <a:pt x="67442" y="3054"/>
                        <a:pt x="67228" y="3318"/>
                        <a:pt x="67027" y="3582"/>
                      </a:cubicBezTo>
                      <a:cubicBezTo>
                        <a:pt x="67027" y="3306"/>
                        <a:pt x="67027" y="3017"/>
                        <a:pt x="67027" y="2728"/>
                      </a:cubicBezTo>
                      <a:cubicBezTo>
                        <a:pt x="67002" y="3054"/>
                        <a:pt x="66990" y="3394"/>
                        <a:pt x="66939" y="3708"/>
                      </a:cubicBezTo>
                      <a:cubicBezTo>
                        <a:pt x="66927" y="3720"/>
                        <a:pt x="66914" y="3733"/>
                        <a:pt x="66914" y="3733"/>
                      </a:cubicBezTo>
                      <a:cubicBezTo>
                        <a:pt x="66952" y="3431"/>
                        <a:pt x="66902" y="3117"/>
                        <a:pt x="66939" y="2816"/>
                      </a:cubicBezTo>
                      <a:lnTo>
                        <a:pt x="66939" y="2816"/>
                      </a:lnTo>
                      <a:cubicBezTo>
                        <a:pt x="66877" y="3054"/>
                        <a:pt x="66701" y="3356"/>
                        <a:pt x="66638" y="3607"/>
                      </a:cubicBezTo>
                      <a:cubicBezTo>
                        <a:pt x="66575" y="3306"/>
                        <a:pt x="66449" y="3004"/>
                        <a:pt x="66386" y="2702"/>
                      </a:cubicBezTo>
                      <a:lnTo>
                        <a:pt x="66386" y="2702"/>
                      </a:lnTo>
                      <a:cubicBezTo>
                        <a:pt x="66412" y="2966"/>
                        <a:pt x="66399" y="3255"/>
                        <a:pt x="66386" y="3519"/>
                      </a:cubicBezTo>
                      <a:cubicBezTo>
                        <a:pt x="66361" y="3494"/>
                        <a:pt x="66336" y="3469"/>
                        <a:pt x="66311" y="3456"/>
                      </a:cubicBezTo>
                      <a:lnTo>
                        <a:pt x="66311" y="3456"/>
                      </a:lnTo>
                      <a:cubicBezTo>
                        <a:pt x="66336" y="3494"/>
                        <a:pt x="66361" y="3557"/>
                        <a:pt x="66374" y="3607"/>
                      </a:cubicBezTo>
                      <a:cubicBezTo>
                        <a:pt x="66374" y="3632"/>
                        <a:pt x="66374" y="3670"/>
                        <a:pt x="66374" y="3695"/>
                      </a:cubicBezTo>
                      <a:cubicBezTo>
                        <a:pt x="66298" y="3494"/>
                        <a:pt x="66173" y="3318"/>
                        <a:pt x="66097" y="3130"/>
                      </a:cubicBezTo>
                      <a:lnTo>
                        <a:pt x="66097" y="3130"/>
                      </a:lnTo>
                      <a:cubicBezTo>
                        <a:pt x="66110" y="3343"/>
                        <a:pt x="66060" y="3595"/>
                        <a:pt x="66047" y="3821"/>
                      </a:cubicBezTo>
                      <a:cubicBezTo>
                        <a:pt x="66009" y="3821"/>
                        <a:pt x="65972" y="3808"/>
                        <a:pt x="65934" y="3796"/>
                      </a:cubicBezTo>
                      <a:cubicBezTo>
                        <a:pt x="65871" y="3645"/>
                        <a:pt x="65796" y="3494"/>
                        <a:pt x="65746" y="3343"/>
                      </a:cubicBezTo>
                      <a:cubicBezTo>
                        <a:pt x="65720" y="3482"/>
                        <a:pt x="65720" y="3695"/>
                        <a:pt x="65733" y="3833"/>
                      </a:cubicBezTo>
                      <a:cubicBezTo>
                        <a:pt x="65670" y="3745"/>
                        <a:pt x="65519" y="3532"/>
                        <a:pt x="65419" y="3469"/>
                      </a:cubicBezTo>
                      <a:cubicBezTo>
                        <a:pt x="65419" y="3544"/>
                        <a:pt x="65419" y="3632"/>
                        <a:pt x="65419" y="3720"/>
                      </a:cubicBezTo>
                      <a:cubicBezTo>
                        <a:pt x="65306" y="3821"/>
                        <a:pt x="65205" y="3921"/>
                        <a:pt x="65105" y="4034"/>
                      </a:cubicBezTo>
                      <a:cubicBezTo>
                        <a:pt x="65130" y="3909"/>
                        <a:pt x="65130" y="3771"/>
                        <a:pt x="65155" y="3645"/>
                      </a:cubicBezTo>
                      <a:lnTo>
                        <a:pt x="65155" y="3645"/>
                      </a:lnTo>
                      <a:cubicBezTo>
                        <a:pt x="65004" y="3758"/>
                        <a:pt x="64841" y="3934"/>
                        <a:pt x="64715" y="4034"/>
                      </a:cubicBezTo>
                      <a:cubicBezTo>
                        <a:pt x="64665" y="3884"/>
                        <a:pt x="64539" y="3783"/>
                        <a:pt x="64502" y="3695"/>
                      </a:cubicBezTo>
                      <a:cubicBezTo>
                        <a:pt x="64502" y="3796"/>
                        <a:pt x="64464" y="3859"/>
                        <a:pt x="64451" y="3934"/>
                      </a:cubicBezTo>
                      <a:cubicBezTo>
                        <a:pt x="64263" y="3808"/>
                        <a:pt x="64049" y="3708"/>
                        <a:pt x="63836" y="3657"/>
                      </a:cubicBezTo>
                      <a:lnTo>
                        <a:pt x="63836" y="3657"/>
                      </a:lnTo>
                      <a:cubicBezTo>
                        <a:pt x="63898" y="3708"/>
                        <a:pt x="64011" y="3884"/>
                        <a:pt x="64049" y="3921"/>
                      </a:cubicBezTo>
                      <a:cubicBezTo>
                        <a:pt x="63735" y="3909"/>
                        <a:pt x="63433" y="3796"/>
                        <a:pt x="63119" y="3771"/>
                      </a:cubicBezTo>
                      <a:lnTo>
                        <a:pt x="63119" y="3771"/>
                      </a:lnTo>
                      <a:cubicBezTo>
                        <a:pt x="63220" y="3821"/>
                        <a:pt x="63308" y="3921"/>
                        <a:pt x="63396" y="3984"/>
                      </a:cubicBezTo>
                      <a:cubicBezTo>
                        <a:pt x="63320" y="4009"/>
                        <a:pt x="63245" y="4022"/>
                        <a:pt x="63144" y="4034"/>
                      </a:cubicBezTo>
                      <a:cubicBezTo>
                        <a:pt x="63170" y="3972"/>
                        <a:pt x="63182" y="3909"/>
                        <a:pt x="63220" y="3871"/>
                      </a:cubicBezTo>
                      <a:lnTo>
                        <a:pt x="63220" y="3871"/>
                      </a:lnTo>
                      <a:cubicBezTo>
                        <a:pt x="63094" y="3909"/>
                        <a:pt x="62981" y="3972"/>
                        <a:pt x="62868" y="4047"/>
                      </a:cubicBezTo>
                      <a:cubicBezTo>
                        <a:pt x="62805" y="4047"/>
                        <a:pt x="62742" y="4047"/>
                        <a:pt x="62679" y="4034"/>
                      </a:cubicBezTo>
                      <a:cubicBezTo>
                        <a:pt x="62767" y="3796"/>
                        <a:pt x="62830" y="3570"/>
                        <a:pt x="62893" y="3318"/>
                      </a:cubicBezTo>
                      <a:lnTo>
                        <a:pt x="62893" y="3318"/>
                      </a:lnTo>
                      <a:cubicBezTo>
                        <a:pt x="62780" y="3532"/>
                        <a:pt x="62428" y="3934"/>
                        <a:pt x="62240" y="4198"/>
                      </a:cubicBezTo>
                      <a:cubicBezTo>
                        <a:pt x="62240" y="3921"/>
                        <a:pt x="62265" y="3582"/>
                        <a:pt x="62139" y="3368"/>
                      </a:cubicBezTo>
                      <a:cubicBezTo>
                        <a:pt x="62039" y="3607"/>
                        <a:pt x="61900" y="3821"/>
                        <a:pt x="61850" y="4072"/>
                      </a:cubicBezTo>
                      <a:cubicBezTo>
                        <a:pt x="61775" y="3796"/>
                        <a:pt x="61737" y="3444"/>
                        <a:pt x="61523" y="3268"/>
                      </a:cubicBezTo>
                      <a:cubicBezTo>
                        <a:pt x="61511" y="3544"/>
                        <a:pt x="61523" y="3833"/>
                        <a:pt x="61511" y="4122"/>
                      </a:cubicBezTo>
                      <a:cubicBezTo>
                        <a:pt x="61234" y="3645"/>
                        <a:pt x="61121" y="3067"/>
                        <a:pt x="60795" y="2602"/>
                      </a:cubicBezTo>
                      <a:lnTo>
                        <a:pt x="60795" y="2602"/>
                      </a:lnTo>
                      <a:cubicBezTo>
                        <a:pt x="60832" y="3130"/>
                        <a:pt x="61071" y="3620"/>
                        <a:pt x="61134" y="4135"/>
                      </a:cubicBezTo>
                      <a:cubicBezTo>
                        <a:pt x="60883" y="3783"/>
                        <a:pt x="60694" y="3331"/>
                        <a:pt x="60380" y="3042"/>
                      </a:cubicBezTo>
                      <a:lnTo>
                        <a:pt x="60380" y="3042"/>
                      </a:lnTo>
                      <a:cubicBezTo>
                        <a:pt x="60455" y="3318"/>
                        <a:pt x="60606" y="3544"/>
                        <a:pt x="60732" y="3796"/>
                      </a:cubicBezTo>
                      <a:cubicBezTo>
                        <a:pt x="60656" y="3745"/>
                        <a:pt x="60518" y="3695"/>
                        <a:pt x="60418" y="3607"/>
                      </a:cubicBezTo>
                      <a:lnTo>
                        <a:pt x="60418" y="3607"/>
                      </a:lnTo>
                      <a:cubicBezTo>
                        <a:pt x="60443" y="3758"/>
                        <a:pt x="60418" y="3921"/>
                        <a:pt x="60480" y="4072"/>
                      </a:cubicBezTo>
                      <a:cubicBezTo>
                        <a:pt x="60418" y="3946"/>
                        <a:pt x="60267" y="3833"/>
                        <a:pt x="60179" y="3708"/>
                      </a:cubicBezTo>
                      <a:cubicBezTo>
                        <a:pt x="60116" y="3859"/>
                        <a:pt x="60003" y="3972"/>
                        <a:pt x="59965" y="4135"/>
                      </a:cubicBezTo>
                      <a:cubicBezTo>
                        <a:pt x="60003" y="3959"/>
                        <a:pt x="59965" y="3771"/>
                        <a:pt x="59965" y="3595"/>
                      </a:cubicBezTo>
                      <a:cubicBezTo>
                        <a:pt x="59777" y="3683"/>
                        <a:pt x="59613" y="3859"/>
                        <a:pt x="59475" y="4009"/>
                      </a:cubicBezTo>
                      <a:cubicBezTo>
                        <a:pt x="59551" y="3645"/>
                        <a:pt x="59689" y="3280"/>
                        <a:pt x="59915" y="2991"/>
                      </a:cubicBezTo>
                      <a:lnTo>
                        <a:pt x="59915" y="2991"/>
                      </a:lnTo>
                      <a:cubicBezTo>
                        <a:pt x="59551" y="3255"/>
                        <a:pt x="59123" y="3570"/>
                        <a:pt x="58998" y="4022"/>
                      </a:cubicBezTo>
                      <a:cubicBezTo>
                        <a:pt x="58960" y="3733"/>
                        <a:pt x="58985" y="3444"/>
                        <a:pt x="58985" y="3142"/>
                      </a:cubicBezTo>
                      <a:lnTo>
                        <a:pt x="58985" y="3142"/>
                      </a:lnTo>
                      <a:cubicBezTo>
                        <a:pt x="58935" y="3406"/>
                        <a:pt x="58897" y="3683"/>
                        <a:pt x="58809" y="3934"/>
                      </a:cubicBezTo>
                      <a:cubicBezTo>
                        <a:pt x="58696" y="3670"/>
                        <a:pt x="58621" y="3381"/>
                        <a:pt x="58382" y="3193"/>
                      </a:cubicBezTo>
                      <a:lnTo>
                        <a:pt x="58382" y="3193"/>
                      </a:lnTo>
                      <a:cubicBezTo>
                        <a:pt x="58407" y="3431"/>
                        <a:pt x="58470" y="3683"/>
                        <a:pt x="58495" y="3921"/>
                      </a:cubicBezTo>
                      <a:cubicBezTo>
                        <a:pt x="58206" y="3695"/>
                        <a:pt x="57917" y="3444"/>
                        <a:pt x="57603" y="3268"/>
                      </a:cubicBezTo>
                      <a:lnTo>
                        <a:pt x="57603" y="3268"/>
                      </a:lnTo>
                      <a:cubicBezTo>
                        <a:pt x="57678" y="3507"/>
                        <a:pt x="57842" y="3708"/>
                        <a:pt x="57967" y="3934"/>
                      </a:cubicBezTo>
                      <a:cubicBezTo>
                        <a:pt x="57716" y="3808"/>
                        <a:pt x="57452" y="3645"/>
                        <a:pt x="57163" y="3645"/>
                      </a:cubicBezTo>
                      <a:cubicBezTo>
                        <a:pt x="57276" y="3783"/>
                        <a:pt x="57402" y="3946"/>
                        <a:pt x="57502" y="4085"/>
                      </a:cubicBezTo>
                      <a:cubicBezTo>
                        <a:pt x="57301" y="4009"/>
                        <a:pt x="57100" y="3946"/>
                        <a:pt x="56899" y="3909"/>
                      </a:cubicBezTo>
                      <a:lnTo>
                        <a:pt x="56899" y="3909"/>
                      </a:lnTo>
                      <a:cubicBezTo>
                        <a:pt x="56949" y="3972"/>
                        <a:pt x="56987" y="4022"/>
                        <a:pt x="57037" y="4085"/>
                      </a:cubicBezTo>
                      <a:cubicBezTo>
                        <a:pt x="56778" y="4077"/>
                        <a:pt x="56530" y="3990"/>
                        <a:pt x="56288" y="3990"/>
                      </a:cubicBezTo>
                      <a:cubicBezTo>
                        <a:pt x="56155" y="3990"/>
                        <a:pt x="56024" y="4017"/>
                        <a:pt x="55894" y="4097"/>
                      </a:cubicBezTo>
                      <a:cubicBezTo>
                        <a:pt x="55957" y="3821"/>
                        <a:pt x="56108" y="3570"/>
                        <a:pt x="56183" y="3306"/>
                      </a:cubicBezTo>
                      <a:lnTo>
                        <a:pt x="56183" y="3306"/>
                      </a:lnTo>
                      <a:cubicBezTo>
                        <a:pt x="55944" y="3519"/>
                        <a:pt x="55806" y="3821"/>
                        <a:pt x="55567" y="4022"/>
                      </a:cubicBezTo>
                      <a:cubicBezTo>
                        <a:pt x="55555" y="3796"/>
                        <a:pt x="55617" y="3582"/>
                        <a:pt x="55617" y="3368"/>
                      </a:cubicBezTo>
                      <a:lnTo>
                        <a:pt x="55617" y="3368"/>
                      </a:lnTo>
                      <a:cubicBezTo>
                        <a:pt x="55542" y="3570"/>
                        <a:pt x="55479" y="3783"/>
                        <a:pt x="55416" y="3984"/>
                      </a:cubicBezTo>
                      <a:cubicBezTo>
                        <a:pt x="55442" y="3771"/>
                        <a:pt x="55328" y="3683"/>
                        <a:pt x="55253" y="3519"/>
                      </a:cubicBezTo>
                      <a:cubicBezTo>
                        <a:pt x="55190" y="3645"/>
                        <a:pt x="55077" y="3733"/>
                        <a:pt x="55077" y="3921"/>
                      </a:cubicBezTo>
                      <a:cubicBezTo>
                        <a:pt x="54998" y="3343"/>
                        <a:pt x="54969" y="2713"/>
                        <a:pt x="54965" y="2115"/>
                      </a:cubicBezTo>
                      <a:lnTo>
                        <a:pt x="54965" y="2115"/>
                      </a:lnTo>
                      <a:cubicBezTo>
                        <a:pt x="54958" y="2673"/>
                        <a:pt x="54876" y="3254"/>
                        <a:pt x="54763" y="3783"/>
                      </a:cubicBezTo>
                      <a:cubicBezTo>
                        <a:pt x="54675" y="3293"/>
                        <a:pt x="54612" y="2803"/>
                        <a:pt x="54512" y="2313"/>
                      </a:cubicBezTo>
                      <a:lnTo>
                        <a:pt x="54512" y="2313"/>
                      </a:lnTo>
                      <a:cubicBezTo>
                        <a:pt x="54537" y="2828"/>
                        <a:pt x="54499" y="3356"/>
                        <a:pt x="54537" y="3871"/>
                      </a:cubicBezTo>
                      <a:cubicBezTo>
                        <a:pt x="54461" y="3620"/>
                        <a:pt x="54311" y="3406"/>
                        <a:pt x="54135" y="3205"/>
                      </a:cubicBezTo>
                      <a:lnTo>
                        <a:pt x="54135" y="3205"/>
                      </a:lnTo>
                      <a:cubicBezTo>
                        <a:pt x="54210" y="3469"/>
                        <a:pt x="54323" y="3720"/>
                        <a:pt x="54411" y="3972"/>
                      </a:cubicBezTo>
                      <a:cubicBezTo>
                        <a:pt x="54260" y="3808"/>
                        <a:pt x="54097" y="3683"/>
                        <a:pt x="53908" y="3595"/>
                      </a:cubicBezTo>
                      <a:lnTo>
                        <a:pt x="53908" y="3595"/>
                      </a:lnTo>
                      <a:cubicBezTo>
                        <a:pt x="54022" y="3783"/>
                        <a:pt x="54147" y="3959"/>
                        <a:pt x="54248" y="4148"/>
                      </a:cubicBezTo>
                      <a:cubicBezTo>
                        <a:pt x="53934" y="4047"/>
                        <a:pt x="53657" y="3871"/>
                        <a:pt x="53305" y="3871"/>
                      </a:cubicBezTo>
                      <a:cubicBezTo>
                        <a:pt x="53393" y="3921"/>
                        <a:pt x="53481" y="3984"/>
                        <a:pt x="53569" y="4022"/>
                      </a:cubicBezTo>
                      <a:cubicBezTo>
                        <a:pt x="53520" y="4026"/>
                        <a:pt x="53470" y="4027"/>
                        <a:pt x="53419" y="4027"/>
                      </a:cubicBezTo>
                      <a:cubicBezTo>
                        <a:pt x="53125" y="4027"/>
                        <a:pt x="52818" y="3972"/>
                        <a:pt x="52521" y="3972"/>
                      </a:cubicBezTo>
                      <a:cubicBezTo>
                        <a:pt x="52364" y="3972"/>
                        <a:pt x="52210" y="3988"/>
                        <a:pt x="52061" y="4034"/>
                      </a:cubicBezTo>
                      <a:cubicBezTo>
                        <a:pt x="52174" y="3909"/>
                        <a:pt x="52262" y="3733"/>
                        <a:pt x="52375" y="3595"/>
                      </a:cubicBezTo>
                      <a:lnTo>
                        <a:pt x="52375" y="3595"/>
                      </a:lnTo>
                      <a:cubicBezTo>
                        <a:pt x="52061" y="3607"/>
                        <a:pt x="51797" y="3846"/>
                        <a:pt x="51559" y="4022"/>
                      </a:cubicBezTo>
                      <a:cubicBezTo>
                        <a:pt x="51571" y="3783"/>
                        <a:pt x="51647" y="3544"/>
                        <a:pt x="51659" y="3306"/>
                      </a:cubicBezTo>
                      <a:lnTo>
                        <a:pt x="51659" y="3306"/>
                      </a:lnTo>
                      <a:cubicBezTo>
                        <a:pt x="51483" y="3431"/>
                        <a:pt x="51395" y="3645"/>
                        <a:pt x="51270" y="3821"/>
                      </a:cubicBezTo>
                      <a:cubicBezTo>
                        <a:pt x="51257" y="3456"/>
                        <a:pt x="51270" y="3092"/>
                        <a:pt x="51270" y="2728"/>
                      </a:cubicBezTo>
                      <a:lnTo>
                        <a:pt x="51270" y="2728"/>
                      </a:lnTo>
                      <a:cubicBezTo>
                        <a:pt x="51244" y="3079"/>
                        <a:pt x="51232" y="3444"/>
                        <a:pt x="51169" y="3796"/>
                      </a:cubicBezTo>
                      <a:cubicBezTo>
                        <a:pt x="51144" y="3620"/>
                        <a:pt x="51056" y="3482"/>
                        <a:pt x="51006" y="3318"/>
                      </a:cubicBezTo>
                      <a:lnTo>
                        <a:pt x="51006" y="3318"/>
                      </a:lnTo>
                      <a:cubicBezTo>
                        <a:pt x="51031" y="3482"/>
                        <a:pt x="50981" y="3695"/>
                        <a:pt x="50981" y="3859"/>
                      </a:cubicBezTo>
                      <a:cubicBezTo>
                        <a:pt x="50855" y="3708"/>
                        <a:pt x="50717" y="3570"/>
                        <a:pt x="50553" y="3456"/>
                      </a:cubicBezTo>
                      <a:lnTo>
                        <a:pt x="50553" y="3456"/>
                      </a:lnTo>
                      <a:cubicBezTo>
                        <a:pt x="50641" y="3595"/>
                        <a:pt x="50679" y="3808"/>
                        <a:pt x="50754" y="3946"/>
                      </a:cubicBezTo>
                      <a:cubicBezTo>
                        <a:pt x="50528" y="3896"/>
                        <a:pt x="50302" y="3833"/>
                        <a:pt x="50088" y="3758"/>
                      </a:cubicBezTo>
                      <a:lnTo>
                        <a:pt x="50088" y="3758"/>
                      </a:lnTo>
                      <a:cubicBezTo>
                        <a:pt x="50126" y="3833"/>
                        <a:pt x="50101" y="3921"/>
                        <a:pt x="50214" y="4034"/>
                      </a:cubicBezTo>
                      <a:cubicBezTo>
                        <a:pt x="50145" y="4047"/>
                        <a:pt x="50051" y="4053"/>
                        <a:pt x="49956" y="4053"/>
                      </a:cubicBezTo>
                      <a:cubicBezTo>
                        <a:pt x="49862" y="4053"/>
                        <a:pt x="49768" y="4047"/>
                        <a:pt x="49699" y="4034"/>
                      </a:cubicBezTo>
                      <a:cubicBezTo>
                        <a:pt x="49737" y="3909"/>
                        <a:pt x="49686" y="3758"/>
                        <a:pt x="49774" y="3607"/>
                      </a:cubicBezTo>
                      <a:lnTo>
                        <a:pt x="49774" y="3607"/>
                      </a:lnTo>
                      <a:cubicBezTo>
                        <a:pt x="49623" y="3745"/>
                        <a:pt x="49485" y="3884"/>
                        <a:pt x="49347" y="4034"/>
                      </a:cubicBezTo>
                      <a:cubicBezTo>
                        <a:pt x="49385" y="3909"/>
                        <a:pt x="49372" y="3771"/>
                        <a:pt x="49410" y="3645"/>
                      </a:cubicBezTo>
                      <a:lnTo>
                        <a:pt x="49410" y="3645"/>
                      </a:lnTo>
                      <a:cubicBezTo>
                        <a:pt x="49247" y="3758"/>
                        <a:pt x="49096" y="3934"/>
                        <a:pt x="48957" y="4034"/>
                      </a:cubicBezTo>
                      <a:cubicBezTo>
                        <a:pt x="48907" y="3884"/>
                        <a:pt x="48782" y="3783"/>
                        <a:pt x="48744" y="3695"/>
                      </a:cubicBezTo>
                      <a:lnTo>
                        <a:pt x="48744" y="3695"/>
                      </a:lnTo>
                      <a:cubicBezTo>
                        <a:pt x="48756" y="3796"/>
                        <a:pt x="48706" y="3859"/>
                        <a:pt x="48694" y="3934"/>
                      </a:cubicBezTo>
                      <a:cubicBezTo>
                        <a:pt x="48505" y="3808"/>
                        <a:pt x="48304" y="3708"/>
                        <a:pt x="48090" y="3657"/>
                      </a:cubicBezTo>
                      <a:lnTo>
                        <a:pt x="48090" y="3657"/>
                      </a:lnTo>
                      <a:cubicBezTo>
                        <a:pt x="48153" y="3708"/>
                        <a:pt x="48266" y="3884"/>
                        <a:pt x="48291" y="3921"/>
                      </a:cubicBezTo>
                      <a:cubicBezTo>
                        <a:pt x="47977" y="3909"/>
                        <a:pt x="47676" y="3796"/>
                        <a:pt x="47374" y="3771"/>
                      </a:cubicBezTo>
                      <a:lnTo>
                        <a:pt x="47374" y="3771"/>
                      </a:lnTo>
                      <a:cubicBezTo>
                        <a:pt x="47462" y="3821"/>
                        <a:pt x="47550" y="3921"/>
                        <a:pt x="47651" y="3984"/>
                      </a:cubicBezTo>
                      <a:cubicBezTo>
                        <a:pt x="47503" y="4028"/>
                        <a:pt x="47319" y="4041"/>
                        <a:pt x="47137" y="4041"/>
                      </a:cubicBezTo>
                      <a:cubicBezTo>
                        <a:pt x="47056" y="4041"/>
                        <a:pt x="46974" y="4038"/>
                        <a:pt x="46897" y="4034"/>
                      </a:cubicBezTo>
                      <a:cubicBezTo>
                        <a:pt x="46922" y="3972"/>
                        <a:pt x="46934" y="3909"/>
                        <a:pt x="46972" y="3871"/>
                      </a:cubicBezTo>
                      <a:lnTo>
                        <a:pt x="46972" y="3871"/>
                      </a:lnTo>
                      <a:cubicBezTo>
                        <a:pt x="46771" y="3946"/>
                        <a:pt x="46557" y="4072"/>
                        <a:pt x="46381" y="4185"/>
                      </a:cubicBezTo>
                      <a:cubicBezTo>
                        <a:pt x="46495" y="3896"/>
                        <a:pt x="46583" y="3632"/>
                        <a:pt x="46645" y="3318"/>
                      </a:cubicBezTo>
                      <a:lnTo>
                        <a:pt x="46645" y="3318"/>
                      </a:lnTo>
                      <a:cubicBezTo>
                        <a:pt x="46545" y="3532"/>
                        <a:pt x="46180" y="3934"/>
                        <a:pt x="45992" y="4198"/>
                      </a:cubicBezTo>
                      <a:cubicBezTo>
                        <a:pt x="45992" y="3921"/>
                        <a:pt x="46017" y="3582"/>
                        <a:pt x="45891" y="3368"/>
                      </a:cubicBezTo>
                      <a:cubicBezTo>
                        <a:pt x="45791" y="3607"/>
                        <a:pt x="45653" y="3821"/>
                        <a:pt x="45602" y="4072"/>
                      </a:cubicBezTo>
                      <a:cubicBezTo>
                        <a:pt x="45540" y="3796"/>
                        <a:pt x="45489" y="3444"/>
                        <a:pt x="45276" y="3268"/>
                      </a:cubicBezTo>
                      <a:cubicBezTo>
                        <a:pt x="45263" y="3544"/>
                        <a:pt x="45276" y="3833"/>
                        <a:pt x="45263" y="4122"/>
                      </a:cubicBezTo>
                      <a:cubicBezTo>
                        <a:pt x="44987" y="3645"/>
                        <a:pt x="44874" y="3067"/>
                        <a:pt x="44547" y="2602"/>
                      </a:cubicBezTo>
                      <a:lnTo>
                        <a:pt x="44547" y="2602"/>
                      </a:lnTo>
                      <a:cubicBezTo>
                        <a:pt x="44585" y="3130"/>
                        <a:pt x="44823" y="3620"/>
                        <a:pt x="44899" y="4135"/>
                      </a:cubicBezTo>
                      <a:cubicBezTo>
                        <a:pt x="44635" y="3783"/>
                        <a:pt x="44446" y="3331"/>
                        <a:pt x="44132" y="3042"/>
                      </a:cubicBezTo>
                      <a:lnTo>
                        <a:pt x="44132" y="3042"/>
                      </a:lnTo>
                      <a:cubicBezTo>
                        <a:pt x="44208" y="3318"/>
                        <a:pt x="44371" y="3544"/>
                        <a:pt x="44484" y="3796"/>
                      </a:cubicBezTo>
                      <a:cubicBezTo>
                        <a:pt x="44409" y="3745"/>
                        <a:pt x="44270" y="3695"/>
                        <a:pt x="44182" y="3607"/>
                      </a:cubicBezTo>
                      <a:lnTo>
                        <a:pt x="44182" y="3607"/>
                      </a:lnTo>
                      <a:cubicBezTo>
                        <a:pt x="44195" y="3758"/>
                        <a:pt x="44182" y="3921"/>
                        <a:pt x="44233" y="4072"/>
                      </a:cubicBezTo>
                      <a:cubicBezTo>
                        <a:pt x="44170" y="3946"/>
                        <a:pt x="44019" y="3833"/>
                        <a:pt x="43931" y="3708"/>
                      </a:cubicBezTo>
                      <a:cubicBezTo>
                        <a:pt x="43868" y="3859"/>
                        <a:pt x="43755" y="3972"/>
                        <a:pt x="43730" y="4135"/>
                      </a:cubicBezTo>
                      <a:cubicBezTo>
                        <a:pt x="43755" y="3959"/>
                        <a:pt x="43730" y="3771"/>
                        <a:pt x="43717" y="3595"/>
                      </a:cubicBezTo>
                      <a:cubicBezTo>
                        <a:pt x="43529" y="3683"/>
                        <a:pt x="43378" y="3859"/>
                        <a:pt x="43227" y="4009"/>
                      </a:cubicBezTo>
                      <a:cubicBezTo>
                        <a:pt x="43315" y="3645"/>
                        <a:pt x="43441" y="3280"/>
                        <a:pt x="43680" y="2991"/>
                      </a:cubicBezTo>
                      <a:lnTo>
                        <a:pt x="43680" y="2991"/>
                      </a:lnTo>
                      <a:cubicBezTo>
                        <a:pt x="43303" y="3255"/>
                        <a:pt x="42876" y="3570"/>
                        <a:pt x="42750" y="4022"/>
                      </a:cubicBezTo>
                      <a:cubicBezTo>
                        <a:pt x="42725" y="3733"/>
                        <a:pt x="42737" y="3444"/>
                        <a:pt x="42737" y="3142"/>
                      </a:cubicBezTo>
                      <a:lnTo>
                        <a:pt x="42737" y="3142"/>
                      </a:lnTo>
                      <a:cubicBezTo>
                        <a:pt x="42700" y="3406"/>
                        <a:pt x="42649" y="3683"/>
                        <a:pt x="42561" y="3934"/>
                      </a:cubicBezTo>
                      <a:cubicBezTo>
                        <a:pt x="42448" y="3670"/>
                        <a:pt x="42373" y="3381"/>
                        <a:pt x="42134" y="3193"/>
                      </a:cubicBezTo>
                      <a:lnTo>
                        <a:pt x="42134" y="3193"/>
                      </a:lnTo>
                      <a:cubicBezTo>
                        <a:pt x="42172" y="3431"/>
                        <a:pt x="42222" y="3683"/>
                        <a:pt x="42247" y="3921"/>
                      </a:cubicBezTo>
                      <a:cubicBezTo>
                        <a:pt x="41958" y="3695"/>
                        <a:pt x="41682" y="3444"/>
                        <a:pt x="41368" y="3268"/>
                      </a:cubicBezTo>
                      <a:lnTo>
                        <a:pt x="41368" y="3268"/>
                      </a:lnTo>
                      <a:cubicBezTo>
                        <a:pt x="41430" y="3507"/>
                        <a:pt x="41606" y="3708"/>
                        <a:pt x="41720" y="3934"/>
                      </a:cubicBezTo>
                      <a:cubicBezTo>
                        <a:pt x="41468" y="3808"/>
                        <a:pt x="41204" y="3645"/>
                        <a:pt x="40915" y="3645"/>
                      </a:cubicBezTo>
                      <a:cubicBezTo>
                        <a:pt x="41028" y="3783"/>
                        <a:pt x="41154" y="3946"/>
                        <a:pt x="41255" y="4085"/>
                      </a:cubicBezTo>
                      <a:cubicBezTo>
                        <a:pt x="41066" y="4009"/>
                        <a:pt x="40852" y="3946"/>
                        <a:pt x="40651" y="3909"/>
                      </a:cubicBezTo>
                      <a:lnTo>
                        <a:pt x="40651" y="3909"/>
                      </a:lnTo>
                      <a:cubicBezTo>
                        <a:pt x="40702" y="3972"/>
                        <a:pt x="40739" y="4022"/>
                        <a:pt x="40790" y="4085"/>
                      </a:cubicBezTo>
                      <a:cubicBezTo>
                        <a:pt x="40531" y="4077"/>
                        <a:pt x="40282" y="3990"/>
                        <a:pt x="40044" y="3990"/>
                      </a:cubicBezTo>
                      <a:cubicBezTo>
                        <a:pt x="39912" y="3990"/>
                        <a:pt x="39784" y="4017"/>
                        <a:pt x="39659" y="4097"/>
                      </a:cubicBezTo>
                      <a:cubicBezTo>
                        <a:pt x="39722" y="3821"/>
                        <a:pt x="39860" y="3570"/>
                        <a:pt x="39935" y="3306"/>
                      </a:cubicBezTo>
                      <a:lnTo>
                        <a:pt x="39935" y="3306"/>
                      </a:lnTo>
                      <a:cubicBezTo>
                        <a:pt x="39696" y="3519"/>
                        <a:pt x="39558" y="3821"/>
                        <a:pt x="39319" y="4022"/>
                      </a:cubicBezTo>
                      <a:cubicBezTo>
                        <a:pt x="39319" y="3796"/>
                        <a:pt x="39370" y="3582"/>
                        <a:pt x="39370" y="3368"/>
                      </a:cubicBezTo>
                      <a:lnTo>
                        <a:pt x="39370" y="3368"/>
                      </a:lnTo>
                      <a:cubicBezTo>
                        <a:pt x="39294" y="3570"/>
                        <a:pt x="39231" y="3783"/>
                        <a:pt x="39169" y="3984"/>
                      </a:cubicBezTo>
                      <a:cubicBezTo>
                        <a:pt x="39194" y="3771"/>
                        <a:pt x="39081" y="3683"/>
                        <a:pt x="39005" y="3519"/>
                      </a:cubicBezTo>
                      <a:cubicBezTo>
                        <a:pt x="38942" y="3645"/>
                        <a:pt x="38829" y="3733"/>
                        <a:pt x="38829" y="3921"/>
                      </a:cubicBezTo>
                      <a:cubicBezTo>
                        <a:pt x="38750" y="3343"/>
                        <a:pt x="38722" y="2713"/>
                        <a:pt x="38717" y="2115"/>
                      </a:cubicBezTo>
                      <a:lnTo>
                        <a:pt x="38717" y="2115"/>
                      </a:lnTo>
                      <a:cubicBezTo>
                        <a:pt x="38710" y="2673"/>
                        <a:pt x="38628" y="3254"/>
                        <a:pt x="38515" y="3783"/>
                      </a:cubicBezTo>
                      <a:cubicBezTo>
                        <a:pt x="38427" y="3293"/>
                        <a:pt x="38377" y="2803"/>
                        <a:pt x="38264" y="2313"/>
                      </a:cubicBezTo>
                      <a:lnTo>
                        <a:pt x="38264" y="2313"/>
                      </a:lnTo>
                      <a:cubicBezTo>
                        <a:pt x="38289" y="2828"/>
                        <a:pt x="38251" y="3356"/>
                        <a:pt x="38289" y="3871"/>
                      </a:cubicBezTo>
                      <a:cubicBezTo>
                        <a:pt x="38214" y="3620"/>
                        <a:pt x="38063" y="3406"/>
                        <a:pt x="37887" y="3205"/>
                      </a:cubicBezTo>
                      <a:lnTo>
                        <a:pt x="37887" y="3205"/>
                      </a:lnTo>
                      <a:cubicBezTo>
                        <a:pt x="37962" y="3469"/>
                        <a:pt x="38075" y="3720"/>
                        <a:pt x="38163" y="3972"/>
                      </a:cubicBezTo>
                      <a:cubicBezTo>
                        <a:pt x="38025" y="3808"/>
                        <a:pt x="37849" y="3683"/>
                        <a:pt x="37661" y="3595"/>
                      </a:cubicBezTo>
                      <a:lnTo>
                        <a:pt x="37661" y="3595"/>
                      </a:lnTo>
                      <a:cubicBezTo>
                        <a:pt x="37774" y="3783"/>
                        <a:pt x="37899" y="3959"/>
                        <a:pt x="38013" y="4148"/>
                      </a:cubicBezTo>
                      <a:cubicBezTo>
                        <a:pt x="37686" y="4047"/>
                        <a:pt x="37409" y="3871"/>
                        <a:pt x="37070" y="3871"/>
                      </a:cubicBezTo>
                      <a:cubicBezTo>
                        <a:pt x="37158" y="3921"/>
                        <a:pt x="37233" y="3984"/>
                        <a:pt x="37334" y="4022"/>
                      </a:cubicBezTo>
                      <a:cubicBezTo>
                        <a:pt x="37283" y="4026"/>
                        <a:pt x="37232" y="4027"/>
                        <a:pt x="37180" y="4027"/>
                      </a:cubicBezTo>
                      <a:cubicBezTo>
                        <a:pt x="36881" y="4027"/>
                        <a:pt x="36572" y="3972"/>
                        <a:pt x="36273" y="3972"/>
                      </a:cubicBezTo>
                      <a:cubicBezTo>
                        <a:pt x="36116" y="3972"/>
                        <a:pt x="35962" y="3988"/>
                        <a:pt x="35814" y="4034"/>
                      </a:cubicBezTo>
                      <a:cubicBezTo>
                        <a:pt x="35927" y="3909"/>
                        <a:pt x="36015" y="3733"/>
                        <a:pt x="36128" y="3595"/>
                      </a:cubicBezTo>
                      <a:lnTo>
                        <a:pt x="36128" y="3595"/>
                      </a:lnTo>
                      <a:cubicBezTo>
                        <a:pt x="35814" y="3607"/>
                        <a:pt x="35562" y="3846"/>
                        <a:pt x="35311" y="4022"/>
                      </a:cubicBezTo>
                      <a:cubicBezTo>
                        <a:pt x="35323" y="3783"/>
                        <a:pt x="35399" y="3544"/>
                        <a:pt x="35411" y="3306"/>
                      </a:cubicBezTo>
                      <a:lnTo>
                        <a:pt x="35411" y="3306"/>
                      </a:lnTo>
                      <a:cubicBezTo>
                        <a:pt x="35248" y="3431"/>
                        <a:pt x="35160" y="3645"/>
                        <a:pt x="35034" y="3821"/>
                      </a:cubicBezTo>
                      <a:cubicBezTo>
                        <a:pt x="35009" y="3456"/>
                        <a:pt x="35022" y="3092"/>
                        <a:pt x="35034" y="2728"/>
                      </a:cubicBezTo>
                      <a:lnTo>
                        <a:pt x="35034" y="2728"/>
                      </a:lnTo>
                      <a:cubicBezTo>
                        <a:pt x="34997" y="3079"/>
                        <a:pt x="34984" y="3444"/>
                        <a:pt x="34921" y="3796"/>
                      </a:cubicBezTo>
                      <a:cubicBezTo>
                        <a:pt x="34896" y="3620"/>
                        <a:pt x="34808" y="3482"/>
                        <a:pt x="34758" y="3318"/>
                      </a:cubicBezTo>
                      <a:lnTo>
                        <a:pt x="34758" y="3318"/>
                      </a:lnTo>
                      <a:cubicBezTo>
                        <a:pt x="34783" y="3482"/>
                        <a:pt x="34733" y="3695"/>
                        <a:pt x="34745" y="3859"/>
                      </a:cubicBezTo>
                      <a:cubicBezTo>
                        <a:pt x="34620" y="3708"/>
                        <a:pt x="34469" y="3570"/>
                        <a:pt x="34306" y="3456"/>
                      </a:cubicBezTo>
                      <a:lnTo>
                        <a:pt x="34306" y="3456"/>
                      </a:lnTo>
                      <a:cubicBezTo>
                        <a:pt x="34394" y="3595"/>
                        <a:pt x="34431" y="3808"/>
                        <a:pt x="34519" y="3946"/>
                      </a:cubicBezTo>
                      <a:cubicBezTo>
                        <a:pt x="34293" y="3896"/>
                        <a:pt x="34067" y="3833"/>
                        <a:pt x="33841" y="3758"/>
                      </a:cubicBezTo>
                      <a:lnTo>
                        <a:pt x="33841" y="3758"/>
                      </a:lnTo>
                      <a:cubicBezTo>
                        <a:pt x="33878" y="3833"/>
                        <a:pt x="33866" y="3921"/>
                        <a:pt x="33966" y="4034"/>
                      </a:cubicBezTo>
                      <a:cubicBezTo>
                        <a:pt x="33897" y="4047"/>
                        <a:pt x="33806" y="4053"/>
                        <a:pt x="33715" y="4053"/>
                      </a:cubicBezTo>
                      <a:cubicBezTo>
                        <a:pt x="33624" y="4053"/>
                        <a:pt x="33533" y="4047"/>
                        <a:pt x="33464" y="4034"/>
                      </a:cubicBezTo>
                      <a:cubicBezTo>
                        <a:pt x="33489" y="3909"/>
                        <a:pt x="33451" y="3758"/>
                        <a:pt x="33539" y="3607"/>
                      </a:cubicBezTo>
                      <a:lnTo>
                        <a:pt x="33539" y="3607"/>
                      </a:lnTo>
                      <a:cubicBezTo>
                        <a:pt x="33388" y="3745"/>
                        <a:pt x="33238" y="3884"/>
                        <a:pt x="33099" y="4034"/>
                      </a:cubicBezTo>
                      <a:cubicBezTo>
                        <a:pt x="33137" y="3909"/>
                        <a:pt x="33124" y="3771"/>
                        <a:pt x="33162" y="3645"/>
                      </a:cubicBezTo>
                      <a:lnTo>
                        <a:pt x="33162" y="3645"/>
                      </a:lnTo>
                      <a:cubicBezTo>
                        <a:pt x="32999" y="3758"/>
                        <a:pt x="32848" y="3934"/>
                        <a:pt x="32710" y="4034"/>
                      </a:cubicBezTo>
                      <a:cubicBezTo>
                        <a:pt x="32672" y="3884"/>
                        <a:pt x="32546" y="3783"/>
                        <a:pt x="32496" y="3695"/>
                      </a:cubicBezTo>
                      <a:lnTo>
                        <a:pt x="32496" y="3695"/>
                      </a:lnTo>
                      <a:cubicBezTo>
                        <a:pt x="32509" y="3796"/>
                        <a:pt x="32471" y="3859"/>
                        <a:pt x="32446" y="3934"/>
                      </a:cubicBezTo>
                      <a:cubicBezTo>
                        <a:pt x="32396" y="3896"/>
                        <a:pt x="32345" y="3859"/>
                        <a:pt x="32282" y="3833"/>
                      </a:cubicBezTo>
                      <a:cubicBezTo>
                        <a:pt x="32320" y="3808"/>
                        <a:pt x="32345" y="3783"/>
                        <a:pt x="32370" y="3771"/>
                      </a:cubicBezTo>
                      <a:cubicBezTo>
                        <a:pt x="32320" y="3771"/>
                        <a:pt x="32270" y="3783"/>
                        <a:pt x="32207" y="3796"/>
                      </a:cubicBezTo>
                      <a:cubicBezTo>
                        <a:pt x="32094" y="3733"/>
                        <a:pt x="31968" y="3683"/>
                        <a:pt x="31843" y="3657"/>
                      </a:cubicBezTo>
                      <a:lnTo>
                        <a:pt x="31843" y="3657"/>
                      </a:lnTo>
                      <a:cubicBezTo>
                        <a:pt x="31880" y="3683"/>
                        <a:pt x="31943" y="3771"/>
                        <a:pt x="31981" y="3833"/>
                      </a:cubicBezTo>
                      <a:cubicBezTo>
                        <a:pt x="31918" y="3846"/>
                        <a:pt x="31855" y="3859"/>
                        <a:pt x="31792" y="3871"/>
                      </a:cubicBezTo>
                      <a:cubicBezTo>
                        <a:pt x="31717" y="3833"/>
                        <a:pt x="31642" y="3796"/>
                        <a:pt x="31566" y="3758"/>
                      </a:cubicBezTo>
                      <a:cubicBezTo>
                        <a:pt x="31604" y="3720"/>
                        <a:pt x="31629" y="3670"/>
                        <a:pt x="31654" y="3657"/>
                      </a:cubicBezTo>
                      <a:lnTo>
                        <a:pt x="31654" y="3657"/>
                      </a:lnTo>
                      <a:cubicBezTo>
                        <a:pt x="31591" y="3670"/>
                        <a:pt x="31529" y="3695"/>
                        <a:pt x="31453" y="3720"/>
                      </a:cubicBezTo>
                      <a:cubicBezTo>
                        <a:pt x="31403" y="3695"/>
                        <a:pt x="31365" y="3683"/>
                        <a:pt x="31315" y="3657"/>
                      </a:cubicBezTo>
                      <a:cubicBezTo>
                        <a:pt x="30737" y="3469"/>
                        <a:pt x="30008" y="3570"/>
                        <a:pt x="29405" y="3293"/>
                      </a:cubicBezTo>
                      <a:cubicBezTo>
                        <a:pt x="29493" y="3180"/>
                        <a:pt x="29493" y="3092"/>
                        <a:pt x="29405" y="3004"/>
                      </a:cubicBezTo>
                      <a:cubicBezTo>
                        <a:pt x="29179" y="3004"/>
                        <a:pt x="28965" y="2991"/>
                        <a:pt x="28751" y="2991"/>
                      </a:cubicBezTo>
                      <a:cubicBezTo>
                        <a:pt x="28827" y="2891"/>
                        <a:pt x="28890" y="2728"/>
                        <a:pt x="28953" y="2640"/>
                      </a:cubicBezTo>
                      <a:lnTo>
                        <a:pt x="28953" y="2640"/>
                      </a:lnTo>
                      <a:cubicBezTo>
                        <a:pt x="28789" y="2753"/>
                        <a:pt x="28638" y="2878"/>
                        <a:pt x="28500" y="3029"/>
                      </a:cubicBezTo>
                      <a:cubicBezTo>
                        <a:pt x="28488" y="2991"/>
                        <a:pt x="28488" y="2954"/>
                        <a:pt x="28488" y="2916"/>
                      </a:cubicBezTo>
                      <a:cubicBezTo>
                        <a:pt x="28550" y="2753"/>
                        <a:pt x="28601" y="2577"/>
                        <a:pt x="28651" y="2413"/>
                      </a:cubicBezTo>
                      <a:lnTo>
                        <a:pt x="28651" y="2413"/>
                      </a:lnTo>
                      <a:cubicBezTo>
                        <a:pt x="28513" y="2564"/>
                        <a:pt x="28387" y="2715"/>
                        <a:pt x="28261" y="2853"/>
                      </a:cubicBezTo>
                      <a:cubicBezTo>
                        <a:pt x="28261" y="2753"/>
                        <a:pt x="28211" y="2577"/>
                        <a:pt x="28236" y="2426"/>
                      </a:cubicBezTo>
                      <a:lnTo>
                        <a:pt x="28236" y="2426"/>
                      </a:lnTo>
                      <a:cubicBezTo>
                        <a:pt x="28148" y="2640"/>
                        <a:pt x="28048" y="2841"/>
                        <a:pt x="27972" y="3054"/>
                      </a:cubicBezTo>
                      <a:cubicBezTo>
                        <a:pt x="28048" y="2640"/>
                        <a:pt x="28098" y="2212"/>
                        <a:pt x="28085" y="1798"/>
                      </a:cubicBezTo>
                      <a:lnTo>
                        <a:pt x="28085" y="1798"/>
                      </a:lnTo>
                      <a:cubicBezTo>
                        <a:pt x="27935" y="2112"/>
                        <a:pt x="27897" y="2501"/>
                        <a:pt x="27872" y="2878"/>
                      </a:cubicBezTo>
                      <a:cubicBezTo>
                        <a:pt x="27897" y="1948"/>
                        <a:pt x="27985" y="906"/>
                        <a:pt x="2778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339" name="Google Shape;2339;p47"/>
            <p:cNvSpPr/>
            <p:nvPr/>
          </p:nvSpPr>
          <p:spPr>
            <a:xfrm>
              <a:off x="2499400" y="4515546"/>
              <a:ext cx="21418" cy="64253"/>
            </a:xfrm>
            <a:custGeom>
              <a:avLst/>
              <a:gdLst/>
              <a:ahLst/>
              <a:cxnLst/>
              <a:rect l="l" t="t" r="r" b="b"/>
              <a:pathLst>
                <a:path w="214" h="642" extrusionOk="0">
                  <a:moveTo>
                    <a:pt x="0" y="1"/>
                  </a:moveTo>
                  <a:cubicBezTo>
                    <a:pt x="50" y="202"/>
                    <a:pt x="126" y="428"/>
                    <a:pt x="214" y="642"/>
                  </a:cubicBezTo>
                  <a:cubicBezTo>
                    <a:pt x="138" y="428"/>
                    <a:pt x="63" y="214"/>
                    <a:pt x="0" y="1"/>
                  </a:cubicBezTo>
                  <a:close/>
                </a:path>
              </a:pathLst>
            </a:custGeom>
            <a:solidFill>
              <a:srgbClr val="322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47"/>
            <p:cNvSpPr/>
            <p:nvPr/>
          </p:nvSpPr>
          <p:spPr>
            <a:xfrm>
              <a:off x="8638411" y="4635043"/>
              <a:ext cx="2002" cy="3903"/>
            </a:xfrm>
            <a:custGeom>
              <a:avLst/>
              <a:gdLst/>
              <a:ahLst/>
              <a:cxnLst/>
              <a:rect l="l" t="t" r="r" b="b"/>
              <a:pathLst>
                <a:path w="20" h="39" extrusionOk="0">
                  <a:moveTo>
                    <a:pt x="12" y="0"/>
                  </a:moveTo>
                  <a:cubicBezTo>
                    <a:pt x="7" y="0"/>
                    <a:pt x="1" y="13"/>
                    <a:pt x="7" y="38"/>
                  </a:cubicBezTo>
                  <a:cubicBezTo>
                    <a:pt x="20" y="13"/>
                    <a:pt x="17" y="0"/>
                    <a:pt x="12" y="0"/>
                  </a:cubicBezTo>
                  <a:close/>
                </a:path>
              </a:pathLst>
            </a:custGeom>
            <a:solidFill>
              <a:srgbClr val="322A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47"/>
            <p:cNvSpPr/>
            <p:nvPr/>
          </p:nvSpPr>
          <p:spPr>
            <a:xfrm>
              <a:off x="7405305" y="4257008"/>
              <a:ext cx="1426276" cy="455576"/>
            </a:xfrm>
            <a:custGeom>
              <a:avLst/>
              <a:gdLst/>
              <a:ahLst/>
              <a:cxnLst/>
              <a:rect l="l" t="t" r="r" b="b"/>
              <a:pathLst>
                <a:path w="14251" h="4552" extrusionOk="0">
                  <a:moveTo>
                    <a:pt x="6282" y="0"/>
                  </a:moveTo>
                  <a:cubicBezTo>
                    <a:pt x="5797" y="0"/>
                    <a:pt x="5334" y="184"/>
                    <a:pt x="4663" y="593"/>
                  </a:cubicBezTo>
                  <a:cubicBezTo>
                    <a:pt x="3117" y="1523"/>
                    <a:pt x="1547" y="2566"/>
                    <a:pt x="1" y="3559"/>
                  </a:cubicBezTo>
                  <a:cubicBezTo>
                    <a:pt x="541" y="4187"/>
                    <a:pt x="991" y="4433"/>
                    <a:pt x="1392" y="4433"/>
                  </a:cubicBezTo>
                  <a:cubicBezTo>
                    <a:pt x="2194" y="4433"/>
                    <a:pt x="2803" y="3450"/>
                    <a:pt x="3557" y="2578"/>
                  </a:cubicBezTo>
                  <a:cubicBezTo>
                    <a:pt x="4575" y="1410"/>
                    <a:pt x="5693" y="1573"/>
                    <a:pt x="6472" y="367"/>
                  </a:cubicBezTo>
                  <a:cubicBezTo>
                    <a:pt x="8445" y="957"/>
                    <a:pt x="10330" y="2453"/>
                    <a:pt x="12479" y="2855"/>
                  </a:cubicBezTo>
                  <a:cubicBezTo>
                    <a:pt x="12316" y="3797"/>
                    <a:pt x="13472" y="4338"/>
                    <a:pt x="14200" y="4551"/>
                  </a:cubicBezTo>
                  <a:cubicBezTo>
                    <a:pt x="14251" y="2629"/>
                    <a:pt x="13384" y="2151"/>
                    <a:pt x="11763" y="1649"/>
                  </a:cubicBezTo>
                  <a:cubicBezTo>
                    <a:pt x="10418" y="1234"/>
                    <a:pt x="9036" y="920"/>
                    <a:pt x="7754" y="392"/>
                  </a:cubicBezTo>
                  <a:cubicBezTo>
                    <a:pt x="7145" y="140"/>
                    <a:pt x="6705" y="0"/>
                    <a:pt x="6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47"/>
            <p:cNvSpPr/>
            <p:nvPr/>
          </p:nvSpPr>
          <p:spPr>
            <a:xfrm>
              <a:off x="5839227" y="4397522"/>
              <a:ext cx="1603922" cy="299947"/>
            </a:xfrm>
            <a:custGeom>
              <a:avLst/>
              <a:gdLst/>
              <a:ahLst/>
              <a:cxnLst/>
              <a:rect l="l" t="t" r="r" b="b"/>
              <a:pathLst>
                <a:path w="16026" h="2997" extrusionOk="0">
                  <a:moveTo>
                    <a:pt x="13809" y="1"/>
                  </a:moveTo>
                  <a:cubicBezTo>
                    <a:pt x="12919" y="1"/>
                    <a:pt x="12000" y="183"/>
                    <a:pt x="11351" y="421"/>
                  </a:cubicBezTo>
                  <a:cubicBezTo>
                    <a:pt x="10784" y="631"/>
                    <a:pt x="10384" y="708"/>
                    <a:pt x="10052" y="708"/>
                  </a:cubicBezTo>
                  <a:cubicBezTo>
                    <a:pt x="9253" y="708"/>
                    <a:pt x="8850" y="260"/>
                    <a:pt x="7456" y="144"/>
                  </a:cubicBezTo>
                  <a:cubicBezTo>
                    <a:pt x="7387" y="138"/>
                    <a:pt x="7305" y="135"/>
                    <a:pt x="7212" y="135"/>
                  </a:cubicBezTo>
                  <a:cubicBezTo>
                    <a:pt x="5490" y="135"/>
                    <a:pt x="1" y="1232"/>
                    <a:pt x="871" y="2997"/>
                  </a:cubicBezTo>
                  <a:cubicBezTo>
                    <a:pt x="1977" y="1627"/>
                    <a:pt x="3498" y="1325"/>
                    <a:pt x="5156" y="1149"/>
                  </a:cubicBezTo>
                  <a:cubicBezTo>
                    <a:pt x="5816" y="1074"/>
                    <a:pt x="6447" y="840"/>
                    <a:pt x="7122" y="840"/>
                  </a:cubicBezTo>
                  <a:cubicBezTo>
                    <a:pt x="7232" y="840"/>
                    <a:pt x="7343" y="846"/>
                    <a:pt x="7456" y="860"/>
                  </a:cubicBezTo>
                  <a:cubicBezTo>
                    <a:pt x="8310" y="961"/>
                    <a:pt x="8713" y="1438"/>
                    <a:pt x="9466" y="1715"/>
                  </a:cubicBezTo>
                  <a:cubicBezTo>
                    <a:pt x="9595" y="2527"/>
                    <a:pt x="9892" y="2794"/>
                    <a:pt x="10234" y="2794"/>
                  </a:cubicBezTo>
                  <a:cubicBezTo>
                    <a:pt x="10792" y="2794"/>
                    <a:pt x="11473" y="2084"/>
                    <a:pt x="11753" y="1866"/>
                  </a:cubicBezTo>
                  <a:cubicBezTo>
                    <a:pt x="12474" y="1312"/>
                    <a:pt x="13299" y="808"/>
                    <a:pt x="14176" y="808"/>
                  </a:cubicBezTo>
                  <a:cubicBezTo>
                    <a:pt x="14554" y="808"/>
                    <a:pt x="14942" y="901"/>
                    <a:pt x="15335" y="1124"/>
                  </a:cubicBezTo>
                  <a:cubicBezTo>
                    <a:pt x="15498" y="1049"/>
                    <a:pt x="15900" y="760"/>
                    <a:pt x="16026" y="609"/>
                  </a:cubicBezTo>
                  <a:cubicBezTo>
                    <a:pt x="15486" y="167"/>
                    <a:pt x="14660" y="1"/>
                    <a:pt x="13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47"/>
            <p:cNvSpPr/>
            <p:nvPr/>
          </p:nvSpPr>
          <p:spPr>
            <a:xfrm>
              <a:off x="2880814" y="4397522"/>
              <a:ext cx="1603922" cy="299947"/>
            </a:xfrm>
            <a:custGeom>
              <a:avLst/>
              <a:gdLst/>
              <a:ahLst/>
              <a:cxnLst/>
              <a:rect l="l" t="t" r="r" b="b"/>
              <a:pathLst>
                <a:path w="16026" h="2997" extrusionOk="0">
                  <a:moveTo>
                    <a:pt x="13809" y="1"/>
                  </a:moveTo>
                  <a:cubicBezTo>
                    <a:pt x="12919" y="1"/>
                    <a:pt x="12000" y="183"/>
                    <a:pt x="11351" y="421"/>
                  </a:cubicBezTo>
                  <a:cubicBezTo>
                    <a:pt x="10784" y="631"/>
                    <a:pt x="10384" y="708"/>
                    <a:pt x="10052" y="708"/>
                  </a:cubicBezTo>
                  <a:cubicBezTo>
                    <a:pt x="9253" y="708"/>
                    <a:pt x="8850" y="260"/>
                    <a:pt x="7456" y="144"/>
                  </a:cubicBezTo>
                  <a:cubicBezTo>
                    <a:pt x="7387" y="138"/>
                    <a:pt x="7305" y="135"/>
                    <a:pt x="7212" y="135"/>
                  </a:cubicBezTo>
                  <a:cubicBezTo>
                    <a:pt x="5490" y="135"/>
                    <a:pt x="1" y="1232"/>
                    <a:pt x="871" y="2997"/>
                  </a:cubicBezTo>
                  <a:cubicBezTo>
                    <a:pt x="1977" y="1627"/>
                    <a:pt x="3498" y="1325"/>
                    <a:pt x="5156" y="1149"/>
                  </a:cubicBezTo>
                  <a:cubicBezTo>
                    <a:pt x="5816" y="1074"/>
                    <a:pt x="6447" y="840"/>
                    <a:pt x="7122" y="840"/>
                  </a:cubicBezTo>
                  <a:cubicBezTo>
                    <a:pt x="7232" y="840"/>
                    <a:pt x="7343" y="846"/>
                    <a:pt x="7456" y="860"/>
                  </a:cubicBezTo>
                  <a:cubicBezTo>
                    <a:pt x="8310" y="961"/>
                    <a:pt x="8713" y="1438"/>
                    <a:pt x="9466" y="1715"/>
                  </a:cubicBezTo>
                  <a:cubicBezTo>
                    <a:pt x="9595" y="2527"/>
                    <a:pt x="9892" y="2794"/>
                    <a:pt x="10234" y="2794"/>
                  </a:cubicBezTo>
                  <a:cubicBezTo>
                    <a:pt x="10792" y="2794"/>
                    <a:pt x="11473" y="2084"/>
                    <a:pt x="11753" y="1866"/>
                  </a:cubicBezTo>
                  <a:cubicBezTo>
                    <a:pt x="12474" y="1312"/>
                    <a:pt x="13299" y="808"/>
                    <a:pt x="14176" y="808"/>
                  </a:cubicBezTo>
                  <a:cubicBezTo>
                    <a:pt x="14554" y="808"/>
                    <a:pt x="14942" y="901"/>
                    <a:pt x="15335" y="1124"/>
                  </a:cubicBezTo>
                  <a:cubicBezTo>
                    <a:pt x="15498" y="1049"/>
                    <a:pt x="15900" y="760"/>
                    <a:pt x="16026" y="609"/>
                  </a:cubicBezTo>
                  <a:cubicBezTo>
                    <a:pt x="15486" y="167"/>
                    <a:pt x="14660" y="1"/>
                    <a:pt x="13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47"/>
            <p:cNvSpPr/>
            <p:nvPr/>
          </p:nvSpPr>
          <p:spPr>
            <a:xfrm>
              <a:off x="4249930" y="4257008"/>
              <a:ext cx="1426276" cy="455576"/>
            </a:xfrm>
            <a:custGeom>
              <a:avLst/>
              <a:gdLst/>
              <a:ahLst/>
              <a:cxnLst/>
              <a:rect l="l" t="t" r="r" b="b"/>
              <a:pathLst>
                <a:path w="14251" h="4552" extrusionOk="0">
                  <a:moveTo>
                    <a:pt x="6282" y="0"/>
                  </a:moveTo>
                  <a:cubicBezTo>
                    <a:pt x="5797" y="0"/>
                    <a:pt x="5334" y="184"/>
                    <a:pt x="4663" y="593"/>
                  </a:cubicBezTo>
                  <a:cubicBezTo>
                    <a:pt x="3117" y="1523"/>
                    <a:pt x="1547" y="2566"/>
                    <a:pt x="1" y="3559"/>
                  </a:cubicBezTo>
                  <a:cubicBezTo>
                    <a:pt x="541" y="4187"/>
                    <a:pt x="991" y="4433"/>
                    <a:pt x="1392" y="4433"/>
                  </a:cubicBezTo>
                  <a:cubicBezTo>
                    <a:pt x="2194" y="4433"/>
                    <a:pt x="2803" y="3450"/>
                    <a:pt x="3557" y="2578"/>
                  </a:cubicBezTo>
                  <a:cubicBezTo>
                    <a:pt x="4575" y="1410"/>
                    <a:pt x="5693" y="1573"/>
                    <a:pt x="6472" y="367"/>
                  </a:cubicBezTo>
                  <a:cubicBezTo>
                    <a:pt x="8445" y="957"/>
                    <a:pt x="10330" y="2453"/>
                    <a:pt x="12479" y="2855"/>
                  </a:cubicBezTo>
                  <a:cubicBezTo>
                    <a:pt x="12316" y="3797"/>
                    <a:pt x="13472" y="4338"/>
                    <a:pt x="14200" y="4551"/>
                  </a:cubicBezTo>
                  <a:cubicBezTo>
                    <a:pt x="14251" y="2629"/>
                    <a:pt x="13384" y="2151"/>
                    <a:pt x="11763" y="1649"/>
                  </a:cubicBezTo>
                  <a:cubicBezTo>
                    <a:pt x="10418" y="1234"/>
                    <a:pt x="9036" y="920"/>
                    <a:pt x="7754" y="392"/>
                  </a:cubicBezTo>
                  <a:cubicBezTo>
                    <a:pt x="7145" y="140"/>
                    <a:pt x="6705" y="0"/>
                    <a:pt x="6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46" name="Google Shape;2346;p47"/>
          <p:cNvSpPr txBox="1">
            <a:spLocks noGrp="1"/>
          </p:cNvSpPr>
          <p:nvPr>
            <p:ph type="title"/>
          </p:nvPr>
        </p:nvSpPr>
        <p:spPr>
          <a:xfrm>
            <a:off x="425525" y="4234754"/>
            <a:ext cx="8621046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b="0" dirty="0">
                <a:solidFill>
                  <a:srgbClr val="FFC000"/>
                </a:solidFill>
                <a:latin typeface="Harry Potter (Russian Version o" pitchFamily="2" charset="0"/>
              </a:rPr>
              <a:t>Уход за магическими существами</a:t>
            </a:r>
            <a:endParaRPr dirty="0">
              <a:solidFill>
                <a:srgbClr val="FFC000"/>
              </a:solidFill>
            </a:endParaRPr>
          </a:p>
        </p:txBody>
      </p:sp>
      <p:grpSp>
        <p:nvGrpSpPr>
          <p:cNvPr id="2349" name="Google Shape;2349;p47"/>
          <p:cNvGrpSpPr/>
          <p:nvPr/>
        </p:nvGrpSpPr>
        <p:grpSpPr>
          <a:xfrm>
            <a:off x="6349350" y="-172799"/>
            <a:ext cx="3318600" cy="3778479"/>
            <a:chOff x="6349350" y="-172799"/>
            <a:chExt cx="3318600" cy="3778479"/>
          </a:xfrm>
        </p:grpSpPr>
        <p:sp>
          <p:nvSpPr>
            <p:cNvPr id="2350" name="Google Shape;2350;p47"/>
            <p:cNvSpPr/>
            <p:nvPr/>
          </p:nvSpPr>
          <p:spPr>
            <a:xfrm>
              <a:off x="7102500" y="2987774"/>
              <a:ext cx="1437372" cy="617906"/>
            </a:xfrm>
            <a:custGeom>
              <a:avLst/>
              <a:gdLst/>
              <a:ahLst/>
              <a:cxnLst/>
              <a:rect l="l" t="t" r="r" b="b"/>
              <a:pathLst>
                <a:path w="11584" h="4980" extrusionOk="0">
                  <a:moveTo>
                    <a:pt x="3453" y="0"/>
                  </a:moveTo>
                  <a:cubicBezTo>
                    <a:pt x="3438" y="0"/>
                    <a:pt x="3424" y="0"/>
                    <a:pt x="3409" y="1"/>
                  </a:cubicBezTo>
                  <a:cubicBezTo>
                    <a:pt x="1630" y="26"/>
                    <a:pt x="1705" y="1504"/>
                    <a:pt x="1705" y="1504"/>
                  </a:cubicBezTo>
                  <a:cubicBezTo>
                    <a:pt x="1705" y="1504"/>
                    <a:pt x="1496" y="1452"/>
                    <a:pt x="1233" y="1452"/>
                  </a:cubicBezTo>
                  <a:cubicBezTo>
                    <a:pt x="839" y="1452"/>
                    <a:pt x="322" y="1570"/>
                    <a:pt x="201" y="2156"/>
                  </a:cubicBezTo>
                  <a:cubicBezTo>
                    <a:pt x="1" y="3134"/>
                    <a:pt x="1329" y="3234"/>
                    <a:pt x="1329" y="3234"/>
                  </a:cubicBezTo>
                  <a:cubicBezTo>
                    <a:pt x="1329" y="3234"/>
                    <a:pt x="1003" y="4612"/>
                    <a:pt x="2407" y="4863"/>
                  </a:cubicBezTo>
                  <a:cubicBezTo>
                    <a:pt x="2527" y="4886"/>
                    <a:pt x="2644" y="4897"/>
                    <a:pt x="2759" y="4897"/>
                  </a:cubicBezTo>
                  <a:cubicBezTo>
                    <a:pt x="4013" y="4897"/>
                    <a:pt x="4938" y="3635"/>
                    <a:pt x="4938" y="3635"/>
                  </a:cubicBezTo>
                  <a:cubicBezTo>
                    <a:pt x="4938" y="3635"/>
                    <a:pt x="5389" y="4838"/>
                    <a:pt x="6743" y="4963"/>
                  </a:cubicBezTo>
                  <a:cubicBezTo>
                    <a:pt x="6868" y="4974"/>
                    <a:pt x="6987" y="4979"/>
                    <a:pt x="7100" y="4979"/>
                  </a:cubicBezTo>
                  <a:cubicBezTo>
                    <a:pt x="8806" y="4979"/>
                    <a:pt x="9048" y="3810"/>
                    <a:pt x="9048" y="3810"/>
                  </a:cubicBezTo>
                  <a:cubicBezTo>
                    <a:pt x="9203" y="3849"/>
                    <a:pt x="9356" y="3867"/>
                    <a:pt x="9505" y="3867"/>
                  </a:cubicBezTo>
                  <a:cubicBezTo>
                    <a:pt x="10698" y="3867"/>
                    <a:pt x="11583" y="2703"/>
                    <a:pt x="10803" y="1855"/>
                  </a:cubicBezTo>
                  <a:cubicBezTo>
                    <a:pt x="10464" y="1486"/>
                    <a:pt x="9926" y="1375"/>
                    <a:pt x="9402" y="1375"/>
                  </a:cubicBezTo>
                  <a:cubicBezTo>
                    <a:pt x="8609" y="1375"/>
                    <a:pt x="7845" y="1630"/>
                    <a:pt x="7845" y="1630"/>
                  </a:cubicBezTo>
                  <a:cubicBezTo>
                    <a:pt x="7845" y="1630"/>
                    <a:pt x="7946" y="702"/>
                    <a:pt x="6818" y="577"/>
                  </a:cubicBezTo>
                  <a:cubicBezTo>
                    <a:pt x="6700" y="563"/>
                    <a:pt x="6591" y="556"/>
                    <a:pt x="6489" y="556"/>
                  </a:cubicBezTo>
                  <a:cubicBezTo>
                    <a:pt x="5358" y="556"/>
                    <a:pt x="5189" y="1379"/>
                    <a:pt x="5189" y="1379"/>
                  </a:cubicBezTo>
                  <a:cubicBezTo>
                    <a:pt x="5189" y="1379"/>
                    <a:pt x="5066" y="0"/>
                    <a:pt x="3453" y="0"/>
                  </a:cubicBezTo>
                  <a:close/>
                </a:path>
              </a:pathLst>
            </a:custGeom>
            <a:solidFill>
              <a:srgbClr val="EEEEEE">
                <a:alpha val="3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47"/>
            <p:cNvSpPr/>
            <p:nvPr/>
          </p:nvSpPr>
          <p:spPr>
            <a:xfrm>
              <a:off x="8051964" y="1100800"/>
              <a:ext cx="1615986" cy="459075"/>
            </a:xfrm>
            <a:custGeom>
              <a:avLst/>
              <a:gdLst/>
              <a:ahLst/>
              <a:cxnLst/>
              <a:rect l="l" t="t" r="r" b="b"/>
              <a:pathLst>
                <a:path w="13059" h="3710" extrusionOk="0">
                  <a:moveTo>
                    <a:pt x="5189" y="0"/>
                  </a:moveTo>
                  <a:cubicBezTo>
                    <a:pt x="4136" y="0"/>
                    <a:pt x="3234" y="702"/>
                    <a:pt x="2958" y="1680"/>
                  </a:cubicBezTo>
                  <a:cubicBezTo>
                    <a:pt x="2783" y="1579"/>
                    <a:pt x="2557" y="1529"/>
                    <a:pt x="2306" y="1529"/>
                  </a:cubicBezTo>
                  <a:cubicBezTo>
                    <a:pt x="1655" y="1529"/>
                    <a:pt x="1103" y="1980"/>
                    <a:pt x="928" y="2582"/>
                  </a:cubicBezTo>
                  <a:lnTo>
                    <a:pt x="552" y="2582"/>
                  </a:lnTo>
                  <a:cubicBezTo>
                    <a:pt x="251" y="2582"/>
                    <a:pt x="1" y="2833"/>
                    <a:pt x="1" y="3133"/>
                  </a:cubicBezTo>
                  <a:cubicBezTo>
                    <a:pt x="1" y="3284"/>
                    <a:pt x="51" y="3434"/>
                    <a:pt x="176" y="3534"/>
                  </a:cubicBezTo>
                  <a:cubicBezTo>
                    <a:pt x="276" y="3635"/>
                    <a:pt x="402" y="3710"/>
                    <a:pt x="552" y="3710"/>
                  </a:cubicBezTo>
                  <a:lnTo>
                    <a:pt x="12507" y="3710"/>
                  </a:lnTo>
                  <a:cubicBezTo>
                    <a:pt x="12808" y="3710"/>
                    <a:pt x="13058" y="3459"/>
                    <a:pt x="13058" y="3133"/>
                  </a:cubicBezTo>
                  <a:cubicBezTo>
                    <a:pt x="13058" y="2983"/>
                    <a:pt x="13008" y="2858"/>
                    <a:pt x="12908" y="2757"/>
                  </a:cubicBezTo>
                  <a:cubicBezTo>
                    <a:pt x="12808" y="2657"/>
                    <a:pt x="12657" y="2582"/>
                    <a:pt x="12507" y="2582"/>
                  </a:cubicBezTo>
                  <a:lnTo>
                    <a:pt x="11956" y="2582"/>
                  </a:lnTo>
                  <a:cubicBezTo>
                    <a:pt x="11730" y="2056"/>
                    <a:pt x="11204" y="1705"/>
                    <a:pt x="10602" y="1705"/>
                  </a:cubicBezTo>
                  <a:cubicBezTo>
                    <a:pt x="10201" y="1705"/>
                    <a:pt x="9825" y="1855"/>
                    <a:pt x="9575" y="2131"/>
                  </a:cubicBezTo>
                  <a:cubicBezTo>
                    <a:pt x="9224" y="1529"/>
                    <a:pt x="8572" y="1128"/>
                    <a:pt x="7820" y="1128"/>
                  </a:cubicBezTo>
                  <a:cubicBezTo>
                    <a:pt x="7620" y="1128"/>
                    <a:pt x="7419" y="1153"/>
                    <a:pt x="7244" y="1228"/>
                  </a:cubicBezTo>
                  <a:cubicBezTo>
                    <a:pt x="6843" y="502"/>
                    <a:pt x="6091" y="0"/>
                    <a:pt x="5189" y="0"/>
                  </a:cubicBezTo>
                  <a:close/>
                </a:path>
              </a:pathLst>
            </a:custGeom>
            <a:solidFill>
              <a:srgbClr val="EEEEEE">
                <a:alpha val="3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47"/>
            <p:cNvSpPr/>
            <p:nvPr/>
          </p:nvSpPr>
          <p:spPr>
            <a:xfrm>
              <a:off x="6349350" y="-172799"/>
              <a:ext cx="1426276" cy="617895"/>
            </a:xfrm>
            <a:custGeom>
              <a:avLst/>
              <a:gdLst/>
              <a:ahLst/>
              <a:cxnLst/>
              <a:rect l="l" t="t" r="r" b="b"/>
              <a:pathLst>
                <a:path w="8723" h="3779" extrusionOk="0">
                  <a:moveTo>
                    <a:pt x="4091" y="1"/>
                  </a:moveTo>
                  <a:cubicBezTo>
                    <a:pt x="3317" y="1"/>
                    <a:pt x="3058" y="908"/>
                    <a:pt x="3058" y="908"/>
                  </a:cubicBezTo>
                  <a:cubicBezTo>
                    <a:pt x="3058" y="908"/>
                    <a:pt x="2532" y="231"/>
                    <a:pt x="1805" y="106"/>
                  </a:cubicBezTo>
                  <a:cubicBezTo>
                    <a:pt x="1780" y="81"/>
                    <a:pt x="1730" y="81"/>
                    <a:pt x="1680" y="81"/>
                  </a:cubicBezTo>
                  <a:cubicBezTo>
                    <a:pt x="1632" y="75"/>
                    <a:pt x="1585" y="72"/>
                    <a:pt x="1537" y="72"/>
                  </a:cubicBezTo>
                  <a:cubicBezTo>
                    <a:pt x="1383" y="72"/>
                    <a:pt x="1225" y="105"/>
                    <a:pt x="1053" y="181"/>
                  </a:cubicBezTo>
                  <a:cubicBezTo>
                    <a:pt x="1" y="683"/>
                    <a:pt x="1454" y="2011"/>
                    <a:pt x="1454" y="2011"/>
                  </a:cubicBezTo>
                  <a:cubicBezTo>
                    <a:pt x="1454" y="2011"/>
                    <a:pt x="101" y="2863"/>
                    <a:pt x="928" y="3389"/>
                  </a:cubicBezTo>
                  <a:cubicBezTo>
                    <a:pt x="1090" y="3488"/>
                    <a:pt x="1274" y="3527"/>
                    <a:pt x="1466" y="3527"/>
                  </a:cubicBezTo>
                  <a:cubicBezTo>
                    <a:pt x="2251" y="3527"/>
                    <a:pt x="3158" y="2863"/>
                    <a:pt x="3158" y="2863"/>
                  </a:cubicBezTo>
                  <a:cubicBezTo>
                    <a:pt x="3510" y="3281"/>
                    <a:pt x="5472" y="3778"/>
                    <a:pt x="6870" y="3778"/>
                  </a:cubicBezTo>
                  <a:cubicBezTo>
                    <a:pt x="7565" y="3778"/>
                    <a:pt x="8121" y="3655"/>
                    <a:pt x="8271" y="3339"/>
                  </a:cubicBezTo>
                  <a:cubicBezTo>
                    <a:pt x="8722" y="2387"/>
                    <a:pt x="7194" y="2337"/>
                    <a:pt x="7194" y="2337"/>
                  </a:cubicBezTo>
                  <a:cubicBezTo>
                    <a:pt x="7194" y="2337"/>
                    <a:pt x="8572" y="1359"/>
                    <a:pt x="7569" y="808"/>
                  </a:cubicBezTo>
                  <a:cubicBezTo>
                    <a:pt x="7544" y="783"/>
                    <a:pt x="7494" y="758"/>
                    <a:pt x="7469" y="733"/>
                  </a:cubicBezTo>
                  <a:cubicBezTo>
                    <a:pt x="7299" y="656"/>
                    <a:pt x="7132" y="625"/>
                    <a:pt x="6974" y="625"/>
                  </a:cubicBezTo>
                  <a:cubicBezTo>
                    <a:pt x="6247" y="625"/>
                    <a:pt x="5690" y="1284"/>
                    <a:pt x="5690" y="1284"/>
                  </a:cubicBezTo>
                  <a:cubicBezTo>
                    <a:pt x="5690" y="1284"/>
                    <a:pt x="5615" y="457"/>
                    <a:pt x="4512" y="81"/>
                  </a:cubicBezTo>
                  <a:cubicBezTo>
                    <a:pt x="4357" y="25"/>
                    <a:pt x="4217" y="1"/>
                    <a:pt x="4091" y="1"/>
                  </a:cubicBezTo>
                  <a:close/>
                </a:path>
              </a:pathLst>
            </a:custGeom>
            <a:solidFill>
              <a:srgbClr val="EEEEEE">
                <a:alpha val="3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53" name="Google Shape;2353;p47"/>
          <p:cNvGrpSpPr/>
          <p:nvPr/>
        </p:nvGrpSpPr>
        <p:grpSpPr>
          <a:xfrm>
            <a:off x="242758" y="213251"/>
            <a:ext cx="8720579" cy="3657361"/>
            <a:chOff x="242758" y="213251"/>
            <a:chExt cx="8720579" cy="3657361"/>
          </a:xfrm>
        </p:grpSpPr>
        <p:grpSp>
          <p:nvGrpSpPr>
            <p:cNvPr id="2354" name="Google Shape;2354;p47"/>
            <p:cNvGrpSpPr/>
            <p:nvPr/>
          </p:nvGrpSpPr>
          <p:grpSpPr>
            <a:xfrm>
              <a:off x="242758" y="213251"/>
              <a:ext cx="8720579" cy="3657361"/>
              <a:chOff x="242758" y="213251"/>
              <a:chExt cx="8720579" cy="3657361"/>
            </a:xfrm>
          </p:grpSpPr>
          <p:grpSp>
            <p:nvGrpSpPr>
              <p:cNvPr id="2355" name="Google Shape;2355;p47"/>
              <p:cNvGrpSpPr/>
              <p:nvPr/>
            </p:nvGrpSpPr>
            <p:grpSpPr>
              <a:xfrm>
                <a:off x="962776" y="213251"/>
                <a:ext cx="8000562" cy="3657361"/>
                <a:chOff x="951238" y="213251"/>
                <a:chExt cx="8000562" cy="3657361"/>
              </a:xfrm>
            </p:grpSpPr>
            <p:grpSp>
              <p:nvGrpSpPr>
                <p:cNvPr id="2356" name="Google Shape;2356;p47"/>
                <p:cNvGrpSpPr/>
                <p:nvPr/>
              </p:nvGrpSpPr>
              <p:grpSpPr>
                <a:xfrm>
                  <a:off x="5842963" y="3543664"/>
                  <a:ext cx="282238" cy="326949"/>
                  <a:chOff x="7559788" y="6880564"/>
                  <a:chExt cx="282238" cy="326949"/>
                </a:xfrm>
              </p:grpSpPr>
              <p:sp>
                <p:nvSpPr>
                  <p:cNvPr id="2357" name="Google Shape;2357;p47"/>
                  <p:cNvSpPr/>
                  <p:nvPr/>
                </p:nvSpPr>
                <p:spPr>
                  <a:xfrm>
                    <a:off x="7700686" y="6880564"/>
                    <a:ext cx="141340" cy="1382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1" h="1742" extrusionOk="0">
                        <a:moveTo>
                          <a:pt x="900" y="0"/>
                        </a:moveTo>
                        <a:cubicBezTo>
                          <a:pt x="884" y="0"/>
                          <a:pt x="865" y="6"/>
                          <a:pt x="853" y="19"/>
                        </a:cubicBezTo>
                        <a:cubicBezTo>
                          <a:pt x="803" y="620"/>
                          <a:pt x="652" y="771"/>
                          <a:pt x="51" y="846"/>
                        </a:cubicBezTo>
                        <a:cubicBezTo>
                          <a:pt x="1" y="846"/>
                          <a:pt x="1" y="896"/>
                          <a:pt x="51" y="896"/>
                        </a:cubicBezTo>
                        <a:cubicBezTo>
                          <a:pt x="652" y="971"/>
                          <a:pt x="803" y="1122"/>
                          <a:pt x="853" y="1723"/>
                        </a:cubicBezTo>
                        <a:cubicBezTo>
                          <a:pt x="865" y="1736"/>
                          <a:pt x="884" y="1742"/>
                          <a:pt x="900" y="1742"/>
                        </a:cubicBezTo>
                        <a:cubicBezTo>
                          <a:pt x="916" y="1742"/>
                          <a:pt x="928" y="1736"/>
                          <a:pt x="928" y="1723"/>
                        </a:cubicBezTo>
                        <a:cubicBezTo>
                          <a:pt x="1003" y="1122"/>
                          <a:pt x="1129" y="971"/>
                          <a:pt x="1730" y="896"/>
                        </a:cubicBezTo>
                        <a:cubicBezTo>
                          <a:pt x="1780" y="896"/>
                          <a:pt x="1780" y="846"/>
                          <a:pt x="1730" y="846"/>
                        </a:cubicBezTo>
                        <a:cubicBezTo>
                          <a:pt x="1129" y="771"/>
                          <a:pt x="1003" y="620"/>
                          <a:pt x="928" y="19"/>
                        </a:cubicBezTo>
                        <a:cubicBezTo>
                          <a:pt x="928" y="6"/>
                          <a:pt x="916" y="0"/>
                          <a:pt x="90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58" name="Google Shape;2358;p47"/>
                  <p:cNvSpPr/>
                  <p:nvPr/>
                </p:nvSpPr>
                <p:spPr>
                  <a:xfrm>
                    <a:off x="7559788" y="7111219"/>
                    <a:ext cx="98471" cy="9629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1" h="1742" extrusionOk="0">
                        <a:moveTo>
                          <a:pt x="900" y="0"/>
                        </a:moveTo>
                        <a:cubicBezTo>
                          <a:pt x="884" y="0"/>
                          <a:pt x="865" y="6"/>
                          <a:pt x="853" y="19"/>
                        </a:cubicBezTo>
                        <a:cubicBezTo>
                          <a:pt x="803" y="620"/>
                          <a:pt x="652" y="771"/>
                          <a:pt x="51" y="846"/>
                        </a:cubicBezTo>
                        <a:cubicBezTo>
                          <a:pt x="1" y="846"/>
                          <a:pt x="1" y="896"/>
                          <a:pt x="51" y="896"/>
                        </a:cubicBezTo>
                        <a:cubicBezTo>
                          <a:pt x="652" y="971"/>
                          <a:pt x="803" y="1122"/>
                          <a:pt x="853" y="1723"/>
                        </a:cubicBezTo>
                        <a:cubicBezTo>
                          <a:pt x="865" y="1736"/>
                          <a:pt x="884" y="1742"/>
                          <a:pt x="900" y="1742"/>
                        </a:cubicBezTo>
                        <a:cubicBezTo>
                          <a:pt x="916" y="1742"/>
                          <a:pt x="928" y="1736"/>
                          <a:pt x="928" y="1723"/>
                        </a:cubicBezTo>
                        <a:cubicBezTo>
                          <a:pt x="1003" y="1122"/>
                          <a:pt x="1129" y="971"/>
                          <a:pt x="1730" y="896"/>
                        </a:cubicBezTo>
                        <a:cubicBezTo>
                          <a:pt x="1780" y="896"/>
                          <a:pt x="1780" y="846"/>
                          <a:pt x="1730" y="846"/>
                        </a:cubicBezTo>
                        <a:cubicBezTo>
                          <a:pt x="1129" y="771"/>
                          <a:pt x="1003" y="620"/>
                          <a:pt x="928" y="19"/>
                        </a:cubicBezTo>
                        <a:cubicBezTo>
                          <a:pt x="928" y="6"/>
                          <a:pt x="916" y="0"/>
                          <a:pt x="90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59" name="Google Shape;2359;p47"/>
                <p:cNvGrpSpPr/>
                <p:nvPr/>
              </p:nvGrpSpPr>
              <p:grpSpPr>
                <a:xfrm flipH="1">
                  <a:off x="2762383" y="480264"/>
                  <a:ext cx="369567" cy="556821"/>
                  <a:chOff x="566196" y="545051"/>
                  <a:chExt cx="369567" cy="556821"/>
                </a:xfrm>
              </p:grpSpPr>
              <p:sp>
                <p:nvSpPr>
                  <p:cNvPr id="2360" name="Google Shape;2360;p47"/>
                  <p:cNvSpPr/>
                  <p:nvPr/>
                </p:nvSpPr>
                <p:spPr>
                  <a:xfrm>
                    <a:off x="566196" y="545051"/>
                    <a:ext cx="172789" cy="1704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0" h="1756" extrusionOk="0">
                        <a:moveTo>
                          <a:pt x="890" y="1"/>
                        </a:moveTo>
                        <a:cubicBezTo>
                          <a:pt x="871" y="1"/>
                          <a:pt x="852" y="13"/>
                          <a:pt x="852" y="38"/>
                        </a:cubicBezTo>
                        <a:cubicBezTo>
                          <a:pt x="777" y="640"/>
                          <a:pt x="652" y="765"/>
                          <a:pt x="50" y="840"/>
                        </a:cubicBezTo>
                        <a:cubicBezTo>
                          <a:pt x="0" y="840"/>
                          <a:pt x="0" y="916"/>
                          <a:pt x="50" y="916"/>
                        </a:cubicBezTo>
                        <a:cubicBezTo>
                          <a:pt x="652" y="991"/>
                          <a:pt x="777" y="1116"/>
                          <a:pt x="852" y="1718"/>
                        </a:cubicBezTo>
                        <a:cubicBezTo>
                          <a:pt x="852" y="1743"/>
                          <a:pt x="871" y="1755"/>
                          <a:pt x="890" y="1755"/>
                        </a:cubicBezTo>
                        <a:cubicBezTo>
                          <a:pt x="909" y="1755"/>
                          <a:pt x="928" y="1743"/>
                          <a:pt x="928" y="1718"/>
                        </a:cubicBezTo>
                        <a:cubicBezTo>
                          <a:pt x="1003" y="1116"/>
                          <a:pt x="1128" y="991"/>
                          <a:pt x="1730" y="916"/>
                        </a:cubicBezTo>
                        <a:cubicBezTo>
                          <a:pt x="1780" y="916"/>
                          <a:pt x="1780" y="840"/>
                          <a:pt x="1730" y="840"/>
                        </a:cubicBezTo>
                        <a:cubicBezTo>
                          <a:pt x="1128" y="765"/>
                          <a:pt x="1003" y="640"/>
                          <a:pt x="928" y="38"/>
                        </a:cubicBezTo>
                        <a:cubicBezTo>
                          <a:pt x="928" y="13"/>
                          <a:pt x="909" y="1"/>
                          <a:pt x="890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61" name="Google Shape;2361;p47"/>
                  <p:cNvSpPr/>
                  <p:nvPr/>
                </p:nvSpPr>
                <p:spPr>
                  <a:xfrm>
                    <a:off x="811607" y="981308"/>
                    <a:ext cx="124156" cy="120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9" h="1242" extrusionOk="0">
                        <a:moveTo>
                          <a:pt x="640" y="1"/>
                        </a:moveTo>
                        <a:cubicBezTo>
                          <a:pt x="633" y="1"/>
                          <a:pt x="627" y="7"/>
                          <a:pt x="627" y="20"/>
                        </a:cubicBezTo>
                        <a:cubicBezTo>
                          <a:pt x="577" y="471"/>
                          <a:pt x="477" y="546"/>
                          <a:pt x="26" y="596"/>
                        </a:cubicBezTo>
                        <a:cubicBezTo>
                          <a:pt x="1" y="596"/>
                          <a:pt x="1" y="646"/>
                          <a:pt x="26" y="646"/>
                        </a:cubicBezTo>
                        <a:cubicBezTo>
                          <a:pt x="477" y="696"/>
                          <a:pt x="577" y="771"/>
                          <a:pt x="627" y="1223"/>
                        </a:cubicBezTo>
                        <a:cubicBezTo>
                          <a:pt x="627" y="1235"/>
                          <a:pt x="633" y="1241"/>
                          <a:pt x="640" y="1241"/>
                        </a:cubicBezTo>
                        <a:cubicBezTo>
                          <a:pt x="646" y="1241"/>
                          <a:pt x="652" y="1235"/>
                          <a:pt x="652" y="1223"/>
                        </a:cubicBezTo>
                        <a:cubicBezTo>
                          <a:pt x="702" y="771"/>
                          <a:pt x="803" y="696"/>
                          <a:pt x="1254" y="646"/>
                        </a:cubicBezTo>
                        <a:cubicBezTo>
                          <a:pt x="1279" y="646"/>
                          <a:pt x="1279" y="596"/>
                          <a:pt x="1254" y="596"/>
                        </a:cubicBezTo>
                        <a:cubicBezTo>
                          <a:pt x="803" y="546"/>
                          <a:pt x="702" y="471"/>
                          <a:pt x="652" y="20"/>
                        </a:cubicBezTo>
                        <a:cubicBezTo>
                          <a:pt x="652" y="7"/>
                          <a:pt x="646" y="1"/>
                          <a:pt x="640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362" name="Google Shape;2362;p47"/>
                <p:cNvGrpSpPr/>
                <p:nvPr/>
              </p:nvGrpSpPr>
              <p:grpSpPr>
                <a:xfrm rot="10800000">
                  <a:off x="8638158" y="213251"/>
                  <a:ext cx="313642" cy="761546"/>
                  <a:chOff x="2435408" y="484276"/>
                  <a:chExt cx="313642" cy="761546"/>
                </a:xfrm>
              </p:grpSpPr>
              <p:sp>
                <p:nvSpPr>
                  <p:cNvPr id="2363" name="Google Shape;2363;p47"/>
                  <p:cNvSpPr/>
                  <p:nvPr/>
                </p:nvSpPr>
                <p:spPr>
                  <a:xfrm>
                    <a:off x="2435408" y="484276"/>
                    <a:ext cx="172789" cy="17045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0" h="1756" extrusionOk="0">
                        <a:moveTo>
                          <a:pt x="890" y="1"/>
                        </a:moveTo>
                        <a:cubicBezTo>
                          <a:pt x="871" y="1"/>
                          <a:pt x="852" y="13"/>
                          <a:pt x="852" y="38"/>
                        </a:cubicBezTo>
                        <a:cubicBezTo>
                          <a:pt x="777" y="640"/>
                          <a:pt x="652" y="765"/>
                          <a:pt x="50" y="840"/>
                        </a:cubicBezTo>
                        <a:cubicBezTo>
                          <a:pt x="0" y="840"/>
                          <a:pt x="0" y="916"/>
                          <a:pt x="50" y="916"/>
                        </a:cubicBezTo>
                        <a:cubicBezTo>
                          <a:pt x="652" y="991"/>
                          <a:pt x="777" y="1116"/>
                          <a:pt x="852" y="1718"/>
                        </a:cubicBezTo>
                        <a:cubicBezTo>
                          <a:pt x="852" y="1743"/>
                          <a:pt x="871" y="1755"/>
                          <a:pt x="890" y="1755"/>
                        </a:cubicBezTo>
                        <a:cubicBezTo>
                          <a:pt x="909" y="1755"/>
                          <a:pt x="928" y="1743"/>
                          <a:pt x="928" y="1718"/>
                        </a:cubicBezTo>
                        <a:cubicBezTo>
                          <a:pt x="1003" y="1116"/>
                          <a:pt x="1128" y="991"/>
                          <a:pt x="1730" y="916"/>
                        </a:cubicBezTo>
                        <a:cubicBezTo>
                          <a:pt x="1780" y="916"/>
                          <a:pt x="1780" y="840"/>
                          <a:pt x="1730" y="840"/>
                        </a:cubicBezTo>
                        <a:cubicBezTo>
                          <a:pt x="1128" y="765"/>
                          <a:pt x="1003" y="640"/>
                          <a:pt x="928" y="38"/>
                        </a:cubicBezTo>
                        <a:cubicBezTo>
                          <a:pt x="928" y="13"/>
                          <a:pt x="909" y="1"/>
                          <a:pt x="890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364" name="Google Shape;2364;p47"/>
                  <p:cNvSpPr/>
                  <p:nvPr/>
                </p:nvSpPr>
                <p:spPr>
                  <a:xfrm>
                    <a:off x="2624895" y="1125258"/>
                    <a:ext cx="124156" cy="1205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9" h="1242" extrusionOk="0">
                        <a:moveTo>
                          <a:pt x="640" y="1"/>
                        </a:moveTo>
                        <a:cubicBezTo>
                          <a:pt x="633" y="1"/>
                          <a:pt x="627" y="7"/>
                          <a:pt x="627" y="20"/>
                        </a:cubicBezTo>
                        <a:cubicBezTo>
                          <a:pt x="577" y="471"/>
                          <a:pt x="477" y="546"/>
                          <a:pt x="26" y="596"/>
                        </a:cubicBezTo>
                        <a:cubicBezTo>
                          <a:pt x="1" y="596"/>
                          <a:pt x="1" y="646"/>
                          <a:pt x="26" y="646"/>
                        </a:cubicBezTo>
                        <a:cubicBezTo>
                          <a:pt x="477" y="696"/>
                          <a:pt x="577" y="771"/>
                          <a:pt x="627" y="1223"/>
                        </a:cubicBezTo>
                        <a:cubicBezTo>
                          <a:pt x="627" y="1235"/>
                          <a:pt x="633" y="1241"/>
                          <a:pt x="640" y="1241"/>
                        </a:cubicBezTo>
                        <a:cubicBezTo>
                          <a:pt x="646" y="1241"/>
                          <a:pt x="652" y="1235"/>
                          <a:pt x="652" y="1223"/>
                        </a:cubicBezTo>
                        <a:cubicBezTo>
                          <a:pt x="702" y="771"/>
                          <a:pt x="803" y="696"/>
                          <a:pt x="1254" y="646"/>
                        </a:cubicBezTo>
                        <a:cubicBezTo>
                          <a:pt x="1279" y="646"/>
                          <a:pt x="1279" y="596"/>
                          <a:pt x="1254" y="596"/>
                        </a:cubicBezTo>
                        <a:cubicBezTo>
                          <a:pt x="803" y="546"/>
                          <a:pt x="702" y="471"/>
                          <a:pt x="652" y="20"/>
                        </a:cubicBezTo>
                        <a:cubicBezTo>
                          <a:pt x="652" y="7"/>
                          <a:pt x="646" y="1"/>
                          <a:pt x="640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365" name="Google Shape;2365;p47"/>
                <p:cNvSpPr/>
                <p:nvPr/>
              </p:nvSpPr>
              <p:spPr>
                <a:xfrm>
                  <a:off x="2158289" y="2362074"/>
                  <a:ext cx="67527" cy="66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" h="1742" extrusionOk="0">
                      <a:moveTo>
                        <a:pt x="900" y="0"/>
                      </a:moveTo>
                      <a:cubicBezTo>
                        <a:pt x="884" y="0"/>
                        <a:pt x="865" y="6"/>
                        <a:pt x="853" y="19"/>
                      </a:cubicBezTo>
                      <a:cubicBezTo>
                        <a:pt x="803" y="620"/>
                        <a:pt x="652" y="771"/>
                        <a:pt x="51" y="846"/>
                      </a:cubicBezTo>
                      <a:cubicBezTo>
                        <a:pt x="1" y="846"/>
                        <a:pt x="1" y="896"/>
                        <a:pt x="51" y="896"/>
                      </a:cubicBezTo>
                      <a:cubicBezTo>
                        <a:pt x="652" y="971"/>
                        <a:pt x="803" y="1122"/>
                        <a:pt x="853" y="1723"/>
                      </a:cubicBezTo>
                      <a:cubicBezTo>
                        <a:pt x="865" y="1736"/>
                        <a:pt x="884" y="1742"/>
                        <a:pt x="900" y="1742"/>
                      </a:cubicBezTo>
                      <a:cubicBezTo>
                        <a:pt x="916" y="1742"/>
                        <a:pt x="928" y="1736"/>
                        <a:pt x="928" y="1723"/>
                      </a:cubicBezTo>
                      <a:cubicBezTo>
                        <a:pt x="1003" y="1122"/>
                        <a:pt x="1129" y="971"/>
                        <a:pt x="1730" y="896"/>
                      </a:cubicBezTo>
                      <a:cubicBezTo>
                        <a:pt x="1780" y="896"/>
                        <a:pt x="1780" y="846"/>
                        <a:pt x="1730" y="846"/>
                      </a:cubicBezTo>
                      <a:cubicBezTo>
                        <a:pt x="1129" y="771"/>
                        <a:pt x="1003" y="620"/>
                        <a:pt x="928" y="19"/>
                      </a:cubicBezTo>
                      <a:cubicBezTo>
                        <a:pt x="928" y="6"/>
                        <a:pt x="916" y="0"/>
                        <a:pt x="9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6" name="Google Shape;2366;p47"/>
                <p:cNvSpPr/>
                <p:nvPr/>
              </p:nvSpPr>
              <p:spPr>
                <a:xfrm>
                  <a:off x="951238" y="1756238"/>
                  <a:ext cx="120449" cy="1177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" h="1742" extrusionOk="0">
                      <a:moveTo>
                        <a:pt x="900" y="0"/>
                      </a:moveTo>
                      <a:cubicBezTo>
                        <a:pt x="884" y="0"/>
                        <a:pt x="865" y="6"/>
                        <a:pt x="853" y="19"/>
                      </a:cubicBezTo>
                      <a:cubicBezTo>
                        <a:pt x="803" y="620"/>
                        <a:pt x="652" y="771"/>
                        <a:pt x="51" y="846"/>
                      </a:cubicBezTo>
                      <a:cubicBezTo>
                        <a:pt x="1" y="846"/>
                        <a:pt x="1" y="896"/>
                        <a:pt x="51" y="896"/>
                      </a:cubicBezTo>
                      <a:cubicBezTo>
                        <a:pt x="652" y="971"/>
                        <a:pt x="803" y="1122"/>
                        <a:pt x="853" y="1723"/>
                      </a:cubicBezTo>
                      <a:cubicBezTo>
                        <a:pt x="865" y="1736"/>
                        <a:pt x="884" y="1742"/>
                        <a:pt x="900" y="1742"/>
                      </a:cubicBezTo>
                      <a:cubicBezTo>
                        <a:pt x="916" y="1742"/>
                        <a:pt x="928" y="1736"/>
                        <a:pt x="928" y="1723"/>
                      </a:cubicBezTo>
                      <a:cubicBezTo>
                        <a:pt x="1003" y="1122"/>
                        <a:pt x="1129" y="971"/>
                        <a:pt x="1730" y="896"/>
                      </a:cubicBezTo>
                      <a:cubicBezTo>
                        <a:pt x="1780" y="896"/>
                        <a:pt x="1780" y="846"/>
                        <a:pt x="1730" y="846"/>
                      </a:cubicBezTo>
                      <a:cubicBezTo>
                        <a:pt x="1129" y="771"/>
                        <a:pt x="1003" y="620"/>
                        <a:pt x="928" y="19"/>
                      </a:cubicBezTo>
                      <a:cubicBezTo>
                        <a:pt x="928" y="6"/>
                        <a:pt x="916" y="0"/>
                        <a:pt x="9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67" name="Google Shape;2367;p47"/>
                <p:cNvSpPr/>
                <p:nvPr/>
              </p:nvSpPr>
              <p:spPr>
                <a:xfrm>
                  <a:off x="959927" y="2284862"/>
                  <a:ext cx="67527" cy="660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" h="1742" extrusionOk="0">
                      <a:moveTo>
                        <a:pt x="900" y="0"/>
                      </a:moveTo>
                      <a:cubicBezTo>
                        <a:pt x="884" y="0"/>
                        <a:pt x="865" y="6"/>
                        <a:pt x="853" y="19"/>
                      </a:cubicBezTo>
                      <a:cubicBezTo>
                        <a:pt x="803" y="620"/>
                        <a:pt x="652" y="771"/>
                        <a:pt x="51" y="846"/>
                      </a:cubicBezTo>
                      <a:cubicBezTo>
                        <a:pt x="1" y="846"/>
                        <a:pt x="1" y="896"/>
                        <a:pt x="51" y="896"/>
                      </a:cubicBezTo>
                      <a:cubicBezTo>
                        <a:pt x="652" y="971"/>
                        <a:pt x="803" y="1122"/>
                        <a:pt x="853" y="1723"/>
                      </a:cubicBezTo>
                      <a:cubicBezTo>
                        <a:pt x="865" y="1736"/>
                        <a:pt x="884" y="1742"/>
                        <a:pt x="900" y="1742"/>
                      </a:cubicBezTo>
                      <a:cubicBezTo>
                        <a:pt x="916" y="1742"/>
                        <a:pt x="928" y="1736"/>
                        <a:pt x="928" y="1723"/>
                      </a:cubicBezTo>
                      <a:cubicBezTo>
                        <a:pt x="1003" y="1122"/>
                        <a:pt x="1129" y="971"/>
                        <a:pt x="1730" y="896"/>
                      </a:cubicBezTo>
                      <a:cubicBezTo>
                        <a:pt x="1780" y="896"/>
                        <a:pt x="1780" y="846"/>
                        <a:pt x="1730" y="846"/>
                      </a:cubicBezTo>
                      <a:cubicBezTo>
                        <a:pt x="1129" y="771"/>
                        <a:pt x="1003" y="620"/>
                        <a:pt x="928" y="19"/>
                      </a:cubicBezTo>
                      <a:cubicBezTo>
                        <a:pt x="928" y="6"/>
                        <a:pt x="916" y="0"/>
                        <a:pt x="9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368" name="Google Shape;2368;p47"/>
              <p:cNvSpPr/>
              <p:nvPr/>
            </p:nvSpPr>
            <p:spPr>
              <a:xfrm flipH="1">
                <a:off x="242758" y="543721"/>
                <a:ext cx="124156" cy="1205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242" extrusionOk="0">
                    <a:moveTo>
                      <a:pt x="640" y="1"/>
                    </a:moveTo>
                    <a:cubicBezTo>
                      <a:pt x="633" y="1"/>
                      <a:pt x="627" y="7"/>
                      <a:pt x="627" y="20"/>
                    </a:cubicBezTo>
                    <a:cubicBezTo>
                      <a:pt x="577" y="471"/>
                      <a:pt x="477" y="546"/>
                      <a:pt x="26" y="596"/>
                    </a:cubicBezTo>
                    <a:cubicBezTo>
                      <a:pt x="1" y="596"/>
                      <a:pt x="1" y="646"/>
                      <a:pt x="26" y="646"/>
                    </a:cubicBezTo>
                    <a:cubicBezTo>
                      <a:pt x="477" y="696"/>
                      <a:pt x="577" y="771"/>
                      <a:pt x="627" y="1223"/>
                    </a:cubicBezTo>
                    <a:cubicBezTo>
                      <a:pt x="627" y="1235"/>
                      <a:pt x="633" y="1241"/>
                      <a:pt x="640" y="1241"/>
                    </a:cubicBezTo>
                    <a:cubicBezTo>
                      <a:pt x="646" y="1241"/>
                      <a:pt x="652" y="1235"/>
                      <a:pt x="652" y="1223"/>
                    </a:cubicBezTo>
                    <a:cubicBezTo>
                      <a:pt x="702" y="771"/>
                      <a:pt x="803" y="696"/>
                      <a:pt x="1254" y="646"/>
                    </a:cubicBezTo>
                    <a:cubicBezTo>
                      <a:pt x="1279" y="646"/>
                      <a:pt x="1279" y="596"/>
                      <a:pt x="1254" y="596"/>
                    </a:cubicBezTo>
                    <a:cubicBezTo>
                      <a:pt x="803" y="546"/>
                      <a:pt x="702" y="471"/>
                      <a:pt x="652" y="20"/>
                    </a:cubicBezTo>
                    <a:cubicBezTo>
                      <a:pt x="652" y="7"/>
                      <a:pt x="646" y="1"/>
                      <a:pt x="6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47"/>
              <p:cNvSpPr/>
              <p:nvPr/>
            </p:nvSpPr>
            <p:spPr>
              <a:xfrm>
                <a:off x="1635064" y="3100599"/>
                <a:ext cx="67527" cy="66048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42" extrusionOk="0">
                    <a:moveTo>
                      <a:pt x="900" y="0"/>
                    </a:moveTo>
                    <a:cubicBezTo>
                      <a:pt x="884" y="0"/>
                      <a:pt x="865" y="6"/>
                      <a:pt x="853" y="19"/>
                    </a:cubicBezTo>
                    <a:cubicBezTo>
                      <a:pt x="803" y="620"/>
                      <a:pt x="652" y="771"/>
                      <a:pt x="51" y="846"/>
                    </a:cubicBezTo>
                    <a:cubicBezTo>
                      <a:pt x="1" y="846"/>
                      <a:pt x="1" y="896"/>
                      <a:pt x="51" y="896"/>
                    </a:cubicBezTo>
                    <a:cubicBezTo>
                      <a:pt x="652" y="971"/>
                      <a:pt x="803" y="1122"/>
                      <a:pt x="853" y="1723"/>
                    </a:cubicBezTo>
                    <a:cubicBezTo>
                      <a:pt x="865" y="1736"/>
                      <a:pt x="884" y="1742"/>
                      <a:pt x="900" y="1742"/>
                    </a:cubicBezTo>
                    <a:cubicBezTo>
                      <a:pt x="916" y="1742"/>
                      <a:pt x="928" y="1736"/>
                      <a:pt x="928" y="1723"/>
                    </a:cubicBezTo>
                    <a:cubicBezTo>
                      <a:pt x="1003" y="1122"/>
                      <a:pt x="1129" y="971"/>
                      <a:pt x="1730" y="896"/>
                    </a:cubicBezTo>
                    <a:cubicBezTo>
                      <a:pt x="1780" y="896"/>
                      <a:pt x="1780" y="846"/>
                      <a:pt x="1730" y="846"/>
                    </a:cubicBezTo>
                    <a:cubicBezTo>
                      <a:pt x="1129" y="771"/>
                      <a:pt x="1003" y="620"/>
                      <a:pt x="928" y="19"/>
                    </a:cubicBezTo>
                    <a:cubicBezTo>
                      <a:pt x="928" y="6"/>
                      <a:pt x="916" y="0"/>
                      <a:pt x="9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70" name="Google Shape;2370;p47"/>
            <p:cNvSpPr/>
            <p:nvPr/>
          </p:nvSpPr>
          <p:spPr>
            <a:xfrm>
              <a:off x="4949639" y="328749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1" name="Google Shape;2371;p47"/>
          <p:cNvGrpSpPr/>
          <p:nvPr/>
        </p:nvGrpSpPr>
        <p:grpSpPr>
          <a:xfrm>
            <a:off x="-471125" y="-249377"/>
            <a:ext cx="4999660" cy="4114329"/>
            <a:chOff x="-471125" y="-249377"/>
            <a:chExt cx="4999660" cy="4114329"/>
          </a:xfrm>
        </p:grpSpPr>
        <p:grpSp>
          <p:nvGrpSpPr>
            <p:cNvPr id="2372" name="Google Shape;2372;p47"/>
            <p:cNvGrpSpPr/>
            <p:nvPr/>
          </p:nvGrpSpPr>
          <p:grpSpPr>
            <a:xfrm>
              <a:off x="-471125" y="715600"/>
              <a:ext cx="2736762" cy="3149352"/>
              <a:chOff x="-471125" y="715600"/>
              <a:chExt cx="2736762" cy="3149352"/>
            </a:xfrm>
          </p:grpSpPr>
          <p:sp>
            <p:nvSpPr>
              <p:cNvPr id="2373" name="Google Shape;2373;p47"/>
              <p:cNvSpPr/>
              <p:nvPr/>
            </p:nvSpPr>
            <p:spPr>
              <a:xfrm>
                <a:off x="425526" y="3342204"/>
                <a:ext cx="1840111" cy="522748"/>
              </a:xfrm>
              <a:custGeom>
                <a:avLst/>
                <a:gdLst/>
                <a:ahLst/>
                <a:cxnLst/>
                <a:rect l="l" t="t" r="r" b="b"/>
                <a:pathLst>
                  <a:path w="13059" h="3710" extrusionOk="0">
                    <a:moveTo>
                      <a:pt x="5189" y="0"/>
                    </a:moveTo>
                    <a:cubicBezTo>
                      <a:pt x="4136" y="0"/>
                      <a:pt x="3234" y="702"/>
                      <a:pt x="2958" y="1680"/>
                    </a:cubicBezTo>
                    <a:cubicBezTo>
                      <a:pt x="2783" y="1579"/>
                      <a:pt x="2557" y="1529"/>
                      <a:pt x="2306" y="1529"/>
                    </a:cubicBezTo>
                    <a:cubicBezTo>
                      <a:pt x="1655" y="1529"/>
                      <a:pt x="1103" y="1980"/>
                      <a:pt x="928" y="2582"/>
                    </a:cubicBezTo>
                    <a:lnTo>
                      <a:pt x="552" y="2582"/>
                    </a:lnTo>
                    <a:cubicBezTo>
                      <a:pt x="251" y="2582"/>
                      <a:pt x="1" y="2833"/>
                      <a:pt x="1" y="3133"/>
                    </a:cubicBezTo>
                    <a:cubicBezTo>
                      <a:pt x="1" y="3284"/>
                      <a:pt x="51" y="3434"/>
                      <a:pt x="176" y="3534"/>
                    </a:cubicBezTo>
                    <a:cubicBezTo>
                      <a:pt x="276" y="3635"/>
                      <a:pt x="402" y="3710"/>
                      <a:pt x="552" y="3710"/>
                    </a:cubicBezTo>
                    <a:lnTo>
                      <a:pt x="12507" y="3710"/>
                    </a:lnTo>
                    <a:cubicBezTo>
                      <a:pt x="12808" y="3710"/>
                      <a:pt x="13058" y="3459"/>
                      <a:pt x="13058" y="3133"/>
                    </a:cubicBezTo>
                    <a:cubicBezTo>
                      <a:pt x="13058" y="2983"/>
                      <a:pt x="13008" y="2858"/>
                      <a:pt x="12908" y="2757"/>
                    </a:cubicBezTo>
                    <a:cubicBezTo>
                      <a:pt x="12808" y="2657"/>
                      <a:pt x="12657" y="2582"/>
                      <a:pt x="12507" y="2582"/>
                    </a:cubicBezTo>
                    <a:lnTo>
                      <a:pt x="11956" y="2582"/>
                    </a:lnTo>
                    <a:cubicBezTo>
                      <a:pt x="11730" y="2056"/>
                      <a:pt x="11204" y="1705"/>
                      <a:pt x="10602" y="1705"/>
                    </a:cubicBezTo>
                    <a:cubicBezTo>
                      <a:pt x="10201" y="1705"/>
                      <a:pt x="9825" y="1855"/>
                      <a:pt x="9575" y="2131"/>
                    </a:cubicBezTo>
                    <a:cubicBezTo>
                      <a:pt x="9224" y="1529"/>
                      <a:pt x="8572" y="1128"/>
                      <a:pt x="7820" y="1128"/>
                    </a:cubicBezTo>
                    <a:cubicBezTo>
                      <a:pt x="7620" y="1128"/>
                      <a:pt x="7419" y="1153"/>
                      <a:pt x="7244" y="1228"/>
                    </a:cubicBezTo>
                    <a:cubicBezTo>
                      <a:pt x="6843" y="502"/>
                      <a:pt x="6091" y="0"/>
                      <a:pt x="5189" y="0"/>
                    </a:cubicBezTo>
                    <a:close/>
                  </a:path>
                </a:pathLst>
              </a:custGeom>
              <a:solidFill>
                <a:srgbClr val="EEEEEE">
                  <a:alpha val="38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47"/>
              <p:cNvSpPr/>
              <p:nvPr/>
            </p:nvSpPr>
            <p:spPr>
              <a:xfrm>
                <a:off x="-471125" y="715600"/>
                <a:ext cx="1410160" cy="713397"/>
              </a:xfrm>
              <a:custGeom>
                <a:avLst/>
                <a:gdLst/>
                <a:ahLst/>
                <a:cxnLst/>
                <a:rect l="l" t="t" r="r" b="b"/>
                <a:pathLst>
                  <a:path w="6047" h="3059" extrusionOk="0">
                    <a:moveTo>
                      <a:pt x="1304" y="0"/>
                    </a:moveTo>
                    <a:cubicBezTo>
                      <a:pt x="1" y="0"/>
                      <a:pt x="527" y="1629"/>
                      <a:pt x="527" y="1629"/>
                    </a:cubicBezTo>
                    <a:cubicBezTo>
                      <a:pt x="1085" y="2770"/>
                      <a:pt x="1943" y="3058"/>
                      <a:pt x="2668" y="3058"/>
                    </a:cubicBezTo>
                    <a:cubicBezTo>
                      <a:pt x="3409" y="3058"/>
                      <a:pt x="4011" y="2757"/>
                      <a:pt x="4011" y="2757"/>
                    </a:cubicBezTo>
                    <a:cubicBezTo>
                      <a:pt x="4220" y="2819"/>
                      <a:pt x="4410" y="2846"/>
                      <a:pt x="4580" y="2846"/>
                    </a:cubicBezTo>
                    <a:cubicBezTo>
                      <a:pt x="5938" y="2846"/>
                      <a:pt x="6046" y="1095"/>
                      <a:pt x="4888" y="827"/>
                    </a:cubicBezTo>
                    <a:cubicBezTo>
                      <a:pt x="4687" y="781"/>
                      <a:pt x="4512" y="762"/>
                      <a:pt x="4360" y="762"/>
                    </a:cubicBezTo>
                    <a:cubicBezTo>
                      <a:pt x="3521" y="762"/>
                      <a:pt x="3359" y="1354"/>
                      <a:pt x="3359" y="1354"/>
                    </a:cubicBezTo>
                    <a:cubicBezTo>
                      <a:pt x="3359" y="1354"/>
                      <a:pt x="2632" y="0"/>
                      <a:pt x="1304" y="0"/>
                    </a:cubicBezTo>
                    <a:close/>
                  </a:path>
                </a:pathLst>
              </a:custGeom>
              <a:solidFill>
                <a:srgbClr val="EEEEEE">
                  <a:alpha val="38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75" name="Google Shape;2375;p47"/>
            <p:cNvSpPr/>
            <p:nvPr/>
          </p:nvSpPr>
          <p:spPr>
            <a:xfrm>
              <a:off x="3454525" y="-249377"/>
              <a:ext cx="1074011" cy="461708"/>
            </a:xfrm>
            <a:custGeom>
              <a:avLst/>
              <a:gdLst/>
              <a:ahLst/>
              <a:cxnLst/>
              <a:rect l="l" t="t" r="r" b="b"/>
              <a:pathLst>
                <a:path w="11584" h="4980" extrusionOk="0">
                  <a:moveTo>
                    <a:pt x="3453" y="0"/>
                  </a:moveTo>
                  <a:cubicBezTo>
                    <a:pt x="3438" y="0"/>
                    <a:pt x="3424" y="0"/>
                    <a:pt x="3409" y="1"/>
                  </a:cubicBezTo>
                  <a:cubicBezTo>
                    <a:pt x="1630" y="26"/>
                    <a:pt x="1705" y="1504"/>
                    <a:pt x="1705" y="1504"/>
                  </a:cubicBezTo>
                  <a:cubicBezTo>
                    <a:pt x="1705" y="1504"/>
                    <a:pt x="1496" y="1452"/>
                    <a:pt x="1233" y="1452"/>
                  </a:cubicBezTo>
                  <a:cubicBezTo>
                    <a:pt x="839" y="1452"/>
                    <a:pt x="322" y="1570"/>
                    <a:pt x="201" y="2156"/>
                  </a:cubicBezTo>
                  <a:cubicBezTo>
                    <a:pt x="1" y="3134"/>
                    <a:pt x="1329" y="3234"/>
                    <a:pt x="1329" y="3234"/>
                  </a:cubicBezTo>
                  <a:cubicBezTo>
                    <a:pt x="1329" y="3234"/>
                    <a:pt x="1003" y="4612"/>
                    <a:pt x="2407" y="4863"/>
                  </a:cubicBezTo>
                  <a:cubicBezTo>
                    <a:pt x="2527" y="4886"/>
                    <a:pt x="2644" y="4897"/>
                    <a:pt x="2759" y="4897"/>
                  </a:cubicBezTo>
                  <a:cubicBezTo>
                    <a:pt x="4013" y="4897"/>
                    <a:pt x="4938" y="3635"/>
                    <a:pt x="4938" y="3635"/>
                  </a:cubicBezTo>
                  <a:cubicBezTo>
                    <a:pt x="4938" y="3635"/>
                    <a:pt x="5389" y="4838"/>
                    <a:pt x="6743" y="4963"/>
                  </a:cubicBezTo>
                  <a:cubicBezTo>
                    <a:pt x="6868" y="4974"/>
                    <a:pt x="6987" y="4979"/>
                    <a:pt x="7100" y="4979"/>
                  </a:cubicBezTo>
                  <a:cubicBezTo>
                    <a:pt x="8806" y="4979"/>
                    <a:pt x="9048" y="3810"/>
                    <a:pt x="9048" y="3810"/>
                  </a:cubicBezTo>
                  <a:cubicBezTo>
                    <a:pt x="9203" y="3849"/>
                    <a:pt x="9356" y="3867"/>
                    <a:pt x="9505" y="3867"/>
                  </a:cubicBezTo>
                  <a:cubicBezTo>
                    <a:pt x="10698" y="3867"/>
                    <a:pt x="11583" y="2703"/>
                    <a:pt x="10803" y="1855"/>
                  </a:cubicBezTo>
                  <a:cubicBezTo>
                    <a:pt x="10464" y="1486"/>
                    <a:pt x="9926" y="1375"/>
                    <a:pt x="9402" y="1375"/>
                  </a:cubicBezTo>
                  <a:cubicBezTo>
                    <a:pt x="8609" y="1375"/>
                    <a:pt x="7845" y="1630"/>
                    <a:pt x="7845" y="1630"/>
                  </a:cubicBezTo>
                  <a:cubicBezTo>
                    <a:pt x="7845" y="1630"/>
                    <a:pt x="7946" y="702"/>
                    <a:pt x="6818" y="577"/>
                  </a:cubicBezTo>
                  <a:cubicBezTo>
                    <a:pt x="6700" y="563"/>
                    <a:pt x="6591" y="556"/>
                    <a:pt x="6489" y="556"/>
                  </a:cubicBezTo>
                  <a:cubicBezTo>
                    <a:pt x="5358" y="556"/>
                    <a:pt x="5189" y="1379"/>
                    <a:pt x="5189" y="1379"/>
                  </a:cubicBezTo>
                  <a:cubicBezTo>
                    <a:pt x="5189" y="1379"/>
                    <a:pt x="5066" y="0"/>
                    <a:pt x="3453" y="0"/>
                  </a:cubicBezTo>
                  <a:close/>
                </a:path>
              </a:pathLst>
            </a:custGeom>
            <a:solidFill>
              <a:srgbClr val="EEEEEE">
                <a:alpha val="3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0A3F6C-9D6D-4F99-919C-9E9DFC3CC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8465" y="11457"/>
            <a:ext cx="5486876" cy="4115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33"/>
          <p:cNvSpPr txBox="1">
            <a:spLocks noGrp="1"/>
          </p:cNvSpPr>
          <p:nvPr>
            <p:ph type="body" idx="1"/>
          </p:nvPr>
        </p:nvSpPr>
        <p:spPr>
          <a:xfrm>
            <a:off x="1466151" y="732223"/>
            <a:ext cx="6631775" cy="325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>
              <a:buNone/>
            </a:pPr>
            <a:r>
              <a:rPr lang="ru-RU" sz="6000" dirty="0">
                <a:solidFill>
                  <a:srgbClr val="FFC000"/>
                </a:solidFill>
                <a:latin typeface="Harry Potter (Russian Version o" pitchFamily="2" charset="0"/>
              </a:rPr>
              <a:t>Кто ничего не изучает,</a:t>
            </a:r>
          </a:p>
          <a:p>
            <a:pPr marL="0" indent="0">
              <a:buNone/>
            </a:pPr>
            <a:r>
              <a:rPr lang="ru-RU" sz="6000" dirty="0">
                <a:solidFill>
                  <a:srgbClr val="FFC000"/>
                </a:solidFill>
                <a:latin typeface="Harry Potter (Russian Version o" pitchFamily="2" charset="0"/>
              </a:rPr>
              <a:t>Тот ничего не замечает.</a:t>
            </a:r>
          </a:p>
          <a:p>
            <a:pPr marL="0" indent="0">
              <a:buNone/>
            </a:pPr>
            <a:r>
              <a:rPr lang="ru-RU" sz="6000" dirty="0">
                <a:solidFill>
                  <a:srgbClr val="FFC000"/>
                </a:solidFill>
                <a:latin typeface="Harry Potter (Russian Version o" pitchFamily="2" charset="0"/>
              </a:rPr>
              <a:t>Кто ничего не замечает,</a:t>
            </a:r>
          </a:p>
          <a:p>
            <a:pPr marL="0" indent="0">
              <a:buNone/>
            </a:pPr>
            <a:r>
              <a:rPr lang="ru-RU" sz="6000" dirty="0">
                <a:solidFill>
                  <a:srgbClr val="FFC000"/>
                </a:solidFill>
                <a:latin typeface="Harry Potter (Russian Version o" pitchFamily="2" charset="0"/>
              </a:rPr>
              <a:t>Тот вечно хнычет </a:t>
            </a:r>
            <a:r>
              <a:rPr lang="ru-RU" sz="6000">
                <a:solidFill>
                  <a:srgbClr val="FFC000"/>
                </a:solidFill>
                <a:latin typeface="Harry Potter (Russian Version o" pitchFamily="2" charset="0"/>
              </a:rPr>
              <a:t>и скучает.</a:t>
            </a:r>
            <a:endParaRPr lang="ru-RU" sz="6000" dirty="0">
              <a:solidFill>
                <a:srgbClr val="FFC000"/>
              </a:solidFill>
              <a:latin typeface="Harry Potter (Russian Version o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49584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9" name="Google Shape;3109;p58"/>
          <p:cNvSpPr txBox="1">
            <a:spLocks noGrp="1"/>
          </p:cNvSpPr>
          <p:nvPr>
            <p:ph type="subTitle" idx="1"/>
          </p:nvPr>
        </p:nvSpPr>
        <p:spPr>
          <a:xfrm>
            <a:off x="791481" y="415935"/>
            <a:ext cx="7981791" cy="431163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127000" indent="0" algn="l">
              <a:buNone/>
            </a:pPr>
            <a:r>
              <a:rPr lang="ru-RU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Чарли Уизли написал </a:t>
            </a:r>
            <a:r>
              <a:rPr lang="ru-RU" sz="2400" b="1" dirty="0" err="1">
                <a:solidFill>
                  <a:srgbClr val="FFC000"/>
                </a:solidFill>
                <a:latin typeface="Comic Sans MS" panose="030F0702030302020204" pitchFamily="66" charset="0"/>
              </a:rPr>
              <a:t>Хагриду</a:t>
            </a:r>
            <a:r>
              <a:rPr lang="ru-RU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 письмо, в котором утверждает, что ему удалось обнаружить новую разновидность дракона. Он обещает  привезти этого дракона </a:t>
            </a:r>
            <a:r>
              <a:rPr lang="ru-RU" sz="2400" b="1" dirty="0" err="1">
                <a:solidFill>
                  <a:srgbClr val="FFC000"/>
                </a:solidFill>
                <a:latin typeface="Comic Sans MS" panose="030F0702030302020204" pitchFamily="66" charset="0"/>
              </a:rPr>
              <a:t>Хагриду</a:t>
            </a:r>
            <a:r>
              <a:rPr lang="ru-RU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, если тот сумеет вычислить длину его огнедышащего питомца от пасти до хвоста на основании следующих данных:</a:t>
            </a:r>
            <a:br>
              <a:rPr lang="ru-RU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</a:br>
            <a:r>
              <a:rPr lang="ru-RU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    Хвост длиннее туловища на 9 м</a:t>
            </a:r>
          </a:p>
          <a:p>
            <a:pPr marL="127000" indent="0" algn="l">
              <a:buNone/>
            </a:pPr>
            <a:r>
              <a:rPr lang="ru-RU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    Шея длиннее туловища на 6 м</a:t>
            </a:r>
          </a:p>
          <a:p>
            <a:pPr marL="127000" indent="0" algn="l">
              <a:buNone/>
            </a:pPr>
            <a:r>
              <a:rPr lang="ru-RU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    Длина туловища 7 м</a:t>
            </a:r>
          </a:p>
          <a:p>
            <a:pPr marL="127000" indent="0" algn="l">
              <a:buNone/>
            </a:pPr>
            <a:r>
              <a:rPr lang="ru-RU" sz="2400" b="1" dirty="0">
                <a:solidFill>
                  <a:srgbClr val="FFC000"/>
                </a:solidFill>
                <a:latin typeface="Comic Sans MS" panose="030F0702030302020204" pitchFamily="66" charset="0"/>
              </a:rPr>
              <a:t>    Голова и шея вместе 17 м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grpSp>
        <p:nvGrpSpPr>
          <p:cNvPr id="3156" name="Google Shape;3156;p58"/>
          <p:cNvGrpSpPr/>
          <p:nvPr/>
        </p:nvGrpSpPr>
        <p:grpSpPr>
          <a:xfrm>
            <a:off x="7491370" y="3315188"/>
            <a:ext cx="1134458" cy="1108653"/>
            <a:chOff x="1504500" y="3493051"/>
            <a:chExt cx="990274" cy="967749"/>
          </a:xfrm>
        </p:grpSpPr>
        <p:sp>
          <p:nvSpPr>
            <p:cNvPr id="3157" name="Google Shape;3157;p58"/>
            <p:cNvSpPr/>
            <p:nvPr/>
          </p:nvSpPr>
          <p:spPr>
            <a:xfrm>
              <a:off x="1678475" y="3600650"/>
              <a:ext cx="706150" cy="860150"/>
            </a:xfrm>
            <a:custGeom>
              <a:avLst/>
              <a:gdLst/>
              <a:ahLst/>
              <a:cxnLst/>
              <a:rect l="l" t="t" r="r" b="b"/>
              <a:pathLst>
                <a:path w="28246" h="34406" extrusionOk="0">
                  <a:moveTo>
                    <a:pt x="26459" y="24970"/>
                  </a:moveTo>
                  <a:cubicBezTo>
                    <a:pt x="27509" y="25769"/>
                    <a:pt x="28105" y="26709"/>
                    <a:pt x="28136" y="27713"/>
                  </a:cubicBezTo>
                  <a:cubicBezTo>
                    <a:pt x="28246" y="31036"/>
                    <a:pt x="22054" y="33920"/>
                    <a:pt x="14311" y="34170"/>
                  </a:cubicBezTo>
                  <a:cubicBezTo>
                    <a:pt x="6568" y="34405"/>
                    <a:pt x="189" y="31913"/>
                    <a:pt x="95" y="28606"/>
                  </a:cubicBezTo>
                  <a:cubicBezTo>
                    <a:pt x="63" y="27587"/>
                    <a:pt x="612" y="26631"/>
                    <a:pt x="1599" y="25769"/>
                  </a:cubicBezTo>
                  <a:cubicBezTo>
                    <a:pt x="1693" y="24734"/>
                    <a:pt x="2446" y="23763"/>
                    <a:pt x="3700" y="22948"/>
                  </a:cubicBezTo>
                  <a:cubicBezTo>
                    <a:pt x="1584" y="20628"/>
                    <a:pt x="236" y="17587"/>
                    <a:pt x="126" y="14201"/>
                  </a:cubicBezTo>
                  <a:cubicBezTo>
                    <a:pt x="1" y="10220"/>
                    <a:pt x="1599" y="6599"/>
                    <a:pt x="4248" y="4044"/>
                  </a:cubicBezTo>
                  <a:cubicBezTo>
                    <a:pt x="4985" y="3292"/>
                    <a:pt x="5831" y="2649"/>
                    <a:pt x="6740" y="2132"/>
                  </a:cubicBezTo>
                  <a:cubicBezTo>
                    <a:pt x="8653" y="1004"/>
                    <a:pt x="10863" y="314"/>
                    <a:pt x="13230" y="235"/>
                  </a:cubicBezTo>
                  <a:cubicBezTo>
                    <a:pt x="20706" y="0"/>
                    <a:pt x="26945" y="5863"/>
                    <a:pt x="27195" y="13339"/>
                  </a:cubicBezTo>
                  <a:cubicBezTo>
                    <a:pt x="27290" y="16725"/>
                    <a:pt x="26161" y="19860"/>
                    <a:pt x="24186" y="22289"/>
                  </a:cubicBezTo>
                  <a:cubicBezTo>
                    <a:pt x="25487" y="23042"/>
                    <a:pt x="26302" y="23966"/>
                    <a:pt x="26459" y="24970"/>
                  </a:cubicBezTo>
                  <a:close/>
                </a:path>
              </a:pathLst>
            </a:custGeom>
            <a:solidFill>
              <a:srgbClr val="191919">
                <a:alpha val="31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58"/>
            <p:cNvSpPr/>
            <p:nvPr/>
          </p:nvSpPr>
          <p:spPr>
            <a:xfrm>
              <a:off x="1620875" y="4117900"/>
              <a:ext cx="701450" cy="300575"/>
            </a:xfrm>
            <a:custGeom>
              <a:avLst/>
              <a:gdLst/>
              <a:ahLst/>
              <a:cxnLst/>
              <a:rect l="l" t="t" r="r" b="b"/>
              <a:pathLst>
                <a:path w="28058" h="12023" extrusionOk="0">
                  <a:moveTo>
                    <a:pt x="14029" y="12023"/>
                  </a:moveTo>
                  <a:cubicBezTo>
                    <a:pt x="21756" y="12023"/>
                    <a:pt x="28057" y="9327"/>
                    <a:pt x="28057" y="6019"/>
                  </a:cubicBezTo>
                  <a:cubicBezTo>
                    <a:pt x="28057" y="2696"/>
                    <a:pt x="21756" y="0"/>
                    <a:pt x="14029" y="0"/>
                  </a:cubicBezTo>
                  <a:cubicBezTo>
                    <a:pt x="6301" y="0"/>
                    <a:pt x="0" y="2696"/>
                    <a:pt x="0" y="6019"/>
                  </a:cubicBezTo>
                  <a:cubicBezTo>
                    <a:pt x="0" y="9327"/>
                    <a:pt x="6301" y="12023"/>
                    <a:pt x="14029" y="1202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58"/>
            <p:cNvSpPr/>
            <p:nvPr/>
          </p:nvSpPr>
          <p:spPr>
            <a:xfrm>
              <a:off x="1620875" y="4117900"/>
              <a:ext cx="464375" cy="300575"/>
            </a:xfrm>
            <a:custGeom>
              <a:avLst/>
              <a:gdLst/>
              <a:ahLst/>
              <a:cxnLst/>
              <a:rect l="l" t="t" r="r" b="b"/>
              <a:pathLst>
                <a:path w="18575" h="12023" extrusionOk="0">
                  <a:moveTo>
                    <a:pt x="14029" y="0"/>
                  </a:moveTo>
                  <a:cubicBezTo>
                    <a:pt x="15126" y="0"/>
                    <a:pt x="16192" y="47"/>
                    <a:pt x="17226" y="157"/>
                  </a:cubicBezTo>
                  <a:lnTo>
                    <a:pt x="17226" y="8668"/>
                  </a:lnTo>
                  <a:cubicBezTo>
                    <a:pt x="18574" y="10110"/>
                    <a:pt x="17383" y="11850"/>
                    <a:pt x="17164" y="11882"/>
                  </a:cubicBezTo>
                  <a:cubicBezTo>
                    <a:pt x="16145" y="11976"/>
                    <a:pt x="15110" y="12023"/>
                    <a:pt x="14029" y="12023"/>
                  </a:cubicBezTo>
                  <a:cubicBezTo>
                    <a:pt x="6286" y="12023"/>
                    <a:pt x="0" y="9327"/>
                    <a:pt x="0" y="6019"/>
                  </a:cubicBezTo>
                  <a:cubicBezTo>
                    <a:pt x="0" y="2696"/>
                    <a:pt x="6286" y="0"/>
                    <a:pt x="14029" y="0"/>
                  </a:cubicBezTo>
                  <a:close/>
                </a:path>
              </a:pathLst>
            </a:custGeom>
            <a:solidFill>
              <a:srgbClr val="191919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58"/>
            <p:cNvSpPr/>
            <p:nvPr/>
          </p:nvSpPr>
          <p:spPr>
            <a:xfrm>
              <a:off x="1660450" y="4072050"/>
              <a:ext cx="622700" cy="266875"/>
            </a:xfrm>
            <a:custGeom>
              <a:avLst/>
              <a:gdLst/>
              <a:ahLst/>
              <a:cxnLst/>
              <a:rect l="l" t="t" r="r" b="b"/>
              <a:pathLst>
                <a:path w="24908" h="10675" extrusionOk="0">
                  <a:moveTo>
                    <a:pt x="12446" y="10675"/>
                  </a:moveTo>
                  <a:cubicBezTo>
                    <a:pt x="19311" y="10675"/>
                    <a:pt x="24907" y="8277"/>
                    <a:pt x="24907" y="5346"/>
                  </a:cubicBezTo>
                  <a:cubicBezTo>
                    <a:pt x="24907" y="2399"/>
                    <a:pt x="19311" y="1"/>
                    <a:pt x="12446" y="1"/>
                  </a:cubicBezTo>
                  <a:cubicBezTo>
                    <a:pt x="5581" y="1"/>
                    <a:pt x="1" y="2399"/>
                    <a:pt x="1" y="5346"/>
                  </a:cubicBezTo>
                  <a:cubicBezTo>
                    <a:pt x="1" y="8277"/>
                    <a:pt x="5581" y="10675"/>
                    <a:pt x="12446" y="106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58"/>
            <p:cNvSpPr/>
            <p:nvPr/>
          </p:nvSpPr>
          <p:spPr>
            <a:xfrm>
              <a:off x="1660450" y="4072050"/>
              <a:ext cx="503175" cy="266875"/>
            </a:xfrm>
            <a:custGeom>
              <a:avLst/>
              <a:gdLst/>
              <a:ahLst/>
              <a:cxnLst/>
              <a:rect l="l" t="t" r="r" b="b"/>
              <a:pathLst>
                <a:path w="20127" h="10675" extrusionOk="0">
                  <a:moveTo>
                    <a:pt x="12446" y="1"/>
                  </a:moveTo>
                  <a:cubicBezTo>
                    <a:pt x="15346" y="1"/>
                    <a:pt x="18010" y="424"/>
                    <a:pt x="20126" y="1145"/>
                  </a:cubicBezTo>
                  <a:cubicBezTo>
                    <a:pt x="18904" y="4107"/>
                    <a:pt x="14813" y="6788"/>
                    <a:pt x="14813" y="6788"/>
                  </a:cubicBezTo>
                  <a:cubicBezTo>
                    <a:pt x="17039" y="7054"/>
                    <a:pt x="16631" y="10236"/>
                    <a:pt x="15643" y="10502"/>
                  </a:cubicBezTo>
                  <a:cubicBezTo>
                    <a:pt x="14625" y="10612"/>
                    <a:pt x="13559" y="10675"/>
                    <a:pt x="12446" y="10675"/>
                  </a:cubicBezTo>
                  <a:cubicBezTo>
                    <a:pt x="5565" y="10675"/>
                    <a:pt x="1" y="8292"/>
                    <a:pt x="1" y="5346"/>
                  </a:cubicBezTo>
                  <a:cubicBezTo>
                    <a:pt x="1" y="2399"/>
                    <a:pt x="5565" y="1"/>
                    <a:pt x="12446" y="1"/>
                  </a:cubicBezTo>
                  <a:close/>
                </a:path>
              </a:pathLst>
            </a:custGeom>
            <a:solidFill>
              <a:srgbClr val="191919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58"/>
            <p:cNvSpPr/>
            <p:nvPr/>
          </p:nvSpPr>
          <p:spPr>
            <a:xfrm>
              <a:off x="1667500" y="4163750"/>
              <a:ext cx="52550" cy="61925"/>
            </a:xfrm>
            <a:custGeom>
              <a:avLst/>
              <a:gdLst/>
              <a:ahLst/>
              <a:cxnLst/>
              <a:rect l="l" t="t" r="r" b="b"/>
              <a:pathLst>
                <a:path w="2102" h="2477" extrusionOk="0">
                  <a:moveTo>
                    <a:pt x="1270" y="0"/>
                  </a:moveTo>
                  <a:cubicBezTo>
                    <a:pt x="1788" y="0"/>
                    <a:pt x="2101" y="549"/>
                    <a:pt x="1976" y="1239"/>
                  </a:cubicBezTo>
                  <a:cubicBezTo>
                    <a:pt x="1850" y="1913"/>
                    <a:pt x="1333" y="2477"/>
                    <a:pt x="831" y="2477"/>
                  </a:cubicBezTo>
                  <a:cubicBezTo>
                    <a:pt x="314" y="2477"/>
                    <a:pt x="1" y="1913"/>
                    <a:pt x="110" y="1239"/>
                  </a:cubicBezTo>
                  <a:cubicBezTo>
                    <a:pt x="236" y="549"/>
                    <a:pt x="753" y="0"/>
                    <a:pt x="1270" y="0"/>
                  </a:cubicBezTo>
                  <a:close/>
                </a:path>
              </a:pathLst>
            </a:custGeom>
            <a:solidFill>
              <a:srgbClr val="9E9E9E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58"/>
            <p:cNvSpPr/>
            <p:nvPr/>
          </p:nvSpPr>
          <p:spPr>
            <a:xfrm>
              <a:off x="1633400" y="3570075"/>
              <a:ext cx="676775" cy="676775"/>
            </a:xfrm>
            <a:custGeom>
              <a:avLst/>
              <a:gdLst/>
              <a:ahLst/>
              <a:cxnLst/>
              <a:rect l="l" t="t" r="r" b="b"/>
              <a:pathLst>
                <a:path w="27071" h="27071" extrusionOk="0">
                  <a:moveTo>
                    <a:pt x="13528" y="27070"/>
                  </a:moveTo>
                  <a:cubicBezTo>
                    <a:pt x="20989" y="27070"/>
                    <a:pt x="27071" y="20989"/>
                    <a:pt x="27071" y="13528"/>
                  </a:cubicBezTo>
                  <a:cubicBezTo>
                    <a:pt x="27071" y="6082"/>
                    <a:pt x="20989" y="1"/>
                    <a:pt x="13528" y="1"/>
                  </a:cubicBezTo>
                  <a:cubicBezTo>
                    <a:pt x="6067" y="1"/>
                    <a:pt x="1" y="6082"/>
                    <a:pt x="1" y="13528"/>
                  </a:cubicBezTo>
                  <a:cubicBezTo>
                    <a:pt x="1" y="20989"/>
                    <a:pt x="6067" y="27070"/>
                    <a:pt x="13528" y="2707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58"/>
            <p:cNvSpPr/>
            <p:nvPr/>
          </p:nvSpPr>
          <p:spPr>
            <a:xfrm>
              <a:off x="1654975" y="3579475"/>
              <a:ext cx="572525" cy="572550"/>
            </a:xfrm>
            <a:custGeom>
              <a:avLst/>
              <a:gdLst/>
              <a:ahLst/>
              <a:cxnLst/>
              <a:rect l="l" t="t" r="r" b="b"/>
              <a:pathLst>
                <a:path w="22901" h="22902" extrusionOk="0">
                  <a:moveTo>
                    <a:pt x="11442" y="22901"/>
                  </a:moveTo>
                  <a:cubicBezTo>
                    <a:pt x="17759" y="22901"/>
                    <a:pt x="22900" y="17760"/>
                    <a:pt x="22900" y="11443"/>
                  </a:cubicBezTo>
                  <a:cubicBezTo>
                    <a:pt x="22900" y="5142"/>
                    <a:pt x="17759" y="1"/>
                    <a:pt x="11442" y="1"/>
                  </a:cubicBezTo>
                  <a:cubicBezTo>
                    <a:pt x="5141" y="1"/>
                    <a:pt x="0" y="5142"/>
                    <a:pt x="0" y="11443"/>
                  </a:cubicBezTo>
                  <a:cubicBezTo>
                    <a:pt x="0" y="17760"/>
                    <a:pt x="5141" y="22901"/>
                    <a:pt x="11442" y="22901"/>
                  </a:cubicBezTo>
                  <a:close/>
                </a:path>
              </a:pathLst>
            </a:custGeom>
            <a:solidFill>
              <a:srgbClr val="191919">
                <a:alpha val="9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58"/>
            <p:cNvSpPr/>
            <p:nvPr/>
          </p:nvSpPr>
          <p:spPr>
            <a:xfrm>
              <a:off x="1732950" y="3630425"/>
              <a:ext cx="116800" cy="104250"/>
            </a:xfrm>
            <a:custGeom>
              <a:avLst/>
              <a:gdLst/>
              <a:ahLst/>
              <a:cxnLst/>
              <a:rect l="l" t="t" r="r" b="b"/>
              <a:pathLst>
                <a:path w="4672" h="4170" extrusionOk="0">
                  <a:moveTo>
                    <a:pt x="1991" y="534"/>
                  </a:moveTo>
                  <a:cubicBezTo>
                    <a:pt x="3166" y="1"/>
                    <a:pt x="4279" y="236"/>
                    <a:pt x="4483" y="1098"/>
                  </a:cubicBezTo>
                  <a:cubicBezTo>
                    <a:pt x="4671" y="1944"/>
                    <a:pt x="3872" y="3073"/>
                    <a:pt x="2681" y="3621"/>
                  </a:cubicBezTo>
                  <a:cubicBezTo>
                    <a:pt x="1505" y="4170"/>
                    <a:pt x="392" y="3919"/>
                    <a:pt x="188" y="3073"/>
                  </a:cubicBezTo>
                  <a:cubicBezTo>
                    <a:pt x="0" y="2211"/>
                    <a:pt x="800" y="1082"/>
                    <a:pt x="1991" y="534"/>
                  </a:cubicBezTo>
                  <a:close/>
                </a:path>
              </a:pathLst>
            </a:custGeom>
            <a:solidFill>
              <a:srgbClr val="9E9E9E">
                <a:alpha val="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58"/>
            <p:cNvSpPr/>
            <p:nvPr/>
          </p:nvSpPr>
          <p:spPr>
            <a:xfrm>
              <a:off x="2384624" y="3493051"/>
              <a:ext cx="110150" cy="110125"/>
            </a:xfrm>
            <a:custGeom>
              <a:avLst/>
              <a:gdLst/>
              <a:ahLst/>
              <a:cxnLst/>
              <a:rect l="l" t="t" r="r" b="b"/>
              <a:pathLst>
                <a:path w="4406" h="4405" extrusionOk="0">
                  <a:moveTo>
                    <a:pt x="2195" y="0"/>
                  </a:moveTo>
                  <a:lnTo>
                    <a:pt x="2195" y="0"/>
                  </a:lnTo>
                  <a:cubicBezTo>
                    <a:pt x="2195" y="1207"/>
                    <a:pt x="3198" y="2195"/>
                    <a:pt x="4405" y="2195"/>
                  </a:cubicBezTo>
                  <a:cubicBezTo>
                    <a:pt x="3198" y="2195"/>
                    <a:pt x="2195" y="3182"/>
                    <a:pt x="2195" y="4405"/>
                  </a:cubicBezTo>
                  <a:lnTo>
                    <a:pt x="2195" y="4405"/>
                  </a:lnTo>
                  <a:cubicBezTo>
                    <a:pt x="2195" y="3182"/>
                    <a:pt x="1208" y="2195"/>
                    <a:pt x="1" y="2195"/>
                  </a:cubicBezTo>
                  <a:cubicBezTo>
                    <a:pt x="1208" y="2195"/>
                    <a:pt x="2195" y="1207"/>
                    <a:pt x="21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58"/>
            <p:cNvSpPr/>
            <p:nvPr/>
          </p:nvSpPr>
          <p:spPr>
            <a:xfrm>
              <a:off x="1555050" y="4063825"/>
              <a:ext cx="96800" cy="97200"/>
            </a:xfrm>
            <a:custGeom>
              <a:avLst/>
              <a:gdLst/>
              <a:ahLst/>
              <a:cxnLst/>
              <a:rect l="l" t="t" r="r" b="b"/>
              <a:pathLst>
                <a:path w="3872" h="3888" extrusionOk="0">
                  <a:moveTo>
                    <a:pt x="1944" y="0"/>
                  </a:moveTo>
                  <a:lnTo>
                    <a:pt x="1944" y="0"/>
                  </a:lnTo>
                  <a:cubicBezTo>
                    <a:pt x="1944" y="1066"/>
                    <a:pt x="2806" y="1944"/>
                    <a:pt x="3872" y="1944"/>
                  </a:cubicBezTo>
                  <a:cubicBezTo>
                    <a:pt x="2806" y="1944"/>
                    <a:pt x="1944" y="2822"/>
                    <a:pt x="1944" y="3888"/>
                  </a:cubicBezTo>
                  <a:lnTo>
                    <a:pt x="1944" y="3888"/>
                  </a:lnTo>
                  <a:cubicBezTo>
                    <a:pt x="1944" y="2822"/>
                    <a:pt x="1066" y="1944"/>
                    <a:pt x="0" y="1944"/>
                  </a:cubicBezTo>
                  <a:cubicBezTo>
                    <a:pt x="1066" y="1944"/>
                    <a:pt x="1944" y="1066"/>
                    <a:pt x="19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58"/>
            <p:cNvSpPr/>
            <p:nvPr/>
          </p:nvSpPr>
          <p:spPr>
            <a:xfrm>
              <a:off x="1504500" y="4018750"/>
              <a:ext cx="61150" cy="61175"/>
            </a:xfrm>
            <a:custGeom>
              <a:avLst/>
              <a:gdLst/>
              <a:ahLst/>
              <a:cxnLst/>
              <a:rect l="l" t="t" r="r" b="b"/>
              <a:pathLst>
                <a:path w="2446" h="2447" extrusionOk="0">
                  <a:moveTo>
                    <a:pt x="1223" y="1"/>
                  </a:moveTo>
                  <a:lnTo>
                    <a:pt x="1223" y="1"/>
                  </a:lnTo>
                  <a:cubicBezTo>
                    <a:pt x="1223" y="675"/>
                    <a:pt x="1771" y="1223"/>
                    <a:pt x="2445" y="1223"/>
                  </a:cubicBezTo>
                  <a:cubicBezTo>
                    <a:pt x="1771" y="1223"/>
                    <a:pt x="1223" y="1772"/>
                    <a:pt x="1223" y="2446"/>
                  </a:cubicBezTo>
                  <a:lnTo>
                    <a:pt x="1223" y="2446"/>
                  </a:lnTo>
                  <a:cubicBezTo>
                    <a:pt x="1223" y="1772"/>
                    <a:pt x="674" y="1223"/>
                    <a:pt x="0" y="1223"/>
                  </a:cubicBezTo>
                  <a:cubicBezTo>
                    <a:pt x="674" y="1223"/>
                    <a:pt x="1223" y="675"/>
                    <a:pt x="12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69" name="Google Shape;3169;p58"/>
          <p:cNvSpPr/>
          <p:nvPr/>
        </p:nvSpPr>
        <p:spPr>
          <a:xfrm flipH="1">
            <a:off x="95088" y="1456909"/>
            <a:ext cx="829994" cy="903598"/>
          </a:xfrm>
          <a:custGeom>
            <a:avLst/>
            <a:gdLst/>
            <a:ahLst/>
            <a:cxnLst/>
            <a:rect l="l" t="t" r="r" b="b"/>
            <a:pathLst>
              <a:path w="10803" h="11761" extrusionOk="0">
                <a:moveTo>
                  <a:pt x="9700" y="8973"/>
                </a:moveTo>
                <a:cubicBezTo>
                  <a:pt x="9691" y="8973"/>
                  <a:pt x="9681" y="8974"/>
                  <a:pt x="9672" y="8974"/>
                </a:cubicBezTo>
                <a:lnTo>
                  <a:pt x="9672" y="8974"/>
                </a:lnTo>
                <a:cubicBezTo>
                  <a:pt x="9675" y="8975"/>
                  <a:pt x="9679" y="8975"/>
                  <a:pt x="9682" y="8975"/>
                </a:cubicBezTo>
                <a:cubicBezTo>
                  <a:pt x="9688" y="8975"/>
                  <a:pt x="9694" y="8974"/>
                  <a:pt x="9700" y="8973"/>
                </a:cubicBezTo>
                <a:close/>
                <a:moveTo>
                  <a:pt x="4236" y="1"/>
                </a:moveTo>
                <a:cubicBezTo>
                  <a:pt x="4111" y="327"/>
                  <a:pt x="4061" y="678"/>
                  <a:pt x="4086" y="1029"/>
                </a:cubicBezTo>
                <a:cubicBezTo>
                  <a:pt x="4136" y="2181"/>
                  <a:pt x="4838" y="3209"/>
                  <a:pt x="5213" y="4287"/>
                </a:cubicBezTo>
                <a:cubicBezTo>
                  <a:pt x="5514" y="5114"/>
                  <a:pt x="5665" y="6016"/>
                  <a:pt x="5640" y="6893"/>
                </a:cubicBezTo>
                <a:cubicBezTo>
                  <a:pt x="5514" y="6918"/>
                  <a:pt x="5389" y="6918"/>
                  <a:pt x="5264" y="6918"/>
                </a:cubicBezTo>
                <a:cubicBezTo>
                  <a:pt x="5013" y="6868"/>
                  <a:pt x="4762" y="6768"/>
                  <a:pt x="4537" y="6718"/>
                </a:cubicBezTo>
                <a:cubicBezTo>
                  <a:pt x="4403" y="6678"/>
                  <a:pt x="4261" y="6652"/>
                  <a:pt x="4124" y="6652"/>
                </a:cubicBezTo>
                <a:cubicBezTo>
                  <a:pt x="4005" y="6652"/>
                  <a:pt x="3890" y="6671"/>
                  <a:pt x="3785" y="6718"/>
                </a:cubicBezTo>
                <a:cubicBezTo>
                  <a:pt x="3584" y="6843"/>
                  <a:pt x="3434" y="7144"/>
                  <a:pt x="3584" y="7369"/>
                </a:cubicBezTo>
                <a:cubicBezTo>
                  <a:pt x="3309" y="7369"/>
                  <a:pt x="3033" y="7294"/>
                  <a:pt x="2832" y="7094"/>
                </a:cubicBezTo>
                <a:cubicBezTo>
                  <a:pt x="2782" y="7194"/>
                  <a:pt x="2782" y="7319"/>
                  <a:pt x="2807" y="7445"/>
                </a:cubicBezTo>
                <a:cubicBezTo>
                  <a:pt x="2532" y="7319"/>
                  <a:pt x="2256" y="7219"/>
                  <a:pt x="1980" y="7094"/>
                </a:cubicBezTo>
                <a:lnTo>
                  <a:pt x="1980" y="7094"/>
                </a:lnTo>
                <a:cubicBezTo>
                  <a:pt x="2005" y="7219"/>
                  <a:pt x="2030" y="7319"/>
                  <a:pt x="2056" y="7445"/>
                </a:cubicBezTo>
                <a:cubicBezTo>
                  <a:pt x="1805" y="7344"/>
                  <a:pt x="1529" y="7244"/>
                  <a:pt x="1279" y="7144"/>
                </a:cubicBezTo>
                <a:lnTo>
                  <a:pt x="1279" y="7144"/>
                </a:lnTo>
                <a:cubicBezTo>
                  <a:pt x="1304" y="7269"/>
                  <a:pt x="1329" y="7369"/>
                  <a:pt x="1354" y="7495"/>
                </a:cubicBezTo>
                <a:cubicBezTo>
                  <a:pt x="1153" y="7445"/>
                  <a:pt x="953" y="7394"/>
                  <a:pt x="752" y="7319"/>
                </a:cubicBezTo>
                <a:lnTo>
                  <a:pt x="752" y="7319"/>
                </a:lnTo>
                <a:cubicBezTo>
                  <a:pt x="777" y="7495"/>
                  <a:pt x="853" y="7645"/>
                  <a:pt x="953" y="7770"/>
                </a:cubicBezTo>
                <a:cubicBezTo>
                  <a:pt x="677" y="7695"/>
                  <a:pt x="401" y="7595"/>
                  <a:pt x="126" y="7520"/>
                </a:cubicBezTo>
                <a:lnTo>
                  <a:pt x="126" y="7520"/>
                </a:lnTo>
                <a:cubicBezTo>
                  <a:pt x="301" y="8021"/>
                  <a:pt x="652" y="8472"/>
                  <a:pt x="1103" y="8723"/>
                </a:cubicBezTo>
                <a:cubicBezTo>
                  <a:pt x="752" y="8623"/>
                  <a:pt x="351" y="8547"/>
                  <a:pt x="0" y="8447"/>
                </a:cubicBezTo>
                <a:lnTo>
                  <a:pt x="0" y="8447"/>
                </a:lnTo>
                <a:cubicBezTo>
                  <a:pt x="201" y="8973"/>
                  <a:pt x="827" y="9224"/>
                  <a:pt x="1404" y="9224"/>
                </a:cubicBezTo>
                <a:cubicBezTo>
                  <a:pt x="1955" y="9224"/>
                  <a:pt x="2507" y="9024"/>
                  <a:pt x="3058" y="8898"/>
                </a:cubicBezTo>
                <a:cubicBezTo>
                  <a:pt x="3525" y="8794"/>
                  <a:pt x="3992" y="8738"/>
                  <a:pt x="4451" y="8738"/>
                </a:cubicBezTo>
                <a:cubicBezTo>
                  <a:pt x="4657" y="8738"/>
                  <a:pt x="4861" y="8750"/>
                  <a:pt x="5063" y="8773"/>
                </a:cubicBezTo>
                <a:cubicBezTo>
                  <a:pt x="5289" y="8948"/>
                  <a:pt x="5514" y="8998"/>
                  <a:pt x="5815" y="9074"/>
                </a:cubicBezTo>
                <a:cubicBezTo>
                  <a:pt x="6091" y="9174"/>
                  <a:pt x="6366" y="9274"/>
                  <a:pt x="6542" y="9500"/>
                </a:cubicBezTo>
                <a:cubicBezTo>
                  <a:pt x="6467" y="9750"/>
                  <a:pt x="6517" y="10101"/>
                  <a:pt x="6667" y="10302"/>
                </a:cubicBezTo>
                <a:cubicBezTo>
                  <a:pt x="6742" y="10402"/>
                  <a:pt x="6817" y="10452"/>
                  <a:pt x="6918" y="10477"/>
                </a:cubicBezTo>
                <a:cubicBezTo>
                  <a:pt x="6935" y="10481"/>
                  <a:pt x="6953" y="10484"/>
                  <a:pt x="6971" y="10484"/>
                </a:cubicBezTo>
                <a:cubicBezTo>
                  <a:pt x="7058" y="10484"/>
                  <a:pt x="7148" y="10435"/>
                  <a:pt x="7168" y="10352"/>
                </a:cubicBezTo>
                <a:cubicBezTo>
                  <a:pt x="7244" y="10552"/>
                  <a:pt x="7419" y="10728"/>
                  <a:pt x="7594" y="10803"/>
                </a:cubicBezTo>
                <a:cubicBezTo>
                  <a:pt x="7628" y="10803"/>
                  <a:pt x="7661" y="10814"/>
                  <a:pt x="7695" y="10814"/>
                </a:cubicBezTo>
                <a:cubicBezTo>
                  <a:pt x="7711" y="10814"/>
                  <a:pt x="7728" y="10811"/>
                  <a:pt x="7745" y="10803"/>
                </a:cubicBezTo>
                <a:cubicBezTo>
                  <a:pt x="7795" y="10803"/>
                  <a:pt x="7845" y="10753"/>
                  <a:pt x="7820" y="10703"/>
                </a:cubicBezTo>
                <a:lnTo>
                  <a:pt x="7820" y="10703"/>
                </a:lnTo>
                <a:cubicBezTo>
                  <a:pt x="7920" y="10903"/>
                  <a:pt x="8146" y="11154"/>
                  <a:pt x="8346" y="11254"/>
                </a:cubicBezTo>
                <a:cubicBezTo>
                  <a:pt x="8399" y="11272"/>
                  <a:pt x="8440" y="11290"/>
                  <a:pt x="8477" y="11290"/>
                </a:cubicBezTo>
                <a:cubicBezTo>
                  <a:pt x="8492" y="11290"/>
                  <a:pt x="8507" y="11287"/>
                  <a:pt x="8522" y="11279"/>
                </a:cubicBezTo>
                <a:cubicBezTo>
                  <a:pt x="8597" y="11279"/>
                  <a:pt x="8647" y="11254"/>
                  <a:pt x="8672" y="11179"/>
                </a:cubicBezTo>
                <a:cubicBezTo>
                  <a:pt x="8747" y="11329"/>
                  <a:pt x="8873" y="11505"/>
                  <a:pt x="8998" y="11605"/>
                </a:cubicBezTo>
                <a:cubicBezTo>
                  <a:pt x="9107" y="11692"/>
                  <a:pt x="9253" y="11760"/>
                  <a:pt x="9389" y="11760"/>
                </a:cubicBezTo>
                <a:cubicBezTo>
                  <a:pt x="9409" y="11760"/>
                  <a:pt x="9429" y="11759"/>
                  <a:pt x="9449" y="11755"/>
                </a:cubicBezTo>
                <a:cubicBezTo>
                  <a:pt x="9399" y="11354"/>
                  <a:pt x="9274" y="10978"/>
                  <a:pt x="9098" y="10628"/>
                </a:cubicBezTo>
                <a:lnTo>
                  <a:pt x="9098" y="10628"/>
                </a:lnTo>
                <a:cubicBezTo>
                  <a:pt x="9399" y="10903"/>
                  <a:pt x="9750" y="11154"/>
                  <a:pt x="10126" y="11304"/>
                </a:cubicBezTo>
                <a:cubicBezTo>
                  <a:pt x="10153" y="11313"/>
                  <a:pt x="10188" y="11319"/>
                  <a:pt x="10221" y="11319"/>
                </a:cubicBezTo>
                <a:cubicBezTo>
                  <a:pt x="10279" y="11319"/>
                  <a:pt x="10335" y="11302"/>
                  <a:pt x="10351" y="11254"/>
                </a:cubicBezTo>
                <a:cubicBezTo>
                  <a:pt x="10376" y="11204"/>
                  <a:pt x="10351" y="11129"/>
                  <a:pt x="10301" y="11079"/>
                </a:cubicBezTo>
                <a:cubicBezTo>
                  <a:pt x="10151" y="10878"/>
                  <a:pt x="10000" y="10678"/>
                  <a:pt x="9850" y="10477"/>
                </a:cubicBezTo>
                <a:lnTo>
                  <a:pt x="9850" y="10477"/>
                </a:lnTo>
                <a:cubicBezTo>
                  <a:pt x="10151" y="10703"/>
                  <a:pt x="10477" y="10903"/>
                  <a:pt x="10802" y="11079"/>
                </a:cubicBezTo>
                <a:cubicBezTo>
                  <a:pt x="10777" y="10703"/>
                  <a:pt x="10552" y="10377"/>
                  <a:pt x="10251" y="10126"/>
                </a:cubicBezTo>
                <a:cubicBezTo>
                  <a:pt x="10251" y="10101"/>
                  <a:pt x="10251" y="10076"/>
                  <a:pt x="10251" y="10076"/>
                </a:cubicBezTo>
                <a:lnTo>
                  <a:pt x="10502" y="10151"/>
                </a:lnTo>
                <a:cubicBezTo>
                  <a:pt x="10251" y="9675"/>
                  <a:pt x="9875" y="9299"/>
                  <a:pt x="9424" y="8998"/>
                </a:cubicBezTo>
                <a:cubicBezTo>
                  <a:pt x="9512" y="8998"/>
                  <a:pt x="9601" y="8979"/>
                  <a:pt x="9672" y="8974"/>
                </a:cubicBezTo>
                <a:lnTo>
                  <a:pt x="9672" y="8974"/>
                </a:lnTo>
                <a:cubicBezTo>
                  <a:pt x="9507" y="8962"/>
                  <a:pt x="9166" y="8668"/>
                  <a:pt x="9048" y="8597"/>
                </a:cubicBezTo>
                <a:cubicBezTo>
                  <a:pt x="8873" y="8472"/>
                  <a:pt x="8697" y="8347"/>
                  <a:pt x="8522" y="8222"/>
                </a:cubicBezTo>
                <a:lnTo>
                  <a:pt x="8497" y="8146"/>
                </a:lnTo>
                <a:lnTo>
                  <a:pt x="8672" y="8146"/>
                </a:lnTo>
                <a:cubicBezTo>
                  <a:pt x="8522" y="7896"/>
                  <a:pt x="8321" y="7695"/>
                  <a:pt x="8071" y="7545"/>
                </a:cubicBezTo>
                <a:cubicBezTo>
                  <a:pt x="8171" y="7495"/>
                  <a:pt x="8271" y="7470"/>
                  <a:pt x="8346" y="7445"/>
                </a:cubicBezTo>
                <a:cubicBezTo>
                  <a:pt x="8046" y="7269"/>
                  <a:pt x="7745" y="7094"/>
                  <a:pt x="7469" y="6893"/>
                </a:cubicBezTo>
                <a:cubicBezTo>
                  <a:pt x="7594" y="6743"/>
                  <a:pt x="7670" y="6592"/>
                  <a:pt x="7720" y="6417"/>
                </a:cubicBezTo>
                <a:lnTo>
                  <a:pt x="7720" y="6417"/>
                </a:lnTo>
                <a:cubicBezTo>
                  <a:pt x="7645" y="6442"/>
                  <a:pt x="7569" y="6467"/>
                  <a:pt x="7469" y="6492"/>
                </a:cubicBezTo>
                <a:cubicBezTo>
                  <a:pt x="7670" y="6191"/>
                  <a:pt x="7795" y="5841"/>
                  <a:pt x="7820" y="5490"/>
                </a:cubicBezTo>
                <a:lnTo>
                  <a:pt x="7820" y="5490"/>
                </a:lnTo>
                <a:cubicBezTo>
                  <a:pt x="7745" y="5540"/>
                  <a:pt x="7670" y="5590"/>
                  <a:pt x="7619" y="5640"/>
                </a:cubicBezTo>
                <a:cubicBezTo>
                  <a:pt x="7770" y="5239"/>
                  <a:pt x="7795" y="4813"/>
                  <a:pt x="7670" y="4387"/>
                </a:cubicBezTo>
                <a:lnTo>
                  <a:pt x="7670" y="4387"/>
                </a:lnTo>
                <a:cubicBezTo>
                  <a:pt x="7594" y="4487"/>
                  <a:pt x="7519" y="4587"/>
                  <a:pt x="7419" y="4688"/>
                </a:cubicBezTo>
                <a:cubicBezTo>
                  <a:pt x="7569" y="4362"/>
                  <a:pt x="7544" y="3961"/>
                  <a:pt x="7394" y="3635"/>
                </a:cubicBezTo>
                <a:cubicBezTo>
                  <a:pt x="7344" y="3710"/>
                  <a:pt x="7269" y="3785"/>
                  <a:pt x="7193" y="3836"/>
                </a:cubicBezTo>
                <a:cubicBezTo>
                  <a:pt x="7218" y="3435"/>
                  <a:pt x="7143" y="3008"/>
                  <a:pt x="6943" y="2633"/>
                </a:cubicBezTo>
                <a:cubicBezTo>
                  <a:pt x="6868" y="2733"/>
                  <a:pt x="6792" y="2833"/>
                  <a:pt x="6717" y="2933"/>
                </a:cubicBezTo>
                <a:cubicBezTo>
                  <a:pt x="6717" y="2432"/>
                  <a:pt x="6542" y="2031"/>
                  <a:pt x="6166" y="1630"/>
                </a:cubicBezTo>
                <a:cubicBezTo>
                  <a:pt x="6091" y="1755"/>
                  <a:pt x="6041" y="1906"/>
                  <a:pt x="5965" y="2031"/>
                </a:cubicBezTo>
                <a:cubicBezTo>
                  <a:pt x="5940" y="1655"/>
                  <a:pt x="5840" y="1304"/>
                  <a:pt x="5640" y="978"/>
                </a:cubicBezTo>
                <a:lnTo>
                  <a:pt x="5414" y="1455"/>
                </a:lnTo>
                <a:cubicBezTo>
                  <a:pt x="5364" y="1129"/>
                  <a:pt x="5213" y="828"/>
                  <a:pt x="5013" y="552"/>
                </a:cubicBezTo>
                <a:cubicBezTo>
                  <a:pt x="4993" y="532"/>
                  <a:pt x="4972" y="495"/>
                  <a:pt x="4939" y="495"/>
                </a:cubicBezTo>
                <a:cubicBezTo>
                  <a:pt x="4931" y="495"/>
                  <a:pt x="4922" y="497"/>
                  <a:pt x="4913" y="502"/>
                </a:cubicBezTo>
                <a:cubicBezTo>
                  <a:pt x="4888" y="502"/>
                  <a:pt x="4863" y="527"/>
                  <a:pt x="4863" y="552"/>
                </a:cubicBezTo>
                <a:lnTo>
                  <a:pt x="4687" y="1003"/>
                </a:lnTo>
                <a:cubicBezTo>
                  <a:pt x="4712" y="628"/>
                  <a:pt x="4537" y="252"/>
                  <a:pt x="423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79CABAB-2432-46BC-A499-C650F35F5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8180" y="1635248"/>
            <a:ext cx="4981651" cy="713400"/>
          </a:xfrm>
        </p:spPr>
        <p:txBody>
          <a:bodyPr/>
          <a:lstStyle/>
          <a:p>
            <a:pPr algn="ctr"/>
            <a:r>
              <a:rPr lang="ru-RU" sz="8800" dirty="0">
                <a:solidFill>
                  <a:srgbClr val="FFC000"/>
                </a:solidFill>
                <a:latin typeface="Harry Potter (Russian Version o" pitchFamily="2" charset="0"/>
              </a:rPr>
              <a:t>Здорово!</a:t>
            </a:r>
            <a:endParaRPr lang="ru-RU" sz="8800" dirty="0">
              <a:solidFill>
                <a:srgbClr val="FFC00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C89B20-CEA5-4211-8A43-DD9DB1FF0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8264" y="129854"/>
            <a:ext cx="999831" cy="1091279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C155722C-09F1-423E-9A87-814088CF2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604" y="2275197"/>
            <a:ext cx="1054699" cy="157900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4454428-B92C-455B-9F4B-0036AA1B1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629" y="364029"/>
            <a:ext cx="1444877" cy="159119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CAC2231-69D0-4E50-A973-4E89601265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9873" y="1635248"/>
            <a:ext cx="1511939" cy="174360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6ED1DA83-87F1-4D38-B3E6-D96C18C69A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302" y="2623539"/>
            <a:ext cx="682811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27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EB0649-98A6-451E-82A0-7FF01B88E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81" y="62017"/>
            <a:ext cx="4796657" cy="3933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A2A9EB-4165-49E5-B0C3-1E48085748DE}"/>
              </a:ext>
            </a:extLst>
          </p:cNvPr>
          <p:cNvSpPr txBox="1"/>
          <p:nvPr/>
        </p:nvSpPr>
        <p:spPr>
          <a:xfrm>
            <a:off x="2688337" y="4110606"/>
            <a:ext cx="49523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FFC000"/>
                </a:solidFill>
                <a:latin typeface="Harry Potter (Russian Version o" pitchFamily="2" charset="0"/>
              </a:rPr>
              <a:t>Физкультминутка</a:t>
            </a:r>
            <a:endParaRPr lang="ru-RU" sz="5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81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34"/>
          <p:cNvSpPr txBox="1">
            <a:spLocks noGrp="1"/>
          </p:cNvSpPr>
          <p:nvPr>
            <p:ph type="title" idx="18"/>
          </p:nvPr>
        </p:nvSpPr>
        <p:spPr>
          <a:xfrm>
            <a:off x="691059" y="4386070"/>
            <a:ext cx="77040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600" dirty="0">
                <a:solidFill>
                  <a:srgbClr val="FFC000"/>
                </a:solidFill>
                <a:latin typeface="Harry Potter (Russian Version o" pitchFamily="2" charset="0"/>
              </a:rPr>
              <a:t>Заклинания</a:t>
            </a:r>
            <a:endParaRPr sz="6000" dirty="0">
              <a:solidFill>
                <a:srgbClr val="FFC000"/>
              </a:solidFill>
            </a:endParaRPr>
          </a:p>
        </p:txBody>
      </p:sp>
      <p:grpSp>
        <p:nvGrpSpPr>
          <p:cNvPr id="1249" name="Google Shape;1249;p34"/>
          <p:cNvGrpSpPr/>
          <p:nvPr/>
        </p:nvGrpSpPr>
        <p:grpSpPr>
          <a:xfrm>
            <a:off x="6991178" y="1755359"/>
            <a:ext cx="1994481" cy="1523024"/>
            <a:chOff x="6258563" y="3202066"/>
            <a:chExt cx="1994481" cy="1523024"/>
          </a:xfrm>
        </p:grpSpPr>
        <p:grpSp>
          <p:nvGrpSpPr>
            <p:cNvPr id="1250" name="Google Shape;1250;p34"/>
            <p:cNvGrpSpPr/>
            <p:nvPr/>
          </p:nvGrpSpPr>
          <p:grpSpPr>
            <a:xfrm>
              <a:off x="6258563" y="3202066"/>
              <a:ext cx="1994481" cy="1523024"/>
              <a:chOff x="6619437" y="3341535"/>
              <a:chExt cx="1652565" cy="1261930"/>
            </a:xfrm>
          </p:grpSpPr>
          <p:sp>
            <p:nvSpPr>
              <p:cNvPr id="1251" name="Google Shape;1251;p34"/>
              <p:cNvSpPr/>
              <p:nvPr/>
            </p:nvSpPr>
            <p:spPr>
              <a:xfrm>
                <a:off x="6619437" y="4128920"/>
                <a:ext cx="1652565" cy="474545"/>
              </a:xfrm>
              <a:custGeom>
                <a:avLst/>
                <a:gdLst/>
                <a:ahLst/>
                <a:cxnLst/>
                <a:rect l="l" t="t" r="r" b="b"/>
                <a:pathLst>
                  <a:path w="44864" h="12883" extrusionOk="0">
                    <a:moveTo>
                      <a:pt x="22432" y="1"/>
                    </a:moveTo>
                    <a:cubicBezTo>
                      <a:pt x="10051" y="1"/>
                      <a:pt x="1" y="2306"/>
                      <a:pt x="1" y="5138"/>
                    </a:cubicBezTo>
                    <a:cubicBezTo>
                      <a:pt x="1" y="7996"/>
                      <a:pt x="10051" y="10301"/>
                      <a:pt x="22432" y="10301"/>
                    </a:cubicBezTo>
                    <a:cubicBezTo>
                      <a:pt x="34813" y="10301"/>
                      <a:pt x="44863" y="7996"/>
                      <a:pt x="44863" y="5138"/>
                    </a:cubicBezTo>
                    <a:cubicBezTo>
                      <a:pt x="44863" y="2306"/>
                      <a:pt x="34813" y="1"/>
                      <a:pt x="22432" y="1"/>
                    </a:cubicBezTo>
                    <a:close/>
                    <a:moveTo>
                      <a:pt x="41204" y="9349"/>
                    </a:moveTo>
                    <a:cubicBezTo>
                      <a:pt x="40051" y="9349"/>
                      <a:pt x="39124" y="9650"/>
                      <a:pt x="39124" y="10051"/>
                    </a:cubicBezTo>
                    <a:cubicBezTo>
                      <a:pt x="39124" y="10427"/>
                      <a:pt x="40051" y="10753"/>
                      <a:pt x="41204" y="10753"/>
                    </a:cubicBezTo>
                    <a:cubicBezTo>
                      <a:pt x="42382" y="10753"/>
                      <a:pt x="43309" y="10427"/>
                      <a:pt x="43309" y="10051"/>
                    </a:cubicBezTo>
                    <a:cubicBezTo>
                      <a:pt x="43309" y="9650"/>
                      <a:pt x="42382" y="9349"/>
                      <a:pt x="41204" y="9349"/>
                    </a:cubicBezTo>
                    <a:close/>
                    <a:moveTo>
                      <a:pt x="3109" y="10753"/>
                    </a:moveTo>
                    <a:cubicBezTo>
                      <a:pt x="1956" y="10753"/>
                      <a:pt x="1028" y="11053"/>
                      <a:pt x="1028" y="11429"/>
                    </a:cubicBezTo>
                    <a:cubicBezTo>
                      <a:pt x="1028" y="11830"/>
                      <a:pt x="1956" y="12131"/>
                      <a:pt x="3109" y="12131"/>
                    </a:cubicBezTo>
                    <a:cubicBezTo>
                      <a:pt x="4286" y="12131"/>
                      <a:pt x="5214" y="11830"/>
                      <a:pt x="5214" y="11429"/>
                    </a:cubicBezTo>
                    <a:cubicBezTo>
                      <a:pt x="5214" y="11053"/>
                      <a:pt x="4286" y="10753"/>
                      <a:pt x="3109" y="10753"/>
                    </a:cubicBezTo>
                    <a:close/>
                    <a:moveTo>
                      <a:pt x="36567" y="12056"/>
                    </a:moveTo>
                    <a:cubicBezTo>
                      <a:pt x="35891" y="12056"/>
                      <a:pt x="35339" y="12231"/>
                      <a:pt x="35339" y="12457"/>
                    </a:cubicBezTo>
                    <a:cubicBezTo>
                      <a:pt x="35339" y="12707"/>
                      <a:pt x="35891" y="12883"/>
                      <a:pt x="36567" y="12883"/>
                    </a:cubicBezTo>
                    <a:cubicBezTo>
                      <a:pt x="37244" y="12883"/>
                      <a:pt x="37795" y="12707"/>
                      <a:pt x="37795" y="12457"/>
                    </a:cubicBezTo>
                    <a:cubicBezTo>
                      <a:pt x="37795" y="12231"/>
                      <a:pt x="37244" y="12056"/>
                      <a:pt x="36567" y="12056"/>
                    </a:cubicBezTo>
                    <a:close/>
                  </a:path>
                </a:pathLst>
              </a:custGeom>
              <a:solidFill>
                <a:srgbClr val="191919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34"/>
              <p:cNvSpPr/>
              <p:nvPr/>
            </p:nvSpPr>
            <p:spPr>
              <a:xfrm>
                <a:off x="6637891" y="4123395"/>
                <a:ext cx="1627628" cy="315308"/>
              </a:xfrm>
              <a:custGeom>
                <a:avLst/>
                <a:gdLst/>
                <a:ahLst/>
                <a:cxnLst/>
                <a:rect l="l" t="t" r="r" b="b"/>
                <a:pathLst>
                  <a:path w="44187" h="8560" extrusionOk="0">
                    <a:moveTo>
                      <a:pt x="15139" y="0"/>
                    </a:moveTo>
                    <a:cubicBezTo>
                      <a:pt x="11229" y="0"/>
                      <a:pt x="8823" y="50"/>
                      <a:pt x="6643" y="401"/>
                    </a:cubicBezTo>
                    <a:cubicBezTo>
                      <a:pt x="4437" y="777"/>
                      <a:pt x="2457" y="1454"/>
                      <a:pt x="1354" y="2331"/>
                    </a:cubicBezTo>
                    <a:cubicBezTo>
                      <a:pt x="227" y="3233"/>
                      <a:pt x="1" y="4311"/>
                      <a:pt x="803" y="5238"/>
                    </a:cubicBezTo>
                    <a:cubicBezTo>
                      <a:pt x="1580" y="6166"/>
                      <a:pt x="3435" y="6893"/>
                      <a:pt x="6317" y="7444"/>
                    </a:cubicBezTo>
                    <a:cubicBezTo>
                      <a:pt x="9224" y="7995"/>
                      <a:pt x="13159" y="8371"/>
                      <a:pt x="17445" y="8497"/>
                    </a:cubicBezTo>
                    <a:cubicBezTo>
                      <a:pt x="19103" y="8545"/>
                      <a:pt x="20813" y="8560"/>
                      <a:pt x="22506" y="8560"/>
                    </a:cubicBezTo>
                    <a:cubicBezTo>
                      <a:pt x="25215" y="8560"/>
                      <a:pt x="27882" y="8522"/>
                      <a:pt x="30227" y="8522"/>
                    </a:cubicBezTo>
                    <a:cubicBezTo>
                      <a:pt x="31505" y="8530"/>
                      <a:pt x="32688" y="8549"/>
                      <a:pt x="33787" y="8549"/>
                    </a:cubicBezTo>
                    <a:cubicBezTo>
                      <a:pt x="35983" y="8549"/>
                      <a:pt x="37837" y="8471"/>
                      <a:pt x="39425" y="8070"/>
                    </a:cubicBezTo>
                    <a:cubicBezTo>
                      <a:pt x="41806" y="7469"/>
                      <a:pt x="43585" y="6141"/>
                      <a:pt x="43886" y="4812"/>
                    </a:cubicBezTo>
                    <a:cubicBezTo>
                      <a:pt x="44187" y="3509"/>
                      <a:pt x="43009" y="2206"/>
                      <a:pt x="40427" y="1404"/>
                    </a:cubicBezTo>
                    <a:cubicBezTo>
                      <a:pt x="37846" y="627"/>
                      <a:pt x="33861" y="326"/>
                      <a:pt x="29174" y="176"/>
                    </a:cubicBezTo>
                    <a:cubicBezTo>
                      <a:pt x="24462" y="25"/>
                      <a:pt x="19049" y="0"/>
                      <a:pt x="151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34"/>
              <p:cNvSpPr/>
              <p:nvPr/>
            </p:nvSpPr>
            <p:spPr>
              <a:xfrm>
                <a:off x="7051511" y="4123395"/>
                <a:ext cx="1214008" cy="203145"/>
              </a:xfrm>
              <a:custGeom>
                <a:avLst/>
                <a:gdLst/>
                <a:ahLst/>
                <a:cxnLst/>
                <a:rect l="l" t="t" r="r" b="b"/>
                <a:pathLst>
                  <a:path w="32958" h="5515" extrusionOk="0">
                    <a:moveTo>
                      <a:pt x="3910" y="0"/>
                    </a:moveTo>
                    <a:cubicBezTo>
                      <a:pt x="2406" y="0"/>
                      <a:pt x="1128" y="0"/>
                      <a:pt x="0" y="25"/>
                    </a:cubicBezTo>
                    <a:cubicBezTo>
                      <a:pt x="777" y="577"/>
                      <a:pt x="2381" y="1178"/>
                      <a:pt x="4411" y="1679"/>
                    </a:cubicBezTo>
                    <a:cubicBezTo>
                      <a:pt x="7218" y="2381"/>
                      <a:pt x="10802" y="2908"/>
                      <a:pt x="13634" y="3233"/>
                    </a:cubicBezTo>
                    <a:cubicBezTo>
                      <a:pt x="16466" y="3559"/>
                      <a:pt x="18522" y="3684"/>
                      <a:pt x="21329" y="3885"/>
                    </a:cubicBezTo>
                    <a:cubicBezTo>
                      <a:pt x="24136" y="4085"/>
                      <a:pt x="27695" y="4336"/>
                      <a:pt x="29875" y="4812"/>
                    </a:cubicBezTo>
                    <a:cubicBezTo>
                      <a:pt x="31053" y="5038"/>
                      <a:pt x="31830" y="5364"/>
                      <a:pt x="32381" y="5514"/>
                    </a:cubicBezTo>
                    <a:cubicBezTo>
                      <a:pt x="32507" y="5288"/>
                      <a:pt x="32607" y="5063"/>
                      <a:pt x="32657" y="4812"/>
                    </a:cubicBezTo>
                    <a:cubicBezTo>
                      <a:pt x="32958" y="3509"/>
                      <a:pt x="31780" y="2206"/>
                      <a:pt x="29198" y="1404"/>
                    </a:cubicBezTo>
                    <a:cubicBezTo>
                      <a:pt x="26617" y="627"/>
                      <a:pt x="22632" y="326"/>
                      <a:pt x="17945" y="176"/>
                    </a:cubicBezTo>
                    <a:cubicBezTo>
                      <a:pt x="13233" y="25"/>
                      <a:pt x="7820" y="0"/>
                      <a:pt x="3910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34"/>
              <p:cNvSpPr/>
              <p:nvPr/>
            </p:nvSpPr>
            <p:spPr>
              <a:xfrm>
                <a:off x="7552799" y="3809266"/>
                <a:ext cx="497641" cy="380800"/>
              </a:xfrm>
              <a:custGeom>
                <a:avLst/>
                <a:gdLst/>
                <a:ahLst/>
                <a:cxnLst/>
                <a:rect l="l" t="t" r="r" b="b"/>
                <a:pathLst>
                  <a:path w="13510" h="10338" extrusionOk="0">
                    <a:moveTo>
                      <a:pt x="11299" y="1"/>
                    </a:moveTo>
                    <a:cubicBezTo>
                      <a:pt x="11013" y="1"/>
                      <a:pt x="10640" y="63"/>
                      <a:pt x="10176" y="207"/>
                    </a:cubicBezTo>
                    <a:cubicBezTo>
                      <a:pt x="9424" y="433"/>
                      <a:pt x="8421" y="859"/>
                      <a:pt x="7469" y="1235"/>
                    </a:cubicBezTo>
                    <a:cubicBezTo>
                      <a:pt x="6491" y="1636"/>
                      <a:pt x="5564" y="2037"/>
                      <a:pt x="4662" y="2237"/>
                    </a:cubicBezTo>
                    <a:cubicBezTo>
                      <a:pt x="3735" y="2438"/>
                      <a:pt x="2857" y="2463"/>
                      <a:pt x="2055" y="2613"/>
                    </a:cubicBezTo>
                    <a:cubicBezTo>
                      <a:pt x="1253" y="2764"/>
                      <a:pt x="552" y="3039"/>
                      <a:pt x="276" y="3666"/>
                    </a:cubicBezTo>
                    <a:cubicBezTo>
                      <a:pt x="0" y="4293"/>
                      <a:pt x="176" y="5245"/>
                      <a:pt x="602" y="6373"/>
                    </a:cubicBezTo>
                    <a:cubicBezTo>
                      <a:pt x="1053" y="7501"/>
                      <a:pt x="1780" y="8779"/>
                      <a:pt x="2456" y="9456"/>
                    </a:cubicBezTo>
                    <a:cubicBezTo>
                      <a:pt x="3108" y="10132"/>
                      <a:pt x="3735" y="10182"/>
                      <a:pt x="4436" y="10233"/>
                    </a:cubicBezTo>
                    <a:cubicBezTo>
                      <a:pt x="5042" y="10276"/>
                      <a:pt x="5723" y="10338"/>
                      <a:pt x="6752" y="10338"/>
                    </a:cubicBezTo>
                    <a:cubicBezTo>
                      <a:pt x="6915" y="10338"/>
                      <a:pt x="7087" y="10336"/>
                      <a:pt x="7268" y="10333"/>
                    </a:cubicBezTo>
                    <a:cubicBezTo>
                      <a:pt x="8597" y="10308"/>
                      <a:pt x="10476" y="10233"/>
                      <a:pt x="11604" y="9832"/>
                    </a:cubicBezTo>
                    <a:cubicBezTo>
                      <a:pt x="12757" y="9431"/>
                      <a:pt x="13183" y="8704"/>
                      <a:pt x="13359" y="8052"/>
                    </a:cubicBezTo>
                    <a:cubicBezTo>
                      <a:pt x="13509" y="7375"/>
                      <a:pt x="13434" y="6724"/>
                      <a:pt x="13183" y="5897"/>
                    </a:cubicBezTo>
                    <a:cubicBezTo>
                      <a:pt x="12958" y="5070"/>
                      <a:pt x="12582" y="4067"/>
                      <a:pt x="12431" y="3165"/>
                    </a:cubicBezTo>
                    <a:cubicBezTo>
                      <a:pt x="12256" y="2263"/>
                      <a:pt x="12281" y="1511"/>
                      <a:pt x="12231" y="984"/>
                    </a:cubicBezTo>
                    <a:cubicBezTo>
                      <a:pt x="12156" y="458"/>
                      <a:pt x="12030" y="182"/>
                      <a:pt x="11705" y="57"/>
                    </a:cubicBezTo>
                    <a:cubicBezTo>
                      <a:pt x="11596" y="21"/>
                      <a:pt x="11461" y="1"/>
                      <a:pt x="1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34"/>
              <p:cNvSpPr/>
              <p:nvPr/>
            </p:nvSpPr>
            <p:spPr>
              <a:xfrm>
                <a:off x="7782649" y="3911041"/>
                <a:ext cx="267790" cy="252209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6847" extrusionOk="0">
                    <a:moveTo>
                      <a:pt x="6116" y="1"/>
                    </a:moveTo>
                    <a:cubicBezTo>
                      <a:pt x="5840" y="226"/>
                      <a:pt x="5515" y="477"/>
                      <a:pt x="5089" y="728"/>
                    </a:cubicBezTo>
                    <a:cubicBezTo>
                      <a:pt x="4186" y="1229"/>
                      <a:pt x="2858" y="1680"/>
                      <a:pt x="1931" y="1956"/>
                    </a:cubicBezTo>
                    <a:cubicBezTo>
                      <a:pt x="1003" y="2256"/>
                      <a:pt x="477" y="2407"/>
                      <a:pt x="251" y="2482"/>
                    </a:cubicBezTo>
                    <a:cubicBezTo>
                      <a:pt x="1" y="2582"/>
                      <a:pt x="51" y="2607"/>
                      <a:pt x="176" y="2933"/>
                    </a:cubicBezTo>
                    <a:cubicBezTo>
                      <a:pt x="327" y="3259"/>
                      <a:pt x="577" y="3860"/>
                      <a:pt x="903" y="4487"/>
                    </a:cubicBezTo>
                    <a:cubicBezTo>
                      <a:pt x="1229" y="5114"/>
                      <a:pt x="1630" y="5740"/>
                      <a:pt x="2332" y="6191"/>
                    </a:cubicBezTo>
                    <a:cubicBezTo>
                      <a:pt x="2925" y="6573"/>
                      <a:pt x="3715" y="6846"/>
                      <a:pt x="4687" y="6846"/>
                    </a:cubicBezTo>
                    <a:cubicBezTo>
                      <a:pt x="4865" y="6846"/>
                      <a:pt x="5049" y="6837"/>
                      <a:pt x="5239" y="6818"/>
                    </a:cubicBezTo>
                    <a:cubicBezTo>
                      <a:pt x="5540" y="6793"/>
                      <a:pt x="5891" y="6718"/>
                      <a:pt x="6216" y="6642"/>
                    </a:cubicBezTo>
                    <a:cubicBezTo>
                      <a:pt x="6743" y="6241"/>
                      <a:pt x="6993" y="5765"/>
                      <a:pt x="7119" y="5289"/>
                    </a:cubicBezTo>
                    <a:cubicBezTo>
                      <a:pt x="7269" y="4612"/>
                      <a:pt x="7194" y="3961"/>
                      <a:pt x="6943" y="3134"/>
                    </a:cubicBezTo>
                    <a:cubicBezTo>
                      <a:pt x="6718" y="2307"/>
                      <a:pt x="6342" y="1304"/>
                      <a:pt x="6191" y="402"/>
                    </a:cubicBezTo>
                    <a:cubicBezTo>
                      <a:pt x="6141" y="251"/>
                      <a:pt x="6141" y="126"/>
                      <a:pt x="6116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34"/>
              <p:cNvSpPr/>
              <p:nvPr/>
            </p:nvSpPr>
            <p:spPr>
              <a:xfrm>
                <a:off x="7590628" y="3771105"/>
                <a:ext cx="447803" cy="177066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4807" extrusionOk="0">
                    <a:moveTo>
                      <a:pt x="7990" y="0"/>
                    </a:moveTo>
                    <a:cubicBezTo>
                      <a:pt x="6330" y="0"/>
                      <a:pt x="4240" y="183"/>
                      <a:pt x="3008" y="291"/>
                    </a:cubicBezTo>
                    <a:cubicBezTo>
                      <a:pt x="1555" y="441"/>
                      <a:pt x="1279" y="492"/>
                      <a:pt x="1003" y="617"/>
                    </a:cubicBezTo>
                    <a:cubicBezTo>
                      <a:pt x="728" y="717"/>
                      <a:pt x="452" y="893"/>
                      <a:pt x="276" y="1319"/>
                    </a:cubicBezTo>
                    <a:cubicBezTo>
                      <a:pt x="101" y="1720"/>
                      <a:pt x="1" y="2371"/>
                      <a:pt x="126" y="2948"/>
                    </a:cubicBezTo>
                    <a:cubicBezTo>
                      <a:pt x="251" y="3524"/>
                      <a:pt x="577" y="4025"/>
                      <a:pt x="978" y="4326"/>
                    </a:cubicBezTo>
                    <a:cubicBezTo>
                      <a:pt x="1404" y="4652"/>
                      <a:pt x="1880" y="4777"/>
                      <a:pt x="2758" y="4802"/>
                    </a:cubicBezTo>
                    <a:cubicBezTo>
                      <a:pt x="2844" y="4805"/>
                      <a:pt x="2933" y="4806"/>
                      <a:pt x="3026" y="4806"/>
                    </a:cubicBezTo>
                    <a:cubicBezTo>
                      <a:pt x="3883" y="4806"/>
                      <a:pt x="5033" y="4700"/>
                      <a:pt x="6367" y="4451"/>
                    </a:cubicBezTo>
                    <a:cubicBezTo>
                      <a:pt x="7820" y="4201"/>
                      <a:pt x="9500" y="3775"/>
                      <a:pt x="10502" y="3399"/>
                    </a:cubicBezTo>
                    <a:cubicBezTo>
                      <a:pt x="11480" y="3023"/>
                      <a:pt x="11805" y="2672"/>
                      <a:pt x="11956" y="2246"/>
                    </a:cubicBezTo>
                    <a:cubicBezTo>
                      <a:pt x="12131" y="1820"/>
                      <a:pt x="12156" y="1319"/>
                      <a:pt x="11730" y="893"/>
                    </a:cubicBezTo>
                    <a:cubicBezTo>
                      <a:pt x="11304" y="441"/>
                      <a:pt x="10452" y="91"/>
                      <a:pt x="8748" y="15"/>
                    </a:cubicBezTo>
                    <a:cubicBezTo>
                      <a:pt x="8510" y="5"/>
                      <a:pt x="8256" y="0"/>
                      <a:pt x="79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34"/>
              <p:cNvSpPr/>
              <p:nvPr/>
            </p:nvSpPr>
            <p:spPr>
              <a:xfrm>
                <a:off x="7623890" y="3812913"/>
                <a:ext cx="343450" cy="78643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2135" extrusionOk="0">
                    <a:moveTo>
                      <a:pt x="7119" y="0"/>
                    </a:moveTo>
                    <a:cubicBezTo>
                      <a:pt x="6539" y="0"/>
                      <a:pt x="5851" y="29"/>
                      <a:pt x="5113" y="58"/>
                    </a:cubicBezTo>
                    <a:cubicBezTo>
                      <a:pt x="3810" y="133"/>
                      <a:pt x="2356" y="259"/>
                      <a:pt x="1479" y="384"/>
                    </a:cubicBezTo>
                    <a:cubicBezTo>
                      <a:pt x="602" y="534"/>
                      <a:pt x="301" y="685"/>
                      <a:pt x="150" y="885"/>
                    </a:cubicBezTo>
                    <a:cubicBezTo>
                      <a:pt x="0" y="1086"/>
                      <a:pt x="0" y="1311"/>
                      <a:pt x="125" y="1512"/>
                    </a:cubicBezTo>
                    <a:cubicBezTo>
                      <a:pt x="226" y="1712"/>
                      <a:pt x="426" y="1863"/>
                      <a:pt x="927" y="1988"/>
                    </a:cubicBezTo>
                    <a:cubicBezTo>
                      <a:pt x="1267" y="2073"/>
                      <a:pt x="1755" y="2135"/>
                      <a:pt x="2432" y="2135"/>
                    </a:cubicBezTo>
                    <a:cubicBezTo>
                      <a:pt x="2755" y="2135"/>
                      <a:pt x="3121" y="2121"/>
                      <a:pt x="3534" y="2088"/>
                    </a:cubicBezTo>
                    <a:cubicBezTo>
                      <a:pt x="4837" y="1963"/>
                      <a:pt x="6592" y="1687"/>
                      <a:pt x="7644" y="1437"/>
                    </a:cubicBezTo>
                    <a:cubicBezTo>
                      <a:pt x="8672" y="1211"/>
                      <a:pt x="8998" y="1036"/>
                      <a:pt x="9148" y="910"/>
                    </a:cubicBezTo>
                    <a:cubicBezTo>
                      <a:pt x="9323" y="760"/>
                      <a:pt x="9323" y="660"/>
                      <a:pt x="9223" y="509"/>
                    </a:cubicBezTo>
                    <a:cubicBezTo>
                      <a:pt x="9098" y="334"/>
                      <a:pt x="8872" y="133"/>
                      <a:pt x="8196" y="58"/>
                    </a:cubicBezTo>
                    <a:cubicBezTo>
                      <a:pt x="7910" y="16"/>
                      <a:pt x="7543" y="0"/>
                      <a:pt x="7119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34"/>
              <p:cNvSpPr/>
              <p:nvPr/>
            </p:nvSpPr>
            <p:spPr>
              <a:xfrm>
                <a:off x="7567570" y="3594702"/>
                <a:ext cx="397008" cy="267459"/>
              </a:xfrm>
              <a:custGeom>
                <a:avLst/>
                <a:gdLst/>
                <a:ahLst/>
                <a:cxnLst/>
                <a:rect l="l" t="t" r="r" b="b"/>
                <a:pathLst>
                  <a:path w="10778" h="7261" extrusionOk="0">
                    <a:moveTo>
                      <a:pt x="6819" y="0"/>
                    </a:moveTo>
                    <a:cubicBezTo>
                      <a:pt x="6483" y="0"/>
                      <a:pt x="6110" y="23"/>
                      <a:pt x="5689" y="67"/>
                    </a:cubicBezTo>
                    <a:cubicBezTo>
                      <a:pt x="4512" y="218"/>
                      <a:pt x="2983" y="544"/>
                      <a:pt x="2080" y="719"/>
                    </a:cubicBezTo>
                    <a:cubicBezTo>
                      <a:pt x="1153" y="895"/>
                      <a:pt x="852" y="895"/>
                      <a:pt x="577" y="995"/>
                    </a:cubicBezTo>
                    <a:cubicBezTo>
                      <a:pt x="301" y="1070"/>
                      <a:pt x="50" y="1245"/>
                      <a:pt x="25" y="1471"/>
                    </a:cubicBezTo>
                    <a:cubicBezTo>
                      <a:pt x="0" y="1722"/>
                      <a:pt x="176" y="2022"/>
                      <a:pt x="401" y="2223"/>
                    </a:cubicBezTo>
                    <a:cubicBezTo>
                      <a:pt x="509" y="2317"/>
                      <a:pt x="623" y="2368"/>
                      <a:pt x="880" y="2368"/>
                    </a:cubicBezTo>
                    <a:cubicBezTo>
                      <a:pt x="1102" y="2368"/>
                      <a:pt x="1431" y="2329"/>
                      <a:pt x="1955" y="2248"/>
                    </a:cubicBezTo>
                    <a:cubicBezTo>
                      <a:pt x="3083" y="2072"/>
                      <a:pt x="5088" y="1697"/>
                      <a:pt x="6266" y="1546"/>
                    </a:cubicBezTo>
                    <a:cubicBezTo>
                      <a:pt x="6706" y="1489"/>
                      <a:pt x="7026" y="1464"/>
                      <a:pt x="7267" y="1464"/>
                    </a:cubicBezTo>
                    <a:cubicBezTo>
                      <a:pt x="7657" y="1464"/>
                      <a:pt x="7840" y="1528"/>
                      <a:pt x="7995" y="1621"/>
                    </a:cubicBezTo>
                    <a:cubicBezTo>
                      <a:pt x="8221" y="1747"/>
                      <a:pt x="8371" y="1922"/>
                      <a:pt x="8597" y="2373"/>
                    </a:cubicBezTo>
                    <a:cubicBezTo>
                      <a:pt x="8822" y="2824"/>
                      <a:pt x="9098" y="3576"/>
                      <a:pt x="9273" y="4479"/>
                    </a:cubicBezTo>
                    <a:cubicBezTo>
                      <a:pt x="9474" y="5381"/>
                      <a:pt x="9574" y="6433"/>
                      <a:pt x="9649" y="7035"/>
                    </a:cubicBezTo>
                    <a:cubicBezTo>
                      <a:pt x="9649" y="7110"/>
                      <a:pt x="9674" y="7185"/>
                      <a:pt x="9674" y="7260"/>
                    </a:cubicBezTo>
                    <a:cubicBezTo>
                      <a:pt x="10326" y="7085"/>
                      <a:pt x="10552" y="6935"/>
                      <a:pt x="10677" y="6834"/>
                    </a:cubicBezTo>
                    <a:cubicBezTo>
                      <a:pt x="10702" y="6809"/>
                      <a:pt x="10727" y="6784"/>
                      <a:pt x="10752" y="6784"/>
                    </a:cubicBezTo>
                    <a:cubicBezTo>
                      <a:pt x="10777" y="6233"/>
                      <a:pt x="10777" y="5456"/>
                      <a:pt x="10677" y="4579"/>
                    </a:cubicBezTo>
                    <a:cubicBezTo>
                      <a:pt x="10552" y="3551"/>
                      <a:pt x="10276" y="2398"/>
                      <a:pt x="9900" y="1621"/>
                    </a:cubicBezTo>
                    <a:cubicBezTo>
                      <a:pt x="9499" y="844"/>
                      <a:pt x="8998" y="443"/>
                      <a:pt x="8346" y="218"/>
                    </a:cubicBezTo>
                    <a:cubicBezTo>
                      <a:pt x="7911" y="73"/>
                      <a:pt x="7424" y="0"/>
                      <a:pt x="68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34"/>
              <p:cNvSpPr/>
              <p:nvPr/>
            </p:nvSpPr>
            <p:spPr>
              <a:xfrm>
                <a:off x="7656195" y="3594702"/>
                <a:ext cx="307462" cy="244584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6640" extrusionOk="0">
                    <a:moveTo>
                      <a:pt x="4413" y="0"/>
                    </a:moveTo>
                    <a:cubicBezTo>
                      <a:pt x="4077" y="0"/>
                      <a:pt x="3704" y="23"/>
                      <a:pt x="3283" y="67"/>
                    </a:cubicBezTo>
                    <a:cubicBezTo>
                      <a:pt x="2256" y="193"/>
                      <a:pt x="928" y="468"/>
                      <a:pt x="0" y="669"/>
                    </a:cubicBezTo>
                    <a:cubicBezTo>
                      <a:pt x="25" y="819"/>
                      <a:pt x="126" y="995"/>
                      <a:pt x="226" y="1120"/>
                    </a:cubicBezTo>
                    <a:cubicBezTo>
                      <a:pt x="345" y="1239"/>
                      <a:pt x="479" y="1311"/>
                      <a:pt x="866" y="1311"/>
                    </a:cubicBezTo>
                    <a:cubicBezTo>
                      <a:pt x="968" y="1311"/>
                      <a:pt x="1087" y="1306"/>
                      <a:pt x="1228" y="1296"/>
                    </a:cubicBezTo>
                    <a:cubicBezTo>
                      <a:pt x="1880" y="1245"/>
                      <a:pt x="3008" y="1070"/>
                      <a:pt x="3860" y="1020"/>
                    </a:cubicBezTo>
                    <a:cubicBezTo>
                      <a:pt x="4046" y="1009"/>
                      <a:pt x="4216" y="1002"/>
                      <a:pt x="4375" y="1002"/>
                    </a:cubicBezTo>
                    <a:cubicBezTo>
                      <a:pt x="4920" y="1002"/>
                      <a:pt x="5315" y="1076"/>
                      <a:pt x="5664" y="1270"/>
                    </a:cubicBezTo>
                    <a:cubicBezTo>
                      <a:pt x="6116" y="1521"/>
                      <a:pt x="6492" y="1947"/>
                      <a:pt x="6767" y="2774"/>
                    </a:cubicBezTo>
                    <a:cubicBezTo>
                      <a:pt x="7018" y="3626"/>
                      <a:pt x="7218" y="4854"/>
                      <a:pt x="7369" y="5556"/>
                    </a:cubicBezTo>
                    <a:cubicBezTo>
                      <a:pt x="7494" y="6283"/>
                      <a:pt x="7569" y="6509"/>
                      <a:pt x="7669" y="6609"/>
                    </a:cubicBezTo>
                    <a:cubicBezTo>
                      <a:pt x="7701" y="6628"/>
                      <a:pt x="7732" y="6639"/>
                      <a:pt x="7762" y="6639"/>
                    </a:cubicBezTo>
                    <a:cubicBezTo>
                      <a:pt x="7849" y="6639"/>
                      <a:pt x="7933" y="6545"/>
                      <a:pt x="8045" y="6283"/>
                    </a:cubicBezTo>
                    <a:cubicBezTo>
                      <a:pt x="8146" y="6083"/>
                      <a:pt x="8246" y="5782"/>
                      <a:pt x="8346" y="5431"/>
                    </a:cubicBezTo>
                    <a:cubicBezTo>
                      <a:pt x="8321" y="5155"/>
                      <a:pt x="8296" y="4880"/>
                      <a:pt x="8271" y="4579"/>
                    </a:cubicBezTo>
                    <a:cubicBezTo>
                      <a:pt x="8146" y="3551"/>
                      <a:pt x="7870" y="2398"/>
                      <a:pt x="7494" y="1621"/>
                    </a:cubicBezTo>
                    <a:cubicBezTo>
                      <a:pt x="7093" y="844"/>
                      <a:pt x="6592" y="443"/>
                      <a:pt x="5940" y="218"/>
                    </a:cubicBezTo>
                    <a:cubicBezTo>
                      <a:pt x="5505" y="73"/>
                      <a:pt x="5018" y="0"/>
                      <a:pt x="4413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34"/>
              <p:cNvSpPr/>
              <p:nvPr/>
            </p:nvSpPr>
            <p:spPr>
              <a:xfrm>
                <a:off x="6979499" y="3341535"/>
                <a:ext cx="916749" cy="967250"/>
              </a:xfrm>
              <a:custGeom>
                <a:avLst/>
                <a:gdLst/>
                <a:ahLst/>
                <a:cxnLst/>
                <a:rect l="l" t="t" r="r" b="b"/>
                <a:pathLst>
                  <a:path w="24888" h="26259" extrusionOk="0">
                    <a:moveTo>
                      <a:pt x="15443" y="0"/>
                    </a:moveTo>
                    <a:cubicBezTo>
                      <a:pt x="15308" y="0"/>
                      <a:pt x="15174" y="7"/>
                      <a:pt x="15038" y="23"/>
                    </a:cubicBezTo>
                    <a:cubicBezTo>
                      <a:pt x="14186" y="148"/>
                      <a:pt x="13309" y="600"/>
                      <a:pt x="12532" y="1176"/>
                    </a:cubicBezTo>
                    <a:cubicBezTo>
                      <a:pt x="11755" y="1727"/>
                      <a:pt x="11078" y="2429"/>
                      <a:pt x="9950" y="4058"/>
                    </a:cubicBezTo>
                    <a:cubicBezTo>
                      <a:pt x="8822" y="5687"/>
                      <a:pt x="7243" y="8269"/>
                      <a:pt x="6166" y="10424"/>
                    </a:cubicBezTo>
                    <a:cubicBezTo>
                      <a:pt x="5088" y="12580"/>
                      <a:pt x="4486" y="14334"/>
                      <a:pt x="3760" y="15988"/>
                    </a:cubicBezTo>
                    <a:cubicBezTo>
                      <a:pt x="3033" y="17642"/>
                      <a:pt x="2181" y="19221"/>
                      <a:pt x="1579" y="20199"/>
                    </a:cubicBezTo>
                    <a:cubicBezTo>
                      <a:pt x="978" y="21176"/>
                      <a:pt x="602" y="21552"/>
                      <a:pt x="376" y="21778"/>
                    </a:cubicBezTo>
                    <a:cubicBezTo>
                      <a:pt x="151" y="21978"/>
                      <a:pt x="50" y="22028"/>
                      <a:pt x="25" y="22103"/>
                    </a:cubicBezTo>
                    <a:cubicBezTo>
                      <a:pt x="0" y="22154"/>
                      <a:pt x="50" y="22229"/>
                      <a:pt x="602" y="22755"/>
                    </a:cubicBezTo>
                    <a:cubicBezTo>
                      <a:pt x="1178" y="23281"/>
                      <a:pt x="2231" y="24284"/>
                      <a:pt x="3609" y="24961"/>
                    </a:cubicBezTo>
                    <a:cubicBezTo>
                      <a:pt x="4963" y="25637"/>
                      <a:pt x="6617" y="25988"/>
                      <a:pt x="8747" y="26164"/>
                    </a:cubicBezTo>
                    <a:cubicBezTo>
                      <a:pt x="9498" y="26225"/>
                      <a:pt x="10304" y="26258"/>
                      <a:pt x="11137" y="26258"/>
                    </a:cubicBezTo>
                    <a:cubicBezTo>
                      <a:pt x="12695" y="26258"/>
                      <a:pt x="14347" y="26140"/>
                      <a:pt x="15915" y="25863"/>
                    </a:cubicBezTo>
                    <a:cubicBezTo>
                      <a:pt x="18321" y="25437"/>
                      <a:pt x="20527" y="24585"/>
                      <a:pt x="21579" y="24108"/>
                    </a:cubicBezTo>
                    <a:cubicBezTo>
                      <a:pt x="22632" y="23632"/>
                      <a:pt x="22532" y="23532"/>
                      <a:pt x="22456" y="23432"/>
                    </a:cubicBezTo>
                    <a:cubicBezTo>
                      <a:pt x="22381" y="23306"/>
                      <a:pt x="22331" y="23181"/>
                      <a:pt x="22005" y="22154"/>
                    </a:cubicBezTo>
                    <a:cubicBezTo>
                      <a:pt x="21680" y="21126"/>
                      <a:pt x="21128" y="19196"/>
                      <a:pt x="20677" y="17793"/>
                    </a:cubicBezTo>
                    <a:cubicBezTo>
                      <a:pt x="20251" y="16389"/>
                      <a:pt x="19925" y="15487"/>
                      <a:pt x="19449" y="14159"/>
                    </a:cubicBezTo>
                    <a:cubicBezTo>
                      <a:pt x="18998" y="12830"/>
                      <a:pt x="18421" y="11051"/>
                      <a:pt x="18121" y="9171"/>
                    </a:cubicBezTo>
                    <a:cubicBezTo>
                      <a:pt x="17845" y="7291"/>
                      <a:pt x="17870" y="5311"/>
                      <a:pt x="17895" y="4259"/>
                    </a:cubicBezTo>
                    <a:cubicBezTo>
                      <a:pt x="17920" y="3206"/>
                      <a:pt x="17945" y="3106"/>
                      <a:pt x="17995" y="3031"/>
                    </a:cubicBezTo>
                    <a:cubicBezTo>
                      <a:pt x="18070" y="2930"/>
                      <a:pt x="18171" y="2880"/>
                      <a:pt x="18371" y="2780"/>
                    </a:cubicBezTo>
                    <a:cubicBezTo>
                      <a:pt x="18572" y="2705"/>
                      <a:pt x="18873" y="2605"/>
                      <a:pt x="19098" y="2580"/>
                    </a:cubicBezTo>
                    <a:cubicBezTo>
                      <a:pt x="19299" y="2580"/>
                      <a:pt x="19424" y="2655"/>
                      <a:pt x="19549" y="2755"/>
                    </a:cubicBezTo>
                    <a:cubicBezTo>
                      <a:pt x="19649" y="2855"/>
                      <a:pt x="19775" y="2955"/>
                      <a:pt x="19800" y="3006"/>
                    </a:cubicBezTo>
                    <a:cubicBezTo>
                      <a:pt x="19807" y="3012"/>
                      <a:pt x="19806" y="3015"/>
                      <a:pt x="19800" y="3015"/>
                    </a:cubicBezTo>
                    <a:cubicBezTo>
                      <a:pt x="19783" y="3015"/>
                      <a:pt x="19723" y="2992"/>
                      <a:pt x="19649" y="2955"/>
                    </a:cubicBezTo>
                    <a:cubicBezTo>
                      <a:pt x="19579" y="2920"/>
                      <a:pt x="19483" y="2885"/>
                      <a:pt x="19362" y="2885"/>
                    </a:cubicBezTo>
                    <a:cubicBezTo>
                      <a:pt x="19311" y="2885"/>
                      <a:pt x="19257" y="2891"/>
                      <a:pt x="19198" y="2905"/>
                    </a:cubicBezTo>
                    <a:cubicBezTo>
                      <a:pt x="18973" y="2955"/>
                      <a:pt x="18722" y="3131"/>
                      <a:pt x="18597" y="3231"/>
                    </a:cubicBezTo>
                    <a:cubicBezTo>
                      <a:pt x="18446" y="3356"/>
                      <a:pt x="18421" y="3382"/>
                      <a:pt x="18421" y="3457"/>
                    </a:cubicBezTo>
                    <a:cubicBezTo>
                      <a:pt x="18396" y="3532"/>
                      <a:pt x="18421" y="3607"/>
                      <a:pt x="18421" y="3783"/>
                    </a:cubicBezTo>
                    <a:cubicBezTo>
                      <a:pt x="18421" y="3958"/>
                      <a:pt x="18421" y="4209"/>
                      <a:pt x="18446" y="4309"/>
                    </a:cubicBezTo>
                    <a:cubicBezTo>
                      <a:pt x="18446" y="4334"/>
                      <a:pt x="18452" y="4345"/>
                      <a:pt x="18469" y="4345"/>
                    </a:cubicBezTo>
                    <a:cubicBezTo>
                      <a:pt x="18502" y="4345"/>
                      <a:pt x="18580" y="4301"/>
                      <a:pt x="18747" y="4234"/>
                    </a:cubicBezTo>
                    <a:cubicBezTo>
                      <a:pt x="18958" y="4149"/>
                      <a:pt x="19330" y="4047"/>
                      <a:pt x="19592" y="4047"/>
                    </a:cubicBezTo>
                    <a:cubicBezTo>
                      <a:pt x="19640" y="4047"/>
                      <a:pt x="19685" y="4050"/>
                      <a:pt x="19725" y="4058"/>
                    </a:cubicBezTo>
                    <a:cubicBezTo>
                      <a:pt x="20000" y="4133"/>
                      <a:pt x="20050" y="4384"/>
                      <a:pt x="20101" y="4559"/>
                    </a:cubicBezTo>
                    <a:cubicBezTo>
                      <a:pt x="20151" y="4710"/>
                      <a:pt x="20176" y="4760"/>
                      <a:pt x="20276" y="4785"/>
                    </a:cubicBezTo>
                    <a:cubicBezTo>
                      <a:pt x="20376" y="4785"/>
                      <a:pt x="20577" y="4735"/>
                      <a:pt x="21253" y="4635"/>
                    </a:cubicBezTo>
                    <a:cubicBezTo>
                      <a:pt x="21955" y="4559"/>
                      <a:pt x="23158" y="4434"/>
                      <a:pt x="23810" y="4334"/>
                    </a:cubicBezTo>
                    <a:cubicBezTo>
                      <a:pt x="24487" y="4259"/>
                      <a:pt x="24612" y="4234"/>
                      <a:pt x="24687" y="4184"/>
                    </a:cubicBezTo>
                    <a:cubicBezTo>
                      <a:pt x="24787" y="4158"/>
                      <a:pt x="24812" y="4108"/>
                      <a:pt x="24837" y="3908"/>
                    </a:cubicBezTo>
                    <a:cubicBezTo>
                      <a:pt x="24863" y="3707"/>
                      <a:pt x="24888" y="3382"/>
                      <a:pt x="24888" y="3156"/>
                    </a:cubicBezTo>
                    <a:cubicBezTo>
                      <a:pt x="24888" y="2930"/>
                      <a:pt x="24837" y="2830"/>
                      <a:pt x="24762" y="2830"/>
                    </a:cubicBezTo>
                    <a:cubicBezTo>
                      <a:pt x="24687" y="2830"/>
                      <a:pt x="24562" y="2905"/>
                      <a:pt x="24086" y="3006"/>
                    </a:cubicBezTo>
                    <a:cubicBezTo>
                      <a:pt x="23584" y="3106"/>
                      <a:pt x="22732" y="3181"/>
                      <a:pt x="22256" y="3206"/>
                    </a:cubicBezTo>
                    <a:cubicBezTo>
                      <a:pt x="22194" y="3209"/>
                      <a:pt x="22140" y="3211"/>
                      <a:pt x="22091" y="3211"/>
                    </a:cubicBezTo>
                    <a:cubicBezTo>
                      <a:pt x="21760" y="3211"/>
                      <a:pt x="21695" y="3140"/>
                      <a:pt x="21629" y="3031"/>
                    </a:cubicBezTo>
                    <a:cubicBezTo>
                      <a:pt x="21554" y="2930"/>
                      <a:pt x="21504" y="2730"/>
                      <a:pt x="21279" y="2329"/>
                    </a:cubicBezTo>
                    <a:cubicBezTo>
                      <a:pt x="21053" y="1903"/>
                      <a:pt x="20627" y="1276"/>
                      <a:pt x="20376" y="950"/>
                    </a:cubicBezTo>
                    <a:cubicBezTo>
                      <a:pt x="20126" y="625"/>
                      <a:pt x="20025" y="625"/>
                      <a:pt x="19574" y="600"/>
                    </a:cubicBezTo>
                    <a:cubicBezTo>
                      <a:pt x="19123" y="549"/>
                      <a:pt x="18346" y="474"/>
                      <a:pt x="17519" y="324"/>
                    </a:cubicBezTo>
                    <a:cubicBezTo>
                      <a:pt x="16845" y="197"/>
                      <a:pt x="16153" y="0"/>
                      <a:pt x="154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34"/>
              <p:cNvSpPr/>
              <p:nvPr/>
            </p:nvSpPr>
            <p:spPr>
              <a:xfrm>
                <a:off x="7029521" y="3836266"/>
                <a:ext cx="783628" cy="421024"/>
              </a:xfrm>
              <a:custGeom>
                <a:avLst/>
                <a:gdLst/>
                <a:ahLst/>
                <a:cxnLst/>
                <a:rect l="l" t="t" r="r" b="b"/>
                <a:pathLst>
                  <a:path w="21274" h="11430" extrusionOk="0">
                    <a:moveTo>
                      <a:pt x="17865" y="1"/>
                    </a:moveTo>
                    <a:cubicBezTo>
                      <a:pt x="17865" y="627"/>
                      <a:pt x="17840" y="1254"/>
                      <a:pt x="17765" y="1830"/>
                    </a:cubicBezTo>
                    <a:cubicBezTo>
                      <a:pt x="17615" y="3209"/>
                      <a:pt x="17164" y="4186"/>
                      <a:pt x="16036" y="5038"/>
                    </a:cubicBezTo>
                    <a:cubicBezTo>
                      <a:pt x="14908" y="5865"/>
                      <a:pt x="13078" y="6592"/>
                      <a:pt x="10898" y="6642"/>
                    </a:cubicBezTo>
                    <a:cubicBezTo>
                      <a:pt x="10807" y="6644"/>
                      <a:pt x="10716" y="6645"/>
                      <a:pt x="10624" y="6645"/>
                    </a:cubicBezTo>
                    <a:cubicBezTo>
                      <a:pt x="8510" y="6645"/>
                      <a:pt x="6120" y="6114"/>
                      <a:pt x="4031" y="6066"/>
                    </a:cubicBezTo>
                    <a:cubicBezTo>
                      <a:pt x="3934" y="6064"/>
                      <a:pt x="3839" y="6063"/>
                      <a:pt x="3744" y="6063"/>
                    </a:cubicBezTo>
                    <a:cubicBezTo>
                      <a:pt x="1690" y="6063"/>
                      <a:pt x="0" y="6572"/>
                      <a:pt x="96" y="7219"/>
                    </a:cubicBezTo>
                    <a:cubicBezTo>
                      <a:pt x="196" y="7921"/>
                      <a:pt x="2201" y="8773"/>
                      <a:pt x="5008" y="9474"/>
                    </a:cubicBezTo>
                    <a:cubicBezTo>
                      <a:pt x="7815" y="10176"/>
                      <a:pt x="11399" y="10703"/>
                      <a:pt x="14231" y="11028"/>
                    </a:cubicBezTo>
                    <a:cubicBezTo>
                      <a:pt x="15735" y="11204"/>
                      <a:pt x="17013" y="11329"/>
                      <a:pt x="18317" y="11429"/>
                    </a:cubicBezTo>
                    <a:cubicBezTo>
                      <a:pt x="19119" y="11154"/>
                      <a:pt x="19770" y="10878"/>
                      <a:pt x="20221" y="10677"/>
                    </a:cubicBezTo>
                    <a:cubicBezTo>
                      <a:pt x="21274" y="10201"/>
                      <a:pt x="21174" y="10101"/>
                      <a:pt x="21098" y="10001"/>
                    </a:cubicBezTo>
                    <a:cubicBezTo>
                      <a:pt x="21023" y="9875"/>
                      <a:pt x="20973" y="9750"/>
                      <a:pt x="20647" y="8723"/>
                    </a:cubicBezTo>
                    <a:cubicBezTo>
                      <a:pt x="20322" y="7695"/>
                      <a:pt x="19770" y="5765"/>
                      <a:pt x="19319" y="4362"/>
                    </a:cubicBezTo>
                    <a:cubicBezTo>
                      <a:pt x="18893" y="2958"/>
                      <a:pt x="18567" y="2056"/>
                      <a:pt x="18091" y="728"/>
                    </a:cubicBezTo>
                    <a:cubicBezTo>
                      <a:pt x="18016" y="502"/>
                      <a:pt x="17941" y="251"/>
                      <a:pt x="17865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34"/>
              <p:cNvSpPr/>
              <p:nvPr/>
            </p:nvSpPr>
            <p:spPr>
              <a:xfrm>
                <a:off x="7639582" y="3426108"/>
                <a:ext cx="256666" cy="91719"/>
              </a:xfrm>
              <a:custGeom>
                <a:avLst/>
                <a:gdLst/>
                <a:ahLst/>
                <a:cxnLst/>
                <a:rect l="l" t="t" r="r" b="b"/>
                <a:pathLst>
                  <a:path w="6968" h="2490" extrusionOk="0">
                    <a:moveTo>
                      <a:pt x="1114" y="0"/>
                    </a:moveTo>
                    <a:cubicBezTo>
                      <a:pt x="1078" y="0"/>
                      <a:pt x="1041" y="3"/>
                      <a:pt x="1003" y="8"/>
                    </a:cubicBezTo>
                    <a:cubicBezTo>
                      <a:pt x="802" y="33"/>
                      <a:pt x="526" y="133"/>
                      <a:pt x="351" y="233"/>
                    </a:cubicBezTo>
                    <a:cubicBezTo>
                      <a:pt x="176" y="309"/>
                      <a:pt x="100" y="409"/>
                      <a:pt x="50" y="659"/>
                    </a:cubicBezTo>
                    <a:cubicBezTo>
                      <a:pt x="32" y="732"/>
                      <a:pt x="27" y="804"/>
                      <a:pt x="16" y="876"/>
                    </a:cubicBezTo>
                    <a:lnTo>
                      <a:pt x="16" y="876"/>
                    </a:lnTo>
                    <a:cubicBezTo>
                      <a:pt x="36" y="789"/>
                      <a:pt x="56" y="754"/>
                      <a:pt x="75" y="735"/>
                    </a:cubicBezTo>
                    <a:cubicBezTo>
                      <a:pt x="150" y="634"/>
                      <a:pt x="251" y="584"/>
                      <a:pt x="451" y="484"/>
                    </a:cubicBezTo>
                    <a:cubicBezTo>
                      <a:pt x="652" y="409"/>
                      <a:pt x="953" y="309"/>
                      <a:pt x="1178" y="284"/>
                    </a:cubicBezTo>
                    <a:cubicBezTo>
                      <a:pt x="1379" y="284"/>
                      <a:pt x="1504" y="359"/>
                      <a:pt x="1629" y="459"/>
                    </a:cubicBezTo>
                    <a:cubicBezTo>
                      <a:pt x="1704" y="509"/>
                      <a:pt x="1755" y="584"/>
                      <a:pt x="1805" y="634"/>
                    </a:cubicBezTo>
                    <a:cubicBezTo>
                      <a:pt x="1729" y="484"/>
                      <a:pt x="1629" y="334"/>
                      <a:pt x="1529" y="233"/>
                    </a:cubicBezTo>
                    <a:cubicBezTo>
                      <a:pt x="1387" y="52"/>
                      <a:pt x="1262" y="0"/>
                      <a:pt x="1114" y="0"/>
                    </a:cubicBezTo>
                    <a:close/>
                    <a:moveTo>
                      <a:pt x="16" y="876"/>
                    </a:moveTo>
                    <a:lnTo>
                      <a:pt x="16" y="876"/>
                    </a:lnTo>
                    <a:cubicBezTo>
                      <a:pt x="11" y="900"/>
                      <a:pt x="6" y="928"/>
                      <a:pt x="0" y="960"/>
                    </a:cubicBezTo>
                    <a:cubicBezTo>
                      <a:pt x="7" y="932"/>
                      <a:pt x="12" y="904"/>
                      <a:pt x="16" y="876"/>
                    </a:cubicBezTo>
                    <a:close/>
                    <a:moveTo>
                      <a:pt x="1442" y="589"/>
                    </a:moveTo>
                    <a:cubicBezTo>
                      <a:pt x="1391" y="589"/>
                      <a:pt x="1337" y="595"/>
                      <a:pt x="1278" y="609"/>
                    </a:cubicBezTo>
                    <a:cubicBezTo>
                      <a:pt x="1053" y="659"/>
                      <a:pt x="802" y="835"/>
                      <a:pt x="677" y="935"/>
                    </a:cubicBezTo>
                    <a:cubicBezTo>
                      <a:pt x="526" y="1060"/>
                      <a:pt x="501" y="1086"/>
                      <a:pt x="501" y="1161"/>
                    </a:cubicBezTo>
                    <a:cubicBezTo>
                      <a:pt x="476" y="1236"/>
                      <a:pt x="501" y="1311"/>
                      <a:pt x="501" y="1487"/>
                    </a:cubicBezTo>
                    <a:cubicBezTo>
                      <a:pt x="501" y="1662"/>
                      <a:pt x="501" y="1913"/>
                      <a:pt x="526" y="2013"/>
                    </a:cubicBezTo>
                    <a:cubicBezTo>
                      <a:pt x="526" y="2038"/>
                      <a:pt x="532" y="2049"/>
                      <a:pt x="549" y="2049"/>
                    </a:cubicBezTo>
                    <a:cubicBezTo>
                      <a:pt x="582" y="2049"/>
                      <a:pt x="660" y="2005"/>
                      <a:pt x="827" y="1938"/>
                    </a:cubicBezTo>
                    <a:cubicBezTo>
                      <a:pt x="1038" y="1853"/>
                      <a:pt x="1410" y="1751"/>
                      <a:pt x="1672" y="1751"/>
                    </a:cubicBezTo>
                    <a:cubicBezTo>
                      <a:pt x="1720" y="1751"/>
                      <a:pt x="1765" y="1754"/>
                      <a:pt x="1805" y="1762"/>
                    </a:cubicBezTo>
                    <a:cubicBezTo>
                      <a:pt x="2080" y="1837"/>
                      <a:pt x="2130" y="2088"/>
                      <a:pt x="2181" y="2263"/>
                    </a:cubicBezTo>
                    <a:cubicBezTo>
                      <a:pt x="2231" y="2414"/>
                      <a:pt x="2256" y="2464"/>
                      <a:pt x="2356" y="2489"/>
                    </a:cubicBezTo>
                    <a:cubicBezTo>
                      <a:pt x="2456" y="2489"/>
                      <a:pt x="2657" y="2439"/>
                      <a:pt x="3333" y="2339"/>
                    </a:cubicBezTo>
                    <a:cubicBezTo>
                      <a:pt x="4035" y="2263"/>
                      <a:pt x="5238" y="2138"/>
                      <a:pt x="5890" y="2038"/>
                    </a:cubicBezTo>
                    <a:cubicBezTo>
                      <a:pt x="6567" y="1963"/>
                      <a:pt x="6692" y="1938"/>
                      <a:pt x="6767" y="1888"/>
                    </a:cubicBezTo>
                    <a:cubicBezTo>
                      <a:pt x="6867" y="1862"/>
                      <a:pt x="6892" y="1812"/>
                      <a:pt x="6917" y="1612"/>
                    </a:cubicBezTo>
                    <a:cubicBezTo>
                      <a:pt x="6943" y="1411"/>
                      <a:pt x="6968" y="1086"/>
                      <a:pt x="6968" y="860"/>
                    </a:cubicBezTo>
                    <a:cubicBezTo>
                      <a:pt x="6968" y="835"/>
                      <a:pt x="6968" y="810"/>
                      <a:pt x="6968" y="785"/>
                    </a:cubicBezTo>
                    <a:cubicBezTo>
                      <a:pt x="6892" y="935"/>
                      <a:pt x="6817" y="1086"/>
                      <a:pt x="6592" y="1261"/>
                    </a:cubicBezTo>
                    <a:cubicBezTo>
                      <a:pt x="6316" y="1411"/>
                      <a:pt x="5915" y="1587"/>
                      <a:pt x="5263" y="1662"/>
                    </a:cubicBezTo>
                    <a:cubicBezTo>
                      <a:pt x="5036" y="1688"/>
                      <a:pt x="4782" y="1699"/>
                      <a:pt x="4523" y="1699"/>
                    </a:cubicBezTo>
                    <a:cubicBezTo>
                      <a:pt x="4040" y="1699"/>
                      <a:pt x="3542" y="1661"/>
                      <a:pt x="3183" y="1612"/>
                    </a:cubicBezTo>
                    <a:cubicBezTo>
                      <a:pt x="2632" y="1537"/>
                      <a:pt x="2406" y="1411"/>
                      <a:pt x="2181" y="1161"/>
                    </a:cubicBezTo>
                    <a:cubicBezTo>
                      <a:pt x="2080" y="1035"/>
                      <a:pt x="1980" y="885"/>
                      <a:pt x="1880" y="710"/>
                    </a:cubicBezTo>
                    <a:cubicBezTo>
                      <a:pt x="1855" y="710"/>
                      <a:pt x="1805" y="685"/>
                      <a:pt x="1729" y="659"/>
                    </a:cubicBezTo>
                    <a:cubicBezTo>
                      <a:pt x="1659" y="624"/>
                      <a:pt x="1563" y="589"/>
                      <a:pt x="1442" y="589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34"/>
              <p:cNvSpPr/>
              <p:nvPr/>
            </p:nvSpPr>
            <p:spPr>
              <a:xfrm>
                <a:off x="7017328" y="3935058"/>
                <a:ext cx="795820" cy="373728"/>
              </a:xfrm>
              <a:custGeom>
                <a:avLst/>
                <a:gdLst/>
                <a:ahLst/>
                <a:cxnLst/>
                <a:rect l="l" t="t" r="r" b="b"/>
                <a:pathLst>
                  <a:path w="21605" h="10146" extrusionOk="0">
                    <a:moveTo>
                      <a:pt x="2683" y="0"/>
                    </a:moveTo>
                    <a:cubicBezTo>
                      <a:pt x="1956" y="1604"/>
                      <a:pt x="1154" y="3133"/>
                      <a:pt x="552" y="4086"/>
                    </a:cubicBezTo>
                    <a:cubicBezTo>
                      <a:pt x="352" y="4437"/>
                      <a:pt x="151" y="4712"/>
                      <a:pt x="1" y="4938"/>
                    </a:cubicBezTo>
                    <a:cubicBezTo>
                      <a:pt x="76" y="5088"/>
                      <a:pt x="151" y="5239"/>
                      <a:pt x="251" y="5389"/>
                    </a:cubicBezTo>
                    <a:cubicBezTo>
                      <a:pt x="1154" y="7018"/>
                      <a:pt x="2833" y="8722"/>
                      <a:pt x="5164" y="9700"/>
                    </a:cubicBezTo>
                    <a:cubicBezTo>
                      <a:pt x="5941" y="9875"/>
                      <a:pt x="6793" y="9975"/>
                      <a:pt x="7720" y="10051"/>
                    </a:cubicBezTo>
                    <a:cubicBezTo>
                      <a:pt x="8471" y="10112"/>
                      <a:pt x="9277" y="10145"/>
                      <a:pt x="10110" y="10145"/>
                    </a:cubicBezTo>
                    <a:cubicBezTo>
                      <a:pt x="11668" y="10145"/>
                      <a:pt x="13320" y="10027"/>
                      <a:pt x="14888" y="9750"/>
                    </a:cubicBezTo>
                    <a:cubicBezTo>
                      <a:pt x="17294" y="9324"/>
                      <a:pt x="19500" y="8472"/>
                      <a:pt x="20552" y="7995"/>
                    </a:cubicBezTo>
                    <a:cubicBezTo>
                      <a:pt x="21605" y="7519"/>
                      <a:pt x="21505" y="7419"/>
                      <a:pt x="21429" y="7319"/>
                    </a:cubicBezTo>
                    <a:cubicBezTo>
                      <a:pt x="21354" y="7193"/>
                      <a:pt x="21304" y="7068"/>
                      <a:pt x="20978" y="6041"/>
                    </a:cubicBezTo>
                    <a:cubicBezTo>
                      <a:pt x="20928" y="5865"/>
                      <a:pt x="20878" y="5690"/>
                      <a:pt x="20828" y="5514"/>
                    </a:cubicBezTo>
                    <a:cubicBezTo>
                      <a:pt x="20101" y="5640"/>
                      <a:pt x="19224" y="5765"/>
                      <a:pt x="18297" y="5865"/>
                    </a:cubicBezTo>
                    <a:cubicBezTo>
                      <a:pt x="17637" y="5924"/>
                      <a:pt x="16935" y="5957"/>
                      <a:pt x="16207" y="5957"/>
                    </a:cubicBezTo>
                    <a:cubicBezTo>
                      <a:pt x="14752" y="5957"/>
                      <a:pt x="13192" y="5823"/>
                      <a:pt x="11655" y="5489"/>
                    </a:cubicBezTo>
                    <a:cubicBezTo>
                      <a:pt x="9324" y="4963"/>
                      <a:pt x="7068" y="3985"/>
                      <a:pt x="5490" y="2858"/>
                    </a:cubicBezTo>
                    <a:cubicBezTo>
                      <a:pt x="4161" y="1905"/>
                      <a:pt x="3284" y="853"/>
                      <a:pt x="26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34"/>
              <p:cNvSpPr/>
              <p:nvPr/>
            </p:nvSpPr>
            <p:spPr>
              <a:xfrm>
                <a:off x="7017328" y="4032928"/>
                <a:ext cx="784770" cy="261271"/>
              </a:xfrm>
              <a:custGeom>
                <a:avLst/>
                <a:gdLst/>
                <a:ahLst/>
                <a:cxnLst/>
                <a:rect l="l" t="t" r="r" b="b"/>
                <a:pathLst>
                  <a:path w="21305" h="7093" extrusionOk="0">
                    <a:moveTo>
                      <a:pt x="1379" y="0"/>
                    </a:moveTo>
                    <a:cubicBezTo>
                      <a:pt x="1078" y="551"/>
                      <a:pt x="803" y="1053"/>
                      <a:pt x="552" y="1429"/>
                    </a:cubicBezTo>
                    <a:cubicBezTo>
                      <a:pt x="352" y="1780"/>
                      <a:pt x="151" y="2055"/>
                      <a:pt x="1" y="2281"/>
                    </a:cubicBezTo>
                    <a:cubicBezTo>
                      <a:pt x="76" y="2431"/>
                      <a:pt x="151" y="2582"/>
                      <a:pt x="251" y="2732"/>
                    </a:cubicBezTo>
                    <a:cubicBezTo>
                      <a:pt x="1078" y="4236"/>
                      <a:pt x="2582" y="5790"/>
                      <a:pt x="4612" y="6792"/>
                    </a:cubicBezTo>
                    <a:cubicBezTo>
                      <a:pt x="5439" y="6993"/>
                      <a:pt x="6367" y="7093"/>
                      <a:pt x="7419" y="7093"/>
                    </a:cubicBezTo>
                    <a:cubicBezTo>
                      <a:pt x="10577" y="7093"/>
                      <a:pt x="14938" y="6316"/>
                      <a:pt x="17620" y="5664"/>
                    </a:cubicBezTo>
                    <a:cubicBezTo>
                      <a:pt x="20302" y="5013"/>
                      <a:pt x="21304" y="4486"/>
                      <a:pt x="21204" y="4286"/>
                    </a:cubicBezTo>
                    <a:cubicBezTo>
                      <a:pt x="21167" y="4220"/>
                      <a:pt x="20976" y="4197"/>
                      <a:pt x="20649" y="4197"/>
                    </a:cubicBezTo>
                    <a:cubicBezTo>
                      <a:pt x="20099" y="4197"/>
                      <a:pt x="19163" y="4264"/>
                      <a:pt x="17921" y="4311"/>
                    </a:cubicBezTo>
                    <a:cubicBezTo>
                      <a:pt x="17329" y="4326"/>
                      <a:pt x="16668" y="4336"/>
                      <a:pt x="15971" y="4336"/>
                    </a:cubicBezTo>
                    <a:cubicBezTo>
                      <a:pt x="14337" y="4336"/>
                      <a:pt x="12510" y="4279"/>
                      <a:pt x="10928" y="4085"/>
                    </a:cubicBezTo>
                    <a:cubicBezTo>
                      <a:pt x="8673" y="3835"/>
                      <a:pt x="6918" y="3333"/>
                      <a:pt x="5264" y="2531"/>
                    </a:cubicBezTo>
                    <a:cubicBezTo>
                      <a:pt x="3760" y="1805"/>
                      <a:pt x="2357" y="852"/>
                      <a:pt x="1379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34"/>
              <p:cNvSpPr/>
              <p:nvPr/>
            </p:nvSpPr>
            <p:spPr>
              <a:xfrm>
                <a:off x="7111516" y="4138166"/>
                <a:ext cx="701633" cy="170620"/>
              </a:xfrm>
              <a:custGeom>
                <a:avLst/>
                <a:gdLst/>
                <a:ahLst/>
                <a:cxnLst/>
                <a:rect l="l" t="t" r="r" b="b"/>
                <a:pathLst>
                  <a:path w="19048" h="4632" extrusionOk="0">
                    <a:moveTo>
                      <a:pt x="18271" y="0"/>
                    </a:moveTo>
                    <a:cubicBezTo>
                      <a:pt x="17544" y="126"/>
                      <a:pt x="16667" y="251"/>
                      <a:pt x="15740" y="351"/>
                    </a:cubicBezTo>
                    <a:cubicBezTo>
                      <a:pt x="15464" y="376"/>
                      <a:pt x="15188" y="401"/>
                      <a:pt x="14913" y="401"/>
                    </a:cubicBezTo>
                    <a:cubicBezTo>
                      <a:pt x="14762" y="527"/>
                      <a:pt x="14587" y="627"/>
                      <a:pt x="14436" y="727"/>
                    </a:cubicBezTo>
                    <a:cubicBezTo>
                      <a:pt x="12807" y="1705"/>
                      <a:pt x="11354" y="2131"/>
                      <a:pt x="9474" y="2456"/>
                    </a:cubicBezTo>
                    <a:cubicBezTo>
                      <a:pt x="7594" y="2757"/>
                      <a:pt x="5339" y="2983"/>
                      <a:pt x="3534" y="3008"/>
                    </a:cubicBezTo>
                    <a:cubicBezTo>
                      <a:pt x="3420" y="3010"/>
                      <a:pt x="3308" y="3011"/>
                      <a:pt x="3197" y="3011"/>
                    </a:cubicBezTo>
                    <a:cubicBezTo>
                      <a:pt x="1970" y="3011"/>
                      <a:pt x="943" y="2883"/>
                      <a:pt x="0" y="2607"/>
                    </a:cubicBezTo>
                    <a:lnTo>
                      <a:pt x="0" y="2607"/>
                    </a:lnTo>
                    <a:cubicBezTo>
                      <a:pt x="752" y="3233"/>
                      <a:pt x="1604" y="3785"/>
                      <a:pt x="2607" y="4186"/>
                    </a:cubicBezTo>
                    <a:cubicBezTo>
                      <a:pt x="3384" y="4361"/>
                      <a:pt x="4236" y="4461"/>
                      <a:pt x="5163" y="4537"/>
                    </a:cubicBezTo>
                    <a:cubicBezTo>
                      <a:pt x="5914" y="4598"/>
                      <a:pt x="6720" y="4631"/>
                      <a:pt x="7553" y="4631"/>
                    </a:cubicBezTo>
                    <a:cubicBezTo>
                      <a:pt x="9111" y="4631"/>
                      <a:pt x="10763" y="4513"/>
                      <a:pt x="12331" y="4236"/>
                    </a:cubicBezTo>
                    <a:cubicBezTo>
                      <a:pt x="14737" y="3810"/>
                      <a:pt x="16943" y="2958"/>
                      <a:pt x="17995" y="2481"/>
                    </a:cubicBezTo>
                    <a:cubicBezTo>
                      <a:pt x="19048" y="2005"/>
                      <a:pt x="18948" y="1905"/>
                      <a:pt x="18872" y="1805"/>
                    </a:cubicBezTo>
                    <a:cubicBezTo>
                      <a:pt x="18797" y="1679"/>
                      <a:pt x="18747" y="1554"/>
                      <a:pt x="18421" y="527"/>
                    </a:cubicBezTo>
                    <a:cubicBezTo>
                      <a:pt x="18371" y="351"/>
                      <a:pt x="18321" y="176"/>
                      <a:pt x="18271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34"/>
              <p:cNvSpPr/>
              <p:nvPr/>
            </p:nvSpPr>
            <p:spPr>
              <a:xfrm>
                <a:off x="6979499" y="4072600"/>
                <a:ext cx="833650" cy="236186"/>
              </a:xfrm>
              <a:custGeom>
                <a:avLst/>
                <a:gdLst/>
                <a:ahLst/>
                <a:cxnLst/>
                <a:rect l="l" t="t" r="r" b="b"/>
                <a:pathLst>
                  <a:path w="22632" h="6412" extrusionOk="0">
                    <a:moveTo>
                      <a:pt x="1805" y="1"/>
                    </a:moveTo>
                    <a:cubicBezTo>
                      <a:pt x="1730" y="126"/>
                      <a:pt x="1654" y="251"/>
                      <a:pt x="1579" y="352"/>
                    </a:cubicBezTo>
                    <a:cubicBezTo>
                      <a:pt x="978" y="1329"/>
                      <a:pt x="602" y="1705"/>
                      <a:pt x="376" y="1931"/>
                    </a:cubicBezTo>
                    <a:cubicBezTo>
                      <a:pt x="151" y="2131"/>
                      <a:pt x="50" y="2181"/>
                      <a:pt x="25" y="2256"/>
                    </a:cubicBezTo>
                    <a:cubicBezTo>
                      <a:pt x="0" y="2307"/>
                      <a:pt x="50" y="2382"/>
                      <a:pt x="602" y="2908"/>
                    </a:cubicBezTo>
                    <a:cubicBezTo>
                      <a:pt x="1178" y="3434"/>
                      <a:pt x="2231" y="4437"/>
                      <a:pt x="3609" y="5114"/>
                    </a:cubicBezTo>
                    <a:cubicBezTo>
                      <a:pt x="4963" y="5790"/>
                      <a:pt x="6617" y="6141"/>
                      <a:pt x="8747" y="6317"/>
                    </a:cubicBezTo>
                    <a:cubicBezTo>
                      <a:pt x="9498" y="6378"/>
                      <a:pt x="10304" y="6411"/>
                      <a:pt x="11137" y="6411"/>
                    </a:cubicBezTo>
                    <a:cubicBezTo>
                      <a:pt x="12695" y="6411"/>
                      <a:pt x="14347" y="6293"/>
                      <a:pt x="15915" y="6016"/>
                    </a:cubicBezTo>
                    <a:cubicBezTo>
                      <a:pt x="18321" y="5590"/>
                      <a:pt x="20527" y="4738"/>
                      <a:pt x="21579" y="4261"/>
                    </a:cubicBezTo>
                    <a:cubicBezTo>
                      <a:pt x="22632" y="3785"/>
                      <a:pt x="22532" y="3685"/>
                      <a:pt x="22456" y="3585"/>
                    </a:cubicBezTo>
                    <a:cubicBezTo>
                      <a:pt x="22406" y="3510"/>
                      <a:pt x="22381" y="3434"/>
                      <a:pt x="22281" y="3134"/>
                    </a:cubicBezTo>
                    <a:cubicBezTo>
                      <a:pt x="22206" y="3159"/>
                      <a:pt x="22106" y="3159"/>
                      <a:pt x="22030" y="3184"/>
                    </a:cubicBezTo>
                    <a:cubicBezTo>
                      <a:pt x="20827" y="3459"/>
                      <a:pt x="18672" y="4061"/>
                      <a:pt x="15765" y="4161"/>
                    </a:cubicBezTo>
                    <a:cubicBezTo>
                      <a:pt x="15485" y="4171"/>
                      <a:pt x="15199" y="4176"/>
                      <a:pt x="14907" y="4176"/>
                    </a:cubicBezTo>
                    <a:cubicBezTo>
                      <a:pt x="12160" y="4176"/>
                      <a:pt x="8930" y="3753"/>
                      <a:pt x="6642" y="2983"/>
                    </a:cubicBezTo>
                    <a:cubicBezTo>
                      <a:pt x="4111" y="2106"/>
                      <a:pt x="2682" y="778"/>
                      <a:pt x="18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34"/>
              <p:cNvSpPr/>
              <p:nvPr/>
            </p:nvSpPr>
            <p:spPr>
              <a:xfrm>
                <a:off x="7012724" y="4188004"/>
                <a:ext cx="800425" cy="120782"/>
              </a:xfrm>
              <a:custGeom>
                <a:avLst/>
                <a:gdLst/>
                <a:ahLst/>
                <a:cxnLst/>
                <a:rect l="l" t="t" r="r" b="b"/>
                <a:pathLst>
                  <a:path w="21730" h="3279" extrusionOk="0">
                    <a:moveTo>
                      <a:pt x="21379" y="1"/>
                    </a:moveTo>
                    <a:cubicBezTo>
                      <a:pt x="21304" y="26"/>
                      <a:pt x="21204" y="26"/>
                      <a:pt x="21128" y="51"/>
                    </a:cubicBezTo>
                    <a:cubicBezTo>
                      <a:pt x="19925" y="326"/>
                      <a:pt x="17770" y="928"/>
                      <a:pt x="14863" y="1028"/>
                    </a:cubicBezTo>
                    <a:cubicBezTo>
                      <a:pt x="14657" y="1036"/>
                      <a:pt x="14447" y="1039"/>
                      <a:pt x="14234" y="1039"/>
                    </a:cubicBezTo>
                    <a:cubicBezTo>
                      <a:pt x="13718" y="1039"/>
                      <a:pt x="13182" y="1021"/>
                      <a:pt x="12632" y="1003"/>
                    </a:cubicBezTo>
                    <a:cubicBezTo>
                      <a:pt x="12482" y="1028"/>
                      <a:pt x="12306" y="1053"/>
                      <a:pt x="12156" y="1103"/>
                    </a:cubicBezTo>
                    <a:cubicBezTo>
                      <a:pt x="10276" y="1404"/>
                      <a:pt x="8021" y="1630"/>
                      <a:pt x="6216" y="1655"/>
                    </a:cubicBezTo>
                    <a:cubicBezTo>
                      <a:pt x="6118" y="1656"/>
                      <a:pt x="6022" y="1657"/>
                      <a:pt x="5927" y="1657"/>
                    </a:cubicBezTo>
                    <a:cubicBezTo>
                      <a:pt x="4291" y="1657"/>
                      <a:pt x="3035" y="1450"/>
                      <a:pt x="1780" y="953"/>
                    </a:cubicBezTo>
                    <a:cubicBezTo>
                      <a:pt x="1178" y="702"/>
                      <a:pt x="552" y="377"/>
                      <a:pt x="0" y="51"/>
                    </a:cubicBezTo>
                    <a:lnTo>
                      <a:pt x="0" y="51"/>
                    </a:lnTo>
                    <a:cubicBezTo>
                      <a:pt x="602" y="602"/>
                      <a:pt x="1554" y="1404"/>
                      <a:pt x="2707" y="1981"/>
                    </a:cubicBezTo>
                    <a:cubicBezTo>
                      <a:pt x="4061" y="2657"/>
                      <a:pt x="5715" y="3008"/>
                      <a:pt x="7845" y="3184"/>
                    </a:cubicBezTo>
                    <a:cubicBezTo>
                      <a:pt x="8596" y="3245"/>
                      <a:pt x="9402" y="3278"/>
                      <a:pt x="10235" y="3278"/>
                    </a:cubicBezTo>
                    <a:cubicBezTo>
                      <a:pt x="11793" y="3278"/>
                      <a:pt x="13445" y="3160"/>
                      <a:pt x="15013" y="2883"/>
                    </a:cubicBezTo>
                    <a:cubicBezTo>
                      <a:pt x="17419" y="2457"/>
                      <a:pt x="19625" y="1605"/>
                      <a:pt x="20677" y="1128"/>
                    </a:cubicBezTo>
                    <a:cubicBezTo>
                      <a:pt x="21730" y="652"/>
                      <a:pt x="21630" y="552"/>
                      <a:pt x="21554" y="452"/>
                    </a:cubicBezTo>
                    <a:cubicBezTo>
                      <a:pt x="21504" y="377"/>
                      <a:pt x="21479" y="301"/>
                      <a:pt x="21379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8" name="Google Shape;1268;p34"/>
            <p:cNvGrpSpPr/>
            <p:nvPr/>
          </p:nvGrpSpPr>
          <p:grpSpPr>
            <a:xfrm flipH="1">
              <a:off x="6546246" y="3432076"/>
              <a:ext cx="214142" cy="326746"/>
              <a:chOff x="3324921" y="369626"/>
              <a:chExt cx="214142" cy="326746"/>
            </a:xfrm>
          </p:grpSpPr>
          <p:sp>
            <p:nvSpPr>
              <p:cNvPr id="1269" name="Google Shape;1269;p34"/>
              <p:cNvSpPr/>
              <p:nvPr/>
            </p:nvSpPr>
            <p:spPr>
              <a:xfrm>
                <a:off x="3324921" y="369626"/>
                <a:ext cx="172789" cy="170459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56" extrusionOk="0">
                    <a:moveTo>
                      <a:pt x="890" y="1"/>
                    </a:moveTo>
                    <a:cubicBezTo>
                      <a:pt x="871" y="1"/>
                      <a:pt x="852" y="13"/>
                      <a:pt x="852" y="38"/>
                    </a:cubicBezTo>
                    <a:cubicBezTo>
                      <a:pt x="777" y="640"/>
                      <a:pt x="652" y="765"/>
                      <a:pt x="50" y="840"/>
                    </a:cubicBezTo>
                    <a:cubicBezTo>
                      <a:pt x="0" y="840"/>
                      <a:pt x="0" y="916"/>
                      <a:pt x="50" y="916"/>
                    </a:cubicBezTo>
                    <a:cubicBezTo>
                      <a:pt x="652" y="991"/>
                      <a:pt x="777" y="1116"/>
                      <a:pt x="852" y="1718"/>
                    </a:cubicBezTo>
                    <a:cubicBezTo>
                      <a:pt x="852" y="1743"/>
                      <a:pt x="871" y="1755"/>
                      <a:pt x="890" y="1755"/>
                    </a:cubicBezTo>
                    <a:cubicBezTo>
                      <a:pt x="909" y="1755"/>
                      <a:pt x="928" y="1743"/>
                      <a:pt x="928" y="1718"/>
                    </a:cubicBezTo>
                    <a:cubicBezTo>
                      <a:pt x="1003" y="1116"/>
                      <a:pt x="1128" y="991"/>
                      <a:pt x="1730" y="916"/>
                    </a:cubicBezTo>
                    <a:cubicBezTo>
                      <a:pt x="1780" y="916"/>
                      <a:pt x="1780" y="840"/>
                      <a:pt x="1730" y="840"/>
                    </a:cubicBezTo>
                    <a:cubicBezTo>
                      <a:pt x="1128" y="765"/>
                      <a:pt x="1003" y="640"/>
                      <a:pt x="928" y="38"/>
                    </a:cubicBezTo>
                    <a:cubicBezTo>
                      <a:pt x="928" y="13"/>
                      <a:pt x="909" y="1"/>
                      <a:pt x="8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34"/>
              <p:cNvSpPr/>
              <p:nvPr/>
            </p:nvSpPr>
            <p:spPr>
              <a:xfrm>
                <a:off x="3414907" y="575808"/>
                <a:ext cx="124156" cy="1205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242" extrusionOk="0">
                    <a:moveTo>
                      <a:pt x="640" y="1"/>
                    </a:moveTo>
                    <a:cubicBezTo>
                      <a:pt x="633" y="1"/>
                      <a:pt x="627" y="7"/>
                      <a:pt x="627" y="20"/>
                    </a:cubicBezTo>
                    <a:cubicBezTo>
                      <a:pt x="577" y="471"/>
                      <a:pt x="477" y="546"/>
                      <a:pt x="26" y="596"/>
                    </a:cubicBezTo>
                    <a:cubicBezTo>
                      <a:pt x="1" y="596"/>
                      <a:pt x="1" y="646"/>
                      <a:pt x="26" y="646"/>
                    </a:cubicBezTo>
                    <a:cubicBezTo>
                      <a:pt x="477" y="696"/>
                      <a:pt x="577" y="771"/>
                      <a:pt x="627" y="1223"/>
                    </a:cubicBezTo>
                    <a:cubicBezTo>
                      <a:pt x="627" y="1235"/>
                      <a:pt x="633" y="1241"/>
                      <a:pt x="640" y="1241"/>
                    </a:cubicBezTo>
                    <a:cubicBezTo>
                      <a:pt x="646" y="1241"/>
                      <a:pt x="652" y="1235"/>
                      <a:pt x="652" y="1223"/>
                    </a:cubicBezTo>
                    <a:cubicBezTo>
                      <a:pt x="702" y="771"/>
                      <a:pt x="803" y="696"/>
                      <a:pt x="1254" y="646"/>
                    </a:cubicBezTo>
                    <a:cubicBezTo>
                      <a:pt x="1279" y="646"/>
                      <a:pt x="1279" y="596"/>
                      <a:pt x="1254" y="596"/>
                    </a:cubicBezTo>
                    <a:cubicBezTo>
                      <a:pt x="803" y="546"/>
                      <a:pt x="702" y="471"/>
                      <a:pt x="652" y="20"/>
                    </a:cubicBezTo>
                    <a:cubicBezTo>
                      <a:pt x="652" y="7"/>
                      <a:pt x="646" y="1"/>
                      <a:pt x="6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71" name="Google Shape;1271;p34"/>
            <p:cNvSpPr/>
            <p:nvPr/>
          </p:nvSpPr>
          <p:spPr>
            <a:xfrm>
              <a:off x="8095177" y="3366024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2" name="Google Shape;1272;p34"/>
          <p:cNvSpPr/>
          <p:nvPr/>
        </p:nvSpPr>
        <p:spPr>
          <a:xfrm>
            <a:off x="7876338" y="3795878"/>
            <a:ext cx="1267666" cy="544974"/>
          </a:xfrm>
          <a:custGeom>
            <a:avLst/>
            <a:gdLst/>
            <a:ahLst/>
            <a:cxnLst/>
            <a:rect l="l" t="t" r="r" b="b"/>
            <a:pathLst>
              <a:path w="11584" h="4980" extrusionOk="0">
                <a:moveTo>
                  <a:pt x="3453" y="0"/>
                </a:moveTo>
                <a:cubicBezTo>
                  <a:pt x="3438" y="0"/>
                  <a:pt x="3424" y="0"/>
                  <a:pt x="3409" y="1"/>
                </a:cubicBezTo>
                <a:cubicBezTo>
                  <a:pt x="1630" y="26"/>
                  <a:pt x="1705" y="1504"/>
                  <a:pt x="1705" y="1504"/>
                </a:cubicBezTo>
                <a:cubicBezTo>
                  <a:pt x="1705" y="1504"/>
                  <a:pt x="1496" y="1452"/>
                  <a:pt x="1233" y="1452"/>
                </a:cubicBezTo>
                <a:cubicBezTo>
                  <a:pt x="839" y="1452"/>
                  <a:pt x="322" y="1570"/>
                  <a:pt x="201" y="2156"/>
                </a:cubicBezTo>
                <a:cubicBezTo>
                  <a:pt x="1" y="3134"/>
                  <a:pt x="1329" y="3234"/>
                  <a:pt x="1329" y="3234"/>
                </a:cubicBezTo>
                <a:cubicBezTo>
                  <a:pt x="1329" y="3234"/>
                  <a:pt x="1003" y="4612"/>
                  <a:pt x="2407" y="4863"/>
                </a:cubicBezTo>
                <a:cubicBezTo>
                  <a:pt x="2527" y="4886"/>
                  <a:pt x="2644" y="4897"/>
                  <a:pt x="2759" y="4897"/>
                </a:cubicBezTo>
                <a:cubicBezTo>
                  <a:pt x="4013" y="4897"/>
                  <a:pt x="4938" y="3635"/>
                  <a:pt x="4938" y="3635"/>
                </a:cubicBezTo>
                <a:cubicBezTo>
                  <a:pt x="4938" y="3635"/>
                  <a:pt x="5389" y="4838"/>
                  <a:pt x="6743" y="4963"/>
                </a:cubicBezTo>
                <a:cubicBezTo>
                  <a:pt x="6868" y="4974"/>
                  <a:pt x="6987" y="4979"/>
                  <a:pt x="7100" y="4979"/>
                </a:cubicBezTo>
                <a:cubicBezTo>
                  <a:pt x="8806" y="4979"/>
                  <a:pt x="9048" y="3810"/>
                  <a:pt x="9048" y="3810"/>
                </a:cubicBezTo>
                <a:cubicBezTo>
                  <a:pt x="9203" y="3849"/>
                  <a:pt x="9356" y="3867"/>
                  <a:pt x="9505" y="3867"/>
                </a:cubicBezTo>
                <a:cubicBezTo>
                  <a:pt x="10698" y="3867"/>
                  <a:pt x="11583" y="2703"/>
                  <a:pt x="10803" y="1855"/>
                </a:cubicBezTo>
                <a:cubicBezTo>
                  <a:pt x="10464" y="1486"/>
                  <a:pt x="9926" y="1375"/>
                  <a:pt x="9402" y="1375"/>
                </a:cubicBezTo>
                <a:cubicBezTo>
                  <a:pt x="8609" y="1375"/>
                  <a:pt x="7845" y="1630"/>
                  <a:pt x="7845" y="1630"/>
                </a:cubicBezTo>
                <a:cubicBezTo>
                  <a:pt x="7845" y="1630"/>
                  <a:pt x="7946" y="702"/>
                  <a:pt x="6818" y="577"/>
                </a:cubicBezTo>
                <a:cubicBezTo>
                  <a:pt x="6700" y="563"/>
                  <a:pt x="6591" y="556"/>
                  <a:pt x="6489" y="556"/>
                </a:cubicBezTo>
                <a:cubicBezTo>
                  <a:pt x="5358" y="556"/>
                  <a:pt x="5189" y="1379"/>
                  <a:pt x="5189" y="1379"/>
                </a:cubicBezTo>
                <a:cubicBezTo>
                  <a:pt x="5189" y="1379"/>
                  <a:pt x="5066" y="0"/>
                  <a:pt x="3453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DFBAA97-FAA6-479F-B23F-3D819D6EA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905" y="98249"/>
            <a:ext cx="5486876" cy="4115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Таблица 4">
            <a:extLst>
              <a:ext uri="{FF2B5EF4-FFF2-40B4-BE49-F238E27FC236}">
                <a16:creationId xmlns:a16="http://schemas.microsoft.com/office/drawing/2014/main" id="{B2EFBB0B-3CDC-4AF0-A02A-C8BDD5EDFF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939674"/>
              </p:ext>
            </p:extLst>
          </p:nvPr>
        </p:nvGraphicFramePr>
        <p:xfrm>
          <a:off x="2592000" y="591750"/>
          <a:ext cx="3960000" cy="396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000">
                  <a:extLst>
                    <a:ext uri="{9D8B030D-6E8A-4147-A177-3AD203B41FA5}">
                      <a16:colId xmlns:a16="http://schemas.microsoft.com/office/drawing/2014/main" val="3681390715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021797603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1768069481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943910966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270955646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581275420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911489973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499087659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727058719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293054505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SzPct val="50000"/>
                        <a:buFontTx/>
                        <a:buNone/>
                      </a:pPr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6012459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641250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6950059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6198299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919587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24687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13755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99386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26051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6531853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1CD8639B-1D7A-4EAE-8BF5-C7C453AF7E14}"/>
              </a:ext>
            </a:extLst>
          </p:cNvPr>
          <p:cNvSpPr txBox="1"/>
          <p:nvPr/>
        </p:nvSpPr>
        <p:spPr>
          <a:xfrm>
            <a:off x="3712899" y="548976"/>
            <a:ext cx="2731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2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BB0CDE-7F9D-4F18-B4E9-B6A375F14D45}"/>
              </a:ext>
            </a:extLst>
          </p:cNvPr>
          <p:cNvSpPr txBox="1"/>
          <p:nvPr/>
        </p:nvSpPr>
        <p:spPr>
          <a:xfrm>
            <a:off x="2933086" y="956696"/>
            <a:ext cx="2731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2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6B62FB-90C2-4BD3-8834-C4AFFA35B81A}"/>
              </a:ext>
            </a:extLst>
          </p:cNvPr>
          <p:cNvSpPr txBox="1"/>
          <p:nvPr/>
        </p:nvSpPr>
        <p:spPr>
          <a:xfrm>
            <a:off x="3712899" y="1342644"/>
            <a:ext cx="2731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2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CE437B-3C5E-47B7-A8B1-C1FCE16A5233}"/>
              </a:ext>
            </a:extLst>
          </p:cNvPr>
          <p:cNvSpPr txBox="1"/>
          <p:nvPr/>
        </p:nvSpPr>
        <p:spPr>
          <a:xfrm>
            <a:off x="3319034" y="1740467"/>
            <a:ext cx="2731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2"/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3C0A764-B600-4C34-8392-2EEAA948798C}"/>
              </a:ext>
            </a:extLst>
          </p:cNvPr>
          <p:cNvSpPr txBox="1"/>
          <p:nvPr/>
        </p:nvSpPr>
        <p:spPr>
          <a:xfrm>
            <a:off x="3712898" y="2136312"/>
            <a:ext cx="2731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2"/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ED9AA6-66F8-499D-886F-0A5157A354C7}"/>
              </a:ext>
            </a:extLst>
          </p:cNvPr>
          <p:cNvSpPr txBox="1"/>
          <p:nvPr/>
        </p:nvSpPr>
        <p:spPr>
          <a:xfrm>
            <a:off x="2529325" y="2525091"/>
            <a:ext cx="2731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2"/>
                </a:solidFill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5CFC98-ACD8-463C-877A-26C0CC9A23E2}"/>
              </a:ext>
            </a:extLst>
          </p:cNvPr>
          <p:cNvSpPr txBox="1"/>
          <p:nvPr/>
        </p:nvSpPr>
        <p:spPr>
          <a:xfrm>
            <a:off x="2529325" y="2928000"/>
            <a:ext cx="2731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2"/>
                </a:solidFill>
                <a:latin typeface="Comic Sans MS" panose="030F0702030302020204" pitchFamily="66" charset="0"/>
              </a:rPr>
              <a:t>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E2CE44B-94E9-4835-8A9B-A4E9264E4EA5}"/>
              </a:ext>
            </a:extLst>
          </p:cNvPr>
          <p:cNvSpPr txBox="1"/>
          <p:nvPr/>
        </p:nvSpPr>
        <p:spPr>
          <a:xfrm>
            <a:off x="2933085" y="3315928"/>
            <a:ext cx="2731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2"/>
                </a:solidFill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1BE02D-F93A-4405-B3E9-8DA9FB838CEF}"/>
              </a:ext>
            </a:extLst>
          </p:cNvPr>
          <p:cNvSpPr txBox="1"/>
          <p:nvPr/>
        </p:nvSpPr>
        <p:spPr>
          <a:xfrm>
            <a:off x="3319034" y="3711771"/>
            <a:ext cx="27313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2"/>
                </a:solidFill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84B246-B492-4F92-9363-80F9BA5DB27F}"/>
              </a:ext>
            </a:extLst>
          </p:cNvPr>
          <p:cNvSpPr txBox="1"/>
          <p:nvPr/>
        </p:nvSpPr>
        <p:spPr>
          <a:xfrm>
            <a:off x="2911316" y="4115532"/>
            <a:ext cx="3285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chemeClr val="tx2"/>
                </a:solidFill>
                <a:latin typeface="Comic Sans MS" panose="030F0702030302020204" pitchFamily="66" charset="0"/>
              </a:rPr>
              <a:t>10</a:t>
            </a:r>
          </a:p>
        </p:txBody>
      </p:sp>
      <p:graphicFrame>
        <p:nvGraphicFramePr>
          <p:cNvPr id="33" name="Таблица 4">
            <a:extLst>
              <a:ext uri="{FF2B5EF4-FFF2-40B4-BE49-F238E27FC236}">
                <a16:creationId xmlns:a16="http://schemas.microsoft.com/office/drawing/2014/main" id="{EB040D82-2FAA-4A47-9A17-993CE8731A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556656"/>
              </p:ext>
            </p:extLst>
          </p:nvPr>
        </p:nvGraphicFramePr>
        <p:xfrm>
          <a:off x="3780000" y="591750"/>
          <a:ext cx="1584000" cy="3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000">
                  <a:extLst>
                    <a:ext uri="{9D8B030D-6E8A-4147-A177-3AD203B41FA5}">
                      <a16:colId xmlns:a16="http://schemas.microsoft.com/office/drawing/2014/main" val="2943910966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270955646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581275420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911489973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marL="0" indent="0" algn="ctr">
                        <a:buSzPct val="50000"/>
                        <a:buFontTx/>
                        <a:buNone/>
                      </a:pPr>
                      <a:r>
                        <a:rPr lang="ru-RU" b="1" dirty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</a:rPr>
                        <a:t>М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Е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Т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6012459"/>
                  </a:ext>
                </a:extLst>
              </a:tr>
            </a:tbl>
          </a:graphicData>
        </a:graphic>
      </p:graphicFrame>
      <p:graphicFrame>
        <p:nvGraphicFramePr>
          <p:cNvPr id="34" name="Таблица 4">
            <a:extLst>
              <a:ext uri="{FF2B5EF4-FFF2-40B4-BE49-F238E27FC236}">
                <a16:creationId xmlns:a16="http://schemas.microsoft.com/office/drawing/2014/main" id="{43E4579B-8412-49A2-834F-EF140A0554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431033"/>
              </p:ext>
            </p:extLst>
          </p:nvPr>
        </p:nvGraphicFramePr>
        <p:xfrm>
          <a:off x="2986104" y="987750"/>
          <a:ext cx="2772000" cy="3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000">
                  <a:extLst>
                    <a:ext uri="{9D8B030D-6E8A-4147-A177-3AD203B41FA5}">
                      <a16:colId xmlns:a16="http://schemas.microsoft.com/office/drawing/2014/main" val="3021797603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1768069481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943910966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270955646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581275420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911489973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499087659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</a:rPr>
                        <a:t>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Д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Т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6412506"/>
                  </a:ext>
                </a:extLst>
              </a:tr>
            </a:tbl>
          </a:graphicData>
        </a:graphic>
      </p:graphicFrame>
      <p:graphicFrame>
        <p:nvGraphicFramePr>
          <p:cNvPr id="35" name="Таблица 4">
            <a:extLst>
              <a:ext uri="{FF2B5EF4-FFF2-40B4-BE49-F238E27FC236}">
                <a16:creationId xmlns:a16="http://schemas.microsoft.com/office/drawing/2014/main" id="{C1FD6D6F-1B0D-457F-9391-ADD3C8FF71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593757"/>
              </p:ext>
            </p:extLst>
          </p:nvPr>
        </p:nvGraphicFramePr>
        <p:xfrm>
          <a:off x="3780000" y="1383750"/>
          <a:ext cx="1980000" cy="3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000">
                  <a:extLst>
                    <a:ext uri="{9D8B030D-6E8A-4147-A177-3AD203B41FA5}">
                      <a16:colId xmlns:a16="http://schemas.microsoft.com/office/drawing/2014/main" val="2943910966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270955646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581275420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911489973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499087659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</a:rPr>
                        <a:t>Т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О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Н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Н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6950059"/>
                  </a:ext>
                </a:extLst>
              </a:tr>
            </a:tbl>
          </a:graphicData>
        </a:graphic>
      </p:graphicFrame>
      <p:graphicFrame>
        <p:nvGraphicFramePr>
          <p:cNvPr id="36" name="Таблица 4">
            <a:extLst>
              <a:ext uri="{FF2B5EF4-FFF2-40B4-BE49-F238E27FC236}">
                <a16:creationId xmlns:a16="http://schemas.microsoft.com/office/drawing/2014/main" id="{9AE24943-46FF-4C6E-8208-CFD02A7207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106586"/>
              </p:ext>
            </p:extLst>
          </p:nvPr>
        </p:nvGraphicFramePr>
        <p:xfrm>
          <a:off x="3384000" y="1779750"/>
          <a:ext cx="1188000" cy="3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000">
                  <a:extLst>
                    <a:ext uri="{9D8B030D-6E8A-4147-A177-3AD203B41FA5}">
                      <a16:colId xmlns:a16="http://schemas.microsoft.com/office/drawing/2014/main" val="1768069481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943910966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270955646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Comic Sans MS" panose="030F0702030302020204" pitchFamily="66" charset="0"/>
                        </a:rPr>
                        <a:t>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</a:rPr>
                        <a:t>Е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Comic Sans MS" panose="030F0702030302020204" pitchFamily="66" charset="0"/>
                        </a:rPr>
                        <a:t>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6198299"/>
                  </a:ext>
                </a:extLst>
              </a:tr>
            </a:tbl>
          </a:graphicData>
        </a:graphic>
      </p:graphicFrame>
      <p:graphicFrame>
        <p:nvGraphicFramePr>
          <p:cNvPr id="37" name="Таблица 4">
            <a:extLst>
              <a:ext uri="{FF2B5EF4-FFF2-40B4-BE49-F238E27FC236}">
                <a16:creationId xmlns:a16="http://schemas.microsoft.com/office/drawing/2014/main" id="{A34DF177-4DB2-4205-93A6-D7EBD5D8B5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533388"/>
              </p:ext>
            </p:extLst>
          </p:nvPr>
        </p:nvGraphicFramePr>
        <p:xfrm>
          <a:off x="3780000" y="2172190"/>
          <a:ext cx="1980000" cy="3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000">
                  <a:extLst>
                    <a:ext uri="{9D8B030D-6E8A-4147-A177-3AD203B41FA5}">
                      <a16:colId xmlns:a16="http://schemas.microsoft.com/office/drawing/2014/main" val="2943910966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270955646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581275420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911489973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499087659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</a:rPr>
                        <a:t>М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Comic Sans MS" panose="030F0702030302020204" pitchFamily="66" charset="0"/>
                        </a:rPr>
                        <a:t>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Comic Sans MS" panose="030F0702030302020204" pitchFamily="66" charset="0"/>
                        </a:rPr>
                        <a:t>Н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Comic Sans MS" panose="030F0702030302020204" pitchFamily="66" charset="0"/>
                        </a:rPr>
                        <a:t>У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Comic Sans MS" panose="030F0702030302020204" pitchFamily="66" charset="0"/>
                        </a:rPr>
                        <a:t>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39195874"/>
                  </a:ext>
                </a:extLst>
              </a:tr>
            </a:tbl>
          </a:graphicData>
        </a:graphic>
      </p:graphicFrame>
      <p:graphicFrame>
        <p:nvGraphicFramePr>
          <p:cNvPr id="38" name="Таблица 4">
            <a:extLst>
              <a:ext uri="{FF2B5EF4-FFF2-40B4-BE49-F238E27FC236}">
                <a16:creationId xmlns:a16="http://schemas.microsoft.com/office/drawing/2014/main" id="{AE8162AF-9E40-45F7-8E04-3446D9C3B1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2450298"/>
              </p:ext>
            </p:extLst>
          </p:nvPr>
        </p:nvGraphicFramePr>
        <p:xfrm>
          <a:off x="2592000" y="2561910"/>
          <a:ext cx="1584000" cy="3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000">
                  <a:extLst>
                    <a:ext uri="{9D8B030D-6E8A-4147-A177-3AD203B41FA5}">
                      <a16:colId xmlns:a16="http://schemas.microsoft.com/office/drawing/2014/main" val="3681390715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021797603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1768069481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943910966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Comic Sans MS" panose="030F0702030302020204" pitchFamily="66" charset="0"/>
                        </a:rPr>
                        <a:t>Д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Comic Sans MS" panose="030F0702030302020204" pitchFamily="66" charset="0"/>
                        </a:rPr>
                        <a:t>У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Comic Sans MS" panose="030F0702030302020204" pitchFamily="66" charset="0"/>
                        </a:rPr>
                        <a:t>Г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</a:rPr>
                        <a:t>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7246873"/>
                  </a:ext>
                </a:extLst>
              </a:tr>
            </a:tbl>
          </a:graphicData>
        </a:graphic>
      </p:graphicFrame>
      <p:graphicFrame>
        <p:nvGraphicFramePr>
          <p:cNvPr id="39" name="Таблица 4">
            <a:extLst>
              <a:ext uri="{FF2B5EF4-FFF2-40B4-BE49-F238E27FC236}">
                <a16:creationId xmlns:a16="http://schemas.microsoft.com/office/drawing/2014/main" id="{019F12B0-D602-4935-ABD3-BD5441D1AE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4463203"/>
              </p:ext>
            </p:extLst>
          </p:nvPr>
        </p:nvGraphicFramePr>
        <p:xfrm>
          <a:off x="2592000" y="2969530"/>
          <a:ext cx="2772000" cy="3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000">
                  <a:extLst>
                    <a:ext uri="{9D8B030D-6E8A-4147-A177-3AD203B41FA5}">
                      <a16:colId xmlns:a16="http://schemas.microsoft.com/office/drawing/2014/main" val="3681390715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021797603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1768069481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943910966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270955646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581275420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911489973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ru-RU" b="0">
                          <a:latin typeface="Comic Sans MS" panose="030F0702030302020204" pitchFamily="66" charset="0"/>
                        </a:rPr>
                        <a:t>Ч</a:t>
                      </a:r>
                      <a:endParaRPr lang="ru-RU" b="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Comic Sans MS" panose="030F0702030302020204" pitchFamily="66" charset="0"/>
                        </a:rPr>
                        <a:t>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Comic Sans MS" panose="030F0702030302020204" pitchFamily="66" charset="0"/>
                        </a:rPr>
                        <a:t>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</a:rPr>
                        <a:t>Т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Comic Sans MS" panose="030F0702030302020204" pitchFamily="66" charset="0"/>
                        </a:rPr>
                        <a:t>Н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Comic Sans MS" panose="030F0702030302020204" pitchFamily="66" charset="0"/>
                        </a:rPr>
                        <a:t>О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Comic Sans MS" panose="030F0702030302020204" pitchFamily="66" charset="0"/>
                        </a:rPr>
                        <a:t>Е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137551"/>
                  </a:ext>
                </a:extLst>
              </a:tr>
            </a:tbl>
          </a:graphicData>
        </a:graphic>
      </p:graphicFrame>
      <p:graphicFrame>
        <p:nvGraphicFramePr>
          <p:cNvPr id="40" name="Таблица 4">
            <a:extLst>
              <a:ext uri="{FF2B5EF4-FFF2-40B4-BE49-F238E27FC236}">
                <a16:creationId xmlns:a16="http://schemas.microsoft.com/office/drawing/2014/main" id="{FF54E261-3DE2-4DEF-999F-CAD904DBA7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511696"/>
              </p:ext>
            </p:extLst>
          </p:nvPr>
        </p:nvGraphicFramePr>
        <p:xfrm>
          <a:off x="2986104" y="3377150"/>
          <a:ext cx="1188000" cy="3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000">
                  <a:extLst>
                    <a:ext uri="{9D8B030D-6E8A-4147-A177-3AD203B41FA5}">
                      <a16:colId xmlns:a16="http://schemas.microsoft.com/office/drawing/2014/main" val="3021797603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1768069481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943910966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Comic Sans MS" panose="030F0702030302020204" pitchFamily="66" charset="0"/>
                        </a:rPr>
                        <a:t>Т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Comic Sans MS" panose="030F0702030302020204" pitchFamily="66" charset="0"/>
                        </a:rPr>
                        <a:t>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</a:rPr>
                        <a:t>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0993862"/>
                  </a:ext>
                </a:extLst>
              </a:tr>
            </a:tbl>
          </a:graphicData>
        </a:graphic>
      </p:graphicFrame>
      <p:graphicFrame>
        <p:nvGraphicFramePr>
          <p:cNvPr id="41" name="Таблица 4">
            <a:extLst>
              <a:ext uri="{FF2B5EF4-FFF2-40B4-BE49-F238E27FC236}">
                <a16:creationId xmlns:a16="http://schemas.microsoft.com/office/drawing/2014/main" id="{02B12501-22E2-4C64-B47D-FF73EE8B06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304983"/>
              </p:ext>
            </p:extLst>
          </p:nvPr>
        </p:nvGraphicFramePr>
        <p:xfrm>
          <a:off x="3392031" y="3759960"/>
          <a:ext cx="1188000" cy="3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000">
                  <a:extLst>
                    <a:ext uri="{9D8B030D-6E8A-4147-A177-3AD203B41FA5}">
                      <a16:colId xmlns:a16="http://schemas.microsoft.com/office/drawing/2014/main" val="1768069481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943910966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270955646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Comic Sans MS" panose="030F0702030302020204" pitchFamily="66" charset="0"/>
                        </a:rPr>
                        <a:t>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</a:rPr>
                        <a:t>К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Comic Sans MS" panose="030F0702030302020204" pitchFamily="66" charset="0"/>
                        </a:rPr>
                        <a:t>С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260514"/>
                  </a:ext>
                </a:extLst>
              </a:tr>
            </a:tbl>
          </a:graphicData>
        </a:graphic>
      </p:graphicFrame>
      <p:graphicFrame>
        <p:nvGraphicFramePr>
          <p:cNvPr id="42" name="Таблица 4">
            <a:extLst>
              <a:ext uri="{FF2B5EF4-FFF2-40B4-BE49-F238E27FC236}">
                <a16:creationId xmlns:a16="http://schemas.microsoft.com/office/drawing/2014/main" id="{49B1CD4B-5FFD-409F-A765-DF2EADC68D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8917532"/>
              </p:ext>
            </p:extLst>
          </p:nvPr>
        </p:nvGraphicFramePr>
        <p:xfrm>
          <a:off x="2986104" y="4155645"/>
          <a:ext cx="3564000" cy="3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6000">
                  <a:extLst>
                    <a:ext uri="{9D8B030D-6E8A-4147-A177-3AD203B41FA5}">
                      <a16:colId xmlns:a16="http://schemas.microsoft.com/office/drawing/2014/main" val="3021797603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1768069481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943910966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270955646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581275420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911489973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499087659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727058719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293054505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Comic Sans MS" panose="030F0702030302020204" pitchFamily="66" charset="0"/>
                        </a:rPr>
                        <a:t>У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Comic Sans MS" panose="030F0702030302020204" pitchFamily="66" charset="0"/>
                        </a:rPr>
                        <a:t>Р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rgbClr val="FFC000"/>
                          </a:solidFill>
                          <a:latin typeface="Comic Sans MS" panose="030F0702030302020204" pitchFamily="66" charset="0"/>
                        </a:rPr>
                        <a:t>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Comic Sans MS" panose="030F0702030302020204" pitchFamily="66" charset="0"/>
                        </a:rPr>
                        <a:t>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Comic Sans MS" panose="030F0702030302020204" pitchFamily="66" charset="0"/>
                        </a:rPr>
                        <a:t>Н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Comic Sans MS" panose="030F0702030302020204" pitchFamily="66" charset="0"/>
                        </a:rPr>
                        <a:t>Е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Comic Sans MS" panose="030F0702030302020204" pitchFamily="66" charset="0"/>
                        </a:rPr>
                        <a:t>Н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Comic Sans MS" panose="030F0702030302020204" pitchFamily="66" charset="0"/>
                        </a:rPr>
                        <a:t>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>
                          <a:latin typeface="Comic Sans MS" panose="030F0702030302020204" pitchFamily="66" charset="0"/>
                        </a:rPr>
                        <a:t>Е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6531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595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1079B058-45BC-4792-9C52-27C4A5F310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7500" y="1638083"/>
            <a:ext cx="3908999" cy="713400"/>
          </a:xfrm>
        </p:spPr>
        <p:txBody>
          <a:bodyPr/>
          <a:lstStyle/>
          <a:p>
            <a:r>
              <a:rPr lang="ru-RU" sz="9600" dirty="0">
                <a:solidFill>
                  <a:srgbClr val="FFC000"/>
                </a:solidFill>
                <a:latin typeface="Harry Potter (Russian Version o" pitchFamily="2" charset="0"/>
              </a:rPr>
              <a:t>Отлично!</a:t>
            </a:r>
            <a:endParaRPr lang="ru-RU" sz="9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7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5031C97-CA28-4359-919A-3687D2145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893" y="58522"/>
            <a:ext cx="6196213" cy="4647160"/>
          </a:xfrm>
          <a:prstGeom prst="rect">
            <a:avLst/>
          </a:prstGeom>
        </p:spPr>
      </p:pic>
      <p:sp>
        <p:nvSpPr>
          <p:cNvPr id="13" name="Подзаголовок 12">
            <a:extLst>
              <a:ext uri="{FF2B5EF4-FFF2-40B4-BE49-F238E27FC236}">
                <a16:creationId xmlns:a16="http://schemas.microsoft.com/office/drawing/2014/main" id="{62FA2971-DDED-4E20-B8B7-9F997E399028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2143354" y="4536234"/>
            <a:ext cx="4655566" cy="607266"/>
          </a:xfrm>
        </p:spPr>
        <p:txBody>
          <a:bodyPr/>
          <a:lstStyle/>
          <a:p>
            <a:r>
              <a:rPr lang="ru-RU" sz="4000" b="1" dirty="0">
                <a:solidFill>
                  <a:srgbClr val="FFC000"/>
                </a:solidFill>
                <a:latin typeface="Harry Potter (Russian Version o" pitchFamily="2" charset="0"/>
              </a:rPr>
              <a:t>ИТОГОВЫЙ ЭКЗАМЕН</a:t>
            </a:r>
            <a:endParaRPr lang="ru-RU" sz="40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57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801DBC8-D7E9-46ED-8215-34059BF51A66}"/>
              </a:ext>
            </a:extLst>
          </p:cNvPr>
          <p:cNvSpPr>
            <a:spLocks noGrp="1"/>
          </p:cNvSpPr>
          <p:nvPr>
            <p:ph type="subTitle" idx="14"/>
          </p:nvPr>
        </p:nvSpPr>
        <p:spPr>
          <a:xfrm>
            <a:off x="95097" y="543627"/>
            <a:ext cx="8694171" cy="4056245"/>
          </a:xfrm>
        </p:spPr>
        <p:txBody>
          <a:bodyPr/>
          <a:lstStyle/>
          <a:p>
            <a:r>
              <a:rPr lang="ru-RU" sz="3200" b="1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Гарри Поттер вышел из Хогвартса на встречу с Гермионой, а навстречу ему из </a:t>
            </a:r>
            <a:r>
              <a:rPr lang="ru-RU" sz="3200" b="1" dirty="0" err="1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Хогсмида</a:t>
            </a:r>
            <a:r>
              <a:rPr lang="ru-RU" sz="3200" b="1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в то же самое время вышла Гермиона. Скорость Гарри Поттера 6 км/ч, а скорость Гермионы </a:t>
            </a:r>
          </a:p>
          <a:p>
            <a:r>
              <a:rPr lang="ru-RU" sz="3200" b="1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4 км/ч. Расстояние между </a:t>
            </a:r>
            <a:r>
              <a:rPr lang="ru-RU" sz="3200" b="1" dirty="0" err="1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Хогсмидом</a:t>
            </a:r>
            <a:r>
              <a:rPr lang="ru-RU" sz="3200" b="1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 и Хогвартсом 20 км. Через какое время герои встретятся? </a:t>
            </a:r>
            <a:endParaRPr lang="ru-RU" sz="28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57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FB8FB87-CE98-46F7-BE8A-A0CBB4A0BE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301" y="0"/>
            <a:ext cx="6861398" cy="5143500"/>
          </a:xfrm>
          <a:prstGeom prst="rect">
            <a:avLst/>
          </a:prstGeom>
        </p:spPr>
      </p:pic>
      <p:pic>
        <p:nvPicPr>
          <p:cNvPr id="19" name="Хогвартс">
            <a:hlinkClick r:id="" action="ppaction://media"/>
            <a:extLst>
              <a:ext uri="{FF2B5EF4-FFF2-40B4-BE49-F238E27FC236}">
                <a16:creationId xmlns:a16="http://schemas.microsoft.com/office/drawing/2014/main" id="{F13BBEDA-FE94-40D2-A12C-A06C048A3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7875" y="4249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0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4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3837805-BFC4-4105-8426-B668E702C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28" y="243508"/>
            <a:ext cx="7200000" cy="41151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EE609C-B851-424E-AB99-DF4D889E35CF}"/>
              </a:ext>
            </a:extLst>
          </p:cNvPr>
          <p:cNvSpPr txBox="1"/>
          <p:nvPr/>
        </p:nvSpPr>
        <p:spPr>
          <a:xfrm>
            <a:off x="2115922" y="4312503"/>
            <a:ext cx="5029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dirty="0">
                <a:solidFill>
                  <a:srgbClr val="FFC000"/>
                </a:solidFill>
                <a:latin typeface="Harry Potter (Russian Version o" pitchFamily="2" charset="0"/>
              </a:rPr>
              <a:t>Распределяющая Шляпа </a:t>
            </a:r>
          </a:p>
        </p:txBody>
      </p:sp>
    </p:spTree>
    <p:extLst>
      <p:ext uri="{BB962C8B-B14F-4D97-AF65-F5344CB8AC3E}">
        <p14:creationId xmlns:p14="http://schemas.microsoft.com/office/powerpoint/2010/main" val="279813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84AE739-48AB-4A3F-BD39-608186061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187" y="0"/>
            <a:ext cx="3637626" cy="51435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3EE7304-FFEA-4B6E-8578-EA4B8563A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3598"/>
            <a:ext cx="2731354" cy="17822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76F2B5-06CD-4AA5-896B-00B6EE1567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3680" y="3377400"/>
            <a:ext cx="1584522" cy="14832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CF987F-1362-4340-BB81-C0E42BCAD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001" y="0"/>
            <a:ext cx="56279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452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7C6A2E-57A1-4710-AF5A-3FA2E3B3F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68094" y="631233"/>
            <a:ext cx="6852158" cy="38543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8EDD09-EF4D-425D-A106-4420724FB09A}"/>
              </a:ext>
            </a:extLst>
          </p:cNvPr>
          <p:cNvSpPr txBox="1"/>
          <p:nvPr/>
        </p:nvSpPr>
        <p:spPr>
          <a:xfrm>
            <a:off x="3327816" y="657928"/>
            <a:ext cx="539088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C000"/>
                </a:solidFill>
                <a:latin typeface="Harry Potter (Russian Version o" panose="02000000000000000000" pitchFamily="2" charset="0"/>
              </a:rPr>
              <a:t>Дождливый воскресный вечер в Хогвартсе. В гостиной </a:t>
            </a:r>
            <a:r>
              <a:rPr lang="ru-RU" sz="3200" dirty="0" err="1">
                <a:solidFill>
                  <a:srgbClr val="FFC000"/>
                </a:solidFill>
                <a:latin typeface="Harry Potter (Russian Version o" panose="02000000000000000000" pitchFamily="2" charset="0"/>
              </a:rPr>
              <a:t>Гриффиндора</a:t>
            </a:r>
            <a:r>
              <a:rPr lang="ru-RU" sz="3200" dirty="0">
                <a:solidFill>
                  <a:srgbClr val="FFC000"/>
                </a:solidFill>
                <a:latin typeface="Harry Potter (Russian Version o" panose="02000000000000000000" pitchFamily="2" charset="0"/>
              </a:rPr>
              <a:t> студенты коротают время, решая разные головоломки и ребусы. Гермиона всех поставила в тупик простым, казалось бы вопросом: «Сколько раз можно вычесть четыре из сорока четырёх?»</a:t>
            </a:r>
            <a:br>
              <a:rPr lang="ru-RU" sz="3200" dirty="0">
                <a:solidFill>
                  <a:srgbClr val="FFC000"/>
                </a:solidFill>
                <a:latin typeface="Harry Potter (Russian Version o" panose="02000000000000000000" pitchFamily="2" charset="0"/>
              </a:rPr>
            </a:br>
            <a:r>
              <a:rPr lang="ru-RU" sz="3200" dirty="0">
                <a:solidFill>
                  <a:srgbClr val="FFC000"/>
                </a:solidFill>
                <a:latin typeface="Harry Potter (Russian Version o" panose="02000000000000000000" pitchFamily="2" charset="0"/>
              </a:rPr>
              <a:t>   Попробуйте ответить.</a:t>
            </a:r>
          </a:p>
        </p:txBody>
      </p:sp>
    </p:spTree>
    <p:extLst>
      <p:ext uri="{BB962C8B-B14F-4D97-AF65-F5344CB8AC3E}">
        <p14:creationId xmlns:p14="http://schemas.microsoft.com/office/powerpoint/2010/main" val="108228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Герб факультета Хаффлпафф (Пуффендуй) - Гарри Поттер - YouLoveIt.ru">
            <a:extLst>
              <a:ext uri="{FF2B5EF4-FFF2-40B4-BE49-F238E27FC236}">
                <a16:creationId xmlns:a16="http://schemas.microsoft.com/office/drawing/2014/main" id="{9F7AD6D1-0530-4653-8E6A-FDEE06D3E9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" t="3250" r="3120" b="3931"/>
          <a:stretch/>
        </p:blipFill>
        <p:spPr bwMode="auto">
          <a:xfrm>
            <a:off x="5202381" y="321888"/>
            <a:ext cx="3664528" cy="425334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F91DAA-85D1-4B01-895E-7BF0B44C6F07}"/>
              </a:ext>
            </a:extLst>
          </p:cNvPr>
          <p:cNvSpPr txBox="1"/>
          <p:nvPr/>
        </p:nvSpPr>
        <p:spPr>
          <a:xfrm>
            <a:off x="277091" y="568266"/>
            <a:ext cx="50292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C000"/>
                </a:solidFill>
                <a:latin typeface="Harry Potter (Russian Version o" panose="02000000000000000000" pitchFamily="2" charset="0"/>
              </a:rPr>
              <a:t>А теперь Гарри Поттер бросает всем вызов: «Если все чётные числа –  красные, а все нечётные – синие, то какого цвета будет сумма двух чисел – чётного и нечётного?»  </a:t>
            </a:r>
          </a:p>
          <a:p>
            <a:r>
              <a:rPr lang="ru-RU" sz="3200" dirty="0">
                <a:solidFill>
                  <a:srgbClr val="FFC000"/>
                </a:solidFill>
                <a:latin typeface="Harry Potter (Russian Version o" panose="02000000000000000000" pitchFamily="2" charset="0"/>
              </a:rPr>
              <a:t>   Рон Уизли догадался сразу. Как вы думаете, что он сказал в ответ?</a:t>
            </a:r>
          </a:p>
        </p:txBody>
      </p:sp>
    </p:spTree>
    <p:extLst>
      <p:ext uri="{BB962C8B-B14F-4D97-AF65-F5344CB8AC3E}">
        <p14:creationId xmlns:p14="http://schemas.microsoft.com/office/powerpoint/2010/main" val="70878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06D112-284B-4205-99BA-BAAC054BE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558" y="509121"/>
            <a:ext cx="3310370" cy="37208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6EC03C-0B4D-499F-867A-C790ADB08BBB}"/>
              </a:ext>
            </a:extLst>
          </p:cNvPr>
          <p:cNvSpPr txBox="1"/>
          <p:nvPr/>
        </p:nvSpPr>
        <p:spPr>
          <a:xfrm>
            <a:off x="4121727" y="742146"/>
            <a:ext cx="502227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C000"/>
                </a:solidFill>
                <a:latin typeface="Harry Potter (Russian Version o" panose="02000000000000000000" pitchFamily="2" charset="0"/>
              </a:rPr>
              <a:t>Общий друг Гарри, Рона и Гермионы </a:t>
            </a:r>
            <a:r>
              <a:rPr lang="ru-RU" sz="3200" dirty="0" err="1">
                <a:solidFill>
                  <a:srgbClr val="FFC000"/>
                </a:solidFill>
                <a:latin typeface="Harry Potter (Russian Version o" panose="02000000000000000000" pitchFamily="2" charset="0"/>
              </a:rPr>
              <a:t>Невилл</a:t>
            </a:r>
            <a:r>
              <a:rPr lang="ru-RU" sz="3200" dirty="0">
                <a:solidFill>
                  <a:srgbClr val="FFC000"/>
                </a:solidFill>
                <a:latin typeface="Harry Potter (Russian Version o" panose="02000000000000000000" pitchFamily="2" charset="0"/>
              </a:rPr>
              <a:t> </a:t>
            </a:r>
            <a:r>
              <a:rPr lang="ru-RU" sz="3200" dirty="0" err="1">
                <a:solidFill>
                  <a:srgbClr val="FFC000"/>
                </a:solidFill>
                <a:latin typeface="Harry Potter (Russian Version o" panose="02000000000000000000" pitchFamily="2" charset="0"/>
              </a:rPr>
              <a:t>Долгопупс</a:t>
            </a:r>
            <a:r>
              <a:rPr lang="ru-RU" sz="3200" dirty="0">
                <a:solidFill>
                  <a:srgbClr val="FFC000"/>
                </a:solidFill>
                <a:latin typeface="Harry Potter (Russian Version o" panose="02000000000000000000" pitchFamily="2" charset="0"/>
              </a:rPr>
              <a:t>, который очень часто что-то путает, интересуется: «Если позавчера была пятница, то какой день будет завтра?»</a:t>
            </a:r>
          </a:p>
          <a:p>
            <a:r>
              <a:rPr lang="ru-RU" sz="3200" dirty="0">
                <a:solidFill>
                  <a:srgbClr val="FFC000"/>
                </a:solidFill>
                <a:latin typeface="Harry Potter (Russian Version o" panose="02000000000000000000" pitchFamily="2" charset="0"/>
              </a:rPr>
              <a:t>     Помогите  разобраться</a:t>
            </a:r>
          </a:p>
        </p:txBody>
      </p:sp>
    </p:spTree>
    <p:extLst>
      <p:ext uri="{BB962C8B-B14F-4D97-AF65-F5344CB8AC3E}">
        <p14:creationId xmlns:p14="http://schemas.microsoft.com/office/powerpoint/2010/main" val="338638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375925-23ED-4F68-AF5E-194E0D3A3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898" y="0"/>
            <a:ext cx="9285767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F80841-C003-498C-AEB3-DC23578949EB}"/>
              </a:ext>
            </a:extLst>
          </p:cNvPr>
          <p:cNvSpPr txBox="1"/>
          <p:nvPr/>
        </p:nvSpPr>
        <p:spPr>
          <a:xfrm>
            <a:off x="779719" y="611012"/>
            <a:ext cx="4118345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FFC000"/>
                </a:solidFill>
                <a:latin typeface="Harry Potter (Russian Version o" panose="02000000000000000000" pitchFamily="2" charset="0"/>
              </a:rPr>
              <a:t>А это задание шляпе передали домашние эльфы Хогвартса.</a:t>
            </a:r>
          </a:p>
          <a:p>
            <a:r>
              <a:rPr lang="ru-RU" sz="3200" dirty="0">
                <a:solidFill>
                  <a:srgbClr val="FFC000"/>
                </a:solidFill>
                <a:latin typeface="Harry Potter (Russian Version o" panose="02000000000000000000" pitchFamily="2" charset="0"/>
              </a:rPr>
              <a:t>   «После стирки они вывесили сушиться 13 профессорских мантий. Если одна мантия высыхает за два часа, то за какое время высохнут все 13 мантий?»</a:t>
            </a:r>
          </a:p>
        </p:txBody>
      </p:sp>
    </p:spTree>
    <p:extLst>
      <p:ext uri="{BB962C8B-B14F-4D97-AF65-F5344CB8AC3E}">
        <p14:creationId xmlns:p14="http://schemas.microsoft.com/office/powerpoint/2010/main" val="370297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4166933-1FC5-4738-91F4-ADA2123D8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819" y="52618"/>
            <a:ext cx="4535817" cy="513937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B78F9B8-E5AC-4E48-AE28-B0B7203B2272}"/>
              </a:ext>
            </a:extLst>
          </p:cNvPr>
          <p:cNvSpPr txBox="1"/>
          <p:nvPr/>
        </p:nvSpPr>
        <p:spPr>
          <a:xfrm>
            <a:off x="921328" y="1965857"/>
            <a:ext cx="5029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FFC000"/>
                </a:solidFill>
                <a:latin typeface="Harry Potter (Russian Version o" pitchFamily="2" charset="0"/>
              </a:rPr>
              <a:t>Поздравляем!!!</a:t>
            </a:r>
            <a:endParaRPr lang="ru-RU" sz="4800" b="1" dirty="0">
              <a:solidFill>
                <a:srgbClr val="FFC000"/>
              </a:solidFill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56A3E4A-5092-422D-A66C-1F6A231D5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380" y="3389102"/>
            <a:ext cx="1993565" cy="152413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634088F-59EE-4CA9-9073-087EE6B1ED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489" y="709087"/>
            <a:ext cx="1853345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17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C233409-33F5-4FCD-BCD4-D5EFAAE35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523" y="104424"/>
            <a:ext cx="1289184" cy="178093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AD62067-2109-4845-850B-B2CF611CB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00" y="3616138"/>
            <a:ext cx="1595830" cy="127167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149E052-5560-4AD6-A260-F93997D5D5EA}"/>
              </a:ext>
            </a:extLst>
          </p:cNvPr>
          <p:cNvSpPr txBox="1"/>
          <p:nvPr/>
        </p:nvSpPr>
        <p:spPr>
          <a:xfrm>
            <a:off x="2432030" y="755422"/>
            <a:ext cx="6175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C000"/>
                </a:solidFill>
                <a:effectLst/>
                <a:latin typeface="Harry Potter (Russian Version o" panose="02000000000000000000" pitchFamily="2" charset="0"/>
                <a:ea typeface="Calibri" panose="020F0502020204030204" pitchFamily="34" charset="0"/>
              </a:rPr>
              <a:t>Мне было интересно, у меня всё получалось. Затруднений нет</a:t>
            </a:r>
            <a:endParaRPr lang="ru-RU" sz="2400" b="1" dirty="0">
              <a:solidFill>
                <a:srgbClr val="FFC000"/>
              </a:solidFill>
              <a:latin typeface="Harry Potter (Russian Version o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E7EE91-324C-4A68-B75E-13F6EBA44C8C}"/>
              </a:ext>
            </a:extLst>
          </p:cNvPr>
          <p:cNvSpPr txBox="1"/>
          <p:nvPr/>
        </p:nvSpPr>
        <p:spPr>
          <a:xfrm>
            <a:off x="3059038" y="2439291"/>
            <a:ext cx="5548744" cy="853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algn="ctr">
              <a:lnSpc>
                <a:spcPct val="107000"/>
              </a:lnSpc>
              <a:spcAft>
                <a:spcPts val="800"/>
              </a:spcAft>
              <a:tabLst>
                <a:tab pos="645160" algn="l"/>
              </a:tabLst>
            </a:pPr>
            <a:r>
              <a:rPr lang="ru-RU" sz="2400" b="1" dirty="0">
                <a:solidFill>
                  <a:srgbClr val="FFC000"/>
                </a:solidFill>
                <a:effectLst/>
                <a:latin typeface="Harry Potter (Russian Version 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Мне было интересно, но при решении некоторых заданий возникали трудности.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9DB50E-61A2-4CDD-B207-C1CA6991584B}"/>
              </a:ext>
            </a:extLst>
          </p:cNvPr>
          <p:cNvSpPr txBox="1"/>
          <p:nvPr/>
        </p:nvSpPr>
        <p:spPr>
          <a:xfrm>
            <a:off x="2732721" y="4046490"/>
            <a:ext cx="61757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C000"/>
                </a:solidFill>
                <a:latin typeface="Harry Potter (Russian Version o" panose="02000000000000000000" pitchFamily="2" charset="0"/>
              </a:rPr>
              <a:t>Мне было тяжело проходить испытания. Нужно многому ещё научиться.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F198CE-DD52-40D0-815F-437EAFE6B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3394" y="1943788"/>
            <a:ext cx="1289184" cy="160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4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34"/>
          <p:cNvSpPr/>
          <p:nvPr/>
        </p:nvSpPr>
        <p:spPr>
          <a:xfrm>
            <a:off x="4259250" y="1247325"/>
            <a:ext cx="625500" cy="625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34"/>
          <p:cNvSpPr/>
          <p:nvPr/>
        </p:nvSpPr>
        <p:spPr>
          <a:xfrm>
            <a:off x="6943050" y="1247325"/>
            <a:ext cx="625500" cy="625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34"/>
          <p:cNvSpPr/>
          <p:nvPr/>
        </p:nvSpPr>
        <p:spPr>
          <a:xfrm>
            <a:off x="1575450" y="3032250"/>
            <a:ext cx="625500" cy="625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34"/>
          <p:cNvSpPr/>
          <p:nvPr/>
        </p:nvSpPr>
        <p:spPr>
          <a:xfrm>
            <a:off x="4259250" y="3032250"/>
            <a:ext cx="625500" cy="625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34"/>
          <p:cNvSpPr/>
          <p:nvPr/>
        </p:nvSpPr>
        <p:spPr>
          <a:xfrm>
            <a:off x="1575450" y="1247325"/>
            <a:ext cx="625500" cy="6255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34"/>
          <p:cNvSpPr txBox="1">
            <a:spLocks noGrp="1"/>
          </p:cNvSpPr>
          <p:nvPr>
            <p:ph type="title"/>
          </p:nvPr>
        </p:nvSpPr>
        <p:spPr>
          <a:xfrm>
            <a:off x="720000" y="1915263"/>
            <a:ext cx="2336400" cy="42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Announcements</a:t>
            </a:r>
            <a:endParaRPr dirty="0"/>
          </a:p>
        </p:txBody>
      </p:sp>
      <p:sp>
        <p:nvSpPr>
          <p:cNvPr id="1234" name="Google Shape;1234;p34"/>
          <p:cNvSpPr txBox="1">
            <a:spLocks noGrp="1"/>
          </p:cNvSpPr>
          <p:nvPr>
            <p:ph type="title" idx="2"/>
          </p:nvPr>
        </p:nvSpPr>
        <p:spPr>
          <a:xfrm>
            <a:off x="1689600" y="1263375"/>
            <a:ext cx="397200" cy="59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235" name="Google Shape;1235;p34"/>
          <p:cNvSpPr txBox="1">
            <a:spLocks noGrp="1"/>
          </p:cNvSpPr>
          <p:nvPr>
            <p:ph type="subTitle" idx="1"/>
          </p:nvPr>
        </p:nvSpPr>
        <p:spPr>
          <a:xfrm>
            <a:off x="720000" y="2340962"/>
            <a:ext cx="23364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1236" name="Google Shape;1236;p34"/>
          <p:cNvSpPr txBox="1">
            <a:spLocks noGrp="1"/>
          </p:cNvSpPr>
          <p:nvPr>
            <p:ph type="title" idx="3"/>
          </p:nvPr>
        </p:nvSpPr>
        <p:spPr>
          <a:xfrm>
            <a:off x="3403800" y="1915263"/>
            <a:ext cx="2336400" cy="42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Depth</a:t>
            </a:r>
            <a:endParaRPr/>
          </a:p>
        </p:txBody>
      </p:sp>
      <p:sp>
        <p:nvSpPr>
          <p:cNvPr id="1237" name="Google Shape;1237;p34"/>
          <p:cNvSpPr txBox="1">
            <a:spLocks noGrp="1"/>
          </p:cNvSpPr>
          <p:nvPr>
            <p:ph type="title" idx="4"/>
          </p:nvPr>
        </p:nvSpPr>
        <p:spPr>
          <a:xfrm>
            <a:off x="4373400" y="1263375"/>
            <a:ext cx="397200" cy="59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238" name="Google Shape;1238;p34"/>
          <p:cNvSpPr txBox="1">
            <a:spLocks noGrp="1"/>
          </p:cNvSpPr>
          <p:nvPr>
            <p:ph type="subTitle" idx="5"/>
          </p:nvPr>
        </p:nvSpPr>
        <p:spPr>
          <a:xfrm>
            <a:off x="3403800" y="2340962"/>
            <a:ext cx="23364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1239" name="Google Shape;1239;p34"/>
          <p:cNvSpPr txBox="1">
            <a:spLocks noGrp="1"/>
          </p:cNvSpPr>
          <p:nvPr>
            <p:ph type="title" idx="6"/>
          </p:nvPr>
        </p:nvSpPr>
        <p:spPr>
          <a:xfrm>
            <a:off x="6087600" y="1915263"/>
            <a:ext cx="2336400" cy="42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Brief</a:t>
            </a:r>
            <a:endParaRPr/>
          </a:p>
        </p:txBody>
      </p:sp>
      <p:sp>
        <p:nvSpPr>
          <p:cNvPr id="1240" name="Google Shape;1240;p34"/>
          <p:cNvSpPr txBox="1">
            <a:spLocks noGrp="1"/>
          </p:cNvSpPr>
          <p:nvPr>
            <p:ph type="title" idx="7"/>
          </p:nvPr>
        </p:nvSpPr>
        <p:spPr>
          <a:xfrm>
            <a:off x="7057200" y="1263375"/>
            <a:ext cx="397200" cy="59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241" name="Google Shape;1241;p34"/>
          <p:cNvSpPr txBox="1">
            <a:spLocks noGrp="1"/>
          </p:cNvSpPr>
          <p:nvPr>
            <p:ph type="subTitle" idx="8"/>
          </p:nvPr>
        </p:nvSpPr>
        <p:spPr>
          <a:xfrm>
            <a:off x="6087600" y="2340962"/>
            <a:ext cx="23364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1242" name="Google Shape;1242;p34"/>
          <p:cNvSpPr txBox="1">
            <a:spLocks noGrp="1"/>
          </p:cNvSpPr>
          <p:nvPr>
            <p:ph type="title" idx="9"/>
          </p:nvPr>
        </p:nvSpPr>
        <p:spPr>
          <a:xfrm>
            <a:off x="720000" y="3700175"/>
            <a:ext cx="2336400" cy="42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Welcome!</a:t>
            </a:r>
            <a:endParaRPr/>
          </a:p>
        </p:txBody>
      </p:sp>
      <p:sp>
        <p:nvSpPr>
          <p:cNvPr id="1243" name="Google Shape;1243;p34"/>
          <p:cNvSpPr txBox="1">
            <a:spLocks noGrp="1"/>
          </p:cNvSpPr>
          <p:nvPr>
            <p:ph type="title" idx="13"/>
          </p:nvPr>
        </p:nvSpPr>
        <p:spPr>
          <a:xfrm>
            <a:off x="1689600" y="3048300"/>
            <a:ext cx="397200" cy="59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1244" name="Google Shape;1244;p34"/>
          <p:cNvSpPr txBox="1">
            <a:spLocks noGrp="1"/>
          </p:cNvSpPr>
          <p:nvPr>
            <p:ph type="subTitle" idx="14"/>
          </p:nvPr>
        </p:nvSpPr>
        <p:spPr>
          <a:xfrm>
            <a:off x="720000" y="4125900"/>
            <a:ext cx="23364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1245" name="Google Shape;1245;p34"/>
          <p:cNvSpPr txBox="1">
            <a:spLocks noGrp="1"/>
          </p:cNvSpPr>
          <p:nvPr>
            <p:ph type="title" idx="15"/>
          </p:nvPr>
        </p:nvSpPr>
        <p:spPr>
          <a:xfrm>
            <a:off x="3403800" y="3700175"/>
            <a:ext cx="2336400" cy="42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Events</a:t>
            </a:r>
            <a:endParaRPr/>
          </a:p>
        </p:txBody>
      </p:sp>
      <p:sp>
        <p:nvSpPr>
          <p:cNvPr id="1246" name="Google Shape;1246;p34"/>
          <p:cNvSpPr txBox="1">
            <a:spLocks noGrp="1"/>
          </p:cNvSpPr>
          <p:nvPr>
            <p:ph type="title" idx="16"/>
          </p:nvPr>
        </p:nvSpPr>
        <p:spPr>
          <a:xfrm>
            <a:off x="4373400" y="3048300"/>
            <a:ext cx="397200" cy="593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247" name="Google Shape;1247;p34"/>
          <p:cNvSpPr txBox="1">
            <a:spLocks noGrp="1"/>
          </p:cNvSpPr>
          <p:nvPr>
            <p:ph type="subTitle" idx="17"/>
          </p:nvPr>
        </p:nvSpPr>
        <p:spPr>
          <a:xfrm>
            <a:off x="3403800" y="4125900"/>
            <a:ext cx="23364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can describe the topic of the section here</a:t>
            </a:r>
            <a:endParaRPr/>
          </a:p>
        </p:txBody>
      </p:sp>
      <p:sp>
        <p:nvSpPr>
          <p:cNvPr id="1248" name="Google Shape;1248;p34"/>
          <p:cNvSpPr txBox="1">
            <a:spLocks noGrp="1"/>
          </p:cNvSpPr>
          <p:nvPr>
            <p:ph type="title" idx="18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grpSp>
        <p:nvGrpSpPr>
          <p:cNvPr id="1249" name="Google Shape;1249;p34"/>
          <p:cNvGrpSpPr/>
          <p:nvPr/>
        </p:nvGrpSpPr>
        <p:grpSpPr>
          <a:xfrm>
            <a:off x="6258563" y="3202066"/>
            <a:ext cx="1994481" cy="1523024"/>
            <a:chOff x="6258563" y="3202066"/>
            <a:chExt cx="1994481" cy="1523024"/>
          </a:xfrm>
        </p:grpSpPr>
        <p:grpSp>
          <p:nvGrpSpPr>
            <p:cNvPr id="1250" name="Google Shape;1250;p34"/>
            <p:cNvGrpSpPr/>
            <p:nvPr/>
          </p:nvGrpSpPr>
          <p:grpSpPr>
            <a:xfrm>
              <a:off x="6258563" y="3202066"/>
              <a:ext cx="1994481" cy="1523024"/>
              <a:chOff x="6619437" y="3341535"/>
              <a:chExt cx="1652565" cy="1261930"/>
            </a:xfrm>
          </p:grpSpPr>
          <p:sp>
            <p:nvSpPr>
              <p:cNvPr id="1251" name="Google Shape;1251;p34"/>
              <p:cNvSpPr/>
              <p:nvPr/>
            </p:nvSpPr>
            <p:spPr>
              <a:xfrm>
                <a:off x="6619437" y="4128920"/>
                <a:ext cx="1652565" cy="474545"/>
              </a:xfrm>
              <a:custGeom>
                <a:avLst/>
                <a:gdLst/>
                <a:ahLst/>
                <a:cxnLst/>
                <a:rect l="l" t="t" r="r" b="b"/>
                <a:pathLst>
                  <a:path w="44864" h="12883" extrusionOk="0">
                    <a:moveTo>
                      <a:pt x="22432" y="1"/>
                    </a:moveTo>
                    <a:cubicBezTo>
                      <a:pt x="10051" y="1"/>
                      <a:pt x="1" y="2306"/>
                      <a:pt x="1" y="5138"/>
                    </a:cubicBezTo>
                    <a:cubicBezTo>
                      <a:pt x="1" y="7996"/>
                      <a:pt x="10051" y="10301"/>
                      <a:pt x="22432" y="10301"/>
                    </a:cubicBezTo>
                    <a:cubicBezTo>
                      <a:pt x="34813" y="10301"/>
                      <a:pt x="44863" y="7996"/>
                      <a:pt x="44863" y="5138"/>
                    </a:cubicBezTo>
                    <a:cubicBezTo>
                      <a:pt x="44863" y="2306"/>
                      <a:pt x="34813" y="1"/>
                      <a:pt x="22432" y="1"/>
                    </a:cubicBezTo>
                    <a:close/>
                    <a:moveTo>
                      <a:pt x="41204" y="9349"/>
                    </a:moveTo>
                    <a:cubicBezTo>
                      <a:pt x="40051" y="9349"/>
                      <a:pt x="39124" y="9650"/>
                      <a:pt x="39124" y="10051"/>
                    </a:cubicBezTo>
                    <a:cubicBezTo>
                      <a:pt x="39124" y="10427"/>
                      <a:pt x="40051" y="10753"/>
                      <a:pt x="41204" y="10753"/>
                    </a:cubicBezTo>
                    <a:cubicBezTo>
                      <a:pt x="42382" y="10753"/>
                      <a:pt x="43309" y="10427"/>
                      <a:pt x="43309" y="10051"/>
                    </a:cubicBezTo>
                    <a:cubicBezTo>
                      <a:pt x="43309" y="9650"/>
                      <a:pt x="42382" y="9349"/>
                      <a:pt x="41204" y="9349"/>
                    </a:cubicBezTo>
                    <a:close/>
                    <a:moveTo>
                      <a:pt x="3109" y="10753"/>
                    </a:moveTo>
                    <a:cubicBezTo>
                      <a:pt x="1956" y="10753"/>
                      <a:pt x="1028" y="11053"/>
                      <a:pt x="1028" y="11429"/>
                    </a:cubicBezTo>
                    <a:cubicBezTo>
                      <a:pt x="1028" y="11830"/>
                      <a:pt x="1956" y="12131"/>
                      <a:pt x="3109" y="12131"/>
                    </a:cubicBezTo>
                    <a:cubicBezTo>
                      <a:pt x="4286" y="12131"/>
                      <a:pt x="5214" y="11830"/>
                      <a:pt x="5214" y="11429"/>
                    </a:cubicBezTo>
                    <a:cubicBezTo>
                      <a:pt x="5214" y="11053"/>
                      <a:pt x="4286" y="10753"/>
                      <a:pt x="3109" y="10753"/>
                    </a:cubicBezTo>
                    <a:close/>
                    <a:moveTo>
                      <a:pt x="36567" y="12056"/>
                    </a:moveTo>
                    <a:cubicBezTo>
                      <a:pt x="35891" y="12056"/>
                      <a:pt x="35339" y="12231"/>
                      <a:pt x="35339" y="12457"/>
                    </a:cubicBezTo>
                    <a:cubicBezTo>
                      <a:pt x="35339" y="12707"/>
                      <a:pt x="35891" y="12883"/>
                      <a:pt x="36567" y="12883"/>
                    </a:cubicBezTo>
                    <a:cubicBezTo>
                      <a:pt x="37244" y="12883"/>
                      <a:pt x="37795" y="12707"/>
                      <a:pt x="37795" y="12457"/>
                    </a:cubicBezTo>
                    <a:cubicBezTo>
                      <a:pt x="37795" y="12231"/>
                      <a:pt x="37244" y="12056"/>
                      <a:pt x="36567" y="12056"/>
                    </a:cubicBezTo>
                    <a:close/>
                  </a:path>
                </a:pathLst>
              </a:custGeom>
              <a:solidFill>
                <a:srgbClr val="191919">
                  <a:alpha val="312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34"/>
              <p:cNvSpPr/>
              <p:nvPr/>
            </p:nvSpPr>
            <p:spPr>
              <a:xfrm>
                <a:off x="6637891" y="4123395"/>
                <a:ext cx="1627628" cy="315308"/>
              </a:xfrm>
              <a:custGeom>
                <a:avLst/>
                <a:gdLst/>
                <a:ahLst/>
                <a:cxnLst/>
                <a:rect l="l" t="t" r="r" b="b"/>
                <a:pathLst>
                  <a:path w="44187" h="8560" extrusionOk="0">
                    <a:moveTo>
                      <a:pt x="15139" y="0"/>
                    </a:moveTo>
                    <a:cubicBezTo>
                      <a:pt x="11229" y="0"/>
                      <a:pt x="8823" y="50"/>
                      <a:pt x="6643" y="401"/>
                    </a:cubicBezTo>
                    <a:cubicBezTo>
                      <a:pt x="4437" y="777"/>
                      <a:pt x="2457" y="1454"/>
                      <a:pt x="1354" y="2331"/>
                    </a:cubicBezTo>
                    <a:cubicBezTo>
                      <a:pt x="227" y="3233"/>
                      <a:pt x="1" y="4311"/>
                      <a:pt x="803" y="5238"/>
                    </a:cubicBezTo>
                    <a:cubicBezTo>
                      <a:pt x="1580" y="6166"/>
                      <a:pt x="3435" y="6893"/>
                      <a:pt x="6317" y="7444"/>
                    </a:cubicBezTo>
                    <a:cubicBezTo>
                      <a:pt x="9224" y="7995"/>
                      <a:pt x="13159" y="8371"/>
                      <a:pt x="17445" y="8497"/>
                    </a:cubicBezTo>
                    <a:cubicBezTo>
                      <a:pt x="19103" y="8545"/>
                      <a:pt x="20813" y="8560"/>
                      <a:pt x="22506" y="8560"/>
                    </a:cubicBezTo>
                    <a:cubicBezTo>
                      <a:pt x="25215" y="8560"/>
                      <a:pt x="27882" y="8522"/>
                      <a:pt x="30227" y="8522"/>
                    </a:cubicBezTo>
                    <a:cubicBezTo>
                      <a:pt x="31505" y="8530"/>
                      <a:pt x="32688" y="8549"/>
                      <a:pt x="33787" y="8549"/>
                    </a:cubicBezTo>
                    <a:cubicBezTo>
                      <a:pt x="35983" y="8549"/>
                      <a:pt x="37837" y="8471"/>
                      <a:pt x="39425" y="8070"/>
                    </a:cubicBezTo>
                    <a:cubicBezTo>
                      <a:pt x="41806" y="7469"/>
                      <a:pt x="43585" y="6141"/>
                      <a:pt x="43886" y="4812"/>
                    </a:cubicBezTo>
                    <a:cubicBezTo>
                      <a:pt x="44187" y="3509"/>
                      <a:pt x="43009" y="2206"/>
                      <a:pt x="40427" y="1404"/>
                    </a:cubicBezTo>
                    <a:cubicBezTo>
                      <a:pt x="37846" y="627"/>
                      <a:pt x="33861" y="326"/>
                      <a:pt x="29174" y="176"/>
                    </a:cubicBezTo>
                    <a:cubicBezTo>
                      <a:pt x="24462" y="25"/>
                      <a:pt x="19049" y="0"/>
                      <a:pt x="151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34"/>
              <p:cNvSpPr/>
              <p:nvPr/>
            </p:nvSpPr>
            <p:spPr>
              <a:xfrm>
                <a:off x="7051511" y="4123395"/>
                <a:ext cx="1214008" cy="203145"/>
              </a:xfrm>
              <a:custGeom>
                <a:avLst/>
                <a:gdLst/>
                <a:ahLst/>
                <a:cxnLst/>
                <a:rect l="l" t="t" r="r" b="b"/>
                <a:pathLst>
                  <a:path w="32958" h="5515" extrusionOk="0">
                    <a:moveTo>
                      <a:pt x="3910" y="0"/>
                    </a:moveTo>
                    <a:cubicBezTo>
                      <a:pt x="2406" y="0"/>
                      <a:pt x="1128" y="0"/>
                      <a:pt x="0" y="25"/>
                    </a:cubicBezTo>
                    <a:cubicBezTo>
                      <a:pt x="777" y="577"/>
                      <a:pt x="2381" y="1178"/>
                      <a:pt x="4411" y="1679"/>
                    </a:cubicBezTo>
                    <a:cubicBezTo>
                      <a:pt x="7218" y="2381"/>
                      <a:pt x="10802" y="2908"/>
                      <a:pt x="13634" y="3233"/>
                    </a:cubicBezTo>
                    <a:cubicBezTo>
                      <a:pt x="16466" y="3559"/>
                      <a:pt x="18522" y="3684"/>
                      <a:pt x="21329" y="3885"/>
                    </a:cubicBezTo>
                    <a:cubicBezTo>
                      <a:pt x="24136" y="4085"/>
                      <a:pt x="27695" y="4336"/>
                      <a:pt x="29875" y="4812"/>
                    </a:cubicBezTo>
                    <a:cubicBezTo>
                      <a:pt x="31053" y="5038"/>
                      <a:pt x="31830" y="5364"/>
                      <a:pt x="32381" y="5514"/>
                    </a:cubicBezTo>
                    <a:cubicBezTo>
                      <a:pt x="32507" y="5288"/>
                      <a:pt x="32607" y="5063"/>
                      <a:pt x="32657" y="4812"/>
                    </a:cubicBezTo>
                    <a:cubicBezTo>
                      <a:pt x="32958" y="3509"/>
                      <a:pt x="31780" y="2206"/>
                      <a:pt x="29198" y="1404"/>
                    </a:cubicBezTo>
                    <a:cubicBezTo>
                      <a:pt x="26617" y="627"/>
                      <a:pt x="22632" y="326"/>
                      <a:pt x="17945" y="176"/>
                    </a:cubicBezTo>
                    <a:cubicBezTo>
                      <a:pt x="13233" y="25"/>
                      <a:pt x="7820" y="0"/>
                      <a:pt x="3910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34"/>
              <p:cNvSpPr/>
              <p:nvPr/>
            </p:nvSpPr>
            <p:spPr>
              <a:xfrm>
                <a:off x="7552799" y="3809266"/>
                <a:ext cx="497641" cy="380800"/>
              </a:xfrm>
              <a:custGeom>
                <a:avLst/>
                <a:gdLst/>
                <a:ahLst/>
                <a:cxnLst/>
                <a:rect l="l" t="t" r="r" b="b"/>
                <a:pathLst>
                  <a:path w="13510" h="10338" extrusionOk="0">
                    <a:moveTo>
                      <a:pt x="11299" y="1"/>
                    </a:moveTo>
                    <a:cubicBezTo>
                      <a:pt x="11013" y="1"/>
                      <a:pt x="10640" y="63"/>
                      <a:pt x="10176" y="207"/>
                    </a:cubicBezTo>
                    <a:cubicBezTo>
                      <a:pt x="9424" y="433"/>
                      <a:pt x="8421" y="859"/>
                      <a:pt x="7469" y="1235"/>
                    </a:cubicBezTo>
                    <a:cubicBezTo>
                      <a:pt x="6491" y="1636"/>
                      <a:pt x="5564" y="2037"/>
                      <a:pt x="4662" y="2237"/>
                    </a:cubicBezTo>
                    <a:cubicBezTo>
                      <a:pt x="3735" y="2438"/>
                      <a:pt x="2857" y="2463"/>
                      <a:pt x="2055" y="2613"/>
                    </a:cubicBezTo>
                    <a:cubicBezTo>
                      <a:pt x="1253" y="2764"/>
                      <a:pt x="552" y="3039"/>
                      <a:pt x="276" y="3666"/>
                    </a:cubicBezTo>
                    <a:cubicBezTo>
                      <a:pt x="0" y="4293"/>
                      <a:pt x="176" y="5245"/>
                      <a:pt x="602" y="6373"/>
                    </a:cubicBezTo>
                    <a:cubicBezTo>
                      <a:pt x="1053" y="7501"/>
                      <a:pt x="1780" y="8779"/>
                      <a:pt x="2456" y="9456"/>
                    </a:cubicBezTo>
                    <a:cubicBezTo>
                      <a:pt x="3108" y="10132"/>
                      <a:pt x="3735" y="10182"/>
                      <a:pt x="4436" y="10233"/>
                    </a:cubicBezTo>
                    <a:cubicBezTo>
                      <a:pt x="5042" y="10276"/>
                      <a:pt x="5723" y="10338"/>
                      <a:pt x="6752" y="10338"/>
                    </a:cubicBezTo>
                    <a:cubicBezTo>
                      <a:pt x="6915" y="10338"/>
                      <a:pt x="7087" y="10336"/>
                      <a:pt x="7268" y="10333"/>
                    </a:cubicBezTo>
                    <a:cubicBezTo>
                      <a:pt x="8597" y="10308"/>
                      <a:pt x="10476" y="10233"/>
                      <a:pt x="11604" y="9832"/>
                    </a:cubicBezTo>
                    <a:cubicBezTo>
                      <a:pt x="12757" y="9431"/>
                      <a:pt x="13183" y="8704"/>
                      <a:pt x="13359" y="8052"/>
                    </a:cubicBezTo>
                    <a:cubicBezTo>
                      <a:pt x="13509" y="7375"/>
                      <a:pt x="13434" y="6724"/>
                      <a:pt x="13183" y="5897"/>
                    </a:cubicBezTo>
                    <a:cubicBezTo>
                      <a:pt x="12958" y="5070"/>
                      <a:pt x="12582" y="4067"/>
                      <a:pt x="12431" y="3165"/>
                    </a:cubicBezTo>
                    <a:cubicBezTo>
                      <a:pt x="12256" y="2263"/>
                      <a:pt x="12281" y="1511"/>
                      <a:pt x="12231" y="984"/>
                    </a:cubicBezTo>
                    <a:cubicBezTo>
                      <a:pt x="12156" y="458"/>
                      <a:pt x="12030" y="182"/>
                      <a:pt x="11705" y="57"/>
                    </a:cubicBezTo>
                    <a:cubicBezTo>
                      <a:pt x="11596" y="21"/>
                      <a:pt x="11461" y="1"/>
                      <a:pt x="1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34"/>
              <p:cNvSpPr/>
              <p:nvPr/>
            </p:nvSpPr>
            <p:spPr>
              <a:xfrm>
                <a:off x="7782649" y="3911041"/>
                <a:ext cx="267790" cy="252209"/>
              </a:xfrm>
              <a:custGeom>
                <a:avLst/>
                <a:gdLst/>
                <a:ahLst/>
                <a:cxnLst/>
                <a:rect l="l" t="t" r="r" b="b"/>
                <a:pathLst>
                  <a:path w="7270" h="6847" extrusionOk="0">
                    <a:moveTo>
                      <a:pt x="6116" y="1"/>
                    </a:moveTo>
                    <a:cubicBezTo>
                      <a:pt x="5840" y="226"/>
                      <a:pt x="5515" y="477"/>
                      <a:pt x="5089" y="728"/>
                    </a:cubicBezTo>
                    <a:cubicBezTo>
                      <a:pt x="4186" y="1229"/>
                      <a:pt x="2858" y="1680"/>
                      <a:pt x="1931" y="1956"/>
                    </a:cubicBezTo>
                    <a:cubicBezTo>
                      <a:pt x="1003" y="2256"/>
                      <a:pt x="477" y="2407"/>
                      <a:pt x="251" y="2482"/>
                    </a:cubicBezTo>
                    <a:cubicBezTo>
                      <a:pt x="1" y="2582"/>
                      <a:pt x="51" y="2607"/>
                      <a:pt x="176" y="2933"/>
                    </a:cubicBezTo>
                    <a:cubicBezTo>
                      <a:pt x="327" y="3259"/>
                      <a:pt x="577" y="3860"/>
                      <a:pt x="903" y="4487"/>
                    </a:cubicBezTo>
                    <a:cubicBezTo>
                      <a:pt x="1229" y="5114"/>
                      <a:pt x="1630" y="5740"/>
                      <a:pt x="2332" y="6191"/>
                    </a:cubicBezTo>
                    <a:cubicBezTo>
                      <a:pt x="2925" y="6573"/>
                      <a:pt x="3715" y="6846"/>
                      <a:pt x="4687" y="6846"/>
                    </a:cubicBezTo>
                    <a:cubicBezTo>
                      <a:pt x="4865" y="6846"/>
                      <a:pt x="5049" y="6837"/>
                      <a:pt x="5239" y="6818"/>
                    </a:cubicBezTo>
                    <a:cubicBezTo>
                      <a:pt x="5540" y="6793"/>
                      <a:pt x="5891" y="6718"/>
                      <a:pt x="6216" y="6642"/>
                    </a:cubicBezTo>
                    <a:cubicBezTo>
                      <a:pt x="6743" y="6241"/>
                      <a:pt x="6993" y="5765"/>
                      <a:pt x="7119" y="5289"/>
                    </a:cubicBezTo>
                    <a:cubicBezTo>
                      <a:pt x="7269" y="4612"/>
                      <a:pt x="7194" y="3961"/>
                      <a:pt x="6943" y="3134"/>
                    </a:cubicBezTo>
                    <a:cubicBezTo>
                      <a:pt x="6718" y="2307"/>
                      <a:pt x="6342" y="1304"/>
                      <a:pt x="6191" y="402"/>
                    </a:cubicBezTo>
                    <a:cubicBezTo>
                      <a:pt x="6141" y="251"/>
                      <a:pt x="6141" y="126"/>
                      <a:pt x="6116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34"/>
              <p:cNvSpPr/>
              <p:nvPr/>
            </p:nvSpPr>
            <p:spPr>
              <a:xfrm>
                <a:off x="7590628" y="3771105"/>
                <a:ext cx="447803" cy="177066"/>
              </a:xfrm>
              <a:custGeom>
                <a:avLst/>
                <a:gdLst/>
                <a:ahLst/>
                <a:cxnLst/>
                <a:rect l="l" t="t" r="r" b="b"/>
                <a:pathLst>
                  <a:path w="12157" h="4807" extrusionOk="0">
                    <a:moveTo>
                      <a:pt x="7990" y="0"/>
                    </a:moveTo>
                    <a:cubicBezTo>
                      <a:pt x="6330" y="0"/>
                      <a:pt x="4240" y="183"/>
                      <a:pt x="3008" y="291"/>
                    </a:cubicBezTo>
                    <a:cubicBezTo>
                      <a:pt x="1555" y="441"/>
                      <a:pt x="1279" y="492"/>
                      <a:pt x="1003" y="617"/>
                    </a:cubicBezTo>
                    <a:cubicBezTo>
                      <a:pt x="728" y="717"/>
                      <a:pt x="452" y="893"/>
                      <a:pt x="276" y="1319"/>
                    </a:cubicBezTo>
                    <a:cubicBezTo>
                      <a:pt x="101" y="1720"/>
                      <a:pt x="1" y="2371"/>
                      <a:pt x="126" y="2948"/>
                    </a:cubicBezTo>
                    <a:cubicBezTo>
                      <a:pt x="251" y="3524"/>
                      <a:pt x="577" y="4025"/>
                      <a:pt x="978" y="4326"/>
                    </a:cubicBezTo>
                    <a:cubicBezTo>
                      <a:pt x="1404" y="4652"/>
                      <a:pt x="1880" y="4777"/>
                      <a:pt x="2758" y="4802"/>
                    </a:cubicBezTo>
                    <a:cubicBezTo>
                      <a:pt x="2844" y="4805"/>
                      <a:pt x="2933" y="4806"/>
                      <a:pt x="3026" y="4806"/>
                    </a:cubicBezTo>
                    <a:cubicBezTo>
                      <a:pt x="3883" y="4806"/>
                      <a:pt x="5033" y="4700"/>
                      <a:pt x="6367" y="4451"/>
                    </a:cubicBezTo>
                    <a:cubicBezTo>
                      <a:pt x="7820" y="4201"/>
                      <a:pt x="9500" y="3775"/>
                      <a:pt x="10502" y="3399"/>
                    </a:cubicBezTo>
                    <a:cubicBezTo>
                      <a:pt x="11480" y="3023"/>
                      <a:pt x="11805" y="2672"/>
                      <a:pt x="11956" y="2246"/>
                    </a:cubicBezTo>
                    <a:cubicBezTo>
                      <a:pt x="12131" y="1820"/>
                      <a:pt x="12156" y="1319"/>
                      <a:pt x="11730" y="893"/>
                    </a:cubicBezTo>
                    <a:cubicBezTo>
                      <a:pt x="11304" y="441"/>
                      <a:pt x="10452" y="91"/>
                      <a:pt x="8748" y="15"/>
                    </a:cubicBezTo>
                    <a:cubicBezTo>
                      <a:pt x="8510" y="5"/>
                      <a:pt x="8256" y="0"/>
                      <a:pt x="79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34"/>
              <p:cNvSpPr/>
              <p:nvPr/>
            </p:nvSpPr>
            <p:spPr>
              <a:xfrm>
                <a:off x="7623890" y="3812913"/>
                <a:ext cx="343450" cy="78643"/>
              </a:xfrm>
              <a:custGeom>
                <a:avLst/>
                <a:gdLst/>
                <a:ahLst/>
                <a:cxnLst/>
                <a:rect l="l" t="t" r="r" b="b"/>
                <a:pathLst>
                  <a:path w="9324" h="2135" extrusionOk="0">
                    <a:moveTo>
                      <a:pt x="7119" y="0"/>
                    </a:moveTo>
                    <a:cubicBezTo>
                      <a:pt x="6539" y="0"/>
                      <a:pt x="5851" y="29"/>
                      <a:pt x="5113" y="58"/>
                    </a:cubicBezTo>
                    <a:cubicBezTo>
                      <a:pt x="3810" y="133"/>
                      <a:pt x="2356" y="259"/>
                      <a:pt x="1479" y="384"/>
                    </a:cubicBezTo>
                    <a:cubicBezTo>
                      <a:pt x="602" y="534"/>
                      <a:pt x="301" y="685"/>
                      <a:pt x="150" y="885"/>
                    </a:cubicBezTo>
                    <a:cubicBezTo>
                      <a:pt x="0" y="1086"/>
                      <a:pt x="0" y="1311"/>
                      <a:pt x="125" y="1512"/>
                    </a:cubicBezTo>
                    <a:cubicBezTo>
                      <a:pt x="226" y="1712"/>
                      <a:pt x="426" y="1863"/>
                      <a:pt x="927" y="1988"/>
                    </a:cubicBezTo>
                    <a:cubicBezTo>
                      <a:pt x="1267" y="2073"/>
                      <a:pt x="1755" y="2135"/>
                      <a:pt x="2432" y="2135"/>
                    </a:cubicBezTo>
                    <a:cubicBezTo>
                      <a:pt x="2755" y="2135"/>
                      <a:pt x="3121" y="2121"/>
                      <a:pt x="3534" y="2088"/>
                    </a:cubicBezTo>
                    <a:cubicBezTo>
                      <a:pt x="4837" y="1963"/>
                      <a:pt x="6592" y="1687"/>
                      <a:pt x="7644" y="1437"/>
                    </a:cubicBezTo>
                    <a:cubicBezTo>
                      <a:pt x="8672" y="1211"/>
                      <a:pt x="8998" y="1036"/>
                      <a:pt x="9148" y="910"/>
                    </a:cubicBezTo>
                    <a:cubicBezTo>
                      <a:pt x="9323" y="760"/>
                      <a:pt x="9323" y="660"/>
                      <a:pt x="9223" y="509"/>
                    </a:cubicBezTo>
                    <a:cubicBezTo>
                      <a:pt x="9098" y="334"/>
                      <a:pt x="8872" y="133"/>
                      <a:pt x="8196" y="58"/>
                    </a:cubicBezTo>
                    <a:cubicBezTo>
                      <a:pt x="7910" y="16"/>
                      <a:pt x="7543" y="0"/>
                      <a:pt x="7119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34"/>
              <p:cNvSpPr/>
              <p:nvPr/>
            </p:nvSpPr>
            <p:spPr>
              <a:xfrm>
                <a:off x="7567570" y="3594702"/>
                <a:ext cx="397008" cy="267459"/>
              </a:xfrm>
              <a:custGeom>
                <a:avLst/>
                <a:gdLst/>
                <a:ahLst/>
                <a:cxnLst/>
                <a:rect l="l" t="t" r="r" b="b"/>
                <a:pathLst>
                  <a:path w="10778" h="7261" extrusionOk="0">
                    <a:moveTo>
                      <a:pt x="6819" y="0"/>
                    </a:moveTo>
                    <a:cubicBezTo>
                      <a:pt x="6483" y="0"/>
                      <a:pt x="6110" y="23"/>
                      <a:pt x="5689" y="67"/>
                    </a:cubicBezTo>
                    <a:cubicBezTo>
                      <a:pt x="4512" y="218"/>
                      <a:pt x="2983" y="544"/>
                      <a:pt x="2080" y="719"/>
                    </a:cubicBezTo>
                    <a:cubicBezTo>
                      <a:pt x="1153" y="895"/>
                      <a:pt x="852" y="895"/>
                      <a:pt x="577" y="995"/>
                    </a:cubicBezTo>
                    <a:cubicBezTo>
                      <a:pt x="301" y="1070"/>
                      <a:pt x="50" y="1245"/>
                      <a:pt x="25" y="1471"/>
                    </a:cubicBezTo>
                    <a:cubicBezTo>
                      <a:pt x="0" y="1722"/>
                      <a:pt x="176" y="2022"/>
                      <a:pt x="401" y="2223"/>
                    </a:cubicBezTo>
                    <a:cubicBezTo>
                      <a:pt x="509" y="2317"/>
                      <a:pt x="623" y="2368"/>
                      <a:pt x="880" y="2368"/>
                    </a:cubicBezTo>
                    <a:cubicBezTo>
                      <a:pt x="1102" y="2368"/>
                      <a:pt x="1431" y="2329"/>
                      <a:pt x="1955" y="2248"/>
                    </a:cubicBezTo>
                    <a:cubicBezTo>
                      <a:pt x="3083" y="2072"/>
                      <a:pt x="5088" y="1697"/>
                      <a:pt x="6266" y="1546"/>
                    </a:cubicBezTo>
                    <a:cubicBezTo>
                      <a:pt x="6706" y="1489"/>
                      <a:pt x="7026" y="1464"/>
                      <a:pt x="7267" y="1464"/>
                    </a:cubicBezTo>
                    <a:cubicBezTo>
                      <a:pt x="7657" y="1464"/>
                      <a:pt x="7840" y="1528"/>
                      <a:pt x="7995" y="1621"/>
                    </a:cubicBezTo>
                    <a:cubicBezTo>
                      <a:pt x="8221" y="1747"/>
                      <a:pt x="8371" y="1922"/>
                      <a:pt x="8597" y="2373"/>
                    </a:cubicBezTo>
                    <a:cubicBezTo>
                      <a:pt x="8822" y="2824"/>
                      <a:pt x="9098" y="3576"/>
                      <a:pt x="9273" y="4479"/>
                    </a:cubicBezTo>
                    <a:cubicBezTo>
                      <a:pt x="9474" y="5381"/>
                      <a:pt x="9574" y="6433"/>
                      <a:pt x="9649" y="7035"/>
                    </a:cubicBezTo>
                    <a:cubicBezTo>
                      <a:pt x="9649" y="7110"/>
                      <a:pt x="9674" y="7185"/>
                      <a:pt x="9674" y="7260"/>
                    </a:cubicBezTo>
                    <a:cubicBezTo>
                      <a:pt x="10326" y="7085"/>
                      <a:pt x="10552" y="6935"/>
                      <a:pt x="10677" y="6834"/>
                    </a:cubicBezTo>
                    <a:cubicBezTo>
                      <a:pt x="10702" y="6809"/>
                      <a:pt x="10727" y="6784"/>
                      <a:pt x="10752" y="6784"/>
                    </a:cubicBezTo>
                    <a:cubicBezTo>
                      <a:pt x="10777" y="6233"/>
                      <a:pt x="10777" y="5456"/>
                      <a:pt x="10677" y="4579"/>
                    </a:cubicBezTo>
                    <a:cubicBezTo>
                      <a:pt x="10552" y="3551"/>
                      <a:pt x="10276" y="2398"/>
                      <a:pt x="9900" y="1621"/>
                    </a:cubicBezTo>
                    <a:cubicBezTo>
                      <a:pt x="9499" y="844"/>
                      <a:pt x="8998" y="443"/>
                      <a:pt x="8346" y="218"/>
                    </a:cubicBezTo>
                    <a:cubicBezTo>
                      <a:pt x="7911" y="73"/>
                      <a:pt x="7424" y="0"/>
                      <a:pt x="68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34"/>
              <p:cNvSpPr/>
              <p:nvPr/>
            </p:nvSpPr>
            <p:spPr>
              <a:xfrm>
                <a:off x="7656195" y="3594702"/>
                <a:ext cx="307462" cy="244584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6640" extrusionOk="0">
                    <a:moveTo>
                      <a:pt x="4413" y="0"/>
                    </a:moveTo>
                    <a:cubicBezTo>
                      <a:pt x="4077" y="0"/>
                      <a:pt x="3704" y="23"/>
                      <a:pt x="3283" y="67"/>
                    </a:cubicBezTo>
                    <a:cubicBezTo>
                      <a:pt x="2256" y="193"/>
                      <a:pt x="928" y="468"/>
                      <a:pt x="0" y="669"/>
                    </a:cubicBezTo>
                    <a:cubicBezTo>
                      <a:pt x="25" y="819"/>
                      <a:pt x="126" y="995"/>
                      <a:pt x="226" y="1120"/>
                    </a:cubicBezTo>
                    <a:cubicBezTo>
                      <a:pt x="345" y="1239"/>
                      <a:pt x="479" y="1311"/>
                      <a:pt x="866" y="1311"/>
                    </a:cubicBezTo>
                    <a:cubicBezTo>
                      <a:pt x="968" y="1311"/>
                      <a:pt x="1087" y="1306"/>
                      <a:pt x="1228" y="1296"/>
                    </a:cubicBezTo>
                    <a:cubicBezTo>
                      <a:pt x="1880" y="1245"/>
                      <a:pt x="3008" y="1070"/>
                      <a:pt x="3860" y="1020"/>
                    </a:cubicBezTo>
                    <a:cubicBezTo>
                      <a:pt x="4046" y="1009"/>
                      <a:pt x="4216" y="1002"/>
                      <a:pt x="4375" y="1002"/>
                    </a:cubicBezTo>
                    <a:cubicBezTo>
                      <a:pt x="4920" y="1002"/>
                      <a:pt x="5315" y="1076"/>
                      <a:pt x="5664" y="1270"/>
                    </a:cubicBezTo>
                    <a:cubicBezTo>
                      <a:pt x="6116" y="1521"/>
                      <a:pt x="6492" y="1947"/>
                      <a:pt x="6767" y="2774"/>
                    </a:cubicBezTo>
                    <a:cubicBezTo>
                      <a:pt x="7018" y="3626"/>
                      <a:pt x="7218" y="4854"/>
                      <a:pt x="7369" y="5556"/>
                    </a:cubicBezTo>
                    <a:cubicBezTo>
                      <a:pt x="7494" y="6283"/>
                      <a:pt x="7569" y="6509"/>
                      <a:pt x="7669" y="6609"/>
                    </a:cubicBezTo>
                    <a:cubicBezTo>
                      <a:pt x="7701" y="6628"/>
                      <a:pt x="7732" y="6639"/>
                      <a:pt x="7762" y="6639"/>
                    </a:cubicBezTo>
                    <a:cubicBezTo>
                      <a:pt x="7849" y="6639"/>
                      <a:pt x="7933" y="6545"/>
                      <a:pt x="8045" y="6283"/>
                    </a:cubicBezTo>
                    <a:cubicBezTo>
                      <a:pt x="8146" y="6083"/>
                      <a:pt x="8246" y="5782"/>
                      <a:pt x="8346" y="5431"/>
                    </a:cubicBezTo>
                    <a:cubicBezTo>
                      <a:pt x="8321" y="5155"/>
                      <a:pt x="8296" y="4880"/>
                      <a:pt x="8271" y="4579"/>
                    </a:cubicBezTo>
                    <a:cubicBezTo>
                      <a:pt x="8146" y="3551"/>
                      <a:pt x="7870" y="2398"/>
                      <a:pt x="7494" y="1621"/>
                    </a:cubicBezTo>
                    <a:cubicBezTo>
                      <a:pt x="7093" y="844"/>
                      <a:pt x="6592" y="443"/>
                      <a:pt x="5940" y="218"/>
                    </a:cubicBezTo>
                    <a:cubicBezTo>
                      <a:pt x="5505" y="73"/>
                      <a:pt x="5018" y="0"/>
                      <a:pt x="4413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34"/>
              <p:cNvSpPr/>
              <p:nvPr/>
            </p:nvSpPr>
            <p:spPr>
              <a:xfrm>
                <a:off x="6979499" y="3341535"/>
                <a:ext cx="916749" cy="967250"/>
              </a:xfrm>
              <a:custGeom>
                <a:avLst/>
                <a:gdLst/>
                <a:ahLst/>
                <a:cxnLst/>
                <a:rect l="l" t="t" r="r" b="b"/>
                <a:pathLst>
                  <a:path w="24888" h="26259" extrusionOk="0">
                    <a:moveTo>
                      <a:pt x="15443" y="0"/>
                    </a:moveTo>
                    <a:cubicBezTo>
                      <a:pt x="15308" y="0"/>
                      <a:pt x="15174" y="7"/>
                      <a:pt x="15038" y="23"/>
                    </a:cubicBezTo>
                    <a:cubicBezTo>
                      <a:pt x="14186" y="148"/>
                      <a:pt x="13309" y="600"/>
                      <a:pt x="12532" y="1176"/>
                    </a:cubicBezTo>
                    <a:cubicBezTo>
                      <a:pt x="11755" y="1727"/>
                      <a:pt x="11078" y="2429"/>
                      <a:pt x="9950" y="4058"/>
                    </a:cubicBezTo>
                    <a:cubicBezTo>
                      <a:pt x="8822" y="5687"/>
                      <a:pt x="7243" y="8269"/>
                      <a:pt x="6166" y="10424"/>
                    </a:cubicBezTo>
                    <a:cubicBezTo>
                      <a:pt x="5088" y="12580"/>
                      <a:pt x="4486" y="14334"/>
                      <a:pt x="3760" y="15988"/>
                    </a:cubicBezTo>
                    <a:cubicBezTo>
                      <a:pt x="3033" y="17642"/>
                      <a:pt x="2181" y="19221"/>
                      <a:pt x="1579" y="20199"/>
                    </a:cubicBezTo>
                    <a:cubicBezTo>
                      <a:pt x="978" y="21176"/>
                      <a:pt x="602" y="21552"/>
                      <a:pt x="376" y="21778"/>
                    </a:cubicBezTo>
                    <a:cubicBezTo>
                      <a:pt x="151" y="21978"/>
                      <a:pt x="50" y="22028"/>
                      <a:pt x="25" y="22103"/>
                    </a:cubicBezTo>
                    <a:cubicBezTo>
                      <a:pt x="0" y="22154"/>
                      <a:pt x="50" y="22229"/>
                      <a:pt x="602" y="22755"/>
                    </a:cubicBezTo>
                    <a:cubicBezTo>
                      <a:pt x="1178" y="23281"/>
                      <a:pt x="2231" y="24284"/>
                      <a:pt x="3609" y="24961"/>
                    </a:cubicBezTo>
                    <a:cubicBezTo>
                      <a:pt x="4963" y="25637"/>
                      <a:pt x="6617" y="25988"/>
                      <a:pt x="8747" y="26164"/>
                    </a:cubicBezTo>
                    <a:cubicBezTo>
                      <a:pt x="9498" y="26225"/>
                      <a:pt x="10304" y="26258"/>
                      <a:pt x="11137" y="26258"/>
                    </a:cubicBezTo>
                    <a:cubicBezTo>
                      <a:pt x="12695" y="26258"/>
                      <a:pt x="14347" y="26140"/>
                      <a:pt x="15915" y="25863"/>
                    </a:cubicBezTo>
                    <a:cubicBezTo>
                      <a:pt x="18321" y="25437"/>
                      <a:pt x="20527" y="24585"/>
                      <a:pt x="21579" y="24108"/>
                    </a:cubicBezTo>
                    <a:cubicBezTo>
                      <a:pt x="22632" y="23632"/>
                      <a:pt x="22532" y="23532"/>
                      <a:pt x="22456" y="23432"/>
                    </a:cubicBezTo>
                    <a:cubicBezTo>
                      <a:pt x="22381" y="23306"/>
                      <a:pt x="22331" y="23181"/>
                      <a:pt x="22005" y="22154"/>
                    </a:cubicBezTo>
                    <a:cubicBezTo>
                      <a:pt x="21680" y="21126"/>
                      <a:pt x="21128" y="19196"/>
                      <a:pt x="20677" y="17793"/>
                    </a:cubicBezTo>
                    <a:cubicBezTo>
                      <a:pt x="20251" y="16389"/>
                      <a:pt x="19925" y="15487"/>
                      <a:pt x="19449" y="14159"/>
                    </a:cubicBezTo>
                    <a:cubicBezTo>
                      <a:pt x="18998" y="12830"/>
                      <a:pt x="18421" y="11051"/>
                      <a:pt x="18121" y="9171"/>
                    </a:cubicBezTo>
                    <a:cubicBezTo>
                      <a:pt x="17845" y="7291"/>
                      <a:pt x="17870" y="5311"/>
                      <a:pt x="17895" y="4259"/>
                    </a:cubicBezTo>
                    <a:cubicBezTo>
                      <a:pt x="17920" y="3206"/>
                      <a:pt x="17945" y="3106"/>
                      <a:pt x="17995" y="3031"/>
                    </a:cubicBezTo>
                    <a:cubicBezTo>
                      <a:pt x="18070" y="2930"/>
                      <a:pt x="18171" y="2880"/>
                      <a:pt x="18371" y="2780"/>
                    </a:cubicBezTo>
                    <a:cubicBezTo>
                      <a:pt x="18572" y="2705"/>
                      <a:pt x="18873" y="2605"/>
                      <a:pt x="19098" y="2580"/>
                    </a:cubicBezTo>
                    <a:cubicBezTo>
                      <a:pt x="19299" y="2580"/>
                      <a:pt x="19424" y="2655"/>
                      <a:pt x="19549" y="2755"/>
                    </a:cubicBezTo>
                    <a:cubicBezTo>
                      <a:pt x="19649" y="2855"/>
                      <a:pt x="19775" y="2955"/>
                      <a:pt x="19800" y="3006"/>
                    </a:cubicBezTo>
                    <a:cubicBezTo>
                      <a:pt x="19807" y="3012"/>
                      <a:pt x="19806" y="3015"/>
                      <a:pt x="19800" y="3015"/>
                    </a:cubicBezTo>
                    <a:cubicBezTo>
                      <a:pt x="19783" y="3015"/>
                      <a:pt x="19723" y="2992"/>
                      <a:pt x="19649" y="2955"/>
                    </a:cubicBezTo>
                    <a:cubicBezTo>
                      <a:pt x="19579" y="2920"/>
                      <a:pt x="19483" y="2885"/>
                      <a:pt x="19362" y="2885"/>
                    </a:cubicBezTo>
                    <a:cubicBezTo>
                      <a:pt x="19311" y="2885"/>
                      <a:pt x="19257" y="2891"/>
                      <a:pt x="19198" y="2905"/>
                    </a:cubicBezTo>
                    <a:cubicBezTo>
                      <a:pt x="18973" y="2955"/>
                      <a:pt x="18722" y="3131"/>
                      <a:pt x="18597" y="3231"/>
                    </a:cubicBezTo>
                    <a:cubicBezTo>
                      <a:pt x="18446" y="3356"/>
                      <a:pt x="18421" y="3382"/>
                      <a:pt x="18421" y="3457"/>
                    </a:cubicBezTo>
                    <a:cubicBezTo>
                      <a:pt x="18396" y="3532"/>
                      <a:pt x="18421" y="3607"/>
                      <a:pt x="18421" y="3783"/>
                    </a:cubicBezTo>
                    <a:cubicBezTo>
                      <a:pt x="18421" y="3958"/>
                      <a:pt x="18421" y="4209"/>
                      <a:pt x="18446" y="4309"/>
                    </a:cubicBezTo>
                    <a:cubicBezTo>
                      <a:pt x="18446" y="4334"/>
                      <a:pt x="18452" y="4345"/>
                      <a:pt x="18469" y="4345"/>
                    </a:cubicBezTo>
                    <a:cubicBezTo>
                      <a:pt x="18502" y="4345"/>
                      <a:pt x="18580" y="4301"/>
                      <a:pt x="18747" y="4234"/>
                    </a:cubicBezTo>
                    <a:cubicBezTo>
                      <a:pt x="18958" y="4149"/>
                      <a:pt x="19330" y="4047"/>
                      <a:pt x="19592" y="4047"/>
                    </a:cubicBezTo>
                    <a:cubicBezTo>
                      <a:pt x="19640" y="4047"/>
                      <a:pt x="19685" y="4050"/>
                      <a:pt x="19725" y="4058"/>
                    </a:cubicBezTo>
                    <a:cubicBezTo>
                      <a:pt x="20000" y="4133"/>
                      <a:pt x="20050" y="4384"/>
                      <a:pt x="20101" y="4559"/>
                    </a:cubicBezTo>
                    <a:cubicBezTo>
                      <a:pt x="20151" y="4710"/>
                      <a:pt x="20176" y="4760"/>
                      <a:pt x="20276" y="4785"/>
                    </a:cubicBezTo>
                    <a:cubicBezTo>
                      <a:pt x="20376" y="4785"/>
                      <a:pt x="20577" y="4735"/>
                      <a:pt x="21253" y="4635"/>
                    </a:cubicBezTo>
                    <a:cubicBezTo>
                      <a:pt x="21955" y="4559"/>
                      <a:pt x="23158" y="4434"/>
                      <a:pt x="23810" y="4334"/>
                    </a:cubicBezTo>
                    <a:cubicBezTo>
                      <a:pt x="24487" y="4259"/>
                      <a:pt x="24612" y="4234"/>
                      <a:pt x="24687" y="4184"/>
                    </a:cubicBezTo>
                    <a:cubicBezTo>
                      <a:pt x="24787" y="4158"/>
                      <a:pt x="24812" y="4108"/>
                      <a:pt x="24837" y="3908"/>
                    </a:cubicBezTo>
                    <a:cubicBezTo>
                      <a:pt x="24863" y="3707"/>
                      <a:pt x="24888" y="3382"/>
                      <a:pt x="24888" y="3156"/>
                    </a:cubicBezTo>
                    <a:cubicBezTo>
                      <a:pt x="24888" y="2930"/>
                      <a:pt x="24837" y="2830"/>
                      <a:pt x="24762" y="2830"/>
                    </a:cubicBezTo>
                    <a:cubicBezTo>
                      <a:pt x="24687" y="2830"/>
                      <a:pt x="24562" y="2905"/>
                      <a:pt x="24086" y="3006"/>
                    </a:cubicBezTo>
                    <a:cubicBezTo>
                      <a:pt x="23584" y="3106"/>
                      <a:pt x="22732" y="3181"/>
                      <a:pt x="22256" y="3206"/>
                    </a:cubicBezTo>
                    <a:cubicBezTo>
                      <a:pt x="22194" y="3209"/>
                      <a:pt x="22140" y="3211"/>
                      <a:pt x="22091" y="3211"/>
                    </a:cubicBezTo>
                    <a:cubicBezTo>
                      <a:pt x="21760" y="3211"/>
                      <a:pt x="21695" y="3140"/>
                      <a:pt x="21629" y="3031"/>
                    </a:cubicBezTo>
                    <a:cubicBezTo>
                      <a:pt x="21554" y="2930"/>
                      <a:pt x="21504" y="2730"/>
                      <a:pt x="21279" y="2329"/>
                    </a:cubicBezTo>
                    <a:cubicBezTo>
                      <a:pt x="21053" y="1903"/>
                      <a:pt x="20627" y="1276"/>
                      <a:pt x="20376" y="950"/>
                    </a:cubicBezTo>
                    <a:cubicBezTo>
                      <a:pt x="20126" y="625"/>
                      <a:pt x="20025" y="625"/>
                      <a:pt x="19574" y="600"/>
                    </a:cubicBezTo>
                    <a:cubicBezTo>
                      <a:pt x="19123" y="549"/>
                      <a:pt x="18346" y="474"/>
                      <a:pt x="17519" y="324"/>
                    </a:cubicBezTo>
                    <a:cubicBezTo>
                      <a:pt x="16845" y="197"/>
                      <a:pt x="16153" y="0"/>
                      <a:pt x="1544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34"/>
              <p:cNvSpPr/>
              <p:nvPr/>
            </p:nvSpPr>
            <p:spPr>
              <a:xfrm>
                <a:off x="7029521" y="3836266"/>
                <a:ext cx="783628" cy="421024"/>
              </a:xfrm>
              <a:custGeom>
                <a:avLst/>
                <a:gdLst/>
                <a:ahLst/>
                <a:cxnLst/>
                <a:rect l="l" t="t" r="r" b="b"/>
                <a:pathLst>
                  <a:path w="21274" h="11430" extrusionOk="0">
                    <a:moveTo>
                      <a:pt x="17865" y="1"/>
                    </a:moveTo>
                    <a:cubicBezTo>
                      <a:pt x="17865" y="627"/>
                      <a:pt x="17840" y="1254"/>
                      <a:pt x="17765" y="1830"/>
                    </a:cubicBezTo>
                    <a:cubicBezTo>
                      <a:pt x="17615" y="3209"/>
                      <a:pt x="17164" y="4186"/>
                      <a:pt x="16036" y="5038"/>
                    </a:cubicBezTo>
                    <a:cubicBezTo>
                      <a:pt x="14908" y="5865"/>
                      <a:pt x="13078" y="6592"/>
                      <a:pt x="10898" y="6642"/>
                    </a:cubicBezTo>
                    <a:cubicBezTo>
                      <a:pt x="10807" y="6644"/>
                      <a:pt x="10716" y="6645"/>
                      <a:pt x="10624" y="6645"/>
                    </a:cubicBezTo>
                    <a:cubicBezTo>
                      <a:pt x="8510" y="6645"/>
                      <a:pt x="6120" y="6114"/>
                      <a:pt x="4031" y="6066"/>
                    </a:cubicBezTo>
                    <a:cubicBezTo>
                      <a:pt x="3934" y="6064"/>
                      <a:pt x="3839" y="6063"/>
                      <a:pt x="3744" y="6063"/>
                    </a:cubicBezTo>
                    <a:cubicBezTo>
                      <a:pt x="1690" y="6063"/>
                      <a:pt x="0" y="6572"/>
                      <a:pt x="96" y="7219"/>
                    </a:cubicBezTo>
                    <a:cubicBezTo>
                      <a:pt x="196" y="7921"/>
                      <a:pt x="2201" y="8773"/>
                      <a:pt x="5008" y="9474"/>
                    </a:cubicBezTo>
                    <a:cubicBezTo>
                      <a:pt x="7815" y="10176"/>
                      <a:pt x="11399" y="10703"/>
                      <a:pt x="14231" y="11028"/>
                    </a:cubicBezTo>
                    <a:cubicBezTo>
                      <a:pt x="15735" y="11204"/>
                      <a:pt x="17013" y="11329"/>
                      <a:pt x="18317" y="11429"/>
                    </a:cubicBezTo>
                    <a:cubicBezTo>
                      <a:pt x="19119" y="11154"/>
                      <a:pt x="19770" y="10878"/>
                      <a:pt x="20221" y="10677"/>
                    </a:cubicBezTo>
                    <a:cubicBezTo>
                      <a:pt x="21274" y="10201"/>
                      <a:pt x="21174" y="10101"/>
                      <a:pt x="21098" y="10001"/>
                    </a:cubicBezTo>
                    <a:cubicBezTo>
                      <a:pt x="21023" y="9875"/>
                      <a:pt x="20973" y="9750"/>
                      <a:pt x="20647" y="8723"/>
                    </a:cubicBezTo>
                    <a:cubicBezTo>
                      <a:pt x="20322" y="7695"/>
                      <a:pt x="19770" y="5765"/>
                      <a:pt x="19319" y="4362"/>
                    </a:cubicBezTo>
                    <a:cubicBezTo>
                      <a:pt x="18893" y="2958"/>
                      <a:pt x="18567" y="2056"/>
                      <a:pt x="18091" y="728"/>
                    </a:cubicBezTo>
                    <a:cubicBezTo>
                      <a:pt x="18016" y="502"/>
                      <a:pt x="17941" y="251"/>
                      <a:pt x="17865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34"/>
              <p:cNvSpPr/>
              <p:nvPr/>
            </p:nvSpPr>
            <p:spPr>
              <a:xfrm>
                <a:off x="7639582" y="3426108"/>
                <a:ext cx="256666" cy="91719"/>
              </a:xfrm>
              <a:custGeom>
                <a:avLst/>
                <a:gdLst/>
                <a:ahLst/>
                <a:cxnLst/>
                <a:rect l="l" t="t" r="r" b="b"/>
                <a:pathLst>
                  <a:path w="6968" h="2490" extrusionOk="0">
                    <a:moveTo>
                      <a:pt x="1114" y="0"/>
                    </a:moveTo>
                    <a:cubicBezTo>
                      <a:pt x="1078" y="0"/>
                      <a:pt x="1041" y="3"/>
                      <a:pt x="1003" y="8"/>
                    </a:cubicBezTo>
                    <a:cubicBezTo>
                      <a:pt x="802" y="33"/>
                      <a:pt x="526" y="133"/>
                      <a:pt x="351" y="233"/>
                    </a:cubicBezTo>
                    <a:cubicBezTo>
                      <a:pt x="176" y="309"/>
                      <a:pt x="100" y="409"/>
                      <a:pt x="50" y="659"/>
                    </a:cubicBezTo>
                    <a:cubicBezTo>
                      <a:pt x="32" y="732"/>
                      <a:pt x="27" y="804"/>
                      <a:pt x="16" y="876"/>
                    </a:cubicBezTo>
                    <a:lnTo>
                      <a:pt x="16" y="876"/>
                    </a:lnTo>
                    <a:cubicBezTo>
                      <a:pt x="36" y="789"/>
                      <a:pt x="56" y="754"/>
                      <a:pt x="75" y="735"/>
                    </a:cubicBezTo>
                    <a:cubicBezTo>
                      <a:pt x="150" y="634"/>
                      <a:pt x="251" y="584"/>
                      <a:pt x="451" y="484"/>
                    </a:cubicBezTo>
                    <a:cubicBezTo>
                      <a:pt x="652" y="409"/>
                      <a:pt x="953" y="309"/>
                      <a:pt x="1178" y="284"/>
                    </a:cubicBezTo>
                    <a:cubicBezTo>
                      <a:pt x="1379" y="284"/>
                      <a:pt x="1504" y="359"/>
                      <a:pt x="1629" y="459"/>
                    </a:cubicBezTo>
                    <a:cubicBezTo>
                      <a:pt x="1704" y="509"/>
                      <a:pt x="1755" y="584"/>
                      <a:pt x="1805" y="634"/>
                    </a:cubicBezTo>
                    <a:cubicBezTo>
                      <a:pt x="1729" y="484"/>
                      <a:pt x="1629" y="334"/>
                      <a:pt x="1529" y="233"/>
                    </a:cubicBezTo>
                    <a:cubicBezTo>
                      <a:pt x="1387" y="52"/>
                      <a:pt x="1262" y="0"/>
                      <a:pt x="1114" y="0"/>
                    </a:cubicBezTo>
                    <a:close/>
                    <a:moveTo>
                      <a:pt x="16" y="876"/>
                    </a:moveTo>
                    <a:lnTo>
                      <a:pt x="16" y="876"/>
                    </a:lnTo>
                    <a:cubicBezTo>
                      <a:pt x="11" y="900"/>
                      <a:pt x="6" y="928"/>
                      <a:pt x="0" y="960"/>
                    </a:cubicBezTo>
                    <a:cubicBezTo>
                      <a:pt x="7" y="932"/>
                      <a:pt x="12" y="904"/>
                      <a:pt x="16" y="876"/>
                    </a:cubicBezTo>
                    <a:close/>
                    <a:moveTo>
                      <a:pt x="1442" y="589"/>
                    </a:moveTo>
                    <a:cubicBezTo>
                      <a:pt x="1391" y="589"/>
                      <a:pt x="1337" y="595"/>
                      <a:pt x="1278" y="609"/>
                    </a:cubicBezTo>
                    <a:cubicBezTo>
                      <a:pt x="1053" y="659"/>
                      <a:pt x="802" y="835"/>
                      <a:pt x="677" y="935"/>
                    </a:cubicBezTo>
                    <a:cubicBezTo>
                      <a:pt x="526" y="1060"/>
                      <a:pt x="501" y="1086"/>
                      <a:pt x="501" y="1161"/>
                    </a:cubicBezTo>
                    <a:cubicBezTo>
                      <a:pt x="476" y="1236"/>
                      <a:pt x="501" y="1311"/>
                      <a:pt x="501" y="1487"/>
                    </a:cubicBezTo>
                    <a:cubicBezTo>
                      <a:pt x="501" y="1662"/>
                      <a:pt x="501" y="1913"/>
                      <a:pt x="526" y="2013"/>
                    </a:cubicBezTo>
                    <a:cubicBezTo>
                      <a:pt x="526" y="2038"/>
                      <a:pt x="532" y="2049"/>
                      <a:pt x="549" y="2049"/>
                    </a:cubicBezTo>
                    <a:cubicBezTo>
                      <a:pt x="582" y="2049"/>
                      <a:pt x="660" y="2005"/>
                      <a:pt x="827" y="1938"/>
                    </a:cubicBezTo>
                    <a:cubicBezTo>
                      <a:pt x="1038" y="1853"/>
                      <a:pt x="1410" y="1751"/>
                      <a:pt x="1672" y="1751"/>
                    </a:cubicBezTo>
                    <a:cubicBezTo>
                      <a:pt x="1720" y="1751"/>
                      <a:pt x="1765" y="1754"/>
                      <a:pt x="1805" y="1762"/>
                    </a:cubicBezTo>
                    <a:cubicBezTo>
                      <a:pt x="2080" y="1837"/>
                      <a:pt x="2130" y="2088"/>
                      <a:pt x="2181" y="2263"/>
                    </a:cubicBezTo>
                    <a:cubicBezTo>
                      <a:pt x="2231" y="2414"/>
                      <a:pt x="2256" y="2464"/>
                      <a:pt x="2356" y="2489"/>
                    </a:cubicBezTo>
                    <a:cubicBezTo>
                      <a:pt x="2456" y="2489"/>
                      <a:pt x="2657" y="2439"/>
                      <a:pt x="3333" y="2339"/>
                    </a:cubicBezTo>
                    <a:cubicBezTo>
                      <a:pt x="4035" y="2263"/>
                      <a:pt x="5238" y="2138"/>
                      <a:pt x="5890" y="2038"/>
                    </a:cubicBezTo>
                    <a:cubicBezTo>
                      <a:pt x="6567" y="1963"/>
                      <a:pt x="6692" y="1938"/>
                      <a:pt x="6767" y="1888"/>
                    </a:cubicBezTo>
                    <a:cubicBezTo>
                      <a:pt x="6867" y="1862"/>
                      <a:pt x="6892" y="1812"/>
                      <a:pt x="6917" y="1612"/>
                    </a:cubicBezTo>
                    <a:cubicBezTo>
                      <a:pt x="6943" y="1411"/>
                      <a:pt x="6968" y="1086"/>
                      <a:pt x="6968" y="860"/>
                    </a:cubicBezTo>
                    <a:cubicBezTo>
                      <a:pt x="6968" y="835"/>
                      <a:pt x="6968" y="810"/>
                      <a:pt x="6968" y="785"/>
                    </a:cubicBezTo>
                    <a:cubicBezTo>
                      <a:pt x="6892" y="935"/>
                      <a:pt x="6817" y="1086"/>
                      <a:pt x="6592" y="1261"/>
                    </a:cubicBezTo>
                    <a:cubicBezTo>
                      <a:pt x="6316" y="1411"/>
                      <a:pt x="5915" y="1587"/>
                      <a:pt x="5263" y="1662"/>
                    </a:cubicBezTo>
                    <a:cubicBezTo>
                      <a:pt x="5036" y="1688"/>
                      <a:pt x="4782" y="1699"/>
                      <a:pt x="4523" y="1699"/>
                    </a:cubicBezTo>
                    <a:cubicBezTo>
                      <a:pt x="4040" y="1699"/>
                      <a:pt x="3542" y="1661"/>
                      <a:pt x="3183" y="1612"/>
                    </a:cubicBezTo>
                    <a:cubicBezTo>
                      <a:pt x="2632" y="1537"/>
                      <a:pt x="2406" y="1411"/>
                      <a:pt x="2181" y="1161"/>
                    </a:cubicBezTo>
                    <a:cubicBezTo>
                      <a:pt x="2080" y="1035"/>
                      <a:pt x="1980" y="885"/>
                      <a:pt x="1880" y="710"/>
                    </a:cubicBezTo>
                    <a:cubicBezTo>
                      <a:pt x="1855" y="710"/>
                      <a:pt x="1805" y="685"/>
                      <a:pt x="1729" y="659"/>
                    </a:cubicBezTo>
                    <a:cubicBezTo>
                      <a:pt x="1659" y="624"/>
                      <a:pt x="1563" y="589"/>
                      <a:pt x="1442" y="589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34"/>
              <p:cNvSpPr/>
              <p:nvPr/>
            </p:nvSpPr>
            <p:spPr>
              <a:xfrm>
                <a:off x="7017328" y="3935058"/>
                <a:ext cx="795820" cy="373728"/>
              </a:xfrm>
              <a:custGeom>
                <a:avLst/>
                <a:gdLst/>
                <a:ahLst/>
                <a:cxnLst/>
                <a:rect l="l" t="t" r="r" b="b"/>
                <a:pathLst>
                  <a:path w="21605" h="10146" extrusionOk="0">
                    <a:moveTo>
                      <a:pt x="2683" y="0"/>
                    </a:moveTo>
                    <a:cubicBezTo>
                      <a:pt x="1956" y="1604"/>
                      <a:pt x="1154" y="3133"/>
                      <a:pt x="552" y="4086"/>
                    </a:cubicBezTo>
                    <a:cubicBezTo>
                      <a:pt x="352" y="4437"/>
                      <a:pt x="151" y="4712"/>
                      <a:pt x="1" y="4938"/>
                    </a:cubicBezTo>
                    <a:cubicBezTo>
                      <a:pt x="76" y="5088"/>
                      <a:pt x="151" y="5239"/>
                      <a:pt x="251" y="5389"/>
                    </a:cubicBezTo>
                    <a:cubicBezTo>
                      <a:pt x="1154" y="7018"/>
                      <a:pt x="2833" y="8722"/>
                      <a:pt x="5164" y="9700"/>
                    </a:cubicBezTo>
                    <a:cubicBezTo>
                      <a:pt x="5941" y="9875"/>
                      <a:pt x="6793" y="9975"/>
                      <a:pt x="7720" y="10051"/>
                    </a:cubicBezTo>
                    <a:cubicBezTo>
                      <a:pt x="8471" y="10112"/>
                      <a:pt x="9277" y="10145"/>
                      <a:pt x="10110" y="10145"/>
                    </a:cubicBezTo>
                    <a:cubicBezTo>
                      <a:pt x="11668" y="10145"/>
                      <a:pt x="13320" y="10027"/>
                      <a:pt x="14888" y="9750"/>
                    </a:cubicBezTo>
                    <a:cubicBezTo>
                      <a:pt x="17294" y="9324"/>
                      <a:pt x="19500" y="8472"/>
                      <a:pt x="20552" y="7995"/>
                    </a:cubicBezTo>
                    <a:cubicBezTo>
                      <a:pt x="21605" y="7519"/>
                      <a:pt x="21505" y="7419"/>
                      <a:pt x="21429" y="7319"/>
                    </a:cubicBezTo>
                    <a:cubicBezTo>
                      <a:pt x="21354" y="7193"/>
                      <a:pt x="21304" y="7068"/>
                      <a:pt x="20978" y="6041"/>
                    </a:cubicBezTo>
                    <a:cubicBezTo>
                      <a:pt x="20928" y="5865"/>
                      <a:pt x="20878" y="5690"/>
                      <a:pt x="20828" y="5514"/>
                    </a:cubicBezTo>
                    <a:cubicBezTo>
                      <a:pt x="20101" y="5640"/>
                      <a:pt x="19224" y="5765"/>
                      <a:pt x="18297" y="5865"/>
                    </a:cubicBezTo>
                    <a:cubicBezTo>
                      <a:pt x="17637" y="5924"/>
                      <a:pt x="16935" y="5957"/>
                      <a:pt x="16207" y="5957"/>
                    </a:cubicBezTo>
                    <a:cubicBezTo>
                      <a:pt x="14752" y="5957"/>
                      <a:pt x="13192" y="5823"/>
                      <a:pt x="11655" y="5489"/>
                    </a:cubicBezTo>
                    <a:cubicBezTo>
                      <a:pt x="9324" y="4963"/>
                      <a:pt x="7068" y="3985"/>
                      <a:pt x="5490" y="2858"/>
                    </a:cubicBezTo>
                    <a:cubicBezTo>
                      <a:pt x="4161" y="1905"/>
                      <a:pt x="3284" y="853"/>
                      <a:pt x="268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34"/>
              <p:cNvSpPr/>
              <p:nvPr/>
            </p:nvSpPr>
            <p:spPr>
              <a:xfrm>
                <a:off x="7017328" y="4032928"/>
                <a:ext cx="784770" cy="261271"/>
              </a:xfrm>
              <a:custGeom>
                <a:avLst/>
                <a:gdLst/>
                <a:ahLst/>
                <a:cxnLst/>
                <a:rect l="l" t="t" r="r" b="b"/>
                <a:pathLst>
                  <a:path w="21305" h="7093" extrusionOk="0">
                    <a:moveTo>
                      <a:pt x="1379" y="0"/>
                    </a:moveTo>
                    <a:cubicBezTo>
                      <a:pt x="1078" y="551"/>
                      <a:pt x="803" y="1053"/>
                      <a:pt x="552" y="1429"/>
                    </a:cubicBezTo>
                    <a:cubicBezTo>
                      <a:pt x="352" y="1780"/>
                      <a:pt x="151" y="2055"/>
                      <a:pt x="1" y="2281"/>
                    </a:cubicBezTo>
                    <a:cubicBezTo>
                      <a:pt x="76" y="2431"/>
                      <a:pt x="151" y="2582"/>
                      <a:pt x="251" y="2732"/>
                    </a:cubicBezTo>
                    <a:cubicBezTo>
                      <a:pt x="1078" y="4236"/>
                      <a:pt x="2582" y="5790"/>
                      <a:pt x="4612" y="6792"/>
                    </a:cubicBezTo>
                    <a:cubicBezTo>
                      <a:pt x="5439" y="6993"/>
                      <a:pt x="6367" y="7093"/>
                      <a:pt x="7419" y="7093"/>
                    </a:cubicBezTo>
                    <a:cubicBezTo>
                      <a:pt x="10577" y="7093"/>
                      <a:pt x="14938" y="6316"/>
                      <a:pt x="17620" y="5664"/>
                    </a:cubicBezTo>
                    <a:cubicBezTo>
                      <a:pt x="20302" y="5013"/>
                      <a:pt x="21304" y="4486"/>
                      <a:pt x="21204" y="4286"/>
                    </a:cubicBezTo>
                    <a:cubicBezTo>
                      <a:pt x="21167" y="4220"/>
                      <a:pt x="20976" y="4197"/>
                      <a:pt x="20649" y="4197"/>
                    </a:cubicBezTo>
                    <a:cubicBezTo>
                      <a:pt x="20099" y="4197"/>
                      <a:pt x="19163" y="4264"/>
                      <a:pt x="17921" y="4311"/>
                    </a:cubicBezTo>
                    <a:cubicBezTo>
                      <a:pt x="17329" y="4326"/>
                      <a:pt x="16668" y="4336"/>
                      <a:pt x="15971" y="4336"/>
                    </a:cubicBezTo>
                    <a:cubicBezTo>
                      <a:pt x="14337" y="4336"/>
                      <a:pt x="12510" y="4279"/>
                      <a:pt x="10928" y="4085"/>
                    </a:cubicBezTo>
                    <a:cubicBezTo>
                      <a:pt x="8673" y="3835"/>
                      <a:pt x="6918" y="3333"/>
                      <a:pt x="5264" y="2531"/>
                    </a:cubicBezTo>
                    <a:cubicBezTo>
                      <a:pt x="3760" y="1805"/>
                      <a:pt x="2357" y="852"/>
                      <a:pt x="1379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34"/>
              <p:cNvSpPr/>
              <p:nvPr/>
            </p:nvSpPr>
            <p:spPr>
              <a:xfrm>
                <a:off x="7111516" y="4138166"/>
                <a:ext cx="701633" cy="170620"/>
              </a:xfrm>
              <a:custGeom>
                <a:avLst/>
                <a:gdLst/>
                <a:ahLst/>
                <a:cxnLst/>
                <a:rect l="l" t="t" r="r" b="b"/>
                <a:pathLst>
                  <a:path w="19048" h="4632" extrusionOk="0">
                    <a:moveTo>
                      <a:pt x="18271" y="0"/>
                    </a:moveTo>
                    <a:cubicBezTo>
                      <a:pt x="17544" y="126"/>
                      <a:pt x="16667" y="251"/>
                      <a:pt x="15740" y="351"/>
                    </a:cubicBezTo>
                    <a:cubicBezTo>
                      <a:pt x="15464" y="376"/>
                      <a:pt x="15188" y="401"/>
                      <a:pt x="14913" y="401"/>
                    </a:cubicBezTo>
                    <a:cubicBezTo>
                      <a:pt x="14762" y="527"/>
                      <a:pt x="14587" y="627"/>
                      <a:pt x="14436" y="727"/>
                    </a:cubicBezTo>
                    <a:cubicBezTo>
                      <a:pt x="12807" y="1705"/>
                      <a:pt x="11354" y="2131"/>
                      <a:pt x="9474" y="2456"/>
                    </a:cubicBezTo>
                    <a:cubicBezTo>
                      <a:pt x="7594" y="2757"/>
                      <a:pt x="5339" y="2983"/>
                      <a:pt x="3534" y="3008"/>
                    </a:cubicBezTo>
                    <a:cubicBezTo>
                      <a:pt x="3420" y="3010"/>
                      <a:pt x="3308" y="3011"/>
                      <a:pt x="3197" y="3011"/>
                    </a:cubicBezTo>
                    <a:cubicBezTo>
                      <a:pt x="1970" y="3011"/>
                      <a:pt x="943" y="2883"/>
                      <a:pt x="0" y="2607"/>
                    </a:cubicBezTo>
                    <a:lnTo>
                      <a:pt x="0" y="2607"/>
                    </a:lnTo>
                    <a:cubicBezTo>
                      <a:pt x="752" y="3233"/>
                      <a:pt x="1604" y="3785"/>
                      <a:pt x="2607" y="4186"/>
                    </a:cubicBezTo>
                    <a:cubicBezTo>
                      <a:pt x="3384" y="4361"/>
                      <a:pt x="4236" y="4461"/>
                      <a:pt x="5163" y="4537"/>
                    </a:cubicBezTo>
                    <a:cubicBezTo>
                      <a:pt x="5914" y="4598"/>
                      <a:pt x="6720" y="4631"/>
                      <a:pt x="7553" y="4631"/>
                    </a:cubicBezTo>
                    <a:cubicBezTo>
                      <a:pt x="9111" y="4631"/>
                      <a:pt x="10763" y="4513"/>
                      <a:pt x="12331" y="4236"/>
                    </a:cubicBezTo>
                    <a:cubicBezTo>
                      <a:pt x="14737" y="3810"/>
                      <a:pt x="16943" y="2958"/>
                      <a:pt x="17995" y="2481"/>
                    </a:cubicBezTo>
                    <a:cubicBezTo>
                      <a:pt x="19048" y="2005"/>
                      <a:pt x="18948" y="1905"/>
                      <a:pt x="18872" y="1805"/>
                    </a:cubicBezTo>
                    <a:cubicBezTo>
                      <a:pt x="18797" y="1679"/>
                      <a:pt x="18747" y="1554"/>
                      <a:pt x="18421" y="527"/>
                    </a:cubicBezTo>
                    <a:cubicBezTo>
                      <a:pt x="18371" y="351"/>
                      <a:pt x="18321" y="176"/>
                      <a:pt x="18271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34"/>
              <p:cNvSpPr/>
              <p:nvPr/>
            </p:nvSpPr>
            <p:spPr>
              <a:xfrm>
                <a:off x="6979499" y="4072600"/>
                <a:ext cx="833650" cy="236186"/>
              </a:xfrm>
              <a:custGeom>
                <a:avLst/>
                <a:gdLst/>
                <a:ahLst/>
                <a:cxnLst/>
                <a:rect l="l" t="t" r="r" b="b"/>
                <a:pathLst>
                  <a:path w="22632" h="6412" extrusionOk="0">
                    <a:moveTo>
                      <a:pt x="1805" y="1"/>
                    </a:moveTo>
                    <a:cubicBezTo>
                      <a:pt x="1730" y="126"/>
                      <a:pt x="1654" y="251"/>
                      <a:pt x="1579" y="352"/>
                    </a:cubicBezTo>
                    <a:cubicBezTo>
                      <a:pt x="978" y="1329"/>
                      <a:pt x="602" y="1705"/>
                      <a:pt x="376" y="1931"/>
                    </a:cubicBezTo>
                    <a:cubicBezTo>
                      <a:pt x="151" y="2131"/>
                      <a:pt x="50" y="2181"/>
                      <a:pt x="25" y="2256"/>
                    </a:cubicBezTo>
                    <a:cubicBezTo>
                      <a:pt x="0" y="2307"/>
                      <a:pt x="50" y="2382"/>
                      <a:pt x="602" y="2908"/>
                    </a:cubicBezTo>
                    <a:cubicBezTo>
                      <a:pt x="1178" y="3434"/>
                      <a:pt x="2231" y="4437"/>
                      <a:pt x="3609" y="5114"/>
                    </a:cubicBezTo>
                    <a:cubicBezTo>
                      <a:pt x="4963" y="5790"/>
                      <a:pt x="6617" y="6141"/>
                      <a:pt x="8747" y="6317"/>
                    </a:cubicBezTo>
                    <a:cubicBezTo>
                      <a:pt x="9498" y="6378"/>
                      <a:pt x="10304" y="6411"/>
                      <a:pt x="11137" y="6411"/>
                    </a:cubicBezTo>
                    <a:cubicBezTo>
                      <a:pt x="12695" y="6411"/>
                      <a:pt x="14347" y="6293"/>
                      <a:pt x="15915" y="6016"/>
                    </a:cubicBezTo>
                    <a:cubicBezTo>
                      <a:pt x="18321" y="5590"/>
                      <a:pt x="20527" y="4738"/>
                      <a:pt x="21579" y="4261"/>
                    </a:cubicBezTo>
                    <a:cubicBezTo>
                      <a:pt x="22632" y="3785"/>
                      <a:pt x="22532" y="3685"/>
                      <a:pt x="22456" y="3585"/>
                    </a:cubicBezTo>
                    <a:cubicBezTo>
                      <a:pt x="22406" y="3510"/>
                      <a:pt x="22381" y="3434"/>
                      <a:pt x="22281" y="3134"/>
                    </a:cubicBezTo>
                    <a:cubicBezTo>
                      <a:pt x="22206" y="3159"/>
                      <a:pt x="22106" y="3159"/>
                      <a:pt x="22030" y="3184"/>
                    </a:cubicBezTo>
                    <a:cubicBezTo>
                      <a:pt x="20827" y="3459"/>
                      <a:pt x="18672" y="4061"/>
                      <a:pt x="15765" y="4161"/>
                    </a:cubicBezTo>
                    <a:cubicBezTo>
                      <a:pt x="15485" y="4171"/>
                      <a:pt x="15199" y="4176"/>
                      <a:pt x="14907" y="4176"/>
                    </a:cubicBezTo>
                    <a:cubicBezTo>
                      <a:pt x="12160" y="4176"/>
                      <a:pt x="8930" y="3753"/>
                      <a:pt x="6642" y="2983"/>
                    </a:cubicBezTo>
                    <a:cubicBezTo>
                      <a:pt x="4111" y="2106"/>
                      <a:pt x="2682" y="778"/>
                      <a:pt x="18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34"/>
              <p:cNvSpPr/>
              <p:nvPr/>
            </p:nvSpPr>
            <p:spPr>
              <a:xfrm>
                <a:off x="7012724" y="4188004"/>
                <a:ext cx="800425" cy="120782"/>
              </a:xfrm>
              <a:custGeom>
                <a:avLst/>
                <a:gdLst/>
                <a:ahLst/>
                <a:cxnLst/>
                <a:rect l="l" t="t" r="r" b="b"/>
                <a:pathLst>
                  <a:path w="21730" h="3279" extrusionOk="0">
                    <a:moveTo>
                      <a:pt x="21379" y="1"/>
                    </a:moveTo>
                    <a:cubicBezTo>
                      <a:pt x="21304" y="26"/>
                      <a:pt x="21204" y="26"/>
                      <a:pt x="21128" y="51"/>
                    </a:cubicBezTo>
                    <a:cubicBezTo>
                      <a:pt x="19925" y="326"/>
                      <a:pt x="17770" y="928"/>
                      <a:pt x="14863" y="1028"/>
                    </a:cubicBezTo>
                    <a:cubicBezTo>
                      <a:pt x="14657" y="1036"/>
                      <a:pt x="14447" y="1039"/>
                      <a:pt x="14234" y="1039"/>
                    </a:cubicBezTo>
                    <a:cubicBezTo>
                      <a:pt x="13718" y="1039"/>
                      <a:pt x="13182" y="1021"/>
                      <a:pt x="12632" y="1003"/>
                    </a:cubicBezTo>
                    <a:cubicBezTo>
                      <a:pt x="12482" y="1028"/>
                      <a:pt x="12306" y="1053"/>
                      <a:pt x="12156" y="1103"/>
                    </a:cubicBezTo>
                    <a:cubicBezTo>
                      <a:pt x="10276" y="1404"/>
                      <a:pt x="8021" y="1630"/>
                      <a:pt x="6216" y="1655"/>
                    </a:cubicBezTo>
                    <a:cubicBezTo>
                      <a:pt x="6118" y="1656"/>
                      <a:pt x="6022" y="1657"/>
                      <a:pt x="5927" y="1657"/>
                    </a:cubicBezTo>
                    <a:cubicBezTo>
                      <a:pt x="4291" y="1657"/>
                      <a:pt x="3035" y="1450"/>
                      <a:pt x="1780" y="953"/>
                    </a:cubicBezTo>
                    <a:cubicBezTo>
                      <a:pt x="1178" y="702"/>
                      <a:pt x="552" y="377"/>
                      <a:pt x="0" y="51"/>
                    </a:cubicBezTo>
                    <a:lnTo>
                      <a:pt x="0" y="51"/>
                    </a:lnTo>
                    <a:cubicBezTo>
                      <a:pt x="602" y="602"/>
                      <a:pt x="1554" y="1404"/>
                      <a:pt x="2707" y="1981"/>
                    </a:cubicBezTo>
                    <a:cubicBezTo>
                      <a:pt x="4061" y="2657"/>
                      <a:pt x="5715" y="3008"/>
                      <a:pt x="7845" y="3184"/>
                    </a:cubicBezTo>
                    <a:cubicBezTo>
                      <a:pt x="8596" y="3245"/>
                      <a:pt x="9402" y="3278"/>
                      <a:pt x="10235" y="3278"/>
                    </a:cubicBezTo>
                    <a:cubicBezTo>
                      <a:pt x="11793" y="3278"/>
                      <a:pt x="13445" y="3160"/>
                      <a:pt x="15013" y="2883"/>
                    </a:cubicBezTo>
                    <a:cubicBezTo>
                      <a:pt x="17419" y="2457"/>
                      <a:pt x="19625" y="1605"/>
                      <a:pt x="20677" y="1128"/>
                    </a:cubicBezTo>
                    <a:cubicBezTo>
                      <a:pt x="21730" y="652"/>
                      <a:pt x="21630" y="552"/>
                      <a:pt x="21554" y="452"/>
                    </a:cubicBezTo>
                    <a:cubicBezTo>
                      <a:pt x="21504" y="377"/>
                      <a:pt x="21479" y="301"/>
                      <a:pt x="21379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68" name="Google Shape;1268;p34"/>
            <p:cNvGrpSpPr/>
            <p:nvPr/>
          </p:nvGrpSpPr>
          <p:grpSpPr>
            <a:xfrm flipH="1">
              <a:off x="6546246" y="3432076"/>
              <a:ext cx="214142" cy="326746"/>
              <a:chOff x="3324921" y="369626"/>
              <a:chExt cx="214142" cy="326746"/>
            </a:xfrm>
          </p:grpSpPr>
          <p:sp>
            <p:nvSpPr>
              <p:cNvPr id="1269" name="Google Shape;1269;p34"/>
              <p:cNvSpPr/>
              <p:nvPr/>
            </p:nvSpPr>
            <p:spPr>
              <a:xfrm>
                <a:off x="3324921" y="369626"/>
                <a:ext cx="172789" cy="170459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56" extrusionOk="0">
                    <a:moveTo>
                      <a:pt x="890" y="1"/>
                    </a:moveTo>
                    <a:cubicBezTo>
                      <a:pt x="871" y="1"/>
                      <a:pt x="852" y="13"/>
                      <a:pt x="852" y="38"/>
                    </a:cubicBezTo>
                    <a:cubicBezTo>
                      <a:pt x="777" y="640"/>
                      <a:pt x="652" y="765"/>
                      <a:pt x="50" y="840"/>
                    </a:cubicBezTo>
                    <a:cubicBezTo>
                      <a:pt x="0" y="840"/>
                      <a:pt x="0" y="916"/>
                      <a:pt x="50" y="916"/>
                    </a:cubicBezTo>
                    <a:cubicBezTo>
                      <a:pt x="652" y="991"/>
                      <a:pt x="777" y="1116"/>
                      <a:pt x="852" y="1718"/>
                    </a:cubicBezTo>
                    <a:cubicBezTo>
                      <a:pt x="852" y="1743"/>
                      <a:pt x="871" y="1755"/>
                      <a:pt x="890" y="1755"/>
                    </a:cubicBezTo>
                    <a:cubicBezTo>
                      <a:pt x="909" y="1755"/>
                      <a:pt x="928" y="1743"/>
                      <a:pt x="928" y="1718"/>
                    </a:cubicBezTo>
                    <a:cubicBezTo>
                      <a:pt x="1003" y="1116"/>
                      <a:pt x="1128" y="991"/>
                      <a:pt x="1730" y="916"/>
                    </a:cubicBezTo>
                    <a:cubicBezTo>
                      <a:pt x="1780" y="916"/>
                      <a:pt x="1780" y="840"/>
                      <a:pt x="1730" y="840"/>
                    </a:cubicBezTo>
                    <a:cubicBezTo>
                      <a:pt x="1128" y="765"/>
                      <a:pt x="1003" y="640"/>
                      <a:pt x="928" y="38"/>
                    </a:cubicBezTo>
                    <a:cubicBezTo>
                      <a:pt x="928" y="13"/>
                      <a:pt x="909" y="1"/>
                      <a:pt x="89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34"/>
              <p:cNvSpPr/>
              <p:nvPr/>
            </p:nvSpPr>
            <p:spPr>
              <a:xfrm>
                <a:off x="3414907" y="575808"/>
                <a:ext cx="124156" cy="120564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242" extrusionOk="0">
                    <a:moveTo>
                      <a:pt x="640" y="1"/>
                    </a:moveTo>
                    <a:cubicBezTo>
                      <a:pt x="633" y="1"/>
                      <a:pt x="627" y="7"/>
                      <a:pt x="627" y="20"/>
                    </a:cubicBezTo>
                    <a:cubicBezTo>
                      <a:pt x="577" y="471"/>
                      <a:pt x="477" y="546"/>
                      <a:pt x="26" y="596"/>
                    </a:cubicBezTo>
                    <a:cubicBezTo>
                      <a:pt x="1" y="596"/>
                      <a:pt x="1" y="646"/>
                      <a:pt x="26" y="646"/>
                    </a:cubicBezTo>
                    <a:cubicBezTo>
                      <a:pt x="477" y="696"/>
                      <a:pt x="577" y="771"/>
                      <a:pt x="627" y="1223"/>
                    </a:cubicBezTo>
                    <a:cubicBezTo>
                      <a:pt x="627" y="1235"/>
                      <a:pt x="633" y="1241"/>
                      <a:pt x="640" y="1241"/>
                    </a:cubicBezTo>
                    <a:cubicBezTo>
                      <a:pt x="646" y="1241"/>
                      <a:pt x="652" y="1235"/>
                      <a:pt x="652" y="1223"/>
                    </a:cubicBezTo>
                    <a:cubicBezTo>
                      <a:pt x="702" y="771"/>
                      <a:pt x="803" y="696"/>
                      <a:pt x="1254" y="646"/>
                    </a:cubicBezTo>
                    <a:cubicBezTo>
                      <a:pt x="1279" y="646"/>
                      <a:pt x="1279" y="596"/>
                      <a:pt x="1254" y="596"/>
                    </a:cubicBezTo>
                    <a:cubicBezTo>
                      <a:pt x="803" y="546"/>
                      <a:pt x="702" y="471"/>
                      <a:pt x="652" y="20"/>
                    </a:cubicBezTo>
                    <a:cubicBezTo>
                      <a:pt x="652" y="7"/>
                      <a:pt x="646" y="1"/>
                      <a:pt x="6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71" name="Google Shape;1271;p34"/>
            <p:cNvSpPr/>
            <p:nvPr/>
          </p:nvSpPr>
          <p:spPr>
            <a:xfrm>
              <a:off x="8095177" y="3366024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2" name="Google Shape;1272;p34"/>
          <p:cNvSpPr/>
          <p:nvPr/>
        </p:nvSpPr>
        <p:spPr>
          <a:xfrm>
            <a:off x="7876338" y="3795878"/>
            <a:ext cx="1267666" cy="544974"/>
          </a:xfrm>
          <a:custGeom>
            <a:avLst/>
            <a:gdLst/>
            <a:ahLst/>
            <a:cxnLst/>
            <a:rect l="l" t="t" r="r" b="b"/>
            <a:pathLst>
              <a:path w="11584" h="4980" extrusionOk="0">
                <a:moveTo>
                  <a:pt x="3453" y="0"/>
                </a:moveTo>
                <a:cubicBezTo>
                  <a:pt x="3438" y="0"/>
                  <a:pt x="3424" y="0"/>
                  <a:pt x="3409" y="1"/>
                </a:cubicBezTo>
                <a:cubicBezTo>
                  <a:pt x="1630" y="26"/>
                  <a:pt x="1705" y="1504"/>
                  <a:pt x="1705" y="1504"/>
                </a:cubicBezTo>
                <a:cubicBezTo>
                  <a:pt x="1705" y="1504"/>
                  <a:pt x="1496" y="1452"/>
                  <a:pt x="1233" y="1452"/>
                </a:cubicBezTo>
                <a:cubicBezTo>
                  <a:pt x="839" y="1452"/>
                  <a:pt x="322" y="1570"/>
                  <a:pt x="201" y="2156"/>
                </a:cubicBezTo>
                <a:cubicBezTo>
                  <a:pt x="1" y="3134"/>
                  <a:pt x="1329" y="3234"/>
                  <a:pt x="1329" y="3234"/>
                </a:cubicBezTo>
                <a:cubicBezTo>
                  <a:pt x="1329" y="3234"/>
                  <a:pt x="1003" y="4612"/>
                  <a:pt x="2407" y="4863"/>
                </a:cubicBezTo>
                <a:cubicBezTo>
                  <a:pt x="2527" y="4886"/>
                  <a:pt x="2644" y="4897"/>
                  <a:pt x="2759" y="4897"/>
                </a:cubicBezTo>
                <a:cubicBezTo>
                  <a:pt x="4013" y="4897"/>
                  <a:pt x="4938" y="3635"/>
                  <a:pt x="4938" y="3635"/>
                </a:cubicBezTo>
                <a:cubicBezTo>
                  <a:pt x="4938" y="3635"/>
                  <a:pt x="5389" y="4838"/>
                  <a:pt x="6743" y="4963"/>
                </a:cubicBezTo>
                <a:cubicBezTo>
                  <a:pt x="6868" y="4974"/>
                  <a:pt x="6987" y="4979"/>
                  <a:pt x="7100" y="4979"/>
                </a:cubicBezTo>
                <a:cubicBezTo>
                  <a:pt x="8806" y="4979"/>
                  <a:pt x="9048" y="3810"/>
                  <a:pt x="9048" y="3810"/>
                </a:cubicBezTo>
                <a:cubicBezTo>
                  <a:pt x="9203" y="3849"/>
                  <a:pt x="9356" y="3867"/>
                  <a:pt x="9505" y="3867"/>
                </a:cubicBezTo>
                <a:cubicBezTo>
                  <a:pt x="10698" y="3867"/>
                  <a:pt x="11583" y="2703"/>
                  <a:pt x="10803" y="1855"/>
                </a:cubicBezTo>
                <a:cubicBezTo>
                  <a:pt x="10464" y="1486"/>
                  <a:pt x="9926" y="1375"/>
                  <a:pt x="9402" y="1375"/>
                </a:cubicBezTo>
                <a:cubicBezTo>
                  <a:pt x="8609" y="1375"/>
                  <a:pt x="7845" y="1630"/>
                  <a:pt x="7845" y="1630"/>
                </a:cubicBezTo>
                <a:cubicBezTo>
                  <a:pt x="7845" y="1630"/>
                  <a:pt x="7946" y="702"/>
                  <a:pt x="6818" y="577"/>
                </a:cubicBezTo>
                <a:cubicBezTo>
                  <a:pt x="6700" y="563"/>
                  <a:pt x="6591" y="556"/>
                  <a:pt x="6489" y="556"/>
                </a:cubicBezTo>
                <a:cubicBezTo>
                  <a:pt x="5358" y="556"/>
                  <a:pt x="5189" y="1379"/>
                  <a:pt x="5189" y="1379"/>
                </a:cubicBezTo>
                <a:cubicBezTo>
                  <a:pt x="5189" y="1379"/>
                  <a:pt x="5066" y="0"/>
                  <a:pt x="3453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F8F0424-32A5-4937-9F68-C2BD71B9E1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023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17ED8331-C705-493A-AA3E-E0C6BCCB51C5}"/>
              </a:ext>
            </a:extLst>
          </p:cNvPr>
          <p:cNvSpPr txBox="1"/>
          <p:nvPr/>
        </p:nvSpPr>
        <p:spPr>
          <a:xfrm>
            <a:off x="3078672" y="3054961"/>
            <a:ext cx="50292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600" dirty="0">
                <a:solidFill>
                  <a:srgbClr val="FFC000"/>
                </a:solidFill>
                <a:latin typeface="Harry Potter (Russian Version o" panose="02000000000000000000" pitchFamily="2" charset="0"/>
              </a:rPr>
              <a:t>Спасибо за  урок!</a:t>
            </a:r>
            <a:endParaRPr lang="ru-RU" sz="6600" dirty="0">
              <a:solidFill>
                <a:srgbClr val="FFC000"/>
              </a:solidFill>
            </a:endParaRPr>
          </a:p>
        </p:txBody>
      </p:sp>
      <p:pic>
        <p:nvPicPr>
          <p:cNvPr id="4" name="Хогвартс">
            <a:hlinkClick r:id="" action="ppaction://media"/>
            <a:extLst>
              <a:ext uri="{FF2B5EF4-FFF2-40B4-BE49-F238E27FC236}">
                <a16:creationId xmlns:a16="http://schemas.microsoft.com/office/drawing/2014/main" id="{AD0F591A-5593-49E4-A138-5C527A8019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9180" y="44732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04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2"/>
          <p:cNvGrpSpPr/>
          <p:nvPr/>
        </p:nvGrpSpPr>
        <p:grpSpPr>
          <a:xfrm>
            <a:off x="3539077" y="448763"/>
            <a:ext cx="7230963" cy="4840869"/>
            <a:chOff x="3539077" y="372563"/>
            <a:chExt cx="7230963" cy="4840869"/>
          </a:xfrm>
        </p:grpSpPr>
        <p:sp>
          <p:nvSpPr>
            <p:cNvPr id="873" name="Google Shape;873;p32"/>
            <p:cNvSpPr/>
            <p:nvPr/>
          </p:nvSpPr>
          <p:spPr>
            <a:xfrm>
              <a:off x="7193063" y="372563"/>
              <a:ext cx="2907600" cy="29076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74" name="Google Shape;874;p32"/>
            <p:cNvGrpSpPr/>
            <p:nvPr/>
          </p:nvGrpSpPr>
          <p:grpSpPr>
            <a:xfrm flipH="1">
              <a:off x="3539077" y="3929314"/>
              <a:ext cx="2846846" cy="1284117"/>
              <a:chOff x="4720302" y="4340827"/>
              <a:chExt cx="2846846" cy="1284117"/>
            </a:xfrm>
          </p:grpSpPr>
          <p:sp>
            <p:nvSpPr>
              <p:cNvPr id="875" name="Google Shape;875;p32"/>
              <p:cNvSpPr/>
              <p:nvPr/>
            </p:nvSpPr>
            <p:spPr>
              <a:xfrm>
                <a:off x="4720302" y="4340827"/>
                <a:ext cx="2846846" cy="1284117"/>
              </a:xfrm>
              <a:custGeom>
                <a:avLst/>
                <a:gdLst/>
                <a:ahLst/>
                <a:cxnLst/>
                <a:rect l="l" t="t" r="r" b="b"/>
                <a:pathLst>
                  <a:path w="26342" h="11882" extrusionOk="0">
                    <a:moveTo>
                      <a:pt x="12208" y="1"/>
                    </a:moveTo>
                    <a:cubicBezTo>
                      <a:pt x="12017" y="1"/>
                      <a:pt x="11825" y="9"/>
                      <a:pt x="11630" y="27"/>
                    </a:cubicBezTo>
                    <a:cubicBezTo>
                      <a:pt x="5790" y="528"/>
                      <a:pt x="51" y="7220"/>
                      <a:pt x="51" y="7220"/>
                    </a:cubicBezTo>
                    <a:lnTo>
                      <a:pt x="1" y="11105"/>
                    </a:lnTo>
                    <a:lnTo>
                      <a:pt x="26342" y="11881"/>
                    </a:lnTo>
                    <a:cubicBezTo>
                      <a:pt x="26342" y="11881"/>
                      <a:pt x="25690" y="10804"/>
                      <a:pt x="24587" y="9325"/>
                    </a:cubicBezTo>
                    <a:cubicBezTo>
                      <a:pt x="22181" y="6042"/>
                      <a:pt x="17645" y="653"/>
                      <a:pt x="13259" y="77"/>
                    </a:cubicBezTo>
                    <a:cubicBezTo>
                      <a:pt x="12903" y="28"/>
                      <a:pt x="12557" y="1"/>
                      <a:pt x="122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2"/>
              <p:cNvSpPr/>
              <p:nvPr/>
            </p:nvSpPr>
            <p:spPr>
              <a:xfrm>
                <a:off x="4720302" y="4343637"/>
                <a:ext cx="2846846" cy="1281308"/>
              </a:xfrm>
              <a:custGeom>
                <a:avLst/>
                <a:gdLst/>
                <a:ahLst/>
                <a:cxnLst/>
                <a:rect l="l" t="t" r="r" b="b"/>
                <a:pathLst>
                  <a:path w="26342" h="11856" extrusionOk="0">
                    <a:moveTo>
                      <a:pt x="11630" y="1"/>
                    </a:moveTo>
                    <a:lnTo>
                      <a:pt x="11630" y="1"/>
                    </a:lnTo>
                    <a:cubicBezTo>
                      <a:pt x="5790" y="502"/>
                      <a:pt x="51" y="7194"/>
                      <a:pt x="51" y="7194"/>
                    </a:cubicBezTo>
                    <a:lnTo>
                      <a:pt x="1" y="11079"/>
                    </a:lnTo>
                    <a:lnTo>
                      <a:pt x="26342" y="11855"/>
                    </a:lnTo>
                    <a:cubicBezTo>
                      <a:pt x="26342" y="11855"/>
                      <a:pt x="25690" y="10778"/>
                      <a:pt x="24587" y="9299"/>
                    </a:cubicBezTo>
                    <a:cubicBezTo>
                      <a:pt x="20602" y="8898"/>
                      <a:pt x="9299" y="5439"/>
                      <a:pt x="8071" y="3911"/>
                    </a:cubicBezTo>
                    <a:cubicBezTo>
                      <a:pt x="6041" y="1404"/>
                      <a:pt x="11555" y="26"/>
                      <a:pt x="11630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7" name="Google Shape;877;p32"/>
            <p:cNvGrpSpPr/>
            <p:nvPr/>
          </p:nvGrpSpPr>
          <p:grpSpPr>
            <a:xfrm>
              <a:off x="5621346" y="507721"/>
              <a:ext cx="5148693" cy="4638092"/>
              <a:chOff x="2876075" y="645375"/>
              <a:chExt cx="2729375" cy="2458700"/>
            </a:xfrm>
          </p:grpSpPr>
          <p:sp>
            <p:nvSpPr>
              <p:cNvPr id="878" name="Google Shape;878;p32"/>
              <p:cNvSpPr/>
              <p:nvPr/>
            </p:nvSpPr>
            <p:spPr>
              <a:xfrm>
                <a:off x="3653025" y="1165425"/>
                <a:ext cx="162950" cy="758800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30352" extrusionOk="0">
                    <a:moveTo>
                      <a:pt x="1" y="1"/>
                    </a:moveTo>
                    <a:lnTo>
                      <a:pt x="1" y="30352"/>
                    </a:lnTo>
                    <a:lnTo>
                      <a:pt x="6517" y="30352"/>
                    </a:lnTo>
                    <a:lnTo>
                      <a:pt x="651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2"/>
              <p:cNvSpPr/>
              <p:nvPr/>
            </p:nvSpPr>
            <p:spPr>
              <a:xfrm>
                <a:off x="3752650" y="1352150"/>
                <a:ext cx="40750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979" extrusionOk="0">
                    <a:moveTo>
                      <a:pt x="327" y="1"/>
                    </a:moveTo>
                    <a:cubicBezTo>
                      <a:pt x="151" y="1"/>
                      <a:pt x="1" y="151"/>
                      <a:pt x="1" y="352"/>
                    </a:cubicBezTo>
                    <a:lnTo>
                      <a:pt x="1" y="652"/>
                    </a:lnTo>
                    <a:cubicBezTo>
                      <a:pt x="1" y="828"/>
                      <a:pt x="151" y="978"/>
                      <a:pt x="327" y="978"/>
                    </a:cubicBezTo>
                    <a:lnTo>
                      <a:pt x="1279" y="978"/>
                    </a:lnTo>
                    <a:cubicBezTo>
                      <a:pt x="1479" y="978"/>
                      <a:pt x="1630" y="828"/>
                      <a:pt x="1630" y="652"/>
                    </a:cubicBezTo>
                    <a:lnTo>
                      <a:pt x="1630" y="352"/>
                    </a:lnTo>
                    <a:cubicBezTo>
                      <a:pt x="1630" y="151"/>
                      <a:pt x="1479" y="1"/>
                      <a:pt x="1279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2"/>
              <p:cNvSpPr/>
              <p:nvPr/>
            </p:nvSpPr>
            <p:spPr>
              <a:xfrm>
                <a:off x="3656800" y="1199900"/>
                <a:ext cx="5140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903" extrusionOk="0">
                    <a:moveTo>
                      <a:pt x="326" y="0"/>
                    </a:moveTo>
                    <a:cubicBezTo>
                      <a:pt x="151" y="0"/>
                      <a:pt x="0" y="151"/>
                      <a:pt x="0" y="351"/>
                    </a:cubicBezTo>
                    <a:lnTo>
                      <a:pt x="0" y="552"/>
                    </a:lnTo>
                    <a:cubicBezTo>
                      <a:pt x="0" y="752"/>
                      <a:pt x="151" y="903"/>
                      <a:pt x="326" y="903"/>
                    </a:cubicBezTo>
                    <a:lnTo>
                      <a:pt x="1704" y="903"/>
                    </a:lnTo>
                    <a:cubicBezTo>
                      <a:pt x="1905" y="903"/>
                      <a:pt x="2055" y="752"/>
                      <a:pt x="2055" y="552"/>
                    </a:cubicBezTo>
                    <a:lnTo>
                      <a:pt x="2055" y="351"/>
                    </a:lnTo>
                    <a:cubicBezTo>
                      <a:pt x="2055" y="151"/>
                      <a:pt x="1905" y="0"/>
                      <a:pt x="1704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32"/>
              <p:cNvSpPr/>
              <p:nvPr/>
            </p:nvSpPr>
            <p:spPr>
              <a:xfrm>
                <a:off x="3790250" y="1460550"/>
                <a:ext cx="25725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03" extrusionOk="0">
                    <a:moveTo>
                      <a:pt x="101" y="1"/>
                    </a:moveTo>
                    <a:cubicBezTo>
                      <a:pt x="51" y="1"/>
                      <a:pt x="1" y="51"/>
                      <a:pt x="1" y="101"/>
                    </a:cubicBezTo>
                    <a:lnTo>
                      <a:pt x="1" y="803"/>
                    </a:lnTo>
                    <a:cubicBezTo>
                      <a:pt x="1" y="853"/>
                      <a:pt x="51" y="903"/>
                      <a:pt x="101" y="903"/>
                    </a:cubicBezTo>
                    <a:lnTo>
                      <a:pt x="1028" y="903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32"/>
              <p:cNvSpPr/>
              <p:nvPr/>
            </p:nvSpPr>
            <p:spPr>
              <a:xfrm>
                <a:off x="3653025" y="1175450"/>
                <a:ext cx="162950" cy="748775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29951" extrusionOk="0">
                    <a:moveTo>
                      <a:pt x="1" y="1"/>
                    </a:moveTo>
                    <a:lnTo>
                      <a:pt x="1" y="29951"/>
                    </a:lnTo>
                    <a:lnTo>
                      <a:pt x="6517" y="29951"/>
                    </a:lnTo>
                    <a:lnTo>
                      <a:pt x="6517" y="26367"/>
                    </a:lnTo>
                    <a:cubicBezTo>
                      <a:pt x="6517" y="26367"/>
                      <a:pt x="6218" y="26443"/>
                      <a:pt x="5761" y="26443"/>
                    </a:cubicBezTo>
                    <a:cubicBezTo>
                      <a:pt x="4707" y="26443"/>
                      <a:pt x="2811" y="26041"/>
                      <a:pt x="1780" y="23385"/>
                    </a:cubicBezTo>
                    <a:cubicBezTo>
                      <a:pt x="452" y="19976"/>
                      <a:pt x="953" y="377"/>
                      <a:pt x="953" y="377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3" name="Google Shape;883;p32"/>
              <p:cNvSpPr/>
              <p:nvPr/>
            </p:nvSpPr>
            <p:spPr>
              <a:xfrm>
                <a:off x="3706925" y="1234975"/>
                <a:ext cx="55775" cy="7772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109" extrusionOk="0">
                    <a:moveTo>
                      <a:pt x="1103" y="1"/>
                    </a:moveTo>
                    <a:cubicBezTo>
                      <a:pt x="501" y="1"/>
                      <a:pt x="0" y="502"/>
                      <a:pt x="0" y="1104"/>
                    </a:cubicBezTo>
                    <a:lnTo>
                      <a:pt x="0" y="3109"/>
                    </a:lnTo>
                    <a:lnTo>
                      <a:pt x="2231" y="3109"/>
                    </a:lnTo>
                    <a:lnTo>
                      <a:pt x="2231" y="1104"/>
                    </a:lnTo>
                    <a:cubicBezTo>
                      <a:pt x="2231" y="502"/>
                      <a:pt x="1730" y="1"/>
                      <a:pt x="1103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4" name="Google Shape;884;p32"/>
              <p:cNvSpPr/>
              <p:nvPr/>
            </p:nvSpPr>
            <p:spPr>
              <a:xfrm>
                <a:off x="3706925" y="1245000"/>
                <a:ext cx="55775" cy="67700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708" extrusionOk="0">
                    <a:moveTo>
                      <a:pt x="1103" y="1"/>
                    </a:moveTo>
                    <a:cubicBezTo>
                      <a:pt x="501" y="1"/>
                      <a:pt x="0" y="502"/>
                      <a:pt x="0" y="1129"/>
                    </a:cubicBezTo>
                    <a:lnTo>
                      <a:pt x="0" y="2708"/>
                    </a:lnTo>
                    <a:lnTo>
                      <a:pt x="2231" y="2708"/>
                    </a:lnTo>
                    <a:lnTo>
                      <a:pt x="2231" y="1129"/>
                    </a:lnTo>
                    <a:cubicBezTo>
                      <a:pt x="2231" y="502"/>
                      <a:pt x="1730" y="1"/>
                      <a:pt x="11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32"/>
              <p:cNvSpPr/>
              <p:nvPr/>
            </p:nvSpPr>
            <p:spPr>
              <a:xfrm>
                <a:off x="3696275" y="1312675"/>
                <a:ext cx="76450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477" extrusionOk="0">
                    <a:moveTo>
                      <a:pt x="0" y="1"/>
                    </a:moveTo>
                    <a:lnTo>
                      <a:pt x="0" y="477"/>
                    </a:lnTo>
                    <a:lnTo>
                      <a:pt x="3058" y="477"/>
                    </a:lnTo>
                    <a:lnTo>
                      <a:pt x="30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32"/>
              <p:cNvSpPr/>
              <p:nvPr/>
            </p:nvSpPr>
            <p:spPr>
              <a:xfrm>
                <a:off x="3696275" y="1324575"/>
                <a:ext cx="764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453" extrusionOk="0">
                    <a:moveTo>
                      <a:pt x="0" y="1"/>
                    </a:moveTo>
                    <a:lnTo>
                      <a:pt x="0" y="226"/>
                    </a:lnTo>
                    <a:lnTo>
                      <a:pt x="3058" y="452"/>
                    </a:lnTo>
                    <a:lnTo>
                      <a:pt x="3058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32"/>
              <p:cNvSpPr/>
              <p:nvPr/>
            </p:nvSpPr>
            <p:spPr>
              <a:xfrm>
                <a:off x="3706925" y="1395375"/>
                <a:ext cx="55775" cy="78350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3134" extrusionOk="0">
                    <a:moveTo>
                      <a:pt x="1103" y="1"/>
                    </a:moveTo>
                    <a:cubicBezTo>
                      <a:pt x="501" y="1"/>
                      <a:pt x="0" y="502"/>
                      <a:pt x="0" y="1104"/>
                    </a:cubicBezTo>
                    <a:lnTo>
                      <a:pt x="0" y="3134"/>
                    </a:lnTo>
                    <a:lnTo>
                      <a:pt x="2231" y="3134"/>
                    </a:lnTo>
                    <a:lnTo>
                      <a:pt x="2231" y="1104"/>
                    </a:lnTo>
                    <a:cubicBezTo>
                      <a:pt x="2231" y="502"/>
                      <a:pt x="1730" y="1"/>
                      <a:pt x="1103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32"/>
              <p:cNvSpPr/>
              <p:nvPr/>
            </p:nvSpPr>
            <p:spPr>
              <a:xfrm>
                <a:off x="3706925" y="1405400"/>
                <a:ext cx="55775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733" extrusionOk="0">
                    <a:moveTo>
                      <a:pt x="1103" y="1"/>
                    </a:moveTo>
                    <a:cubicBezTo>
                      <a:pt x="501" y="1"/>
                      <a:pt x="0" y="502"/>
                      <a:pt x="0" y="1129"/>
                    </a:cubicBezTo>
                    <a:lnTo>
                      <a:pt x="0" y="2733"/>
                    </a:lnTo>
                    <a:lnTo>
                      <a:pt x="2231" y="2733"/>
                    </a:lnTo>
                    <a:lnTo>
                      <a:pt x="2231" y="1129"/>
                    </a:lnTo>
                    <a:cubicBezTo>
                      <a:pt x="2231" y="502"/>
                      <a:pt x="1730" y="1"/>
                      <a:pt x="11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32"/>
              <p:cNvSpPr/>
              <p:nvPr/>
            </p:nvSpPr>
            <p:spPr>
              <a:xfrm>
                <a:off x="3696275" y="1473700"/>
                <a:ext cx="764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478" extrusionOk="0">
                    <a:moveTo>
                      <a:pt x="0" y="1"/>
                    </a:moveTo>
                    <a:lnTo>
                      <a:pt x="0" y="477"/>
                    </a:lnTo>
                    <a:lnTo>
                      <a:pt x="3058" y="477"/>
                    </a:lnTo>
                    <a:lnTo>
                      <a:pt x="30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32"/>
              <p:cNvSpPr/>
              <p:nvPr/>
            </p:nvSpPr>
            <p:spPr>
              <a:xfrm>
                <a:off x="3696275" y="1485625"/>
                <a:ext cx="764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3058" h="427" extrusionOk="0">
                    <a:moveTo>
                      <a:pt x="0" y="0"/>
                    </a:moveTo>
                    <a:lnTo>
                      <a:pt x="0" y="201"/>
                    </a:lnTo>
                    <a:lnTo>
                      <a:pt x="3058" y="426"/>
                    </a:lnTo>
                    <a:lnTo>
                      <a:pt x="3058" y="0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32"/>
              <p:cNvSpPr/>
              <p:nvPr/>
            </p:nvSpPr>
            <p:spPr>
              <a:xfrm>
                <a:off x="3653025" y="1165425"/>
                <a:ext cx="162950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1931" extrusionOk="0">
                    <a:moveTo>
                      <a:pt x="1" y="1"/>
                    </a:moveTo>
                    <a:lnTo>
                      <a:pt x="1" y="753"/>
                    </a:lnTo>
                    <a:lnTo>
                      <a:pt x="6517" y="1931"/>
                    </a:lnTo>
                    <a:lnTo>
                      <a:pt x="6517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32"/>
              <p:cNvSpPr/>
              <p:nvPr/>
            </p:nvSpPr>
            <p:spPr>
              <a:xfrm>
                <a:off x="3613550" y="799525"/>
                <a:ext cx="234375" cy="365925"/>
              </a:xfrm>
              <a:custGeom>
                <a:avLst/>
                <a:gdLst/>
                <a:ahLst/>
                <a:cxnLst/>
                <a:rect l="l" t="t" r="r" b="b"/>
                <a:pathLst>
                  <a:path w="9375" h="14637" extrusionOk="0">
                    <a:moveTo>
                      <a:pt x="4688" y="0"/>
                    </a:moveTo>
                    <a:cubicBezTo>
                      <a:pt x="2733" y="8296"/>
                      <a:pt x="1" y="14637"/>
                      <a:pt x="1" y="14637"/>
                    </a:cubicBezTo>
                    <a:lnTo>
                      <a:pt x="9374" y="14637"/>
                    </a:lnTo>
                    <a:cubicBezTo>
                      <a:pt x="9374" y="14637"/>
                      <a:pt x="8998" y="13785"/>
                      <a:pt x="8422" y="12281"/>
                    </a:cubicBezTo>
                    <a:cubicBezTo>
                      <a:pt x="7470" y="9700"/>
                      <a:pt x="5916" y="5238"/>
                      <a:pt x="468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32"/>
              <p:cNvSpPr/>
              <p:nvPr/>
            </p:nvSpPr>
            <p:spPr>
              <a:xfrm>
                <a:off x="3710675" y="996250"/>
                <a:ext cx="48275" cy="67700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2708" extrusionOk="0">
                    <a:moveTo>
                      <a:pt x="853" y="1"/>
                    </a:moveTo>
                    <a:cubicBezTo>
                      <a:pt x="376" y="1"/>
                      <a:pt x="1" y="377"/>
                      <a:pt x="1" y="853"/>
                    </a:cubicBezTo>
                    <a:lnTo>
                      <a:pt x="1" y="2708"/>
                    </a:lnTo>
                    <a:lnTo>
                      <a:pt x="1930" y="2708"/>
                    </a:lnTo>
                    <a:lnTo>
                      <a:pt x="1930" y="853"/>
                    </a:lnTo>
                    <a:cubicBezTo>
                      <a:pt x="1930" y="377"/>
                      <a:pt x="1529" y="1"/>
                      <a:pt x="1078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32"/>
              <p:cNvSpPr/>
              <p:nvPr/>
            </p:nvSpPr>
            <p:spPr>
              <a:xfrm>
                <a:off x="3710675" y="1005025"/>
                <a:ext cx="48275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931" h="2357" extrusionOk="0">
                    <a:moveTo>
                      <a:pt x="853" y="1"/>
                    </a:moveTo>
                    <a:cubicBezTo>
                      <a:pt x="376" y="1"/>
                      <a:pt x="1" y="377"/>
                      <a:pt x="1" y="853"/>
                    </a:cubicBezTo>
                    <a:lnTo>
                      <a:pt x="1" y="2357"/>
                    </a:lnTo>
                    <a:lnTo>
                      <a:pt x="1930" y="2357"/>
                    </a:lnTo>
                    <a:lnTo>
                      <a:pt x="1930" y="853"/>
                    </a:lnTo>
                    <a:cubicBezTo>
                      <a:pt x="1930" y="377"/>
                      <a:pt x="1529" y="1"/>
                      <a:pt x="10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32"/>
              <p:cNvSpPr/>
              <p:nvPr/>
            </p:nvSpPr>
            <p:spPr>
              <a:xfrm>
                <a:off x="3701275" y="1063925"/>
                <a:ext cx="6645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402" extrusionOk="0">
                    <a:moveTo>
                      <a:pt x="1" y="1"/>
                    </a:moveTo>
                    <a:lnTo>
                      <a:pt x="1" y="402"/>
                    </a:lnTo>
                    <a:lnTo>
                      <a:pt x="2657" y="402"/>
                    </a:lnTo>
                    <a:lnTo>
                      <a:pt x="26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32"/>
              <p:cNvSpPr/>
              <p:nvPr/>
            </p:nvSpPr>
            <p:spPr>
              <a:xfrm>
                <a:off x="3701275" y="1073950"/>
                <a:ext cx="6645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402" extrusionOk="0">
                    <a:moveTo>
                      <a:pt x="1" y="1"/>
                    </a:moveTo>
                    <a:lnTo>
                      <a:pt x="1" y="201"/>
                    </a:lnTo>
                    <a:lnTo>
                      <a:pt x="2657" y="402"/>
                    </a:lnTo>
                    <a:lnTo>
                      <a:pt x="2657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32"/>
              <p:cNvSpPr/>
              <p:nvPr/>
            </p:nvSpPr>
            <p:spPr>
              <a:xfrm>
                <a:off x="3613550" y="799525"/>
                <a:ext cx="234375" cy="365925"/>
              </a:xfrm>
              <a:custGeom>
                <a:avLst/>
                <a:gdLst/>
                <a:ahLst/>
                <a:cxnLst/>
                <a:rect l="l" t="t" r="r" b="b"/>
                <a:pathLst>
                  <a:path w="9375" h="14637" extrusionOk="0">
                    <a:moveTo>
                      <a:pt x="4688" y="0"/>
                    </a:moveTo>
                    <a:cubicBezTo>
                      <a:pt x="2733" y="8296"/>
                      <a:pt x="1" y="14637"/>
                      <a:pt x="1" y="14637"/>
                    </a:cubicBezTo>
                    <a:lnTo>
                      <a:pt x="9374" y="14637"/>
                    </a:lnTo>
                    <a:cubicBezTo>
                      <a:pt x="9374" y="14637"/>
                      <a:pt x="8998" y="13785"/>
                      <a:pt x="8422" y="12281"/>
                    </a:cubicBezTo>
                    <a:cubicBezTo>
                      <a:pt x="8042" y="12373"/>
                      <a:pt x="7619" y="12426"/>
                      <a:pt x="7187" y="12426"/>
                    </a:cubicBezTo>
                    <a:cubicBezTo>
                      <a:pt x="5853" y="12426"/>
                      <a:pt x="4422" y="11921"/>
                      <a:pt x="3835" y="10502"/>
                    </a:cubicBezTo>
                    <a:cubicBezTo>
                      <a:pt x="2983" y="8421"/>
                      <a:pt x="4612" y="326"/>
                      <a:pt x="4688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32"/>
              <p:cNvSpPr/>
              <p:nvPr/>
            </p:nvSpPr>
            <p:spPr>
              <a:xfrm>
                <a:off x="3726350" y="645375"/>
                <a:ext cx="7525" cy="14602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5841" extrusionOk="0">
                    <a:moveTo>
                      <a:pt x="151" y="1"/>
                    </a:moveTo>
                    <a:cubicBezTo>
                      <a:pt x="75" y="1"/>
                      <a:pt x="0" y="51"/>
                      <a:pt x="0" y="151"/>
                    </a:cubicBezTo>
                    <a:lnTo>
                      <a:pt x="0" y="5840"/>
                    </a:lnTo>
                    <a:lnTo>
                      <a:pt x="301" y="5840"/>
                    </a:lnTo>
                    <a:lnTo>
                      <a:pt x="301" y="151"/>
                    </a:lnTo>
                    <a:cubicBezTo>
                      <a:pt x="301" y="51"/>
                      <a:pt x="226" y="1"/>
                      <a:pt x="1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32"/>
              <p:cNvSpPr/>
              <p:nvPr/>
            </p:nvSpPr>
            <p:spPr>
              <a:xfrm>
                <a:off x="3708175" y="783850"/>
                <a:ext cx="43250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731" extrusionOk="0">
                    <a:moveTo>
                      <a:pt x="878" y="1"/>
                    </a:moveTo>
                    <a:cubicBezTo>
                      <a:pt x="401" y="1"/>
                      <a:pt x="0" y="377"/>
                      <a:pt x="0" y="853"/>
                    </a:cubicBezTo>
                    <a:cubicBezTo>
                      <a:pt x="0" y="1329"/>
                      <a:pt x="401" y="1730"/>
                      <a:pt x="878" y="1730"/>
                    </a:cubicBezTo>
                    <a:cubicBezTo>
                      <a:pt x="1354" y="1730"/>
                      <a:pt x="1730" y="1329"/>
                      <a:pt x="1730" y="853"/>
                    </a:cubicBezTo>
                    <a:cubicBezTo>
                      <a:pt x="1730" y="377"/>
                      <a:pt x="1354" y="1"/>
                      <a:pt x="8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32"/>
              <p:cNvSpPr/>
              <p:nvPr/>
            </p:nvSpPr>
            <p:spPr>
              <a:xfrm>
                <a:off x="3446275" y="667025"/>
                <a:ext cx="202400" cy="60475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2419" extrusionOk="0">
                    <a:moveTo>
                      <a:pt x="6600" y="1"/>
                    </a:moveTo>
                    <a:cubicBezTo>
                      <a:pt x="5538" y="1"/>
                      <a:pt x="4312" y="217"/>
                      <a:pt x="3108" y="563"/>
                    </a:cubicBezTo>
                    <a:cubicBezTo>
                      <a:pt x="2222" y="831"/>
                      <a:pt x="1136" y="875"/>
                      <a:pt x="511" y="875"/>
                    </a:cubicBezTo>
                    <a:cubicBezTo>
                      <a:pt x="198" y="875"/>
                      <a:pt x="0" y="864"/>
                      <a:pt x="0" y="864"/>
                    </a:cubicBezTo>
                    <a:lnTo>
                      <a:pt x="0" y="864"/>
                    </a:lnTo>
                    <a:cubicBezTo>
                      <a:pt x="703" y="1485"/>
                      <a:pt x="1782" y="1781"/>
                      <a:pt x="3462" y="1781"/>
                    </a:cubicBezTo>
                    <a:cubicBezTo>
                      <a:pt x="3818" y="1781"/>
                      <a:pt x="4200" y="1768"/>
                      <a:pt x="4612" y="1741"/>
                    </a:cubicBezTo>
                    <a:cubicBezTo>
                      <a:pt x="4829" y="1725"/>
                      <a:pt x="5036" y="1718"/>
                      <a:pt x="5233" y="1718"/>
                    </a:cubicBezTo>
                    <a:cubicBezTo>
                      <a:pt x="7148" y="1718"/>
                      <a:pt x="8095" y="2418"/>
                      <a:pt x="8095" y="2418"/>
                    </a:cubicBezTo>
                    <a:lnTo>
                      <a:pt x="8095" y="187"/>
                    </a:lnTo>
                    <a:cubicBezTo>
                      <a:pt x="7659" y="59"/>
                      <a:pt x="7152" y="1"/>
                      <a:pt x="660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32"/>
              <p:cNvSpPr/>
              <p:nvPr/>
            </p:nvSpPr>
            <p:spPr>
              <a:xfrm>
                <a:off x="3619825" y="699875"/>
                <a:ext cx="2885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105" extrusionOk="0">
                    <a:moveTo>
                      <a:pt x="578" y="1"/>
                    </a:moveTo>
                    <a:cubicBezTo>
                      <a:pt x="385" y="1"/>
                      <a:pt x="174" y="30"/>
                      <a:pt x="0" y="127"/>
                    </a:cubicBezTo>
                    <a:cubicBezTo>
                      <a:pt x="0" y="127"/>
                      <a:pt x="777" y="277"/>
                      <a:pt x="1153" y="1104"/>
                    </a:cubicBezTo>
                    <a:lnTo>
                      <a:pt x="1153" y="76"/>
                    </a:lnTo>
                    <a:cubicBezTo>
                      <a:pt x="1153" y="76"/>
                      <a:pt x="888" y="1"/>
                      <a:pt x="578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32"/>
              <p:cNvSpPr/>
              <p:nvPr/>
            </p:nvSpPr>
            <p:spPr>
              <a:xfrm>
                <a:off x="3619825" y="646000"/>
                <a:ext cx="114675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2357" extrusionOk="0">
                    <a:moveTo>
                      <a:pt x="1905" y="1"/>
                    </a:moveTo>
                    <a:cubicBezTo>
                      <a:pt x="1279" y="1"/>
                      <a:pt x="602" y="26"/>
                      <a:pt x="0" y="151"/>
                    </a:cubicBezTo>
                    <a:lnTo>
                      <a:pt x="0" y="2282"/>
                    </a:lnTo>
                    <a:cubicBezTo>
                      <a:pt x="0" y="2282"/>
                      <a:pt x="452" y="2257"/>
                      <a:pt x="1103" y="2231"/>
                    </a:cubicBezTo>
                    <a:cubicBezTo>
                      <a:pt x="1404" y="2231"/>
                      <a:pt x="1730" y="2206"/>
                      <a:pt x="2056" y="2206"/>
                    </a:cubicBezTo>
                    <a:cubicBezTo>
                      <a:pt x="2331" y="2206"/>
                      <a:pt x="2607" y="2206"/>
                      <a:pt x="2883" y="2231"/>
                    </a:cubicBezTo>
                    <a:cubicBezTo>
                      <a:pt x="3509" y="2231"/>
                      <a:pt x="4111" y="2282"/>
                      <a:pt x="4587" y="2357"/>
                    </a:cubicBezTo>
                    <a:lnTo>
                      <a:pt x="4587" y="252"/>
                    </a:lnTo>
                    <a:cubicBezTo>
                      <a:pt x="4487" y="252"/>
                      <a:pt x="4311" y="226"/>
                      <a:pt x="4086" y="176"/>
                    </a:cubicBezTo>
                    <a:cubicBezTo>
                      <a:pt x="3860" y="151"/>
                      <a:pt x="3584" y="126"/>
                      <a:pt x="3259" y="76"/>
                    </a:cubicBezTo>
                    <a:cubicBezTo>
                      <a:pt x="2858" y="51"/>
                      <a:pt x="2381" y="26"/>
                      <a:pt x="19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32"/>
              <p:cNvSpPr/>
              <p:nvPr/>
            </p:nvSpPr>
            <p:spPr>
              <a:xfrm>
                <a:off x="3619825" y="646000"/>
                <a:ext cx="81475" cy="57050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2282" extrusionOk="0">
                    <a:moveTo>
                      <a:pt x="1905" y="1"/>
                    </a:moveTo>
                    <a:lnTo>
                      <a:pt x="0" y="1906"/>
                    </a:lnTo>
                    <a:lnTo>
                      <a:pt x="0" y="2282"/>
                    </a:lnTo>
                    <a:cubicBezTo>
                      <a:pt x="0" y="2282"/>
                      <a:pt x="452" y="2257"/>
                      <a:pt x="1103" y="2231"/>
                    </a:cubicBezTo>
                    <a:lnTo>
                      <a:pt x="3259" y="76"/>
                    </a:lnTo>
                    <a:cubicBezTo>
                      <a:pt x="2858" y="51"/>
                      <a:pt x="2381" y="26"/>
                      <a:pt x="1905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32"/>
              <p:cNvSpPr/>
              <p:nvPr/>
            </p:nvSpPr>
            <p:spPr>
              <a:xfrm>
                <a:off x="3671200" y="650400"/>
                <a:ext cx="63300" cy="514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2056" extrusionOk="0">
                    <a:moveTo>
                      <a:pt x="2031" y="0"/>
                    </a:moveTo>
                    <a:lnTo>
                      <a:pt x="1" y="2030"/>
                    </a:lnTo>
                    <a:cubicBezTo>
                      <a:pt x="276" y="2030"/>
                      <a:pt x="552" y="2030"/>
                      <a:pt x="828" y="2055"/>
                    </a:cubicBezTo>
                    <a:lnTo>
                      <a:pt x="2532" y="351"/>
                    </a:lnTo>
                    <a:lnTo>
                      <a:pt x="2532" y="76"/>
                    </a:lnTo>
                    <a:cubicBezTo>
                      <a:pt x="2432" y="76"/>
                      <a:pt x="2256" y="50"/>
                      <a:pt x="2031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32"/>
              <p:cNvSpPr/>
              <p:nvPr/>
            </p:nvSpPr>
            <p:spPr>
              <a:xfrm>
                <a:off x="4666200" y="1165425"/>
                <a:ext cx="162925" cy="75880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30352" extrusionOk="0">
                    <a:moveTo>
                      <a:pt x="0" y="1"/>
                    </a:moveTo>
                    <a:lnTo>
                      <a:pt x="0" y="30352"/>
                    </a:lnTo>
                    <a:lnTo>
                      <a:pt x="6517" y="30352"/>
                    </a:lnTo>
                    <a:lnTo>
                      <a:pt x="651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32"/>
              <p:cNvSpPr/>
              <p:nvPr/>
            </p:nvSpPr>
            <p:spPr>
              <a:xfrm>
                <a:off x="4765200" y="1352150"/>
                <a:ext cx="4137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979" extrusionOk="0">
                    <a:moveTo>
                      <a:pt x="351" y="1"/>
                    </a:moveTo>
                    <a:cubicBezTo>
                      <a:pt x="151" y="1"/>
                      <a:pt x="0" y="151"/>
                      <a:pt x="0" y="352"/>
                    </a:cubicBezTo>
                    <a:lnTo>
                      <a:pt x="0" y="652"/>
                    </a:lnTo>
                    <a:cubicBezTo>
                      <a:pt x="0" y="828"/>
                      <a:pt x="151" y="978"/>
                      <a:pt x="351" y="978"/>
                    </a:cubicBezTo>
                    <a:lnTo>
                      <a:pt x="1303" y="978"/>
                    </a:lnTo>
                    <a:cubicBezTo>
                      <a:pt x="1479" y="978"/>
                      <a:pt x="1654" y="828"/>
                      <a:pt x="1654" y="652"/>
                    </a:cubicBezTo>
                    <a:lnTo>
                      <a:pt x="1654" y="352"/>
                    </a:lnTo>
                    <a:cubicBezTo>
                      <a:pt x="1654" y="151"/>
                      <a:pt x="1479" y="1"/>
                      <a:pt x="1303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2"/>
              <p:cNvSpPr/>
              <p:nvPr/>
            </p:nvSpPr>
            <p:spPr>
              <a:xfrm>
                <a:off x="4669325" y="1199900"/>
                <a:ext cx="5140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2056" h="903" extrusionOk="0">
                    <a:moveTo>
                      <a:pt x="352" y="0"/>
                    </a:moveTo>
                    <a:cubicBezTo>
                      <a:pt x="151" y="0"/>
                      <a:pt x="1" y="151"/>
                      <a:pt x="1" y="351"/>
                    </a:cubicBezTo>
                    <a:lnTo>
                      <a:pt x="1" y="552"/>
                    </a:lnTo>
                    <a:cubicBezTo>
                      <a:pt x="1" y="752"/>
                      <a:pt x="151" y="903"/>
                      <a:pt x="352" y="903"/>
                    </a:cubicBezTo>
                    <a:lnTo>
                      <a:pt x="1730" y="903"/>
                    </a:lnTo>
                    <a:cubicBezTo>
                      <a:pt x="1905" y="903"/>
                      <a:pt x="2056" y="752"/>
                      <a:pt x="2056" y="552"/>
                    </a:cubicBezTo>
                    <a:lnTo>
                      <a:pt x="2056" y="351"/>
                    </a:lnTo>
                    <a:cubicBezTo>
                      <a:pt x="2056" y="151"/>
                      <a:pt x="1905" y="0"/>
                      <a:pt x="1730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2"/>
              <p:cNvSpPr/>
              <p:nvPr/>
            </p:nvSpPr>
            <p:spPr>
              <a:xfrm>
                <a:off x="4803425" y="1460550"/>
                <a:ext cx="25700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03" extrusionOk="0">
                    <a:moveTo>
                      <a:pt x="75" y="1"/>
                    </a:moveTo>
                    <a:cubicBezTo>
                      <a:pt x="25" y="1"/>
                      <a:pt x="0" y="51"/>
                      <a:pt x="0" y="101"/>
                    </a:cubicBezTo>
                    <a:lnTo>
                      <a:pt x="0" y="803"/>
                    </a:lnTo>
                    <a:cubicBezTo>
                      <a:pt x="0" y="853"/>
                      <a:pt x="25" y="903"/>
                      <a:pt x="75" y="903"/>
                    </a:cubicBezTo>
                    <a:lnTo>
                      <a:pt x="1028" y="903"/>
                    </a:lnTo>
                    <a:lnTo>
                      <a:pt x="1028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2"/>
              <p:cNvSpPr/>
              <p:nvPr/>
            </p:nvSpPr>
            <p:spPr>
              <a:xfrm>
                <a:off x="4666200" y="1175450"/>
                <a:ext cx="162925" cy="748775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29951" extrusionOk="0">
                    <a:moveTo>
                      <a:pt x="0" y="1"/>
                    </a:moveTo>
                    <a:lnTo>
                      <a:pt x="0" y="29951"/>
                    </a:lnTo>
                    <a:lnTo>
                      <a:pt x="6517" y="29951"/>
                    </a:lnTo>
                    <a:lnTo>
                      <a:pt x="6517" y="26367"/>
                    </a:lnTo>
                    <a:cubicBezTo>
                      <a:pt x="6517" y="26367"/>
                      <a:pt x="6218" y="26443"/>
                      <a:pt x="5760" y="26443"/>
                    </a:cubicBezTo>
                    <a:cubicBezTo>
                      <a:pt x="4705" y="26443"/>
                      <a:pt x="2803" y="26041"/>
                      <a:pt x="1755" y="23385"/>
                    </a:cubicBezTo>
                    <a:cubicBezTo>
                      <a:pt x="426" y="19976"/>
                      <a:pt x="928" y="377"/>
                      <a:pt x="928" y="377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2"/>
              <p:cNvSpPr/>
              <p:nvPr/>
            </p:nvSpPr>
            <p:spPr>
              <a:xfrm>
                <a:off x="4719450" y="1234975"/>
                <a:ext cx="55800" cy="77725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109" extrusionOk="0">
                    <a:moveTo>
                      <a:pt x="1128" y="1"/>
                    </a:moveTo>
                    <a:cubicBezTo>
                      <a:pt x="502" y="1"/>
                      <a:pt x="1" y="502"/>
                      <a:pt x="1" y="1104"/>
                    </a:cubicBezTo>
                    <a:lnTo>
                      <a:pt x="1" y="3109"/>
                    </a:lnTo>
                    <a:lnTo>
                      <a:pt x="2231" y="3109"/>
                    </a:lnTo>
                    <a:lnTo>
                      <a:pt x="2231" y="1104"/>
                    </a:lnTo>
                    <a:cubicBezTo>
                      <a:pt x="2231" y="502"/>
                      <a:pt x="1730" y="1"/>
                      <a:pt x="1128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32"/>
              <p:cNvSpPr/>
              <p:nvPr/>
            </p:nvSpPr>
            <p:spPr>
              <a:xfrm>
                <a:off x="4719450" y="1245000"/>
                <a:ext cx="55800" cy="6770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708" extrusionOk="0">
                    <a:moveTo>
                      <a:pt x="1128" y="1"/>
                    </a:moveTo>
                    <a:cubicBezTo>
                      <a:pt x="502" y="1"/>
                      <a:pt x="1" y="502"/>
                      <a:pt x="1" y="1129"/>
                    </a:cubicBezTo>
                    <a:lnTo>
                      <a:pt x="1" y="2708"/>
                    </a:lnTo>
                    <a:lnTo>
                      <a:pt x="2231" y="2708"/>
                    </a:lnTo>
                    <a:lnTo>
                      <a:pt x="2231" y="1129"/>
                    </a:lnTo>
                    <a:cubicBezTo>
                      <a:pt x="2231" y="502"/>
                      <a:pt x="1730" y="1"/>
                      <a:pt x="1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32"/>
              <p:cNvSpPr/>
              <p:nvPr/>
            </p:nvSpPr>
            <p:spPr>
              <a:xfrm>
                <a:off x="4709425" y="1312675"/>
                <a:ext cx="76475" cy="11925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477" extrusionOk="0">
                    <a:moveTo>
                      <a:pt x="1" y="1"/>
                    </a:moveTo>
                    <a:lnTo>
                      <a:pt x="1" y="477"/>
                    </a:lnTo>
                    <a:lnTo>
                      <a:pt x="3058" y="477"/>
                    </a:lnTo>
                    <a:lnTo>
                      <a:pt x="30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2"/>
              <p:cNvSpPr/>
              <p:nvPr/>
            </p:nvSpPr>
            <p:spPr>
              <a:xfrm>
                <a:off x="4709425" y="1324575"/>
                <a:ext cx="7647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453" extrusionOk="0">
                    <a:moveTo>
                      <a:pt x="1" y="1"/>
                    </a:moveTo>
                    <a:lnTo>
                      <a:pt x="1" y="226"/>
                    </a:lnTo>
                    <a:lnTo>
                      <a:pt x="3058" y="452"/>
                    </a:lnTo>
                    <a:lnTo>
                      <a:pt x="3058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2"/>
              <p:cNvSpPr/>
              <p:nvPr/>
            </p:nvSpPr>
            <p:spPr>
              <a:xfrm>
                <a:off x="4719450" y="1395375"/>
                <a:ext cx="55800" cy="78350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3134" extrusionOk="0">
                    <a:moveTo>
                      <a:pt x="1128" y="1"/>
                    </a:moveTo>
                    <a:cubicBezTo>
                      <a:pt x="502" y="1"/>
                      <a:pt x="1" y="502"/>
                      <a:pt x="1" y="1104"/>
                    </a:cubicBezTo>
                    <a:lnTo>
                      <a:pt x="1" y="3134"/>
                    </a:lnTo>
                    <a:lnTo>
                      <a:pt x="2231" y="3134"/>
                    </a:lnTo>
                    <a:lnTo>
                      <a:pt x="2231" y="1104"/>
                    </a:lnTo>
                    <a:cubicBezTo>
                      <a:pt x="2231" y="502"/>
                      <a:pt x="1730" y="1"/>
                      <a:pt x="1128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32"/>
              <p:cNvSpPr/>
              <p:nvPr/>
            </p:nvSpPr>
            <p:spPr>
              <a:xfrm>
                <a:off x="4719450" y="1405400"/>
                <a:ext cx="55800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2232" h="2733" extrusionOk="0">
                    <a:moveTo>
                      <a:pt x="1128" y="1"/>
                    </a:moveTo>
                    <a:cubicBezTo>
                      <a:pt x="502" y="1"/>
                      <a:pt x="1" y="502"/>
                      <a:pt x="1" y="1129"/>
                    </a:cubicBezTo>
                    <a:lnTo>
                      <a:pt x="1" y="2733"/>
                    </a:lnTo>
                    <a:lnTo>
                      <a:pt x="2231" y="2733"/>
                    </a:lnTo>
                    <a:lnTo>
                      <a:pt x="2231" y="1129"/>
                    </a:lnTo>
                    <a:cubicBezTo>
                      <a:pt x="2231" y="502"/>
                      <a:pt x="1730" y="1"/>
                      <a:pt x="1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32"/>
              <p:cNvSpPr/>
              <p:nvPr/>
            </p:nvSpPr>
            <p:spPr>
              <a:xfrm>
                <a:off x="4709425" y="1473700"/>
                <a:ext cx="76475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478" extrusionOk="0">
                    <a:moveTo>
                      <a:pt x="1" y="1"/>
                    </a:moveTo>
                    <a:lnTo>
                      <a:pt x="1" y="477"/>
                    </a:lnTo>
                    <a:lnTo>
                      <a:pt x="3058" y="477"/>
                    </a:lnTo>
                    <a:lnTo>
                      <a:pt x="305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2"/>
              <p:cNvSpPr/>
              <p:nvPr/>
            </p:nvSpPr>
            <p:spPr>
              <a:xfrm>
                <a:off x="4709425" y="1485625"/>
                <a:ext cx="7647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427" extrusionOk="0">
                    <a:moveTo>
                      <a:pt x="1" y="0"/>
                    </a:moveTo>
                    <a:lnTo>
                      <a:pt x="1" y="201"/>
                    </a:lnTo>
                    <a:lnTo>
                      <a:pt x="3058" y="426"/>
                    </a:lnTo>
                    <a:lnTo>
                      <a:pt x="3058" y="0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2"/>
              <p:cNvSpPr/>
              <p:nvPr/>
            </p:nvSpPr>
            <p:spPr>
              <a:xfrm>
                <a:off x="4666200" y="1165425"/>
                <a:ext cx="16292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1931" extrusionOk="0">
                    <a:moveTo>
                      <a:pt x="0" y="1"/>
                    </a:moveTo>
                    <a:lnTo>
                      <a:pt x="0" y="753"/>
                    </a:lnTo>
                    <a:lnTo>
                      <a:pt x="6517" y="1931"/>
                    </a:lnTo>
                    <a:lnTo>
                      <a:pt x="6517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2"/>
              <p:cNvSpPr/>
              <p:nvPr/>
            </p:nvSpPr>
            <p:spPr>
              <a:xfrm>
                <a:off x="4626100" y="799525"/>
                <a:ext cx="234350" cy="365925"/>
              </a:xfrm>
              <a:custGeom>
                <a:avLst/>
                <a:gdLst/>
                <a:ahLst/>
                <a:cxnLst/>
                <a:rect l="l" t="t" r="r" b="b"/>
                <a:pathLst>
                  <a:path w="9374" h="14637" extrusionOk="0">
                    <a:moveTo>
                      <a:pt x="4687" y="0"/>
                    </a:moveTo>
                    <a:cubicBezTo>
                      <a:pt x="2732" y="8296"/>
                      <a:pt x="0" y="14637"/>
                      <a:pt x="0" y="14637"/>
                    </a:cubicBezTo>
                    <a:lnTo>
                      <a:pt x="9374" y="14637"/>
                    </a:lnTo>
                    <a:cubicBezTo>
                      <a:pt x="9374" y="14637"/>
                      <a:pt x="9023" y="13785"/>
                      <a:pt x="8446" y="12281"/>
                    </a:cubicBezTo>
                    <a:cubicBezTo>
                      <a:pt x="7469" y="9700"/>
                      <a:pt x="5915" y="5238"/>
                      <a:pt x="468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2"/>
              <p:cNvSpPr/>
              <p:nvPr/>
            </p:nvSpPr>
            <p:spPr>
              <a:xfrm>
                <a:off x="4723225" y="996250"/>
                <a:ext cx="48250" cy="67700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708" extrusionOk="0">
                    <a:moveTo>
                      <a:pt x="852" y="1"/>
                    </a:moveTo>
                    <a:cubicBezTo>
                      <a:pt x="376" y="1"/>
                      <a:pt x="0" y="377"/>
                      <a:pt x="0" y="853"/>
                    </a:cubicBezTo>
                    <a:lnTo>
                      <a:pt x="0" y="2708"/>
                    </a:lnTo>
                    <a:lnTo>
                      <a:pt x="1930" y="2708"/>
                    </a:lnTo>
                    <a:lnTo>
                      <a:pt x="1930" y="853"/>
                    </a:lnTo>
                    <a:cubicBezTo>
                      <a:pt x="1930" y="377"/>
                      <a:pt x="1554" y="1"/>
                      <a:pt x="1078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2"/>
              <p:cNvSpPr/>
              <p:nvPr/>
            </p:nvSpPr>
            <p:spPr>
              <a:xfrm>
                <a:off x="4723225" y="1005025"/>
                <a:ext cx="4825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1930" h="2357" extrusionOk="0">
                    <a:moveTo>
                      <a:pt x="852" y="1"/>
                    </a:moveTo>
                    <a:cubicBezTo>
                      <a:pt x="376" y="1"/>
                      <a:pt x="0" y="377"/>
                      <a:pt x="0" y="853"/>
                    </a:cubicBezTo>
                    <a:lnTo>
                      <a:pt x="0" y="2357"/>
                    </a:lnTo>
                    <a:lnTo>
                      <a:pt x="1930" y="2357"/>
                    </a:lnTo>
                    <a:lnTo>
                      <a:pt x="1930" y="853"/>
                    </a:lnTo>
                    <a:cubicBezTo>
                      <a:pt x="1930" y="377"/>
                      <a:pt x="1554" y="1"/>
                      <a:pt x="10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2"/>
              <p:cNvSpPr/>
              <p:nvPr/>
            </p:nvSpPr>
            <p:spPr>
              <a:xfrm>
                <a:off x="4714450" y="1063925"/>
                <a:ext cx="664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402" extrusionOk="0">
                    <a:moveTo>
                      <a:pt x="0" y="1"/>
                    </a:moveTo>
                    <a:lnTo>
                      <a:pt x="0" y="402"/>
                    </a:lnTo>
                    <a:lnTo>
                      <a:pt x="2657" y="402"/>
                    </a:lnTo>
                    <a:lnTo>
                      <a:pt x="265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2"/>
              <p:cNvSpPr/>
              <p:nvPr/>
            </p:nvSpPr>
            <p:spPr>
              <a:xfrm>
                <a:off x="4714450" y="1073950"/>
                <a:ext cx="66425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402" extrusionOk="0">
                    <a:moveTo>
                      <a:pt x="0" y="1"/>
                    </a:moveTo>
                    <a:lnTo>
                      <a:pt x="0" y="201"/>
                    </a:lnTo>
                    <a:lnTo>
                      <a:pt x="2657" y="402"/>
                    </a:lnTo>
                    <a:lnTo>
                      <a:pt x="2657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2"/>
              <p:cNvSpPr/>
              <p:nvPr/>
            </p:nvSpPr>
            <p:spPr>
              <a:xfrm>
                <a:off x="4626100" y="799525"/>
                <a:ext cx="234350" cy="365925"/>
              </a:xfrm>
              <a:custGeom>
                <a:avLst/>
                <a:gdLst/>
                <a:ahLst/>
                <a:cxnLst/>
                <a:rect l="l" t="t" r="r" b="b"/>
                <a:pathLst>
                  <a:path w="9374" h="14637" extrusionOk="0">
                    <a:moveTo>
                      <a:pt x="4687" y="0"/>
                    </a:moveTo>
                    <a:cubicBezTo>
                      <a:pt x="2732" y="8296"/>
                      <a:pt x="0" y="14637"/>
                      <a:pt x="0" y="14637"/>
                    </a:cubicBezTo>
                    <a:lnTo>
                      <a:pt x="9374" y="14637"/>
                    </a:lnTo>
                    <a:cubicBezTo>
                      <a:pt x="9374" y="14637"/>
                      <a:pt x="9023" y="13785"/>
                      <a:pt x="8446" y="12281"/>
                    </a:cubicBezTo>
                    <a:cubicBezTo>
                      <a:pt x="8060" y="12373"/>
                      <a:pt x="7633" y="12426"/>
                      <a:pt x="7198" y="12426"/>
                    </a:cubicBezTo>
                    <a:cubicBezTo>
                      <a:pt x="5854" y="12426"/>
                      <a:pt x="4428" y="11921"/>
                      <a:pt x="3860" y="10502"/>
                    </a:cubicBezTo>
                    <a:cubicBezTo>
                      <a:pt x="3008" y="8421"/>
                      <a:pt x="4637" y="326"/>
                      <a:pt x="4687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2"/>
              <p:cNvSpPr/>
              <p:nvPr/>
            </p:nvSpPr>
            <p:spPr>
              <a:xfrm>
                <a:off x="4740125" y="645375"/>
                <a:ext cx="7550" cy="1460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5841" extrusionOk="0">
                    <a:moveTo>
                      <a:pt x="151" y="1"/>
                    </a:moveTo>
                    <a:cubicBezTo>
                      <a:pt x="76" y="1"/>
                      <a:pt x="1" y="51"/>
                      <a:pt x="1" y="151"/>
                    </a:cubicBezTo>
                    <a:lnTo>
                      <a:pt x="1" y="5840"/>
                    </a:lnTo>
                    <a:lnTo>
                      <a:pt x="301" y="5840"/>
                    </a:lnTo>
                    <a:lnTo>
                      <a:pt x="301" y="151"/>
                    </a:lnTo>
                    <a:cubicBezTo>
                      <a:pt x="301" y="51"/>
                      <a:pt x="226" y="1"/>
                      <a:pt x="1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2"/>
              <p:cNvSpPr/>
              <p:nvPr/>
            </p:nvSpPr>
            <p:spPr>
              <a:xfrm>
                <a:off x="4721950" y="783850"/>
                <a:ext cx="43900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1731" extrusionOk="0">
                    <a:moveTo>
                      <a:pt x="878" y="1"/>
                    </a:moveTo>
                    <a:cubicBezTo>
                      <a:pt x="402" y="1"/>
                      <a:pt x="1" y="377"/>
                      <a:pt x="1" y="853"/>
                    </a:cubicBezTo>
                    <a:cubicBezTo>
                      <a:pt x="1" y="1329"/>
                      <a:pt x="402" y="1730"/>
                      <a:pt x="878" y="1730"/>
                    </a:cubicBezTo>
                    <a:cubicBezTo>
                      <a:pt x="1354" y="1730"/>
                      <a:pt x="1755" y="1329"/>
                      <a:pt x="1755" y="853"/>
                    </a:cubicBezTo>
                    <a:cubicBezTo>
                      <a:pt x="1755" y="377"/>
                      <a:pt x="1354" y="1"/>
                      <a:pt x="87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2"/>
              <p:cNvSpPr/>
              <p:nvPr/>
            </p:nvSpPr>
            <p:spPr>
              <a:xfrm>
                <a:off x="4460675" y="667025"/>
                <a:ext cx="201775" cy="60475"/>
              </a:xfrm>
              <a:custGeom>
                <a:avLst/>
                <a:gdLst/>
                <a:ahLst/>
                <a:cxnLst/>
                <a:rect l="l" t="t" r="r" b="b"/>
                <a:pathLst>
                  <a:path w="8071" h="2419" extrusionOk="0">
                    <a:moveTo>
                      <a:pt x="6577" y="1"/>
                    </a:moveTo>
                    <a:cubicBezTo>
                      <a:pt x="5517" y="1"/>
                      <a:pt x="4296" y="217"/>
                      <a:pt x="3109" y="563"/>
                    </a:cubicBezTo>
                    <a:cubicBezTo>
                      <a:pt x="2206" y="831"/>
                      <a:pt x="1126" y="875"/>
                      <a:pt x="506" y="875"/>
                    </a:cubicBezTo>
                    <a:cubicBezTo>
                      <a:pt x="196" y="875"/>
                      <a:pt x="1" y="864"/>
                      <a:pt x="1" y="864"/>
                    </a:cubicBezTo>
                    <a:lnTo>
                      <a:pt x="1" y="864"/>
                    </a:lnTo>
                    <a:cubicBezTo>
                      <a:pt x="683" y="1485"/>
                      <a:pt x="1759" y="1781"/>
                      <a:pt x="3438" y="1781"/>
                    </a:cubicBezTo>
                    <a:cubicBezTo>
                      <a:pt x="3793" y="1781"/>
                      <a:pt x="4176" y="1768"/>
                      <a:pt x="4587" y="1741"/>
                    </a:cubicBezTo>
                    <a:cubicBezTo>
                      <a:pt x="4805" y="1725"/>
                      <a:pt x="5012" y="1718"/>
                      <a:pt x="5209" y="1718"/>
                    </a:cubicBezTo>
                    <a:cubicBezTo>
                      <a:pt x="7123" y="1718"/>
                      <a:pt x="8071" y="2418"/>
                      <a:pt x="8071" y="2418"/>
                    </a:cubicBezTo>
                    <a:lnTo>
                      <a:pt x="8071" y="187"/>
                    </a:lnTo>
                    <a:cubicBezTo>
                      <a:pt x="7634" y="59"/>
                      <a:pt x="7127" y="1"/>
                      <a:pt x="65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2"/>
              <p:cNvSpPr/>
              <p:nvPr/>
            </p:nvSpPr>
            <p:spPr>
              <a:xfrm>
                <a:off x="4633625" y="699875"/>
                <a:ext cx="28825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05" extrusionOk="0">
                    <a:moveTo>
                      <a:pt x="589" y="1"/>
                    </a:moveTo>
                    <a:cubicBezTo>
                      <a:pt x="396" y="1"/>
                      <a:pt x="183" y="30"/>
                      <a:pt x="0" y="127"/>
                    </a:cubicBezTo>
                    <a:cubicBezTo>
                      <a:pt x="0" y="127"/>
                      <a:pt x="777" y="277"/>
                      <a:pt x="1153" y="1104"/>
                    </a:cubicBezTo>
                    <a:lnTo>
                      <a:pt x="1153" y="76"/>
                    </a:lnTo>
                    <a:cubicBezTo>
                      <a:pt x="1153" y="76"/>
                      <a:pt x="897" y="1"/>
                      <a:pt x="589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2"/>
              <p:cNvSpPr/>
              <p:nvPr/>
            </p:nvSpPr>
            <p:spPr>
              <a:xfrm>
                <a:off x="4633625" y="646000"/>
                <a:ext cx="114675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2357" extrusionOk="0">
                    <a:moveTo>
                      <a:pt x="1905" y="1"/>
                    </a:moveTo>
                    <a:cubicBezTo>
                      <a:pt x="1278" y="1"/>
                      <a:pt x="602" y="26"/>
                      <a:pt x="0" y="151"/>
                    </a:cubicBezTo>
                    <a:lnTo>
                      <a:pt x="0" y="2282"/>
                    </a:lnTo>
                    <a:cubicBezTo>
                      <a:pt x="0" y="2282"/>
                      <a:pt x="476" y="2257"/>
                      <a:pt x="1128" y="2231"/>
                    </a:cubicBezTo>
                    <a:cubicBezTo>
                      <a:pt x="1404" y="2231"/>
                      <a:pt x="1729" y="2206"/>
                      <a:pt x="2055" y="2206"/>
                    </a:cubicBezTo>
                    <a:cubicBezTo>
                      <a:pt x="2331" y="2206"/>
                      <a:pt x="2607" y="2206"/>
                      <a:pt x="2882" y="2231"/>
                    </a:cubicBezTo>
                    <a:cubicBezTo>
                      <a:pt x="3509" y="2231"/>
                      <a:pt x="4110" y="2282"/>
                      <a:pt x="4587" y="2357"/>
                    </a:cubicBezTo>
                    <a:lnTo>
                      <a:pt x="4587" y="252"/>
                    </a:lnTo>
                    <a:cubicBezTo>
                      <a:pt x="4486" y="252"/>
                      <a:pt x="4311" y="226"/>
                      <a:pt x="4085" y="176"/>
                    </a:cubicBezTo>
                    <a:cubicBezTo>
                      <a:pt x="3860" y="151"/>
                      <a:pt x="3584" y="126"/>
                      <a:pt x="3258" y="76"/>
                    </a:cubicBezTo>
                    <a:cubicBezTo>
                      <a:pt x="2857" y="51"/>
                      <a:pt x="2406" y="26"/>
                      <a:pt x="19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32"/>
              <p:cNvSpPr/>
              <p:nvPr/>
            </p:nvSpPr>
            <p:spPr>
              <a:xfrm>
                <a:off x="4633625" y="646000"/>
                <a:ext cx="81475" cy="57050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2282" extrusionOk="0">
                    <a:moveTo>
                      <a:pt x="1905" y="1"/>
                    </a:moveTo>
                    <a:lnTo>
                      <a:pt x="0" y="1906"/>
                    </a:lnTo>
                    <a:lnTo>
                      <a:pt x="0" y="2282"/>
                    </a:lnTo>
                    <a:cubicBezTo>
                      <a:pt x="0" y="2282"/>
                      <a:pt x="476" y="2257"/>
                      <a:pt x="1128" y="2231"/>
                    </a:cubicBezTo>
                    <a:lnTo>
                      <a:pt x="3258" y="76"/>
                    </a:lnTo>
                    <a:cubicBezTo>
                      <a:pt x="2857" y="51"/>
                      <a:pt x="2406" y="26"/>
                      <a:pt x="1905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32"/>
              <p:cNvSpPr/>
              <p:nvPr/>
            </p:nvSpPr>
            <p:spPr>
              <a:xfrm>
                <a:off x="4685000" y="650400"/>
                <a:ext cx="63300" cy="514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2056" extrusionOk="0">
                    <a:moveTo>
                      <a:pt x="2030" y="0"/>
                    </a:moveTo>
                    <a:lnTo>
                      <a:pt x="0" y="2030"/>
                    </a:lnTo>
                    <a:cubicBezTo>
                      <a:pt x="276" y="2030"/>
                      <a:pt x="552" y="2030"/>
                      <a:pt x="827" y="2055"/>
                    </a:cubicBezTo>
                    <a:lnTo>
                      <a:pt x="2532" y="351"/>
                    </a:lnTo>
                    <a:lnTo>
                      <a:pt x="2532" y="76"/>
                    </a:lnTo>
                    <a:cubicBezTo>
                      <a:pt x="2431" y="76"/>
                      <a:pt x="2256" y="50"/>
                      <a:pt x="2030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2"/>
              <p:cNvSpPr/>
              <p:nvPr/>
            </p:nvSpPr>
            <p:spPr>
              <a:xfrm>
                <a:off x="2908675" y="1939250"/>
                <a:ext cx="310175" cy="1164825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46593" extrusionOk="0">
                    <a:moveTo>
                      <a:pt x="0" y="0"/>
                    </a:moveTo>
                    <a:lnTo>
                      <a:pt x="0" y="46592"/>
                    </a:lnTo>
                    <a:lnTo>
                      <a:pt x="12406" y="46592"/>
                    </a:lnTo>
                    <a:lnTo>
                      <a:pt x="124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2"/>
              <p:cNvSpPr/>
              <p:nvPr/>
            </p:nvSpPr>
            <p:spPr>
              <a:xfrm>
                <a:off x="3069075" y="2248775"/>
                <a:ext cx="8837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3535" h="1530" extrusionOk="0">
                    <a:moveTo>
                      <a:pt x="351" y="1"/>
                    </a:moveTo>
                    <a:cubicBezTo>
                      <a:pt x="151" y="1"/>
                      <a:pt x="0" y="151"/>
                      <a:pt x="0" y="326"/>
                    </a:cubicBezTo>
                    <a:lnTo>
                      <a:pt x="0" y="1204"/>
                    </a:lnTo>
                    <a:cubicBezTo>
                      <a:pt x="0" y="1379"/>
                      <a:pt x="151" y="1529"/>
                      <a:pt x="351" y="1529"/>
                    </a:cubicBezTo>
                    <a:lnTo>
                      <a:pt x="3208" y="1529"/>
                    </a:lnTo>
                    <a:cubicBezTo>
                      <a:pt x="3384" y="1529"/>
                      <a:pt x="3534" y="1379"/>
                      <a:pt x="3534" y="1204"/>
                    </a:cubicBezTo>
                    <a:lnTo>
                      <a:pt x="3534" y="326"/>
                    </a:lnTo>
                    <a:cubicBezTo>
                      <a:pt x="3534" y="151"/>
                      <a:pt x="3384" y="1"/>
                      <a:pt x="3208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2"/>
              <p:cNvSpPr/>
              <p:nvPr/>
            </p:nvSpPr>
            <p:spPr>
              <a:xfrm>
                <a:off x="3122325" y="2067075"/>
                <a:ext cx="88375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3535" h="1555" extrusionOk="0">
                    <a:moveTo>
                      <a:pt x="326" y="0"/>
                    </a:moveTo>
                    <a:cubicBezTo>
                      <a:pt x="151" y="0"/>
                      <a:pt x="1" y="176"/>
                      <a:pt x="1" y="351"/>
                    </a:cubicBezTo>
                    <a:lnTo>
                      <a:pt x="1" y="1203"/>
                    </a:lnTo>
                    <a:cubicBezTo>
                      <a:pt x="1" y="1404"/>
                      <a:pt x="151" y="1554"/>
                      <a:pt x="326" y="1554"/>
                    </a:cubicBezTo>
                    <a:lnTo>
                      <a:pt x="3184" y="1554"/>
                    </a:lnTo>
                    <a:cubicBezTo>
                      <a:pt x="3359" y="1554"/>
                      <a:pt x="3534" y="1404"/>
                      <a:pt x="3534" y="1203"/>
                    </a:cubicBezTo>
                    <a:lnTo>
                      <a:pt x="3534" y="351"/>
                    </a:lnTo>
                    <a:cubicBezTo>
                      <a:pt x="3534" y="176"/>
                      <a:pt x="3359" y="0"/>
                      <a:pt x="3184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2"/>
              <p:cNvSpPr/>
              <p:nvPr/>
            </p:nvSpPr>
            <p:spPr>
              <a:xfrm>
                <a:off x="2908675" y="2740000"/>
                <a:ext cx="42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705" h="1530" extrusionOk="0">
                    <a:moveTo>
                      <a:pt x="0" y="1"/>
                    </a:moveTo>
                    <a:lnTo>
                      <a:pt x="0" y="1530"/>
                    </a:lnTo>
                    <a:lnTo>
                      <a:pt x="1604" y="1530"/>
                    </a:lnTo>
                    <a:cubicBezTo>
                      <a:pt x="1654" y="1530"/>
                      <a:pt x="1704" y="1504"/>
                      <a:pt x="1704" y="1454"/>
                    </a:cubicBezTo>
                    <a:lnTo>
                      <a:pt x="1704" y="76"/>
                    </a:lnTo>
                    <a:cubicBezTo>
                      <a:pt x="1704" y="26"/>
                      <a:pt x="1654" y="1"/>
                      <a:pt x="1604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2"/>
              <p:cNvSpPr/>
              <p:nvPr/>
            </p:nvSpPr>
            <p:spPr>
              <a:xfrm>
                <a:off x="3045250" y="2552025"/>
                <a:ext cx="88375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3535" h="1555" extrusionOk="0">
                    <a:moveTo>
                      <a:pt x="352" y="1"/>
                    </a:moveTo>
                    <a:cubicBezTo>
                      <a:pt x="151" y="1"/>
                      <a:pt x="1" y="151"/>
                      <a:pt x="1" y="352"/>
                    </a:cubicBezTo>
                    <a:lnTo>
                      <a:pt x="1" y="1204"/>
                    </a:lnTo>
                    <a:cubicBezTo>
                      <a:pt x="1" y="1404"/>
                      <a:pt x="151" y="1555"/>
                      <a:pt x="352" y="1555"/>
                    </a:cubicBezTo>
                    <a:lnTo>
                      <a:pt x="3184" y="1555"/>
                    </a:lnTo>
                    <a:cubicBezTo>
                      <a:pt x="3384" y="1555"/>
                      <a:pt x="3535" y="1404"/>
                      <a:pt x="3535" y="1204"/>
                    </a:cubicBezTo>
                    <a:lnTo>
                      <a:pt x="3535" y="352"/>
                    </a:lnTo>
                    <a:cubicBezTo>
                      <a:pt x="3535" y="151"/>
                      <a:pt x="3384" y="1"/>
                      <a:pt x="3184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32"/>
              <p:cNvSpPr/>
              <p:nvPr/>
            </p:nvSpPr>
            <p:spPr>
              <a:xfrm>
                <a:off x="2959425" y="2887250"/>
                <a:ext cx="88375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3535" h="1555" extrusionOk="0">
                    <a:moveTo>
                      <a:pt x="351" y="0"/>
                    </a:moveTo>
                    <a:cubicBezTo>
                      <a:pt x="151" y="0"/>
                      <a:pt x="0" y="151"/>
                      <a:pt x="0" y="351"/>
                    </a:cubicBezTo>
                    <a:lnTo>
                      <a:pt x="0" y="1204"/>
                    </a:lnTo>
                    <a:cubicBezTo>
                      <a:pt x="0" y="1404"/>
                      <a:pt x="151" y="1554"/>
                      <a:pt x="351" y="1554"/>
                    </a:cubicBezTo>
                    <a:lnTo>
                      <a:pt x="3208" y="1554"/>
                    </a:lnTo>
                    <a:cubicBezTo>
                      <a:pt x="3384" y="1554"/>
                      <a:pt x="3534" y="1404"/>
                      <a:pt x="3534" y="1204"/>
                    </a:cubicBezTo>
                    <a:lnTo>
                      <a:pt x="3534" y="351"/>
                    </a:lnTo>
                    <a:cubicBezTo>
                      <a:pt x="3534" y="151"/>
                      <a:pt x="3384" y="0"/>
                      <a:pt x="3208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32"/>
              <p:cNvSpPr/>
              <p:nvPr/>
            </p:nvSpPr>
            <p:spPr>
              <a:xfrm>
                <a:off x="2941250" y="2272575"/>
                <a:ext cx="645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1530" extrusionOk="0">
                    <a:moveTo>
                      <a:pt x="351" y="1"/>
                    </a:moveTo>
                    <a:cubicBezTo>
                      <a:pt x="151" y="1"/>
                      <a:pt x="0" y="151"/>
                      <a:pt x="0" y="327"/>
                    </a:cubicBezTo>
                    <a:lnTo>
                      <a:pt x="0" y="1179"/>
                    </a:lnTo>
                    <a:cubicBezTo>
                      <a:pt x="0" y="1379"/>
                      <a:pt x="151" y="1530"/>
                      <a:pt x="351" y="1530"/>
                    </a:cubicBezTo>
                    <a:lnTo>
                      <a:pt x="2256" y="1530"/>
                    </a:lnTo>
                    <a:cubicBezTo>
                      <a:pt x="2432" y="1530"/>
                      <a:pt x="2582" y="1379"/>
                      <a:pt x="2582" y="1179"/>
                    </a:cubicBezTo>
                    <a:lnTo>
                      <a:pt x="2582" y="327"/>
                    </a:lnTo>
                    <a:cubicBezTo>
                      <a:pt x="2582" y="151"/>
                      <a:pt x="2432" y="1"/>
                      <a:pt x="2256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2"/>
              <p:cNvSpPr/>
              <p:nvPr/>
            </p:nvSpPr>
            <p:spPr>
              <a:xfrm>
                <a:off x="2908675" y="2638500"/>
                <a:ext cx="426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705" h="1530" extrusionOk="0">
                    <a:moveTo>
                      <a:pt x="0" y="1"/>
                    </a:moveTo>
                    <a:lnTo>
                      <a:pt x="0" y="1529"/>
                    </a:lnTo>
                    <a:lnTo>
                      <a:pt x="1604" y="1529"/>
                    </a:lnTo>
                    <a:cubicBezTo>
                      <a:pt x="1654" y="1529"/>
                      <a:pt x="1704" y="1504"/>
                      <a:pt x="1704" y="1454"/>
                    </a:cubicBezTo>
                    <a:lnTo>
                      <a:pt x="1704" y="76"/>
                    </a:lnTo>
                    <a:cubicBezTo>
                      <a:pt x="1704" y="26"/>
                      <a:pt x="1654" y="1"/>
                      <a:pt x="1604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2"/>
              <p:cNvSpPr/>
              <p:nvPr/>
            </p:nvSpPr>
            <p:spPr>
              <a:xfrm>
                <a:off x="3074700" y="2782625"/>
                <a:ext cx="65200" cy="38225"/>
              </a:xfrm>
              <a:custGeom>
                <a:avLst/>
                <a:gdLst/>
                <a:ahLst/>
                <a:cxnLst/>
                <a:rect l="l" t="t" r="r" b="b"/>
                <a:pathLst>
                  <a:path w="2608" h="1529" extrusionOk="0">
                    <a:moveTo>
                      <a:pt x="352" y="0"/>
                    </a:moveTo>
                    <a:cubicBezTo>
                      <a:pt x="151" y="0"/>
                      <a:pt x="1" y="150"/>
                      <a:pt x="1" y="326"/>
                    </a:cubicBezTo>
                    <a:lnTo>
                      <a:pt x="1" y="1178"/>
                    </a:lnTo>
                    <a:cubicBezTo>
                      <a:pt x="1" y="1378"/>
                      <a:pt x="151" y="1529"/>
                      <a:pt x="352" y="1529"/>
                    </a:cubicBezTo>
                    <a:lnTo>
                      <a:pt x="2256" y="1529"/>
                    </a:lnTo>
                    <a:cubicBezTo>
                      <a:pt x="2457" y="1529"/>
                      <a:pt x="2607" y="1378"/>
                      <a:pt x="2607" y="1178"/>
                    </a:cubicBezTo>
                    <a:lnTo>
                      <a:pt x="2607" y="326"/>
                    </a:lnTo>
                    <a:cubicBezTo>
                      <a:pt x="2607" y="150"/>
                      <a:pt x="2457" y="0"/>
                      <a:pt x="2256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2"/>
              <p:cNvSpPr/>
              <p:nvPr/>
            </p:nvSpPr>
            <p:spPr>
              <a:xfrm>
                <a:off x="2930600" y="2067075"/>
                <a:ext cx="64550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1555" extrusionOk="0">
                    <a:moveTo>
                      <a:pt x="351" y="0"/>
                    </a:moveTo>
                    <a:cubicBezTo>
                      <a:pt x="151" y="0"/>
                      <a:pt x="0" y="176"/>
                      <a:pt x="0" y="351"/>
                    </a:cubicBezTo>
                    <a:lnTo>
                      <a:pt x="0" y="1203"/>
                    </a:lnTo>
                    <a:cubicBezTo>
                      <a:pt x="0" y="1404"/>
                      <a:pt x="151" y="1554"/>
                      <a:pt x="351" y="1554"/>
                    </a:cubicBezTo>
                    <a:lnTo>
                      <a:pt x="2256" y="1554"/>
                    </a:lnTo>
                    <a:cubicBezTo>
                      <a:pt x="2431" y="1554"/>
                      <a:pt x="2582" y="1404"/>
                      <a:pt x="2582" y="1203"/>
                    </a:cubicBezTo>
                    <a:lnTo>
                      <a:pt x="2582" y="351"/>
                    </a:lnTo>
                    <a:cubicBezTo>
                      <a:pt x="2582" y="176"/>
                      <a:pt x="2431" y="0"/>
                      <a:pt x="2256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2"/>
              <p:cNvSpPr/>
              <p:nvPr/>
            </p:nvSpPr>
            <p:spPr>
              <a:xfrm>
                <a:off x="3020200" y="2082100"/>
                <a:ext cx="87125" cy="122225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4889" extrusionOk="0">
                    <a:moveTo>
                      <a:pt x="1554" y="1"/>
                    </a:moveTo>
                    <a:cubicBezTo>
                      <a:pt x="702" y="1"/>
                      <a:pt x="0" y="677"/>
                      <a:pt x="0" y="1530"/>
                    </a:cubicBezTo>
                    <a:lnTo>
                      <a:pt x="0" y="4888"/>
                    </a:lnTo>
                    <a:lnTo>
                      <a:pt x="3484" y="4888"/>
                    </a:lnTo>
                    <a:lnTo>
                      <a:pt x="3484" y="1530"/>
                    </a:lnTo>
                    <a:cubicBezTo>
                      <a:pt x="3484" y="677"/>
                      <a:pt x="2782" y="1"/>
                      <a:pt x="1930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2"/>
              <p:cNvSpPr/>
              <p:nvPr/>
            </p:nvSpPr>
            <p:spPr>
              <a:xfrm>
                <a:off x="3020200" y="2097775"/>
                <a:ext cx="87125" cy="106550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4262" extrusionOk="0">
                    <a:moveTo>
                      <a:pt x="1554" y="0"/>
                    </a:moveTo>
                    <a:cubicBezTo>
                      <a:pt x="702" y="0"/>
                      <a:pt x="0" y="702"/>
                      <a:pt x="0" y="1554"/>
                    </a:cubicBezTo>
                    <a:lnTo>
                      <a:pt x="0" y="4261"/>
                    </a:lnTo>
                    <a:lnTo>
                      <a:pt x="3484" y="4261"/>
                    </a:lnTo>
                    <a:lnTo>
                      <a:pt x="3484" y="1554"/>
                    </a:lnTo>
                    <a:cubicBezTo>
                      <a:pt x="3484" y="702"/>
                      <a:pt x="2782" y="0"/>
                      <a:pt x="19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2"/>
              <p:cNvSpPr/>
              <p:nvPr/>
            </p:nvSpPr>
            <p:spPr>
              <a:xfrm>
                <a:off x="3003900" y="2204300"/>
                <a:ext cx="1197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727" extrusionOk="0">
                    <a:moveTo>
                      <a:pt x="1" y="0"/>
                    </a:moveTo>
                    <a:lnTo>
                      <a:pt x="1" y="727"/>
                    </a:lnTo>
                    <a:lnTo>
                      <a:pt x="4788" y="727"/>
                    </a:lnTo>
                    <a:lnTo>
                      <a:pt x="478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2"/>
              <p:cNvSpPr/>
              <p:nvPr/>
            </p:nvSpPr>
            <p:spPr>
              <a:xfrm>
                <a:off x="3003900" y="2222450"/>
                <a:ext cx="1197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703" extrusionOk="0">
                    <a:moveTo>
                      <a:pt x="1" y="1"/>
                    </a:moveTo>
                    <a:lnTo>
                      <a:pt x="1" y="703"/>
                    </a:lnTo>
                    <a:lnTo>
                      <a:pt x="4788" y="352"/>
                    </a:lnTo>
                    <a:lnTo>
                      <a:pt x="4788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2"/>
              <p:cNvSpPr/>
              <p:nvPr/>
            </p:nvSpPr>
            <p:spPr>
              <a:xfrm>
                <a:off x="3020200" y="2302650"/>
                <a:ext cx="87125" cy="122225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4889" extrusionOk="0">
                    <a:moveTo>
                      <a:pt x="1554" y="1"/>
                    </a:moveTo>
                    <a:cubicBezTo>
                      <a:pt x="702" y="1"/>
                      <a:pt x="0" y="703"/>
                      <a:pt x="0" y="1555"/>
                    </a:cubicBezTo>
                    <a:lnTo>
                      <a:pt x="0" y="4888"/>
                    </a:lnTo>
                    <a:lnTo>
                      <a:pt x="3484" y="4888"/>
                    </a:lnTo>
                    <a:lnTo>
                      <a:pt x="3484" y="1555"/>
                    </a:lnTo>
                    <a:cubicBezTo>
                      <a:pt x="3484" y="703"/>
                      <a:pt x="2782" y="1"/>
                      <a:pt x="1930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2"/>
              <p:cNvSpPr/>
              <p:nvPr/>
            </p:nvSpPr>
            <p:spPr>
              <a:xfrm>
                <a:off x="3020200" y="2318950"/>
                <a:ext cx="871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4237" extrusionOk="0">
                    <a:moveTo>
                      <a:pt x="1554" y="1"/>
                    </a:moveTo>
                    <a:cubicBezTo>
                      <a:pt x="702" y="1"/>
                      <a:pt x="0" y="702"/>
                      <a:pt x="0" y="1529"/>
                    </a:cubicBezTo>
                    <a:lnTo>
                      <a:pt x="0" y="4236"/>
                    </a:lnTo>
                    <a:lnTo>
                      <a:pt x="3484" y="4236"/>
                    </a:lnTo>
                    <a:lnTo>
                      <a:pt x="3484" y="1529"/>
                    </a:lnTo>
                    <a:cubicBezTo>
                      <a:pt x="3484" y="702"/>
                      <a:pt x="2782" y="1"/>
                      <a:pt x="19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32"/>
              <p:cNvSpPr/>
              <p:nvPr/>
            </p:nvSpPr>
            <p:spPr>
              <a:xfrm>
                <a:off x="3003900" y="2424850"/>
                <a:ext cx="1197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753" extrusionOk="0">
                    <a:moveTo>
                      <a:pt x="1" y="0"/>
                    </a:moveTo>
                    <a:lnTo>
                      <a:pt x="1" y="752"/>
                    </a:lnTo>
                    <a:lnTo>
                      <a:pt x="4788" y="752"/>
                    </a:lnTo>
                    <a:lnTo>
                      <a:pt x="478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32"/>
              <p:cNvSpPr/>
              <p:nvPr/>
            </p:nvSpPr>
            <p:spPr>
              <a:xfrm>
                <a:off x="3003900" y="2443650"/>
                <a:ext cx="11970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4788" h="702" extrusionOk="0">
                    <a:moveTo>
                      <a:pt x="1" y="0"/>
                    </a:moveTo>
                    <a:lnTo>
                      <a:pt x="1" y="702"/>
                    </a:lnTo>
                    <a:lnTo>
                      <a:pt x="4788" y="351"/>
                    </a:lnTo>
                    <a:lnTo>
                      <a:pt x="4788" y="0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32"/>
              <p:cNvSpPr/>
              <p:nvPr/>
            </p:nvSpPr>
            <p:spPr>
              <a:xfrm>
                <a:off x="2908675" y="1992500"/>
                <a:ext cx="309550" cy="63325"/>
              </a:xfrm>
              <a:custGeom>
                <a:avLst/>
                <a:gdLst/>
                <a:ahLst/>
                <a:cxnLst/>
                <a:rect l="l" t="t" r="r" b="b"/>
                <a:pathLst>
                  <a:path w="12382" h="2533" extrusionOk="0">
                    <a:moveTo>
                      <a:pt x="0" y="1"/>
                    </a:moveTo>
                    <a:lnTo>
                      <a:pt x="0" y="2532"/>
                    </a:lnTo>
                    <a:lnTo>
                      <a:pt x="12381" y="1129"/>
                    </a:lnTo>
                    <a:lnTo>
                      <a:pt x="12381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32"/>
              <p:cNvSpPr/>
              <p:nvPr/>
            </p:nvSpPr>
            <p:spPr>
              <a:xfrm>
                <a:off x="2876075" y="1937375"/>
                <a:ext cx="369075" cy="57050"/>
              </a:xfrm>
              <a:custGeom>
                <a:avLst/>
                <a:gdLst/>
                <a:ahLst/>
                <a:cxnLst/>
                <a:rect l="l" t="t" r="r" b="b"/>
                <a:pathLst>
                  <a:path w="14763" h="2282" extrusionOk="0">
                    <a:moveTo>
                      <a:pt x="1" y="0"/>
                    </a:moveTo>
                    <a:lnTo>
                      <a:pt x="1" y="2281"/>
                    </a:lnTo>
                    <a:lnTo>
                      <a:pt x="14763" y="2281"/>
                    </a:lnTo>
                    <a:lnTo>
                      <a:pt x="1476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32"/>
              <p:cNvSpPr/>
              <p:nvPr/>
            </p:nvSpPr>
            <p:spPr>
              <a:xfrm>
                <a:off x="2876075" y="1895400"/>
                <a:ext cx="52675" cy="53275"/>
              </a:xfrm>
              <a:custGeom>
                <a:avLst/>
                <a:gdLst/>
                <a:ahLst/>
                <a:cxnLst/>
                <a:rect l="l" t="t" r="r" b="b"/>
                <a:pathLst>
                  <a:path w="2107" h="2131" extrusionOk="0">
                    <a:moveTo>
                      <a:pt x="1" y="0"/>
                    </a:moveTo>
                    <a:lnTo>
                      <a:pt x="1" y="2130"/>
                    </a:lnTo>
                    <a:lnTo>
                      <a:pt x="2106" y="2130"/>
                    </a:lnTo>
                    <a:lnTo>
                      <a:pt x="210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32"/>
              <p:cNvSpPr/>
              <p:nvPr/>
            </p:nvSpPr>
            <p:spPr>
              <a:xfrm>
                <a:off x="2955025" y="1895400"/>
                <a:ext cx="53300" cy="53275"/>
              </a:xfrm>
              <a:custGeom>
                <a:avLst/>
                <a:gdLst/>
                <a:ahLst/>
                <a:cxnLst/>
                <a:rect l="l" t="t" r="r" b="b"/>
                <a:pathLst>
                  <a:path w="2132" h="2131" extrusionOk="0">
                    <a:moveTo>
                      <a:pt x="1" y="0"/>
                    </a:moveTo>
                    <a:lnTo>
                      <a:pt x="1" y="2130"/>
                    </a:lnTo>
                    <a:lnTo>
                      <a:pt x="2131" y="2130"/>
                    </a:lnTo>
                    <a:lnTo>
                      <a:pt x="213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32"/>
              <p:cNvSpPr/>
              <p:nvPr/>
            </p:nvSpPr>
            <p:spPr>
              <a:xfrm>
                <a:off x="3034600" y="1895400"/>
                <a:ext cx="52675" cy="53275"/>
              </a:xfrm>
              <a:custGeom>
                <a:avLst/>
                <a:gdLst/>
                <a:ahLst/>
                <a:cxnLst/>
                <a:rect l="l" t="t" r="r" b="b"/>
                <a:pathLst>
                  <a:path w="2107" h="2131" extrusionOk="0">
                    <a:moveTo>
                      <a:pt x="1" y="0"/>
                    </a:moveTo>
                    <a:lnTo>
                      <a:pt x="1" y="2130"/>
                    </a:lnTo>
                    <a:lnTo>
                      <a:pt x="2106" y="2130"/>
                    </a:lnTo>
                    <a:lnTo>
                      <a:pt x="210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32"/>
              <p:cNvSpPr/>
              <p:nvPr/>
            </p:nvSpPr>
            <p:spPr>
              <a:xfrm>
                <a:off x="3113550" y="1895400"/>
                <a:ext cx="52650" cy="53275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31" extrusionOk="0">
                    <a:moveTo>
                      <a:pt x="1" y="0"/>
                    </a:moveTo>
                    <a:lnTo>
                      <a:pt x="1" y="2130"/>
                    </a:lnTo>
                    <a:lnTo>
                      <a:pt x="2106" y="2130"/>
                    </a:lnTo>
                    <a:lnTo>
                      <a:pt x="210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32"/>
              <p:cNvSpPr/>
              <p:nvPr/>
            </p:nvSpPr>
            <p:spPr>
              <a:xfrm>
                <a:off x="3192500" y="1895400"/>
                <a:ext cx="52650" cy="53275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31" extrusionOk="0">
                    <a:moveTo>
                      <a:pt x="1" y="0"/>
                    </a:moveTo>
                    <a:lnTo>
                      <a:pt x="1" y="2130"/>
                    </a:lnTo>
                    <a:lnTo>
                      <a:pt x="2106" y="2130"/>
                    </a:lnTo>
                    <a:lnTo>
                      <a:pt x="2106" y="0"/>
                    </a:lnTo>
                    <a:close/>
                  </a:path>
                </a:pathLst>
              </a:custGeom>
              <a:solidFill>
                <a:srgbClr val="FFD2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32"/>
              <p:cNvSpPr/>
              <p:nvPr/>
            </p:nvSpPr>
            <p:spPr>
              <a:xfrm>
                <a:off x="2908675" y="2002600"/>
                <a:ext cx="310175" cy="1101475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44059" extrusionOk="0">
                    <a:moveTo>
                      <a:pt x="11033" y="1"/>
                    </a:moveTo>
                    <a:cubicBezTo>
                      <a:pt x="10747" y="1"/>
                      <a:pt x="10482" y="52"/>
                      <a:pt x="10301" y="223"/>
                    </a:cubicBezTo>
                    <a:cubicBezTo>
                      <a:pt x="10301" y="223"/>
                      <a:pt x="11604" y="31777"/>
                      <a:pt x="8998" y="37392"/>
                    </a:cubicBezTo>
                    <a:cubicBezTo>
                      <a:pt x="8018" y="39512"/>
                      <a:pt x="6001" y="40547"/>
                      <a:pt x="4116" y="40547"/>
                    </a:cubicBezTo>
                    <a:cubicBezTo>
                      <a:pt x="2192" y="40547"/>
                      <a:pt x="405" y="39468"/>
                      <a:pt x="0" y="37366"/>
                    </a:cubicBezTo>
                    <a:lnTo>
                      <a:pt x="0" y="44058"/>
                    </a:lnTo>
                    <a:lnTo>
                      <a:pt x="12406" y="44058"/>
                    </a:lnTo>
                    <a:lnTo>
                      <a:pt x="12406" y="98"/>
                    </a:lnTo>
                    <a:cubicBezTo>
                      <a:pt x="12358" y="109"/>
                      <a:pt x="12303" y="113"/>
                      <a:pt x="12241" y="113"/>
                    </a:cubicBezTo>
                    <a:cubicBezTo>
                      <a:pt x="11929" y="113"/>
                      <a:pt x="11457" y="1"/>
                      <a:pt x="11033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32"/>
              <p:cNvSpPr/>
              <p:nvPr/>
            </p:nvSpPr>
            <p:spPr>
              <a:xfrm>
                <a:off x="5262700" y="1939250"/>
                <a:ext cx="310175" cy="1164825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46593" extrusionOk="0">
                    <a:moveTo>
                      <a:pt x="0" y="0"/>
                    </a:moveTo>
                    <a:lnTo>
                      <a:pt x="0" y="46592"/>
                    </a:lnTo>
                    <a:lnTo>
                      <a:pt x="12406" y="46592"/>
                    </a:lnTo>
                    <a:lnTo>
                      <a:pt x="124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32"/>
              <p:cNvSpPr/>
              <p:nvPr/>
            </p:nvSpPr>
            <p:spPr>
              <a:xfrm>
                <a:off x="5324100" y="2248775"/>
                <a:ext cx="8837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3535" h="1530" extrusionOk="0">
                    <a:moveTo>
                      <a:pt x="351" y="1"/>
                    </a:moveTo>
                    <a:cubicBezTo>
                      <a:pt x="151" y="1"/>
                      <a:pt x="0" y="151"/>
                      <a:pt x="0" y="326"/>
                    </a:cubicBezTo>
                    <a:lnTo>
                      <a:pt x="0" y="1204"/>
                    </a:lnTo>
                    <a:cubicBezTo>
                      <a:pt x="0" y="1379"/>
                      <a:pt x="151" y="1529"/>
                      <a:pt x="351" y="1529"/>
                    </a:cubicBezTo>
                    <a:lnTo>
                      <a:pt x="3183" y="1529"/>
                    </a:lnTo>
                    <a:cubicBezTo>
                      <a:pt x="3384" y="1529"/>
                      <a:pt x="3534" y="1379"/>
                      <a:pt x="3534" y="1204"/>
                    </a:cubicBezTo>
                    <a:lnTo>
                      <a:pt x="3534" y="326"/>
                    </a:lnTo>
                    <a:cubicBezTo>
                      <a:pt x="3534" y="151"/>
                      <a:pt x="3384" y="1"/>
                      <a:pt x="3183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32"/>
              <p:cNvSpPr/>
              <p:nvPr/>
            </p:nvSpPr>
            <p:spPr>
              <a:xfrm>
                <a:off x="5271450" y="2067075"/>
                <a:ext cx="88375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3535" h="1555" extrusionOk="0">
                    <a:moveTo>
                      <a:pt x="327" y="0"/>
                    </a:moveTo>
                    <a:cubicBezTo>
                      <a:pt x="151" y="0"/>
                      <a:pt x="1" y="176"/>
                      <a:pt x="1" y="351"/>
                    </a:cubicBezTo>
                    <a:lnTo>
                      <a:pt x="1" y="1203"/>
                    </a:lnTo>
                    <a:cubicBezTo>
                      <a:pt x="1" y="1404"/>
                      <a:pt x="151" y="1554"/>
                      <a:pt x="327" y="1554"/>
                    </a:cubicBezTo>
                    <a:lnTo>
                      <a:pt x="3184" y="1554"/>
                    </a:lnTo>
                    <a:cubicBezTo>
                      <a:pt x="3384" y="1554"/>
                      <a:pt x="3535" y="1404"/>
                      <a:pt x="3535" y="1203"/>
                    </a:cubicBezTo>
                    <a:lnTo>
                      <a:pt x="3535" y="351"/>
                    </a:lnTo>
                    <a:cubicBezTo>
                      <a:pt x="3535" y="176"/>
                      <a:pt x="3384" y="0"/>
                      <a:pt x="3184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32"/>
              <p:cNvSpPr/>
              <p:nvPr/>
            </p:nvSpPr>
            <p:spPr>
              <a:xfrm>
                <a:off x="5530850" y="2740000"/>
                <a:ext cx="420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530" extrusionOk="0">
                    <a:moveTo>
                      <a:pt x="76" y="1"/>
                    </a:moveTo>
                    <a:cubicBezTo>
                      <a:pt x="26" y="1"/>
                      <a:pt x="1" y="26"/>
                      <a:pt x="1" y="76"/>
                    </a:cubicBezTo>
                    <a:lnTo>
                      <a:pt x="1" y="1454"/>
                    </a:lnTo>
                    <a:cubicBezTo>
                      <a:pt x="1" y="1504"/>
                      <a:pt x="26" y="1530"/>
                      <a:pt x="76" y="1530"/>
                    </a:cubicBezTo>
                    <a:lnTo>
                      <a:pt x="1680" y="1530"/>
                    </a:lnTo>
                    <a:lnTo>
                      <a:pt x="1680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2" name="Google Shape;962;p32"/>
              <p:cNvSpPr/>
              <p:nvPr/>
            </p:nvSpPr>
            <p:spPr>
              <a:xfrm>
                <a:off x="5347900" y="2552025"/>
                <a:ext cx="88375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3535" h="1555" extrusionOk="0">
                    <a:moveTo>
                      <a:pt x="352" y="1"/>
                    </a:moveTo>
                    <a:cubicBezTo>
                      <a:pt x="151" y="1"/>
                      <a:pt x="1" y="151"/>
                      <a:pt x="1" y="352"/>
                    </a:cubicBezTo>
                    <a:lnTo>
                      <a:pt x="1" y="1204"/>
                    </a:lnTo>
                    <a:cubicBezTo>
                      <a:pt x="1" y="1404"/>
                      <a:pt x="151" y="1555"/>
                      <a:pt x="352" y="1555"/>
                    </a:cubicBezTo>
                    <a:lnTo>
                      <a:pt x="3209" y="1555"/>
                    </a:lnTo>
                    <a:cubicBezTo>
                      <a:pt x="3384" y="1555"/>
                      <a:pt x="3534" y="1404"/>
                      <a:pt x="3534" y="1204"/>
                    </a:cubicBezTo>
                    <a:lnTo>
                      <a:pt x="3534" y="352"/>
                    </a:lnTo>
                    <a:cubicBezTo>
                      <a:pt x="3534" y="151"/>
                      <a:pt x="3384" y="1"/>
                      <a:pt x="3209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3" name="Google Shape;963;p32"/>
              <p:cNvSpPr/>
              <p:nvPr/>
            </p:nvSpPr>
            <p:spPr>
              <a:xfrm>
                <a:off x="5433750" y="2887250"/>
                <a:ext cx="88375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3535" h="1555" extrusionOk="0">
                    <a:moveTo>
                      <a:pt x="351" y="0"/>
                    </a:moveTo>
                    <a:cubicBezTo>
                      <a:pt x="151" y="0"/>
                      <a:pt x="0" y="151"/>
                      <a:pt x="0" y="351"/>
                    </a:cubicBezTo>
                    <a:lnTo>
                      <a:pt x="0" y="1204"/>
                    </a:lnTo>
                    <a:cubicBezTo>
                      <a:pt x="0" y="1404"/>
                      <a:pt x="151" y="1554"/>
                      <a:pt x="351" y="1554"/>
                    </a:cubicBezTo>
                    <a:lnTo>
                      <a:pt x="3208" y="1554"/>
                    </a:lnTo>
                    <a:cubicBezTo>
                      <a:pt x="3384" y="1554"/>
                      <a:pt x="3534" y="1404"/>
                      <a:pt x="3534" y="1204"/>
                    </a:cubicBezTo>
                    <a:lnTo>
                      <a:pt x="3534" y="351"/>
                    </a:lnTo>
                    <a:cubicBezTo>
                      <a:pt x="3534" y="151"/>
                      <a:pt x="3384" y="0"/>
                      <a:pt x="3208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4" name="Google Shape;964;p32"/>
              <p:cNvSpPr/>
              <p:nvPr/>
            </p:nvSpPr>
            <p:spPr>
              <a:xfrm>
                <a:off x="5475725" y="2272575"/>
                <a:ext cx="64550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1530" extrusionOk="0">
                    <a:moveTo>
                      <a:pt x="326" y="1"/>
                    </a:moveTo>
                    <a:cubicBezTo>
                      <a:pt x="151" y="1"/>
                      <a:pt x="0" y="151"/>
                      <a:pt x="0" y="327"/>
                    </a:cubicBezTo>
                    <a:lnTo>
                      <a:pt x="0" y="1179"/>
                    </a:lnTo>
                    <a:cubicBezTo>
                      <a:pt x="0" y="1379"/>
                      <a:pt x="151" y="1530"/>
                      <a:pt x="326" y="1530"/>
                    </a:cubicBezTo>
                    <a:lnTo>
                      <a:pt x="2256" y="1530"/>
                    </a:lnTo>
                    <a:cubicBezTo>
                      <a:pt x="2432" y="1530"/>
                      <a:pt x="2582" y="1379"/>
                      <a:pt x="2582" y="1179"/>
                    </a:cubicBezTo>
                    <a:lnTo>
                      <a:pt x="2582" y="327"/>
                    </a:lnTo>
                    <a:cubicBezTo>
                      <a:pt x="2582" y="151"/>
                      <a:pt x="2432" y="1"/>
                      <a:pt x="2256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32"/>
              <p:cNvSpPr/>
              <p:nvPr/>
            </p:nvSpPr>
            <p:spPr>
              <a:xfrm>
                <a:off x="5530850" y="2638500"/>
                <a:ext cx="42025" cy="38250"/>
              </a:xfrm>
              <a:custGeom>
                <a:avLst/>
                <a:gdLst/>
                <a:ahLst/>
                <a:cxnLst/>
                <a:rect l="l" t="t" r="r" b="b"/>
                <a:pathLst>
                  <a:path w="1681" h="1530" extrusionOk="0">
                    <a:moveTo>
                      <a:pt x="76" y="1"/>
                    </a:moveTo>
                    <a:cubicBezTo>
                      <a:pt x="26" y="1"/>
                      <a:pt x="1" y="26"/>
                      <a:pt x="1" y="76"/>
                    </a:cubicBezTo>
                    <a:lnTo>
                      <a:pt x="1" y="1454"/>
                    </a:lnTo>
                    <a:cubicBezTo>
                      <a:pt x="1" y="1504"/>
                      <a:pt x="26" y="1529"/>
                      <a:pt x="76" y="1529"/>
                    </a:cubicBezTo>
                    <a:lnTo>
                      <a:pt x="1680" y="1529"/>
                    </a:lnTo>
                    <a:lnTo>
                      <a:pt x="1680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32"/>
              <p:cNvSpPr/>
              <p:nvPr/>
            </p:nvSpPr>
            <p:spPr>
              <a:xfrm>
                <a:off x="5342275" y="2782625"/>
                <a:ext cx="64550" cy="3822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1529" extrusionOk="0">
                    <a:moveTo>
                      <a:pt x="326" y="0"/>
                    </a:moveTo>
                    <a:cubicBezTo>
                      <a:pt x="150" y="0"/>
                      <a:pt x="0" y="150"/>
                      <a:pt x="0" y="326"/>
                    </a:cubicBezTo>
                    <a:lnTo>
                      <a:pt x="0" y="1178"/>
                    </a:lnTo>
                    <a:cubicBezTo>
                      <a:pt x="0" y="1378"/>
                      <a:pt x="150" y="1529"/>
                      <a:pt x="326" y="1529"/>
                    </a:cubicBezTo>
                    <a:lnTo>
                      <a:pt x="2231" y="1529"/>
                    </a:lnTo>
                    <a:cubicBezTo>
                      <a:pt x="2431" y="1529"/>
                      <a:pt x="2582" y="1378"/>
                      <a:pt x="2582" y="1178"/>
                    </a:cubicBezTo>
                    <a:lnTo>
                      <a:pt x="2582" y="326"/>
                    </a:lnTo>
                    <a:cubicBezTo>
                      <a:pt x="2582" y="150"/>
                      <a:pt x="2431" y="0"/>
                      <a:pt x="2231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32"/>
              <p:cNvSpPr/>
              <p:nvPr/>
            </p:nvSpPr>
            <p:spPr>
              <a:xfrm>
                <a:off x="5486375" y="2067075"/>
                <a:ext cx="64550" cy="38875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1555" extrusionOk="0">
                    <a:moveTo>
                      <a:pt x="351" y="0"/>
                    </a:moveTo>
                    <a:cubicBezTo>
                      <a:pt x="151" y="0"/>
                      <a:pt x="1" y="176"/>
                      <a:pt x="1" y="351"/>
                    </a:cubicBezTo>
                    <a:lnTo>
                      <a:pt x="1" y="1203"/>
                    </a:lnTo>
                    <a:cubicBezTo>
                      <a:pt x="1" y="1404"/>
                      <a:pt x="151" y="1554"/>
                      <a:pt x="326" y="1554"/>
                    </a:cubicBezTo>
                    <a:lnTo>
                      <a:pt x="2256" y="1554"/>
                    </a:lnTo>
                    <a:cubicBezTo>
                      <a:pt x="2432" y="1554"/>
                      <a:pt x="2582" y="1404"/>
                      <a:pt x="2582" y="1203"/>
                    </a:cubicBezTo>
                    <a:lnTo>
                      <a:pt x="2582" y="351"/>
                    </a:lnTo>
                    <a:cubicBezTo>
                      <a:pt x="2582" y="176"/>
                      <a:pt x="2432" y="0"/>
                      <a:pt x="2256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32"/>
              <p:cNvSpPr/>
              <p:nvPr/>
            </p:nvSpPr>
            <p:spPr>
              <a:xfrm>
                <a:off x="5374225" y="2082100"/>
                <a:ext cx="87100" cy="122225"/>
              </a:xfrm>
              <a:custGeom>
                <a:avLst/>
                <a:gdLst/>
                <a:ahLst/>
                <a:cxnLst/>
                <a:rect l="l" t="t" r="r" b="b"/>
                <a:pathLst>
                  <a:path w="3484" h="4889" extrusionOk="0">
                    <a:moveTo>
                      <a:pt x="1554" y="1"/>
                    </a:moveTo>
                    <a:cubicBezTo>
                      <a:pt x="702" y="1"/>
                      <a:pt x="0" y="677"/>
                      <a:pt x="0" y="1530"/>
                    </a:cubicBezTo>
                    <a:lnTo>
                      <a:pt x="0" y="4888"/>
                    </a:lnTo>
                    <a:lnTo>
                      <a:pt x="3484" y="4888"/>
                    </a:lnTo>
                    <a:lnTo>
                      <a:pt x="3484" y="1530"/>
                    </a:lnTo>
                    <a:cubicBezTo>
                      <a:pt x="3484" y="677"/>
                      <a:pt x="2807" y="1"/>
                      <a:pt x="1955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32"/>
              <p:cNvSpPr/>
              <p:nvPr/>
            </p:nvSpPr>
            <p:spPr>
              <a:xfrm>
                <a:off x="5374225" y="2097775"/>
                <a:ext cx="87100" cy="106550"/>
              </a:xfrm>
              <a:custGeom>
                <a:avLst/>
                <a:gdLst/>
                <a:ahLst/>
                <a:cxnLst/>
                <a:rect l="l" t="t" r="r" b="b"/>
                <a:pathLst>
                  <a:path w="3484" h="4262" extrusionOk="0">
                    <a:moveTo>
                      <a:pt x="1554" y="0"/>
                    </a:moveTo>
                    <a:cubicBezTo>
                      <a:pt x="702" y="0"/>
                      <a:pt x="0" y="702"/>
                      <a:pt x="0" y="1554"/>
                    </a:cubicBezTo>
                    <a:lnTo>
                      <a:pt x="0" y="4261"/>
                    </a:lnTo>
                    <a:lnTo>
                      <a:pt x="3484" y="4261"/>
                    </a:lnTo>
                    <a:lnTo>
                      <a:pt x="3484" y="1554"/>
                    </a:lnTo>
                    <a:cubicBezTo>
                      <a:pt x="3484" y="702"/>
                      <a:pt x="2807" y="0"/>
                      <a:pt x="195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32"/>
              <p:cNvSpPr/>
              <p:nvPr/>
            </p:nvSpPr>
            <p:spPr>
              <a:xfrm>
                <a:off x="5357925" y="2204300"/>
                <a:ext cx="120325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727" extrusionOk="0">
                    <a:moveTo>
                      <a:pt x="1" y="0"/>
                    </a:moveTo>
                    <a:lnTo>
                      <a:pt x="1" y="727"/>
                    </a:lnTo>
                    <a:lnTo>
                      <a:pt x="4813" y="727"/>
                    </a:lnTo>
                    <a:lnTo>
                      <a:pt x="481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32"/>
              <p:cNvSpPr/>
              <p:nvPr/>
            </p:nvSpPr>
            <p:spPr>
              <a:xfrm>
                <a:off x="5357925" y="2222450"/>
                <a:ext cx="120325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703" extrusionOk="0">
                    <a:moveTo>
                      <a:pt x="1" y="1"/>
                    </a:moveTo>
                    <a:lnTo>
                      <a:pt x="1" y="352"/>
                    </a:lnTo>
                    <a:lnTo>
                      <a:pt x="4813" y="703"/>
                    </a:lnTo>
                    <a:lnTo>
                      <a:pt x="4813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32"/>
              <p:cNvSpPr/>
              <p:nvPr/>
            </p:nvSpPr>
            <p:spPr>
              <a:xfrm>
                <a:off x="5374225" y="2302650"/>
                <a:ext cx="87100" cy="122225"/>
              </a:xfrm>
              <a:custGeom>
                <a:avLst/>
                <a:gdLst/>
                <a:ahLst/>
                <a:cxnLst/>
                <a:rect l="l" t="t" r="r" b="b"/>
                <a:pathLst>
                  <a:path w="3484" h="4889" extrusionOk="0">
                    <a:moveTo>
                      <a:pt x="1554" y="1"/>
                    </a:moveTo>
                    <a:cubicBezTo>
                      <a:pt x="702" y="1"/>
                      <a:pt x="0" y="703"/>
                      <a:pt x="0" y="1555"/>
                    </a:cubicBezTo>
                    <a:lnTo>
                      <a:pt x="0" y="4888"/>
                    </a:lnTo>
                    <a:lnTo>
                      <a:pt x="3484" y="4888"/>
                    </a:lnTo>
                    <a:lnTo>
                      <a:pt x="3484" y="1555"/>
                    </a:lnTo>
                    <a:cubicBezTo>
                      <a:pt x="3484" y="703"/>
                      <a:pt x="2807" y="1"/>
                      <a:pt x="1955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32"/>
              <p:cNvSpPr/>
              <p:nvPr/>
            </p:nvSpPr>
            <p:spPr>
              <a:xfrm>
                <a:off x="5374225" y="2318950"/>
                <a:ext cx="8710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3484" h="4237" extrusionOk="0">
                    <a:moveTo>
                      <a:pt x="1554" y="1"/>
                    </a:moveTo>
                    <a:cubicBezTo>
                      <a:pt x="702" y="1"/>
                      <a:pt x="0" y="702"/>
                      <a:pt x="0" y="1529"/>
                    </a:cubicBezTo>
                    <a:lnTo>
                      <a:pt x="0" y="4236"/>
                    </a:lnTo>
                    <a:lnTo>
                      <a:pt x="3484" y="4236"/>
                    </a:lnTo>
                    <a:lnTo>
                      <a:pt x="3484" y="1529"/>
                    </a:lnTo>
                    <a:cubicBezTo>
                      <a:pt x="3484" y="702"/>
                      <a:pt x="2807" y="1"/>
                      <a:pt x="195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32"/>
              <p:cNvSpPr/>
              <p:nvPr/>
            </p:nvSpPr>
            <p:spPr>
              <a:xfrm>
                <a:off x="5357925" y="2424850"/>
                <a:ext cx="120325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753" extrusionOk="0">
                    <a:moveTo>
                      <a:pt x="1" y="0"/>
                    </a:moveTo>
                    <a:lnTo>
                      <a:pt x="1" y="752"/>
                    </a:lnTo>
                    <a:lnTo>
                      <a:pt x="4813" y="752"/>
                    </a:lnTo>
                    <a:lnTo>
                      <a:pt x="481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32"/>
              <p:cNvSpPr/>
              <p:nvPr/>
            </p:nvSpPr>
            <p:spPr>
              <a:xfrm>
                <a:off x="5357925" y="2443650"/>
                <a:ext cx="120325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4813" h="702" extrusionOk="0">
                    <a:moveTo>
                      <a:pt x="1" y="0"/>
                    </a:moveTo>
                    <a:lnTo>
                      <a:pt x="1" y="351"/>
                    </a:lnTo>
                    <a:lnTo>
                      <a:pt x="4813" y="702"/>
                    </a:lnTo>
                    <a:lnTo>
                      <a:pt x="4813" y="0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32"/>
              <p:cNvSpPr/>
              <p:nvPr/>
            </p:nvSpPr>
            <p:spPr>
              <a:xfrm>
                <a:off x="5263325" y="1992500"/>
                <a:ext cx="309550" cy="63325"/>
              </a:xfrm>
              <a:custGeom>
                <a:avLst/>
                <a:gdLst/>
                <a:ahLst/>
                <a:cxnLst/>
                <a:rect l="l" t="t" r="r" b="b"/>
                <a:pathLst>
                  <a:path w="12382" h="2533" extrusionOk="0">
                    <a:moveTo>
                      <a:pt x="0" y="1"/>
                    </a:moveTo>
                    <a:lnTo>
                      <a:pt x="0" y="1129"/>
                    </a:lnTo>
                    <a:lnTo>
                      <a:pt x="12381" y="2532"/>
                    </a:lnTo>
                    <a:lnTo>
                      <a:pt x="12381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32"/>
              <p:cNvSpPr/>
              <p:nvPr/>
            </p:nvSpPr>
            <p:spPr>
              <a:xfrm>
                <a:off x="5236375" y="1937375"/>
                <a:ext cx="369075" cy="57050"/>
              </a:xfrm>
              <a:custGeom>
                <a:avLst/>
                <a:gdLst/>
                <a:ahLst/>
                <a:cxnLst/>
                <a:rect l="l" t="t" r="r" b="b"/>
                <a:pathLst>
                  <a:path w="14763" h="2282" extrusionOk="0">
                    <a:moveTo>
                      <a:pt x="0" y="0"/>
                    </a:moveTo>
                    <a:lnTo>
                      <a:pt x="0" y="2281"/>
                    </a:lnTo>
                    <a:lnTo>
                      <a:pt x="14762" y="2281"/>
                    </a:lnTo>
                    <a:lnTo>
                      <a:pt x="147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32"/>
              <p:cNvSpPr/>
              <p:nvPr/>
            </p:nvSpPr>
            <p:spPr>
              <a:xfrm>
                <a:off x="5552800" y="1895400"/>
                <a:ext cx="52650" cy="53275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31" extrusionOk="0">
                    <a:moveTo>
                      <a:pt x="0" y="0"/>
                    </a:moveTo>
                    <a:lnTo>
                      <a:pt x="0" y="2130"/>
                    </a:lnTo>
                    <a:lnTo>
                      <a:pt x="2105" y="2130"/>
                    </a:lnTo>
                    <a:lnTo>
                      <a:pt x="210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32"/>
              <p:cNvSpPr/>
              <p:nvPr/>
            </p:nvSpPr>
            <p:spPr>
              <a:xfrm>
                <a:off x="5473850" y="1895400"/>
                <a:ext cx="52650" cy="53275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31" extrusionOk="0">
                    <a:moveTo>
                      <a:pt x="0" y="0"/>
                    </a:moveTo>
                    <a:lnTo>
                      <a:pt x="0" y="2130"/>
                    </a:lnTo>
                    <a:lnTo>
                      <a:pt x="2106" y="2130"/>
                    </a:lnTo>
                    <a:lnTo>
                      <a:pt x="210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32"/>
              <p:cNvSpPr/>
              <p:nvPr/>
            </p:nvSpPr>
            <p:spPr>
              <a:xfrm>
                <a:off x="5394275" y="1895400"/>
                <a:ext cx="53275" cy="53275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2131" extrusionOk="0">
                    <a:moveTo>
                      <a:pt x="0" y="0"/>
                    </a:moveTo>
                    <a:lnTo>
                      <a:pt x="0" y="2130"/>
                    </a:lnTo>
                    <a:lnTo>
                      <a:pt x="2131" y="2130"/>
                    </a:lnTo>
                    <a:lnTo>
                      <a:pt x="213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32"/>
              <p:cNvSpPr/>
              <p:nvPr/>
            </p:nvSpPr>
            <p:spPr>
              <a:xfrm>
                <a:off x="5315325" y="1895400"/>
                <a:ext cx="52650" cy="53275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31" extrusionOk="0">
                    <a:moveTo>
                      <a:pt x="0" y="0"/>
                    </a:moveTo>
                    <a:lnTo>
                      <a:pt x="0" y="2130"/>
                    </a:lnTo>
                    <a:lnTo>
                      <a:pt x="2106" y="2130"/>
                    </a:lnTo>
                    <a:lnTo>
                      <a:pt x="210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32"/>
              <p:cNvSpPr/>
              <p:nvPr/>
            </p:nvSpPr>
            <p:spPr>
              <a:xfrm>
                <a:off x="5236375" y="1895400"/>
                <a:ext cx="52650" cy="53275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31" extrusionOk="0">
                    <a:moveTo>
                      <a:pt x="0" y="0"/>
                    </a:moveTo>
                    <a:lnTo>
                      <a:pt x="0" y="2130"/>
                    </a:lnTo>
                    <a:lnTo>
                      <a:pt x="2106" y="2130"/>
                    </a:lnTo>
                    <a:lnTo>
                      <a:pt x="2106" y="0"/>
                    </a:lnTo>
                    <a:close/>
                  </a:path>
                </a:pathLst>
              </a:custGeom>
              <a:solidFill>
                <a:srgbClr val="FFD2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32"/>
              <p:cNvSpPr/>
              <p:nvPr/>
            </p:nvSpPr>
            <p:spPr>
              <a:xfrm>
                <a:off x="5262700" y="2002600"/>
                <a:ext cx="310175" cy="1101475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44059" extrusionOk="0">
                    <a:moveTo>
                      <a:pt x="1373" y="1"/>
                    </a:moveTo>
                    <a:cubicBezTo>
                      <a:pt x="949" y="1"/>
                      <a:pt x="478" y="113"/>
                      <a:pt x="166" y="113"/>
                    </a:cubicBezTo>
                    <a:cubicBezTo>
                      <a:pt x="104" y="113"/>
                      <a:pt x="48" y="109"/>
                      <a:pt x="0" y="98"/>
                    </a:cubicBezTo>
                    <a:lnTo>
                      <a:pt x="0" y="44058"/>
                    </a:lnTo>
                    <a:lnTo>
                      <a:pt x="12406" y="44058"/>
                    </a:lnTo>
                    <a:lnTo>
                      <a:pt x="12406" y="37366"/>
                    </a:lnTo>
                    <a:cubicBezTo>
                      <a:pt x="12001" y="39468"/>
                      <a:pt x="10214" y="40547"/>
                      <a:pt x="8290" y="40547"/>
                    </a:cubicBezTo>
                    <a:cubicBezTo>
                      <a:pt x="6405" y="40547"/>
                      <a:pt x="4388" y="39512"/>
                      <a:pt x="3409" y="37392"/>
                    </a:cubicBezTo>
                    <a:cubicBezTo>
                      <a:pt x="827" y="31777"/>
                      <a:pt x="2105" y="223"/>
                      <a:pt x="2105" y="223"/>
                    </a:cubicBezTo>
                    <a:cubicBezTo>
                      <a:pt x="1925" y="52"/>
                      <a:pt x="1660" y="1"/>
                      <a:pt x="1373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32"/>
              <p:cNvSpPr/>
              <p:nvPr/>
            </p:nvSpPr>
            <p:spPr>
              <a:xfrm>
                <a:off x="3641125" y="2452400"/>
                <a:ext cx="308300" cy="651675"/>
              </a:xfrm>
              <a:custGeom>
                <a:avLst/>
                <a:gdLst/>
                <a:ahLst/>
                <a:cxnLst/>
                <a:rect l="l" t="t" r="r" b="b"/>
                <a:pathLst>
                  <a:path w="12332" h="26067" extrusionOk="0">
                    <a:moveTo>
                      <a:pt x="1" y="1"/>
                    </a:moveTo>
                    <a:lnTo>
                      <a:pt x="1" y="26066"/>
                    </a:lnTo>
                    <a:lnTo>
                      <a:pt x="12331" y="26066"/>
                    </a:lnTo>
                    <a:lnTo>
                      <a:pt x="1233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32"/>
              <p:cNvSpPr/>
              <p:nvPr/>
            </p:nvSpPr>
            <p:spPr>
              <a:xfrm>
                <a:off x="3641125" y="2452400"/>
                <a:ext cx="334000" cy="651675"/>
              </a:xfrm>
              <a:custGeom>
                <a:avLst/>
                <a:gdLst/>
                <a:ahLst/>
                <a:cxnLst/>
                <a:rect l="l" t="t" r="r" b="b"/>
                <a:pathLst>
                  <a:path w="13360" h="26067" extrusionOk="0">
                    <a:moveTo>
                      <a:pt x="10978" y="3535"/>
                    </a:moveTo>
                    <a:cubicBezTo>
                      <a:pt x="10978" y="3535"/>
                      <a:pt x="13359" y="20778"/>
                      <a:pt x="8647" y="23410"/>
                    </a:cubicBezTo>
                    <a:cubicBezTo>
                      <a:pt x="7934" y="23806"/>
                      <a:pt x="7224" y="23997"/>
                      <a:pt x="6547" y="23997"/>
                    </a:cubicBezTo>
                    <a:cubicBezTo>
                      <a:pt x="4056" y="23997"/>
                      <a:pt x="1997" y="21428"/>
                      <a:pt x="1780" y="17094"/>
                    </a:cubicBezTo>
                    <a:cubicBezTo>
                      <a:pt x="1554" y="12507"/>
                      <a:pt x="1580" y="6116"/>
                      <a:pt x="1605" y="4086"/>
                    </a:cubicBezTo>
                    <a:lnTo>
                      <a:pt x="10978" y="3535"/>
                    </a:lnTo>
                    <a:close/>
                    <a:moveTo>
                      <a:pt x="1" y="1"/>
                    </a:moveTo>
                    <a:lnTo>
                      <a:pt x="1" y="26066"/>
                    </a:lnTo>
                    <a:lnTo>
                      <a:pt x="12331" y="26066"/>
                    </a:lnTo>
                    <a:lnTo>
                      <a:pt x="12331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32"/>
              <p:cNvSpPr/>
              <p:nvPr/>
            </p:nvSpPr>
            <p:spPr>
              <a:xfrm>
                <a:off x="4539625" y="2452400"/>
                <a:ext cx="308300" cy="651675"/>
              </a:xfrm>
              <a:custGeom>
                <a:avLst/>
                <a:gdLst/>
                <a:ahLst/>
                <a:cxnLst/>
                <a:rect l="l" t="t" r="r" b="b"/>
                <a:pathLst>
                  <a:path w="12332" h="26067" extrusionOk="0">
                    <a:moveTo>
                      <a:pt x="1" y="1"/>
                    </a:moveTo>
                    <a:lnTo>
                      <a:pt x="1" y="26066"/>
                    </a:lnTo>
                    <a:lnTo>
                      <a:pt x="12332" y="26066"/>
                    </a:lnTo>
                    <a:lnTo>
                      <a:pt x="123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32"/>
              <p:cNvSpPr/>
              <p:nvPr/>
            </p:nvSpPr>
            <p:spPr>
              <a:xfrm>
                <a:off x="4513950" y="2452400"/>
                <a:ext cx="333975" cy="651675"/>
              </a:xfrm>
              <a:custGeom>
                <a:avLst/>
                <a:gdLst/>
                <a:ahLst/>
                <a:cxnLst/>
                <a:rect l="l" t="t" r="r" b="b"/>
                <a:pathLst>
                  <a:path w="13359" h="26067" extrusionOk="0">
                    <a:moveTo>
                      <a:pt x="2381" y="3535"/>
                    </a:moveTo>
                    <a:lnTo>
                      <a:pt x="11755" y="4086"/>
                    </a:lnTo>
                    <a:cubicBezTo>
                      <a:pt x="11780" y="6116"/>
                      <a:pt x="11805" y="12507"/>
                      <a:pt x="11579" y="17094"/>
                    </a:cubicBezTo>
                    <a:cubicBezTo>
                      <a:pt x="11362" y="21428"/>
                      <a:pt x="9303" y="23997"/>
                      <a:pt x="6813" y="23997"/>
                    </a:cubicBezTo>
                    <a:cubicBezTo>
                      <a:pt x="6135" y="23997"/>
                      <a:pt x="5425" y="23806"/>
                      <a:pt x="4712" y="23410"/>
                    </a:cubicBezTo>
                    <a:cubicBezTo>
                      <a:pt x="0" y="20778"/>
                      <a:pt x="2381" y="3535"/>
                      <a:pt x="2381" y="3535"/>
                    </a:cubicBezTo>
                    <a:close/>
                    <a:moveTo>
                      <a:pt x="1028" y="1"/>
                    </a:moveTo>
                    <a:lnTo>
                      <a:pt x="1028" y="26066"/>
                    </a:lnTo>
                    <a:lnTo>
                      <a:pt x="13359" y="26066"/>
                    </a:lnTo>
                    <a:lnTo>
                      <a:pt x="13359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32"/>
              <p:cNvSpPr/>
              <p:nvPr/>
            </p:nvSpPr>
            <p:spPr>
              <a:xfrm>
                <a:off x="3924325" y="1299525"/>
                <a:ext cx="634125" cy="861550"/>
              </a:xfrm>
              <a:custGeom>
                <a:avLst/>
                <a:gdLst/>
                <a:ahLst/>
                <a:cxnLst/>
                <a:rect l="l" t="t" r="r" b="b"/>
                <a:pathLst>
                  <a:path w="25365" h="34462" extrusionOk="0">
                    <a:moveTo>
                      <a:pt x="1" y="0"/>
                    </a:moveTo>
                    <a:lnTo>
                      <a:pt x="1" y="34462"/>
                    </a:lnTo>
                    <a:lnTo>
                      <a:pt x="25365" y="34462"/>
                    </a:lnTo>
                    <a:lnTo>
                      <a:pt x="253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32"/>
              <p:cNvSpPr/>
              <p:nvPr/>
            </p:nvSpPr>
            <p:spPr>
              <a:xfrm>
                <a:off x="4162425" y="1476850"/>
                <a:ext cx="151675" cy="213050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8522" extrusionOk="0">
                    <a:moveTo>
                      <a:pt x="2683" y="0"/>
                    </a:moveTo>
                    <a:cubicBezTo>
                      <a:pt x="1204" y="0"/>
                      <a:pt x="1" y="1203"/>
                      <a:pt x="1" y="2682"/>
                    </a:cubicBezTo>
                    <a:lnTo>
                      <a:pt x="1" y="8521"/>
                    </a:lnTo>
                    <a:lnTo>
                      <a:pt x="6066" y="8521"/>
                    </a:lnTo>
                    <a:lnTo>
                      <a:pt x="6066" y="2682"/>
                    </a:lnTo>
                    <a:cubicBezTo>
                      <a:pt x="6066" y="1203"/>
                      <a:pt x="4863" y="0"/>
                      <a:pt x="3384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32"/>
              <p:cNvSpPr/>
              <p:nvPr/>
            </p:nvSpPr>
            <p:spPr>
              <a:xfrm>
                <a:off x="4162425" y="1505025"/>
                <a:ext cx="151675" cy="184875"/>
              </a:xfrm>
              <a:custGeom>
                <a:avLst/>
                <a:gdLst/>
                <a:ahLst/>
                <a:cxnLst/>
                <a:rect l="l" t="t" r="r" b="b"/>
                <a:pathLst>
                  <a:path w="6067" h="7395" extrusionOk="0">
                    <a:moveTo>
                      <a:pt x="2683" y="1"/>
                    </a:moveTo>
                    <a:cubicBezTo>
                      <a:pt x="1204" y="1"/>
                      <a:pt x="1" y="1204"/>
                      <a:pt x="1" y="2683"/>
                    </a:cubicBezTo>
                    <a:lnTo>
                      <a:pt x="1" y="7394"/>
                    </a:lnTo>
                    <a:lnTo>
                      <a:pt x="6066" y="7394"/>
                    </a:lnTo>
                    <a:lnTo>
                      <a:pt x="6066" y="2683"/>
                    </a:lnTo>
                    <a:cubicBezTo>
                      <a:pt x="6066" y="1204"/>
                      <a:pt x="4863" y="1"/>
                      <a:pt x="33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32"/>
              <p:cNvSpPr/>
              <p:nvPr/>
            </p:nvSpPr>
            <p:spPr>
              <a:xfrm>
                <a:off x="4133600" y="1689875"/>
                <a:ext cx="209300" cy="32600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1304" extrusionOk="0">
                    <a:moveTo>
                      <a:pt x="1" y="0"/>
                    </a:moveTo>
                    <a:lnTo>
                      <a:pt x="1" y="1304"/>
                    </a:lnTo>
                    <a:lnTo>
                      <a:pt x="8372" y="1304"/>
                    </a:lnTo>
                    <a:lnTo>
                      <a:pt x="837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32"/>
              <p:cNvSpPr/>
              <p:nvPr/>
            </p:nvSpPr>
            <p:spPr>
              <a:xfrm>
                <a:off x="4133600" y="1722450"/>
                <a:ext cx="20930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8372" h="1229" extrusionOk="0">
                    <a:moveTo>
                      <a:pt x="1" y="1"/>
                    </a:moveTo>
                    <a:lnTo>
                      <a:pt x="1" y="1229"/>
                    </a:lnTo>
                    <a:lnTo>
                      <a:pt x="8372" y="602"/>
                    </a:lnTo>
                    <a:lnTo>
                      <a:pt x="8372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32"/>
              <p:cNvSpPr/>
              <p:nvPr/>
            </p:nvSpPr>
            <p:spPr>
              <a:xfrm>
                <a:off x="3924325" y="1386625"/>
                <a:ext cx="642275" cy="694250"/>
              </a:xfrm>
              <a:custGeom>
                <a:avLst/>
                <a:gdLst/>
                <a:ahLst/>
                <a:cxnLst/>
                <a:rect l="l" t="t" r="r" b="b"/>
                <a:pathLst>
                  <a:path w="25691" h="27770" extrusionOk="0">
                    <a:moveTo>
                      <a:pt x="25365" y="0"/>
                    </a:moveTo>
                    <a:lnTo>
                      <a:pt x="23811" y="125"/>
                    </a:lnTo>
                    <a:cubicBezTo>
                      <a:pt x="23811" y="125"/>
                      <a:pt x="25690" y="11780"/>
                      <a:pt x="21906" y="17995"/>
                    </a:cubicBezTo>
                    <a:cubicBezTo>
                      <a:pt x="19923" y="21236"/>
                      <a:pt x="16484" y="22609"/>
                      <a:pt x="13041" y="22609"/>
                    </a:cubicBezTo>
                    <a:cubicBezTo>
                      <a:pt x="8389" y="22609"/>
                      <a:pt x="3727" y="20104"/>
                      <a:pt x="2633" y="16316"/>
                    </a:cubicBezTo>
                    <a:cubicBezTo>
                      <a:pt x="1104" y="11153"/>
                      <a:pt x="1379" y="2080"/>
                      <a:pt x="1379" y="2080"/>
                    </a:cubicBezTo>
                    <a:lnTo>
                      <a:pt x="1" y="2080"/>
                    </a:lnTo>
                    <a:lnTo>
                      <a:pt x="1" y="27770"/>
                    </a:lnTo>
                    <a:lnTo>
                      <a:pt x="25365" y="27770"/>
                    </a:lnTo>
                    <a:lnTo>
                      <a:pt x="25365" y="0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32"/>
              <p:cNvSpPr/>
              <p:nvPr/>
            </p:nvSpPr>
            <p:spPr>
              <a:xfrm>
                <a:off x="3924325" y="1363425"/>
                <a:ext cx="634750" cy="78350"/>
              </a:xfrm>
              <a:custGeom>
                <a:avLst/>
                <a:gdLst/>
                <a:ahLst/>
                <a:cxnLst/>
                <a:rect l="l" t="t" r="r" b="b"/>
                <a:pathLst>
                  <a:path w="25390" h="3134" extrusionOk="0">
                    <a:moveTo>
                      <a:pt x="1" y="1"/>
                    </a:moveTo>
                    <a:lnTo>
                      <a:pt x="1" y="3134"/>
                    </a:lnTo>
                    <a:lnTo>
                      <a:pt x="25365" y="928"/>
                    </a:lnTo>
                    <a:lnTo>
                      <a:pt x="25390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32"/>
              <p:cNvSpPr/>
              <p:nvPr/>
            </p:nvSpPr>
            <p:spPr>
              <a:xfrm>
                <a:off x="3907425" y="1291375"/>
                <a:ext cx="667950" cy="72075"/>
              </a:xfrm>
              <a:custGeom>
                <a:avLst/>
                <a:gdLst/>
                <a:ahLst/>
                <a:cxnLst/>
                <a:rect l="l" t="t" r="r" b="b"/>
                <a:pathLst>
                  <a:path w="26718" h="2883" extrusionOk="0">
                    <a:moveTo>
                      <a:pt x="0" y="1"/>
                    </a:moveTo>
                    <a:lnTo>
                      <a:pt x="0" y="2883"/>
                    </a:lnTo>
                    <a:lnTo>
                      <a:pt x="26717" y="2883"/>
                    </a:lnTo>
                    <a:lnTo>
                      <a:pt x="2671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32"/>
              <p:cNvSpPr/>
              <p:nvPr/>
            </p:nvSpPr>
            <p:spPr>
              <a:xfrm>
                <a:off x="3907425" y="1234975"/>
                <a:ext cx="6705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683" extrusionOk="0">
                    <a:moveTo>
                      <a:pt x="0" y="1"/>
                    </a:moveTo>
                    <a:lnTo>
                      <a:pt x="0" y="2683"/>
                    </a:lnTo>
                    <a:lnTo>
                      <a:pt x="2682" y="2683"/>
                    </a:lnTo>
                    <a:lnTo>
                      <a:pt x="26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2"/>
              <p:cNvSpPr/>
              <p:nvPr/>
            </p:nvSpPr>
            <p:spPr>
              <a:xfrm>
                <a:off x="4007675" y="1234975"/>
                <a:ext cx="6707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2683" extrusionOk="0">
                    <a:moveTo>
                      <a:pt x="0" y="1"/>
                    </a:moveTo>
                    <a:lnTo>
                      <a:pt x="0" y="2683"/>
                    </a:lnTo>
                    <a:lnTo>
                      <a:pt x="2682" y="2683"/>
                    </a:lnTo>
                    <a:lnTo>
                      <a:pt x="26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2"/>
              <p:cNvSpPr/>
              <p:nvPr/>
            </p:nvSpPr>
            <p:spPr>
              <a:xfrm>
                <a:off x="4107925" y="1234975"/>
                <a:ext cx="6707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2683" extrusionOk="0">
                    <a:moveTo>
                      <a:pt x="0" y="1"/>
                    </a:moveTo>
                    <a:lnTo>
                      <a:pt x="0" y="2683"/>
                    </a:lnTo>
                    <a:lnTo>
                      <a:pt x="2682" y="2683"/>
                    </a:lnTo>
                    <a:lnTo>
                      <a:pt x="26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2"/>
              <p:cNvSpPr/>
              <p:nvPr/>
            </p:nvSpPr>
            <p:spPr>
              <a:xfrm>
                <a:off x="4208175" y="1234975"/>
                <a:ext cx="6645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83" extrusionOk="0">
                    <a:moveTo>
                      <a:pt x="0" y="1"/>
                    </a:moveTo>
                    <a:lnTo>
                      <a:pt x="0" y="2683"/>
                    </a:lnTo>
                    <a:lnTo>
                      <a:pt x="2657" y="2683"/>
                    </a:lnTo>
                    <a:lnTo>
                      <a:pt x="265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2"/>
              <p:cNvSpPr/>
              <p:nvPr/>
            </p:nvSpPr>
            <p:spPr>
              <a:xfrm>
                <a:off x="4308425" y="1234975"/>
                <a:ext cx="6645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83" extrusionOk="0">
                    <a:moveTo>
                      <a:pt x="0" y="1"/>
                    </a:moveTo>
                    <a:lnTo>
                      <a:pt x="0" y="2683"/>
                    </a:lnTo>
                    <a:lnTo>
                      <a:pt x="2657" y="2683"/>
                    </a:lnTo>
                    <a:lnTo>
                      <a:pt x="265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32"/>
              <p:cNvSpPr/>
              <p:nvPr/>
            </p:nvSpPr>
            <p:spPr>
              <a:xfrm>
                <a:off x="4408675" y="1234975"/>
                <a:ext cx="6645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658" h="2683" extrusionOk="0">
                    <a:moveTo>
                      <a:pt x="1" y="1"/>
                    </a:moveTo>
                    <a:lnTo>
                      <a:pt x="1" y="2683"/>
                    </a:lnTo>
                    <a:lnTo>
                      <a:pt x="2657" y="2683"/>
                    </a:lnTo>
                    <a:lnTo>
                      <a:pt x="265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32"/>
              <p:cNvSpPr/>
              <p:nvPr/>
            </p:nvSpPr>
            <p:spPr>
              <a:xfrm>
                <a:off x="4508300" y="1234975"/>
                <a:ext cx="67075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2683" extrusionOk="0">
                    <a:moveTo>
                      <a:pt x="0" y="1"/>
                    </a:moveTo>
                    <a:lnTo>
                      <a:pt x="0" y="2683"/>
                    </a:lnTo>
                    <a:lnTo>
                      <a:pt x="2682" y="2683"/>
                    </a:lnTo>
                    <a:lnTo>
                      <a:pt x="26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32"/>
              <p:cNvSpPr/>
              <p:nvPr/>
            </p:nvSpPr>
            <p:spPr>
              <a:xfrm>
                <a:off x="4037125" y="1503775"/>
                <a:ext cx="104025" cy="45775"/>
              </a:xfrm>
              <a:custGeom>
                <a:avLst/>
                <a:gdLst/>
                <a:ahLst/>
                <a:cxnLst/>
                <a:rect l="l" t="t" r="r" b="b"/>
                <a:pathLst>
                  <a:path w="4161" h="1831" extrusionOk="0">
                    <a:moveTo>
                      <a:pt x="326" y="1"/>
                    </a:moveTo>
                    <a:cubicBezTo>
                      <a:pt x="151" y="1"/>
                      <a:pt x="0" y="176"/>
                      <a:pt x="0" y="352"/>
                    </a:cubicBezTo>
                    <a:lnTo>
                      <a:pt x="0" y="1480"/>
                    </a:lnTo>
                    <a:cubicBezTo>
                      <a:pt x="0" y="1680"/>
                      <a:pt x="151" y="1830"/>
                      <a:pt x="326" y="1830"/>
                    </a:cubicBezTo>
                    <a:lnTo>
                      <a:pt x="3810" y="1830"/>
                    </a:lnTo>
                    <a:cubicBezTo>
                      <a:pt x="4010" y="1830"/>
                      <a:pt x="4161" y="1680"/>
                      <a:pt x="4161" y="1480"/>
                    </a:cubicBezTo>
                    <a:lnTo>
                      <a:pt x="4161" y="352"/>
                    </a:lnTo>
                    <a:cubicBezTo>
                      <a:pt x="4161" y="176"/>
                      <a:pt x="4010" y="1"/>
                      <a:pt x="3810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32"/>
              <p:cNvSpPr/>
              <p:nvPr/>
            </p:nvSpPr>
            <p:spPr>
              <a:xfrm>
                <a:off x="4356675" y="1531975"/>
                <a:ext cx="104025" cy="45775"/>
              </a:xfrm>
              <a:custGeom>
                <a:avLst/>
                <a:gdLst/>
                <a:ahLst/>
                <a:cxnLst/>
                <a:rect l="l" t="t" r="r" b="b"/>
                <a:pathLst>
                  <a:path w="4161" h="1831" extrusionOk="0">
                    <a:moveTo>
                      <a:pt x="326" y="1"/>
                    </a:moveTo>
                    <a:cubicBezTo>
                      <a:pt x="151" y="1"/>
                      <a:pt x="0" y="151"/>
                      <a:pt x="0" y="352"/>
                    </a:cubicBezTo>
                    <a:lnTo>
                      <a:pt x="0" y="1479"/>
                    </a:lnTo>
                    <a:cubicBezTo>
                      <a:pt x="0" y="1680"/>
                      <a:pt x="151" y="1830"/>
                      <a:pt x="326" y="1830"/>
                    </a:cubicBezTo>
                    <a:lnTo>
                      <a:pt x="3810" y="1830"/>
                    </a:lnTo>
                    <a:cubicBezTo>
                      <a:pt x="4010" y="1830"/>
                      <a:pt x="4161" y="1680"/>
                      <a:pt x="4161" y="1479"/>
                    </a:cubicBezTo>
                    <a:lnTo>
                      <a:pt x="4161" y="352"/>
                    </a:lnTo>
                    <a:cubicBezTo>
                      <a:pt x="4161" y="151"/>
                      <a:pt x="4010" y="1"/>
                      <a:pt x="3810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32"/>
              <p:cNvSpPr/>
              <p:nvPr/>
            </p:nvSpPr>
            <p:spPr>
              <a:xfrm>
                <a:off x="4007675" y="1753150"/>
                <a:ext cx="104025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4161" h="1806" extrusionOk="0">
                    <a:moveTo>
                      <a:pt x="351" y="1"/>
                    </a:moveTo>
                    <a:cubicBezTo>
                      <a:pt x="151" y="1"/>
                      <a:pt x="0" y="151"/>
                      <a:pt x="0" y="352"/>
                    </a:cubicBezTo>
                    <a:lnTo>
                      <a:pt x="0" y="1480"/>
                    </a:lnTo>
                    <a:cubicBezTo>
                      <a:pt x="0" y="1655"/>
                      <a:pt x="151" y="1805"/>
                      <a:pt x="351" y="1805"/>
                    </a:cubicBezTo>
                    <a:lnTo>
                      <a:pt x="3835" y="1805"/>
                    </a:lnTo>
                    <a:cubicBezTo>
                      <a:pt x="4010" y="1805"/>
                      <a:pt x="4161" y="1655"/>
                      <a:pt x="4161" y="1480"/>
                    </a:cubicBezTo>
                    <a:lnTo>
                      <a:pt x="4161" y="352"/>
                    </a:lnTo>
                    <a:cubicBezTo>
                      <a:pt x="4161" y="151"/>
                      <a:pt x="4010" y="1"/>
                      <a:pt x="3835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32"/>
              <p:cNvSpPr/>
              <p:nvPr/>
            </p:nvSpPr>
            <p:spPr>
              <a:xfrm>
                <a:off x="4370450" y="1786375"/>
                <a:ext cx="7585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1805" extrusionOk="0">
                    <a:moveTo>
                      <a:pt x="326" y="0"/>
                    </a:moveTo>
                    <a:cubicBezTo>
                      <a:pt x="151" y="0"/>
                      <a:pt x="1" y="151"/>
                      <a:pt x="1" y="326"/>
                    </a:cubicBezTo>
                    <a:lnTo>
                      <a:pt x="1" y="1479"/>
                    </a:lnTo>
                    <a:cubicBezTo>
                      <a:pt x="1" y="1654"/>
                      <a:pt x="151" y="1805"/>
                      <a:pt x="326" y="1805"/>
                    </a:cubicBezTo>
                    <a:lnTo>
                      <a:pt x="2707" y="1805"/>
                    </a:lnTo>
                    <a:cubicBezTo>
                      <a:pt x="2883" y="1805"/>
                      <a:pt x="3033" y="1654"/>
                      <a:pt x="3033" y="1479"/>
                    </a:cubicBezTo>
                    <a:lnTo>
                      <a:pt x="3033" y="326"/>
                    </a:lnTo>
                    <a:cubicBezTo>
                      <a:pt x="3033" y="151"/>
                      <a:pt x="2883" y="0"/>
                      <a:pt x="2707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32"/>
              <p:cNvSpPr/>
              <p:nvPr/>
            </p:nvSpPr>
            <p:spPr>
              <a:xfrm>
                <a:off x="4210675" y="1857800"/>
                <a:ext cx="75850" cy="45125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1805" extrusionOk="0">
                    <a:moveTo>
                      <a:pt x="326" y="0"/>
                    </a:moveTo>
                    <a:cubicBezTo>
                      <a:pt x="151" y="0"/>
                      <a:pt x="1" y="151"/>
                      <a:pt x="1" y="326"/>
                    </a:cubicBezTo>
                    <a:lnTo>
                      <a:pt x="1" y="1454"/>
                    </a:lnTo>
                    <a:cubicBezTo>
                      <a:pt x="1" y="1654"/>
                      <a:pt x="151" y="1805"/>
                      <a:pt x="326" y="1805"/>
                    </a:cubicBezTo>
                    <a:lnTo>
                      <a:pt x="2707" y="1805"/>
                    </a:lnTo>
                    <a:cubicBezTo>
                      <a:pt x="2883" y="1805"/>
                      <a:pt x="3033" y="1654"/>
                      <a:pt x="3033" y="1454"/>
                    </a:cubicBezTo>
                    <a:lnTo>
                      <a:pt x="3033" y="326"/>
                    </a:lnTo>
                    <a:cubicBezTo>
                      <a:pt x="3033" y="151"/>
                      <a:pt x="2883" y="0"/>
                      <a:pt x="2707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32"/>
              <p:cNvSpPr/>
              <p:nvPr/>
            </p:nvSpPr>
            <p:spPr>
              <a:xfrm>
                <a:off x="4432475" y="1431725"/>
                <a:ext cx="758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1806" extrusionOk="0">
                    <a:moveTo>
                      <a:pt x="327" y="1"/>
                    </a:moveTo>
                    <a:cubicBezTo>
                      <a:pt x="151" y="1"/>
                      <a:pt x="1" y="151"/>
                      <a:pt x="1" y="326"/>
                    </a:cubicBezTo>
                    <a:lnTo>
                      <a:pt x="1" y="1454"/>
                    </a:lnTo>
                    <a:cubicBezTo>
                      <a:pt x="1" y="1655"/>
                      <a:pt x="151" y="1805"/>
                      <a:pt x="327" y="1805"/>
                    </a:cubicBezTo>
                    <a:lnTo>
                      <a:pt x="2708" y="1805"/>
                    </a:lnTo>
                    <a:cubicBezTo>
                      <a:pt x="2883" y="1805"/>
                      <a:pt x="3033" y="1655"/>
                      <a:pt x="3033" y="1454"/>
                    </a:cubicBezTo>
                    <a:lnTo>
                      <a:pt x="3033" y="326"/>
                    </a:lnTo>
                    <a:cubicBezTo>
                      <a:pt x="3033" y="151"/>
                      <a:pt x="2883" y="1"/>
                      <a:pt x="2708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32"/>
              <p:cNvSpPr/>
              <p:nvPr/>
            </p:nvSpPr>
            <p:spPr>
              <a:xfrm>
                <a:off x="3974450" y="1444875"/>
                <a:ext cx="758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3034" h="1806" extrusionOk="0">
                    <a:moveTo>
                      <a:pt x="327" y="1"/>
                    </a:moveTo>
                    <a:cubicBezTo>
                      <a:pt x="151" y="1"/>
                      <a:pt x="1" y="151"/>
                      <a:pt x="1" y="327"/>
                    </a:cubicBezTo>
                    <a:lnTo>
                      <a:pt x="1" y="1455"/>
                    </a:lnTo>
                    <a:cubicBezTo>
                      <a:pt x="1" y="1655"/>
                      <a:pt x="151" y="1805"/>
                      <a:pt x="327" y="1805"/>
                    </a:cubicBezTo>
                    <a:lnTo>
                      <a:pt x="2708" y="1805"/>
                    </a:lnTo>
                    <a:cubicBezTo>
                      <a:pt x="2883" y="1805"/>
                      <a:pt x="3034" y="1655"/>
                      <a:pt x="3034" y="1455"/>
                    </a:cubicBezTo>
                    <a:lnTo>
                      <a:pt x="3034" y="327"/>
                    </a:lnTo>
                    <a:cubicBezTo>
                      <a:pt x="3034" y="151"/>
                      <a:pt x="2883" y="1"/>
                      <a:pt x="2708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32"/>
              <p:cNvSpPr/>
              <p:nvPr/>
            </p:nvSpPr>
            <p:spPr>
              <a:xfrm>
                <a:off x="3638625" y="1468075"/>
                <a:ext cx="422950" cy="409175"/>
              </a:xfrm>
              <a:custGeom>
                <a:avLst/>
                <a:gdLst/>
                <a:ahLst/>
                <a:cxnLst/>
                <a:rect l="l" t="t" r="r" b="b"/>
                <a:pathLst>
                  <a:path w="16918" h="16367" extrusionOk="0">
                    <a:moveTo>
                      <a:pt x="8472" y="0"/>
                    </a:moveTo>
                    <a:lnTo>
                      <a:pt x="1680" y="13133"/>
                    </a:lnTo>
                    <a:lnTo>
                      <a:pt x="0" y="16366"/>
                    </a:lnTo>
                    <a:lnTo>
                      <a:pt x="16918" y="16366"/>
                    </a:lnTo>
                    <a:lnTo>
                      <a:pt x="8622" y="326"/>
                    </a:lnTo>
                    <a:cubicBezTo>
                      <a:pt x="8622" y="301"/>
                      <a:pt x="8622" y="301"/>
                      <a:pt x="8622" y="301"/>
                    </a:cubicBezTo>
                    <a:lnTo>
                      <a:pt x="84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32"/>
              <p:cNvSpPr/>
              <p:nvPr/>
            </p:nvSpPr>
            <p:spPr>
              <a:xfrm>
                <a:off x="3638625" y="1476225"/>
                <a:ext cx="422950" cy="401025"/>
              </a:xfrm>
              <a:custGeom>
                <a:avLst/>
                <a:gdLst/>
                <a:ahLst/>
                <a:cxnLst/>
                <a:rect l="l" t="t" r="r" b="b"/>
                <a:pathLst>
                  <a:path w="16918" h="16041" extrusionOk="0">
                    <a:moveTo>
                      <a:pt x="8622" y="0"/>
                    </a:moveTo>
                    <a:lnTo>
                      <a:pt x="8622" y="0"/>
                    </a:lnTo>
                    <a:cubicBezTo>
                      <a:pt x="8772" y="326"/>
                      <a:pt x="12030" y="7945"/>
                      <a:pt x="10702" y="10552"/>
                    </a:cubicBezTo>
                    <a:cubicBezTo>
                      <a:pt x="9711" y="12498"/>
                      <a:pt x="6647" y="12924"/>
                      <a:pt x="4114" y="12924"/>
                    </a:cubicBezTo>
                    <a:cubicBezTo>
                      <a:pt x="3190" y="12924"/>
                      <a:pt x="2336" y="12867"/>
                      <a:pt x="1680" y="12807"/>
                    </a:cubicBezTo>
                    <a:lnTo>
                      <a:pt x="0" y="16040"/>
                    </a:lnTo>
                    <a:lnTo>
                      <a:pt x="16918" y="16040"/>
                    </a:lnTo>
                    <a:lnTo>
                      <a:pt x="8622" y="0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32"/>
              <p:cNvSpPr/>
              <p:nvPr/>
            </p:nvSpPr>
            <p:spPr>
              <a:xfrm>
                <a:off x="3639250" y="1880975"/>
                <a:ext cx="422325" cy="573975"/>
              </a:xfrm>
              <a:custGeom>
                <a:avLst/>
                <a:gdLst/>
                <a:ahLst/>
                <a:cxnLst/>
                <a:rect l="l" t="t" r="r" b="b"/>
                <a:pathLst>
                  <a:path w="16893" h="22959" extrusionOk="0">
                    <a:moveTo>
                      <a:pt x="0" y="1"/>
                    </a:moveTo>
                    <a:lnTo>
                      <a:pt x="0" y="22958"/>
                    </a:lnTo>
                    <a:lnTo>
                      <a:pt x="16893" y="22958"/>
                    </a:lnTo>
                    <a:lnTo>
                      <a:pt x="1689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32"/>
              <p:cNvSpPr/>
              <p:nvPr/>
            </p:nvSpPr>
            <p:spPr>
              <a:xfrm>
                <a:off x="3797775" y="1999400"/>
                <a:ext cx="100900" cy="141625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5665" extrusionOk="0">
                    <a:moveTo>
                      <a:pt x="1780" y="1"/>
                    </a:moveTo>
                    <a:cubicBezTo>
                      <a:pt x="802" y="1"/>
                      <a:pt x="0" y="803"/>
                      <a:pt x="0" y="1780"/>
                    </a:cubicBezTo>
                    <a:lnTo>
                      <a:pt x="0" y="5665"/>
                    </a:lnTo>
                    <a:lnTo>
                      <a:pt x="4035" y="5665"/>
                    </a:lnTo>
                    <a:lnTo>
                      <a:pt x="4035" y="1780"/>
                    </a:lnTo>
                    <a:cubicBezTo>
                      <a:pt x="4035" y="803"/>
                      <a:pt x="3233" y="1"/>
                      <a:pt x="2231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32"/>
              <p:cNvSpPr/>
              <p:nvPr/>
            </p:nvSpPr>
            <p:spPr>
              <a:xfrm>
                <a:off x="3797775" y="2018200"/>
                <a:ext cx="100900" cy="122825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4913" extrusionOk="0">
                    <a:moveTo>
                      <a:pt x="1780" y="0"/>
                    </a:moveTo>
                    <a:cubicBezTo>
                      <a:pt x="802" y="0"/>
                      <a:pt x="0" y="802"/>
                      <a:pt x="0" y="1780"/>
                    </a:cubicBezTo>
                    <a:lnTo>
                      <a:pt x="0" y="4913"/>
                    </a:lnTo>
                    <a:lnTo>
                      <a:pt x="4035" y="4913"/>
                    </a:lnTo>
                    <a:lnTo>
                      <a:pt x="4035" y="1780"/>
                    </a:lnTo>
                    <a:cubicBezTo>
                      <a:pt x="4035" y="802"/>
                      <a:pt x="3233" y="0"/>
                      <a:pt x="22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32"/>
              <p:cNvSpPr/>
              <p:nvPr/>
            </p:nvSpPr>
            <p:spPr>
              <a:xfrm>
                <a:off x="3778350" y="2141000"/>
                <a:ext cx="139750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878" extrusionOk="0">
                    <a:moveTo>
                      <a:pt x="0" y="1"/>
                    </a:moveTo>
                    <a:lnTo>
                      <a:pt x="0" y="878"/>
                    </a:lnTo>
                    <a:lnTo>
                      <a:pt x="5589" y="878"/>
                    </a:lnTo>
                    <a:lnTo>
                      <a:pt x="558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32"/>
              <p:cNvSpPr/>
              <p:nvPr/>
            </p:nvSpPr>
            <p:spPr>
              <a:xfrm>
                <a:off x="3778350" y="2162925"/>
                <a:ext cx="13975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803" extrusionOk="0">
                    <a:moveTo>
                      <a:pt x="0" y="1"/>
                    </a:moveTo>
                    <a:lnTo>
                      <a:pt x="0" y="803"/>
                    </a:lnTo>
                    <a:lnTo>
                      <a:pt x="5589" y="402"/>
                    </a:lnTo>
                    <a:lnTo>
                      <a:pt x="5589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32"/>
              <p:cNvSpPr/>
              <p:nvPr/>
            </p:nvSpPr>
            <p:spPr>
              <a:xfrm>
                <a:off x="3639250" y="1939250"/>
                <a:ext cx="427350" cy="461800"/>
              </a:xfrm>
              <a:custGeom>
                <a:avLst/>
                <a:gdLst/>
                <a:ahLst/>
                <a:cxnLst/>
                <a:rect l="l" t="t" r="r" b="b"/>
                <a:pathLst>
                  <a:path w="17094" h="18472" extrusionOk="0">
                    <a:moveTo>
                      <a:pt x="16893" y="0"/>
                    </a:moveTo>
                    <a:lnTo>
                      <a:pt x="15840" y="101"/>
                    </a:lnTo>
                    <a:cubicBezTo>
                      <a:pt x="15840" y="101"/>
                      <a:pt x="17093" y="7845"/>
                      <a:pt x="14587" y="11980"/>
                    </a:cubicBezTo>
                    <a:cubicBezTo>
                      <a:pt x="13265" y="14134"/>
                      <a:pt x="10977" y="15045"/>
                      <a:pt x="8685" y="15045"/>
                    </a:cubicBezTo>
                    <a:cubicBezTo>
                      <a:pt x="5590" y="15045"/>
                      <a:pt x="2489" y="13383"/>
                      <a:pt x="1755" y="10878"/>
                    </a:cubicBezTo>
                    <a:cubicBezTo>
                      <a:pt x="727" y="7419"/>
                      <a:pt x="903" y="1379"/>
                      <a:pt x="903" y="1379"/>
                    </a:cubicBezTo>
                    <a:lnTo>
                      <a:pt x="0" y="1379"/>
                    </a:lnTo>
                    <a:lnTo>
                      <a:pt x="0" y="18472"/>
                    </a:lnTo>
                    <a:lnTo>
                      <a:pt x="16893" y="18472"/>
                    </a:lnTo>
                    <a:lnTo>
                      <a:pt x="16893" y="0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32"/>
              <p:cNvSpPr/>
              <p:nvPr/>
            </p:nvSpPr>
            <p:spPr>
              <a:xfrm>
                <a:off x="3639250" y="1924200"/>
                <a:ext cx="42232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16893" h="2082" extrusionOk="0">
                    <a:moveTo>
                      <a:pt x="0" y="1"/>
                    </a:moveTo>
                    <a:lnTo>
                      <a:pt x="0" y="2081"/>
                    </a:lnTo>
                    <a:lnTo>
                      <a:pt x="16893" y="602"/>
                    </a:lnTo>
                    <a:lnTo>
                      <a:pt x="16893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32"/>
              <p:cNvSpPr/>
              <p:nvPr/>
            </p:nvSpPr>
            <p:spPr>
              <a:xfrm>
                <a:off x="3627975" y="1875975"/>
                <a:ext cx="444875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1930" extrusionOk="0">
                    <a:moveTo>
                      <a:pt x="0" y="0"/>
                    </a:moveTo>
                    <a:lnTo>
                      <a:pt x="0" y="1930"/>
                    </a:lnTo>
                    <a:lnTo>
                      <a:pt x="17795" y="1930"/>
                    </a:lnTo>
                    <a:lnTo>
                      <a:pt x="1779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32"/>
              <p:cNvSpPr/>
              <p:nvPr/>
            </p:nvSpPr>
            <p:spPr>
              <a:xfrm>
                <a:off x="3627975" y="1838375"/>
                <a:ext cx="44500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80" extrusionOk="0">
                    <a:moveTo>
                      <a:pt x="0" y="0"/>
                    </a:moveTo>
                    <a:lnTo>
                      <a:pt x="0" y="1780"/>
                    </a:lnTo>
                    <a:lnTo>
                      <a:pt x="1780" y="1780"/>
                    </a:lnTo>
                    <a:lnTo>
                      <a:pt x="1780" y="0"/>
                    </a:lnTo>
                    <a:close/>
                  </a:path>
                </a:pathLst>
              </a:custGeom>
              <a:solidFill>
                <a:srgbClr val="FFD2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32"/>
              <p:cNvSpPr/>
              <p:nvPr/>
            </p:nvSpPr>
            <p:spPr>
              <a:xfrm>
                <a:off x="3695000" y="1838375"/>
                <a:ext cx="43900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1780" extrusionOk="0">
                    <a:moveTo>
                      <a:pt x="1" y="0"/>
                    </a:moveTo>
                    <a:lnTo>
                      <a:pt x="1" y="1780"/>
                    </a:lnTo>
                    <a:lnTo>
                      <a:pt x="1755" y="1780"/>
                    </a:lnTo>
                    <a:lnTo>
                      <a:pt x="175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32"/>
              <p:cNvSpPr/>
              <p:nvPr/>
            </p:nvSpPr>
            <p:spPr>
              <a:xfrm>
                <a:off x="3761425" y="1838375"/>
                <a:ext cx="44525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80" extrusionOk="0">
                    <a:moveTo>
                      <a:pt x="1" y="0"/>
                    </a:moveTo>
                    <a:lnTo>
                      <a:pt x="1" y="1780"/>
                    </a:lnTo>
                    <a:lnTo>
                      <a:pt x="1780" y="1780"/>
                    </a:lnTo>
                    <a:lnTo>
                      <a:pt x="178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32"/>
              <p:cNvSpPr/>
              <p:nvPr/>
            </p:nvSpPr>
            <p:spPr>
              <a:xfrm>
                <a:off x="3827850" y="1838375"/>
                <a:ext cx="44500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80" extrusionOk="0">
                    <a:moveTo>
                      <a:pt x="0" y="0"/>
                    </a:moveTo>
                    <a:lnTo>
                      <a:pt x="0" y="1780"/>
                    </a:lnTo>
                    <a:lnTo>
                      <a:pt x="1780" y="1780"/>
                    </a:lnTo>
                    <a:lnTo>
                      <a:pt x="178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32"/>
              <p:cNvSpPr/>
              <p:nvPr/>
            </p:nvSpPr>
            <p:spPr>
              <a:xfrm>
                <a:off x="3894900" y="1838375"/>
                <a:ext cx="44500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80" extrusionOk="0">
                    <a:moveTo>
                      <a:pt x="0" y="0"/>
                    </a:moveTo>
                    <a:lnTo>
                      <a:pt x="0" y="1780"/>
                    </a:lnTo>
                    <a:lnTo>
                      <a:pt x="1779" y="1780"/>
                    </a:lnTo>
                    <a:lnTo>
                      <a:pt x="177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32"/>
              <p:cNvSpPr/>
              <p:nvPr/>
            </p:nvSpPr>
            <p:spPr>
              <a:xfrm>
                <a:off x="3961300" y="1838375"/>
                <a:ext cx="44525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80" extrusionOk="0">
                    <a:moveTo>
                      <a:pt x="1" y="0"/>
                    </a:moveTo>
                    <a:lnTo>
                      <a:pt x="1" y="1780"/>
                    </a:lnTo>
                    <a:lnTo>
                      <a:pt x="1780" y="1780"/>
                    </a:lnTo>
                    <a:lnTo>
                      <a:pt x="178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32"/>
              <p:cNvSpPr/>
              <p:nvPr/>
            </p:nvSpPr>
            <p:spPr>
              <a:xfrm>
                <a:off x="4028350" y="1838375"/>
                <a:ext cx="44500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80" extrusionOk="0">
                    <a:moveTo>
                      <a:pt x="0" y="0"/>
                    </a:moveTo>
                    <a:lnTo>
                      <a:pt x="0" y="1780"/>
                    </a:lnTo>
                    <a:lnTo>
                      <a:pt x="1780" y="1780"/>
                    </a:lnTo>
                    <a:lnTo>
                      <a:pt x="178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32"/>
              <p:cNvSpPr/>
              <p:nvPr/>
            </p:nvSpPr>
            <p:spPr>
              <a:xfrm>
                <a:off x="3714425" y="2017575"/>
                <a:ext cx="6895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1204" extrusionOk="0">
                    <a:moveTo>
                      <a:pt x="327" y="0"/>
                    </a:moveTo>
                    <a:cubicBezTo>
                      <a:pt x="151" y="0"/>
                      <a:pt x="1" y="151"/>
                      <a:pt x="1" y="326"/>
                    </a:cubicBezTo>
                    <a:lnTo>
                      <a:pt x="1" y="852"/>
                    </a:lnTo>
                    <a:cubicBezTo>
                      <a:pt x="1" y="1053"/>
                      <a:pt x="151" y="1203"/>
                      <a:pt x="327" y="1203"/>
                    </a:cubicBezTo>
                    <a:lnTo>
                      <a:pt x="2407" y="1203"/>
                    </a:lnTo>
                    <a:cubicBezTo>
                      <a:pt x="2607" y="1203"/>
                      <a:pt x="2758" y="1053"/>
                      <a:pt x="2758" y="852"/>
                    </a:cubicBezTo>
                    <a:lnTo>
                      <a:pt x="2758" y="326"/>
                    </a:lnTo>
                    <a:cubicBezTo>
                      <a:pt x="2758" y="151"/>
                      <a:pt x="2607" y="0"/>
                      <a:pt x="2407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32"/>
              <p:cNvSpPr/>
              <p:nvPr/>
            </p:nvSpPr>
            <p:spPr>
              <a:xfrm>
                <a:off x="3926850" y="2036375"/>
                <a:ext cx="68950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1204" extrusionOk="0">
                    <a:moveTo>
                      <a:pt x="351" y="0"/>
                    </a:moveTo>
                    <a:cubicBezTo>
                      <a:pt x="151" y="0"/>
                      <a:pt x="0" y="151"/>
                      <a:pt x="0" y="326"/>
                    </a:cubicBezTo>
                    <a:lnTo>
                      <a:pt x="0" y="852"/>
                    </a:lnTo>
                    <a:cubicBezTo>
                      <a:pt x="0" y="1053"/>
                      <a:pt x="151" y="1203"/>
                      <a:pt x="351" y="1203"/>
                    </a:cubicBezTo>
                    <a:lnTo>
                      <a:pt x="2431" y="1203"/>
                    </a:lnTo>
                    <a:cubicBezTo>
                      <a:pt x="2607" y="1203"/>
                      <a:pt x="2757" y="1053"/>
                      <a:pt x="2757" y="852"/>
                    </a:cubicBezTo>
                    <a:lnTo>
                      <a:pt x="2757" y="326"/>
                    </a:lnTo>
                    <a:cubicBezTo>
                      <a:pt x="2757" y="151"/>
                      <a:pt x="2607" y="0"/>
                      <a:pt x="2431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32"/>
              <p:cNvSpPr/>
              <p:nvPr/>
            </p:nvSpPr>
            <p:spPr>
              <a:xfrm>
                <a:off x="3695000" y="2182975"/>
                <a:ext cx="68950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2758" h="1229" extrusionOk="0">
                    <a:moveTo>
                      <a:pt x="327" y="1"/>
                    </a:moveTo>
                    <a:cubicBezTo>
                      <a:pt x="151" y="1"/>
                      <a:pt x="1" y="176"/>
                      <a:pt x="1" y="352"/>
                    </a:cubicBezTo>
                    <a:lnTo>
                      <a:pt x="1" y="878"/>
                    </a:lnTo>
                    <a:cubicBezTo>
                      <a:pt x="1" y="1079"/>
                      <a:pt x="151" y="1229"/>
                      <a:pt x="327" y="1229"/>
                    </a:cubicBezTo>
                    <a:lnTo>
                      <a:pt x="2407" y="1229"/>
                    </a:lnTo>
                    <a:cubicBezTo>
                      <a:pt x="2608" y="1229"/>
                      <a:pt x="2758" y="1079"/>
                      <a:pt x="2758" y="878"/>
                    </a:cubicBezTo>
                    <a:lnTo>
                      <a:pt x="2758" y="352"/>
                    </a:lnTo>
                    <a:cubicBezTo>
                      <a:pt x="2758" y="176"/>
                      <a:pt x="2608" y="1"/>
                      <a:pt x="2407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32"/>
              <p:cNvSpPr/>
              <p:nvPr/>
            </p:nvSpPr>
            <p:spPr>
              <a:xfrm>
                <a:off x="3936250" y="2205550"/>
                <a:ext cx="5077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1204" extrusionOk="0">
                    <a:moveTo>
                      <a:pt x="326" y="0"/>
                    </a:moveTo>
                    <a:cubicBezTo>
                      <a:pt x="151" y="0"/>
                      <a:pt x="0" y="151"/>
                      <a:pt x="0" y="326"/>
                    </a:cubicBezTo>
                    <a:lnTo>
                      <a:pt x="0" y="852"/>
                    </a:lnTo>
                    <a:cubicBezTo>
                      <a:pt x="0" y="1053"/>
                      <a:pt x="151" y="1203"/>
                      <a:pt x="326" y="1203"/>
                    </a:cubicBezTo>
                    <a:lnTo>
                      <a:pt x="1679" y="1203"/>
                    </a:lnTo>
                    <a:cubicBezTo>
                      <a:pt x="1880" y="1203"/>
                      <a:pt x="2030" y="1053"/>
                      <a:pt x="2030" y="852"/>
                    </a:cubicBezTo>
                    <a:lnTo>
                      <a:pt x="2030" y="326"/>
                    </a:lnTo>
                    <a:cubicBezTo>
                      <a:pt x="2030" y="151"/>
                      <a:pt x="1880" y="0"/>
                      <a:pt x="1679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32"/>
              <p:cNvSpPr/>
              <p:nvPr/>
            </p:nvSpPr>
            <p:spPr>
              <a:xfrm>
                <a:off x="3829725" y="2252525"/>
                <a:ext cx="5077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1204" extrusionOk="0">
                    <a:moveTo>
                      <a:pt x="351" y="1"/>
                    </a:moveTo>
                    <a:cubicBezTo>
                      <a:pt x="151" y="1"/>
                      <a:pt x="0" y="151"/>
                      <a:pt x="0" y="352"/>
                    </a:cubicBezTo>
                    <a:lnTo>
                      <a:pt x="0" y="878"/>
                    </a:lnTo>
                    <a:cubicBezTo>
                      <a:pt x="0" y="1054"/>
                      <a:pt x="151" y="1204"/>
                      <a:pt x="351" y="1204"/>
                    </a:cubicBezTo>
                    <a:lnTo>
                      <a:pt x="1680" y="1204"/>
                    </a:lnTo>
                    <a:cubicBezTo>
                      <a:pt x="1880" y="1204"/>
                      <a:pt x="2031" y="1054"/>
                      <a:pt x="2031" y="878"/>
                    </a:cubicBezTo>
                    <a:lnTo>
                      <a:pt x="2031" y="352"/>
                    </a:lnTo>
                    <a:cubicBezTo>
                      <a:pt x="2031" y="151"/>
                      <a:pt x="1880" y="1"/>
                      <a:pt x="1680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32"/>
              <p:cNvSpPr/>
              <p:nvPr/>
            </p:nvSpPr>
            <p:spPr>
              <a:xfrm>
                <a:off x="3977600" y="1969325"/>
                <a:ext cx="5077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1204" extrusionOk="0">
                    <a:moveTo>
                      <a:pt x="326" y="0"/>
                    </a:moveTo>
                    <a:cubicBezTo>
                      <a:pt x="151" y="0"/>
                      <a:pt x="0" y="151"/>
                      <a:pt x="0" y="326"/>
                    </a:cubicBezTo>
                    <a:lnTo>
                      <a:pt x="0" y="853"/>
                    </a:lnTo>
                    <a:cubicBezTo>
                      <a:pt x="0" y="1053"/>
                      <a:pt x="151" y="1204"/>
                      <a:pt x="326" y="1204"/>
                    </a:cubicBezTo>
                    <a:lnTo>
                      <a:pt x="1680" y="1204"/>
                    </a:lnTo>
                    <a:cubicBezTo>
                      <a:pt x="1880" y="1204"/>
                      <a:pt x="2030" y="1053"/>
                      <a:pt x="2030" y="853"/>
                    </a:cubicBezTo>
                    <a:lnTo>
                      <a:pt x="2030" y="326"/>
                    </a:lnTo>
                    <a:cubicBezTo>
                      <a:pt x="2030" y="151"/>
                      <a:pt x="1880" y="0"/>
                      <a:pt x="1680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>
                <a:off x="3672450" y="1978100"/>
                <a:ext cx="5077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1204" extrusionOk="0">
                    <a:moveTo>
                      <a:pt x="352" y="0"/>
                    </a:moveTo>
                    <a:cubicBezTo>
                      <a:pt x="151" y="0"/>
                      <a:pt x="1" y="151"/>
                      <a:pt x="1" y="326"/>
                    </a:cubicBezTo>
                    <a:lnTo>
                      <a:pt x="1" y="853"/>
                    </a:lnTo>
                    <a:cubicBezTo>
                      <a:pt x="1" y="1053"/>
                      <a:pt x="151" y="1203"/>
                      <a:pt x="352" y="1203"/>
                    </a:cubicBezTo>
                    <a:lnTo>
                      <a:pt x="1680" y="1203"/>
                    </a:lnTo>
                    <a:cubicBezTo>
                      <a:pt x="1880" y="1203"/>
                      <a:pt x="2031" y="1053"/>
                      <a:pt x="2031" y="853"/>
                    </a:cubicBezTo>
                    <a:lnTo>
                      <a:pt x="2031" y="326"/>
                    </a:lnTo>
                    <a:cubicBezTo>
                      <a:pt x="2031" y="151"/>
                      <a:pt x="1880" y="0"/>
                      <a:pt x="1680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32"/>
              <p:cNvSpPr/>
              <p:nvPr/>
            </p:nvSpPr>
            <p:spPr>
              <a:xfrm>
                <a:off x="4425600" y="1468075"/>
                <a:ext cx="422950" cy="409175"/>
              </a:xfrm>
              <a:custGeom>
                <a:avLst/>
                <a:gdLst/>
                <a:ahLst/>
                <a:cxnLst/>
                <a:rect l="l" t="t" r="r" b="b"/>
                <a:pathLst>
                  <a:path w="16918" h="16367" extrusionOk="0">
                    <a:moveTo>
                      <a:pt x="8446" y="0"/>
                    </a:moveTo>
                    <a:lnTo>
                      <a:pt x="1679" y="13133"/>
                    </a:lnTo>
                    <a:lnTo>
                      <a:pt x="0" y="16366"/>
                    </a:lnTo>
                    <a:lnTo>
                      <a:pt x="16918" y="16366"/>
                    </a:lnTo>
                    <a:lnTo>
                      <a:pt x="8622" y="326"/>
                    </a:lnTo>
                    <a:cubicBezTo>
                      <a:pt x="8622" y="301"/>
                      <a:pt x="8622" y="301"/>
                      <a:pt x="8622" y="301"/>
                    </a:cubicBezTo>
                    <a:lnTo>
                      <a:pt x="844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32"/>
              <p:cNvSpPr/>
              <p:nvPr/>
            </p:nvSpPr>
            <p:spPr>
              <a:xfrm>
                <a:off x="4425600" y="1476225"/>
                <a:ext cx="422950" cy="401025"/>
              </a:xfrm>
              <a:custGeom>
                <a:avLst/>
                <a:gdLst/>
                <a:ahLst/>
                <a:cxnLst/>
                <a:rect l="l" t="t" r="r" b="b"/>
                <a:pathLst>
                  <a:path w="16918" h="16041" extrusionOk="0">
                    <a:moveTo>
                      <a:pt x="8622" y="0"/>
                    </a:moveTo>
                    <a:cubicBezTo>
                      <a:pt x="8747" y="326"/>
                      <a:pt x="12030" y="7945"/>
                      <a:pt x="10702" y="10552"/>
                    </a:cubicBezTo>
                    <a:cubicBezTo>
                      <a:pt x="9710" y="12498"/>
                      <a:pt x="6647" y="12924"/>
                      <a:pt x="4114" y="12924"/>
                    </a:cubicBezTo>
                    <a:cubicBezTo>
                      <a:pt x="3189" y="12924"/>
                      <a:pt x="2336" y="12867"/>
                      <a:pt x="1679" y="12807"/>
                    </a:cubicBezTo>
                    <a:lnTo>
                      <a:pt x="0" y="16040"/>
                    </a:lnTo>
                    <a:lnTo>
                      <a:pt x="16918" y="16040"/>
                    </a:lnTo>
                    <a:lnTo>
                      <a:pt x="8622" y="0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32"/>
              <p:cNvSpPr/>
              <p:nvPr/>
            </p:nvSpPr>
            <p:spPr>
              <a:xfrm>
                <a:off x="4426225" y="1880975"/>
                <a:ext cx="422325" cy="573975"/>
              </a:xfrm>
              <a:custGeom>
                <a:avLst/>
                <a:gdLst/>
                <a:ahLst/>
                <a:cxnLst/>
                <a:rect l="l" t="t" r="r" b="b"/>
                <a:pathLst>
                  <a:path w="16893" h="22959" extrusionOk="0">
                    <a:moveTo>
                      <a:pt x="0" y="1"/>
                    </a:moveTo>
                    <a:lnTo>
                      <a:pt x="0" y="22958"/>
                    </a:lnTo>
                    <a:lnTo>
                      <a:pt x="16893" y="22958"/>
                    </a:lnTo>
                    <a:lnTo>
                      <a:pt x="1689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32"/>
              <p:cNvSpPr/>
              <p:nvPr/>
            </p:nvSpPr>
            <p:spPr>
              <a:xfrm>
                <a:off x="4584125" y="1999400"/>
                <a:ext cx="101525" cy="141625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5665" extrusionOk="0">
                    <a:moveTo>
                      <a:pt x="1805" y="1"/>
                    </a:moveTo>
                    <a:cubicBezTo>
                      <a:pt x="802" y="1"/>
                      <a:pt x="0" y="803"/>
                      <a:pt x="0" y="1780"/>
                    </a:cubicBezTo>
                    <a:lnTo>
                      <a:pt x="0" y="5665"/>
                    </a:lnTo>
                    <a:lnTo>
                      <a:pt x="4060" y="5665"/>
                    </a:lnTo>
                    <a:lnTo>
                      <a:pt x="4060" y="1780"/>
                    </a:lnTo>
                    <a:cubicBezTo>
                      <a:pt x="4060" y="803"/>
                      <a:pt x="3258" y="1"/>
                      <a:pt x="2256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32"/>
              <p:cNvSpPr/>
              <p:nvPr/>
            </p:nvSpPr>
            <p:spPr>
              <a:xfrm>
                <a:off x="4584125" y="2018200"/>
                <a:ext cx="101525" cy="122825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4913" extrusionOk="0">
                    <a:moveTo>
                      <a:pt x="1805" y="0"/>
                    </a:moveTo>
                    <a:cubicBezTo>
                      <a:pt x="802" y="0"/>
                      <a:pt x="0" y="802"/>
                      <a:pt x="0" y="1780"/>
                    </a:cubicBezTo>
                    <a:lnTo>
                      <a:pt x="0" y="4913"/>
                    </a:lnTo>
                    <a:lnTo>
                      <a:pt x="4060" y="4913"/>
                    </a:lnTo>
                    <a:lnTo>
                      <a:pt x="4060" y="1780"/>
                    </a:lnTo>
                    <a:cubicBezTo>
                      <a:pt x="4060" y="802"/>
                      <a:pt x="3258" y="0"/>
                      <a:pt x="22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32"/>
              <p:cNvSpPr/>
              <p:nvPr/>
            </p:nvSpPr>
            <p:spPr>
              <a:xfrm>
                <a:off x="4565325" y="2141000"/>
                <a:ext cx="1391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878" extrusionOk="0">
                    <a:moveTo>
                      <a:pt x="0" y="1"/>
                    </a:moveTo>
                    <a:lnTo>
                      <a:pt x="0" y="878"/>
                    </a:lnTo>
                    <a:lnTo>
                      <a:pt x="5564" y="878"/>
                    </a:lnTo>
                    <a:lnTo>
                      <a:pt x="556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32"/>
              <p:cNvSpPr/>
              <p:nvPr/>
            </p:nvSpPr>
            <p:spPr>
              <a:xfrm>
                <a:off x="4565325" y="2162925"/>
                <a:ext cx="13912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803" extrusionOk="0">
                    <a:moveTo>
                      <a:pt x="0" y="1"/>
                    </a:moveTo>
                    <a:lnTo>
                      <a:pt x="0" y="803"/>
                    </a:lnTo>
                    <a:lnTo>
                      <a:pt x="5564" y="402"/>
                    </a:lnTo>
                    <a:lnTo>
                      <a:pt x="5564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32"/>
              <p:cNvSpPr/>
              <p:nvPr/>
            </p:nvSpPr>
            <p:spPr>
              <a:xfrm>
                <a:off x="4426225" y="1939250"/>
                <a:ext cx="427350" cy="461800"/>
              </a:xfrm>
              <a:custGeom>
                <a:avLst/>
                <a:gdLst/>
                <a:ahLst/>
                <a:cxnLst/>
                <a:rect l="l" t="t" r="r" b="b"/>
                <a:pathLst>
                  <a:path w="17094" h="18472" extrusionOk="0">
                    <a:moveTo>
                      <a:pt x="16893" y="0"/>
                    </a:moveTo>
                    <a:lnTo>
                      <a:pt x="15840" y="101"/>
                    </a:lnTo>
                    <a:cubicBezTo>
                      <a:pt x="15840" y="101"/>
                      <a:pt x="17093" y="7845"/>
                      <a:pt x="14562" y="11980"/>
                    </a:cubicBezTo>
                    <a:cubicBezTo>
                      <a:pt x="13250" y="14134"/>
                      <a:pt x="10968" y="15045"/>
                      <a:pt x="8680" y="15045"/>
                    </a:cubicBezTo>
                    <a:cubicBezTo>
                      <a:pt x="5590" y="15045"/>
                      <a:pt x="2489" y="13383"/>
                      <a:pt x="1755" y="10878"/>
                    </a:cubicBezTo>
                    <a:cubicBezTo>
                      <a:pt x="727" y="7419"/>
                      <a:pt x="903" y="1379"/>
                      <a:pt x="903" y="1379"/>
                    </a:cubicBezTo>
                    <a:lnTo>
                      <a:pt x="0" y="1379"/>
                    </a:lnTo>
                    <a:lnTo>
                      <a:pt x="0" y="18472"/>
                    </a:lnTo>
                    <a:lnTo>
                      <a:pt x="16893" y="18472"/>
                    </a:lnTo>
                    <a:lnTo>
                      <a:pt x="16893" y="0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32"/>
              <p:cNvSpPr/>
              <p:nvPr/>
            </p:nvSpPr>
            <p:spPr>
              <a:xfrm>
                <a:off x="4426225" y="1924200"/>
                <a:ext cx="422325" cy="52050"/>
              </a:xfrm>
              <a:custGeom>
                <a:avLst/>
                <a:gdLst/>
                <a:ahLst/>
                <a:cxnLst/>
                <a:rect l="l" t="t" r="r" b="b"/>
                <a:pathLst>
                  <a:path w="16893" h="2082" extrusionOk="0">
                    <a:moveTo>
                      <a:pt x="0" y="1"/>
                    </a:moveTo>
                    <a:lnTo>
                      <a:pt x="0" y="2081"/>
                    </a:lnTo>
                    <a:lnTo>
                      <a:pt x="16893" y="602"/>
                    </a:lnTo>
                    <a:lnTo>
                      <a:pt x="16893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32"/>
              <p:cNvSpPr/>
              <p:nvPr/>
            </p:nvSpPr>
            <p:spPr>
              <a:xfrm>
                <a:off x="4414950" y="1875975"/>
                <a:ext cx="4442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17770" h="1930" extrusionOk="0">
                    <a:moveTo>
                      <a:pt x="0" y="0"/>
                    </a:moveTo>
                    <a:lnTo>
                      <a:pt x="0" y="1930"/>
                    </a:lnTo>
                    <a:lnTo>
                      <a:pt x="17770" y="1930"/>
                    </a:lnTo>
                    <a:lnTo>
                      <a:pt x="1777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32"/>
              <p:cNvSpPr/>
              <p:nvPr/>
            </p:nvSpPr>
            <p:spPr>
              <a:xfrm>
                <a:off x="4414950" y="1838375"/>
                <a:ext cx="44500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80" extrusionOk="0">
                    <a:moveTo>
                      <a:pt x="0" y="0"/>
                    </a:moveTo>
                    <a:lnTo>
                      <a:pt x="0" y="1780"/>
                    </a:lnTo>
                    <a:lnTo>
                      <a:pt x="1780" y="1780"/>
                    </a:lnTo>
                    <a:lnTo>
                      <a:pt x="178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32"/>
              <p:cNvSpPr/>
              <p:nvPr/>
            </p:nvSpPr>
            <p:spPr>
              <a:xfrm>
                <a:off x="4481350" y="1838375"/>
                <a:ext cx="44525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80" extrusionOk="0">
                    <a:moveTo>
                      <a:pt x="1" y="0"/>
                    </a:moveTo>
                    <a:lnTo>
                      <a:pt x="1" y="1780"/>
                    </a:lnTo>
                    <a:lnTo>
                      <a:pt x="1780" y="1780"/>
                    </a:lnTo>
                    <a:lnTo>
                      <a:pt x="178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32"/>
              <p:cNvSpPr/>
              <p:nvPr/>
            </p:nvSpPr>
            <p:spPr>
              <a:xfrm>
                <a:off x="4548400" y="1838375"/>
                <a:ext cx="44500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80" extrusionOk="0">
                    <a:moveTo>
                      <a:pt x="1" y="0"/>
                    </a:moveTo>
                    <a:lnTo>
                      <a:pt x="1" y="1780"/>
                    </a:lnTo>
                    <a:lnTo>
                      <a:pt x="1780" y="1780"/>
                    </a:lnTo>
                    <a:lnTo>
                      <a:pt x="178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32"/>
              <p:cNvSpPr/>
              <p:nvPr/>
            </p:nvSpPr>
            <p:spPr>
              <a:xfrm>
                <a:off x="4614825" y="1838375"/>
                <a:ext cx="44500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80" extrusionOk="0">
                    <a:moveTo>
                      <a:pt x="0" y="0"/>
                    </a:moveTo>
                    <a:lnTo>
                      <a:pt x="0" y="1780"/>
                    </a:lnTo>
                    <a:lnTo>
                      <a:pt x="1780" y="1780"/>
                    </a:lnTo>
                    <a:lnTo>
                      <a:pt x="178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32"/>
              <p:cNvSpPr/>
              <p:nvPr/>
            </p:nvSpPr>
            <p:spPr>
              <a:xfrm>
                <a:off x="4681850" y="1838375"/>
                <a:ext cx="44525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80" extrusionOk="0">
                    <a:moveTo>
                      <a:pt x="1" y="0"/>
                    </a:moveTo>
                    <a:lnTo>
                      <a:pt x="1" y="1780"/>
                    </a:lnTo>
                    <a:lnTo>
                      <a:pt x="1780" y="1780"/>
                    </a:lnTo>
                    <a:lnTo>
                      <a:pt x="178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32"/>
              <p:cNvSpPr/>
              <p:nvPr/>
            </p:nvSpPr>
            <p:spPr>
              <a:xfrm>
                <a:off x="4748275" y="1838375"/>
                <a:ext cx="44500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80" extrusionOk="0">
                    <a:moveTo>
                      <a:pt x="1" y="0"/>
                    </a:moveTo>
                    <a:lnTo>
                      <a:pt x="1" y="1780"/>
                    </a:lnTo>
                    <a:lnTo>
                      <a:pt x="1780" y="1780"/>
                    </a:lnTo>
                    <a:lnTo>
                      <a:pt x="178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32"/>
              <p:cNvSpPr/>
              <p:nvPr/>
            </p:nvSpPr>
            <p:spPr>
              <a:xfrm>
                <a:off x="4814700" y="1838375"/>
                <a:ext cx="44500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80" extrusionOk="0">
                    <a:moveTo>
                      <a:pt x="0" y="0"/>
                    </a:moveTo>
                    <a:lnTo>
                      <a:pt x="0" y="1780"/>
                    </a:lnTo>
                    <a:lnTo>
                      <a:pt x="1780" y="1780"/>
                    </a:lnTo>
                    <a:lnTo>
                      <a:pt x="1780" y="0"/>
                    </a:lnTo>
                    <a:close/>
                  </a:path>
                </a:pathLst>
              </a:custGeom>
              <a:solidFill>
                <a:srgbClr val="FFD2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32"/>
              <p:cNvSpPr/>
              <p:nvPr/>
            </p:nvSpPr>
            <p:spPr>
              <a:xfrm>
                <a:off x="4500775" y="2017575"/>
                <a:ext cx="6957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1204" extrusionOk="0">
                    <a:moveTo>
                      <a:pt x="352" y="0"/>
                    </a:moveTo>
                    <a:cubicBezTo>
                      <a:pt x="176" y="0"/>
                      <a:pt x="1" y="151"/>
                      <a:pt x="1" y="326"/>
                    </a:cubicBezTo>
                    <a:lnTo>
                      <a:pt x="1" y="852"/>
                    </a:lnTo>
                    <a:cubicBezTo>
                      <a:pt x="1" y="1053"/>
                      <a:pt x="176" y="1203"/>
                      <a:pt x="352" y="1203"/>
                    </a:cubicBezTo>
                    <a:lnTo>
                      <a:pt x="2432" y="1203"/>
                    </a:lnTo>
                    <a:cubicBezTo>
                      <a:pt x="2632" y="1203"/>
                      <a:pt x="2783" y="1053"/>
                      <a:pt x="2783" y="852"/>
                    </a:cubicBezTo>
                    <a:lnTo>
                      <a:pt x="2783" y="326"/>
                    </a:lnTo>
                    <a:cubicBezTo>
                      <a:pt x="2783" y="151"/>
                      <a:pt x="2632" y="0"/>
                      <a:pt x="2432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32"/>
              <p:cNvSpPr/>
              <p:nvPr/>
            </p:nvSpPr>
            <p:spPr>
              <a:xfrm>
                <a:off x="4713825" y="2036375"/>
                <a:ext cx="6892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757" h="1204" extrusionOk="0">
                    <a:moveTo>
                      <a:pt x="326" y="0"/>
                    </a:moveTo>
                    <a:cubicBezTo>
                      <a:pt x="150" y="0"/>
                      <a:pt x="0" y="151"/>
                      <a:pt x="0" y="326"/>
                    </a:cubicBezTo>
                    <a:lnTo>
                      <a:pt x="0" y="852"/>
                    </a:lnTo>
                    <a:cubicBezTo>
                      <a:pt x="0" y="1053"/>
                      <a:pt x="150" y="1203"/>
                      <a:pt x="326" y="1203"/>
                    </a:cubicBezTo>
                    <a:lnTo>
                      <a:pt x="2431" y="1203"/>
                    </a:lnTo>
                    <a:cubicBezTo>
                      <a:pt x="2607" y="1203"/>
                      <a:pt x="2757" y="1053"/>
                      <a:pt x="2757" y="852"/>
                    </a:cubicBezTo>
                    <a:lnTo>
                      <a:pt x="2757" y="326"/>
                    </a:lnTo>
                    <a:cubicBezTo>
                      <a:pt x="2757" y="151"/>
                      <a:pt x="2607" y="0"/>
                      <a:pt x="2431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32"/>
              <p:cNvSpPr/>
              <p:nvPr/>
            </p:nvSpPr>
            <p:spPr>
              <a:xfrm>
                <a:off x="4481350" y="2182975"/>
                <a:ext cx="69575" cy="30725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1229" extrusionOk="0">
                    <a:moveTo>
                      <a:pt x="352" y="1"/>
                    </a:moveTo>
                    <a:cubicBezTo>
                      <a:pt x="151" y="1"/>
                      <a:pt x="1" y="176"/>
                      <a:pt x="1" y="352"/>
                    </a:cubicBezTo>
                    <a:lnTo>
                      <a:pt x="1" y="878"/>
                    </a:lnTo>
                    <a:cubicBezTo>
                      <a:pt x="1" y="1079"/>
                      <a:pt x="151" y="1229"/>
                      <a:pt x="352" y="1229"/>
                    </a:cubicBezTo>
                    <a:lnTo>
                      <a:pt x="2432" y="1229"/>
                    </a:lnTo>
                    <a:cubicBezTo>
                      <a:pt x="2632" y="1229"/>
                      <a:pt x="2783" y="1079"/>
                      <a:pt x="2783" y="878"/>
                    </a:cubicBezTo>
                    <a:lnTo>
                      <a:pt x="2783" y="352"/>
                    </a:lnTo>
                    <a:cubicBezTo>
                      <a:pt x="2783" y="176"/>
                      <a:pt x="2632" y="1"/>
                      <a:pt x="2432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32"/>
              <p:cNvSpPr/>
              <p:nvPr/>
            </p:nvSpPr>
            <p:spPr>
              <a:xfrm>
                <a:off x="4723225" y="2205550"/>
                <a:ext cx="5077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1204" extrusionOk="0">
                    <a:moveTo>
                      <a:pt x="326" y="0"/>
                    </a:moveTo>
                    <a:cubicBezTo>
                      <a:pt x="150" y="0"/>
                      <a:pt x="0" y="151"/>
                      <a:pt x="0" y="326"/>
                    </a:cubicBezTo>
                    <a:lnTo>
                      <a:pt x="0" y="852"/>
                    </a:lnTo>
                    <a:cubicBezTo>
                      <a:pt x="0" y="1053"/>
                      <a:pt x="150" y="1203"/>
                      <a:pt x="326" y="1203"/>
                    </a:cubicBezTo>
                    <a:lnTo>
                      <a:pt x="1679" y="1203"/>
                    </a:lnTo>
                    <a:cubicBezTo>
                      <a:pt x="1855" y="1203"/>
                      <a:pt x="2030" y="1053"/>
                      <a:pt x="2030" y="852"/>
                    </a:cubicBezTo>
                    <a:lnTo>
                      <a:pt x="2030" y="326"/>
                    </a:lnTo>
                    <a:cubicBezTo>
                      <a:pt x="2030" y="151"/>
                      <a:pt x="1855" y="0"/>
                      <a:pt x="1679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32"/>
              <p:cNvSpPr/>
              <p:nvPr/>
            </p:nvSpPr>
            <p:spPr>
              <a:xfrm>
                <a:off x="4616700" y="2252525"/>
                <a:ext cx="5077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1204" extrusionOk="0">
                    <a:moveTo>
                      <a:pt x="326" y="1"/>
                    </a:moveTo>
                    <a:cubicBezTo>
                      <a:pt x="151" y="1"/>
                      <a:pt x="0" y="151"/>
                      <a:pt x="0" y="352"/>
                    </a:cubicBezTo>
                    <a:lnTo>
                      <a:pt x="0" y="878"/>
                    </a:lnTo>
                    <a:cubicBezTo>
                      <a:pt x="0" y="1054"/>
                      <a:pt x="151" y="1204"/>
                      <a:pt x="326" y="1204"/>
                    </a:cubicBezTo>
                    <a:lnTo>
                      <a:pt x="1680" y="1204"/>
                    </a:lnTo>
                    <a:cubicBezTo>
                      <a:pt x="1880" y="1204"/>
                      <a:pt x="2030" y="1054"/>
                      <a:pt x="2030" y="878"/>
                    </a:cubicBezTo>
                    <a:lnTo>
                      <a:pt x="2030" y="352"/>
                    </a:lnTo>
                    <a:cubicBezTo>
                      <a:pt x="2030" y="151"/>
                      <a:pt x="1880" y="1"/>
                      <a:pt x="1680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32"/>
              <p:cNvSpPr/>
              <p:nvPr/>
            </p:nvSpPr>
            <p:spPr>
              <a:xfrm>
                <a:off x="4763950" y="1969325"/>
                <a:ext cx="5077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1204" extrusionOk="0">
                    <a:moveTo>
                      <a:pt x="351" y="0"/>
                    </a:moveTo>
                    <a:cubicBezTo>
                      <a:pt x="176" y="0"/>
                      <a:pt x="0" y="151"/>
                      <a:pt x="0" y="326"/>
                    </a:cubicBezTo>
                    <a:lnTo>
                      <a:pt x="0" y="853"/>
                    </a:lnTo>
                    <a:cubicBezTo>
                      <a:pt x="0" y="1053"/>
                      <a:pt x="176" y="1204"/>
                      <a:pt x="351" y="1204"/>
                    </a:cubicBezTo>
                    <a:lnTo>
                      <a:pt x="1704" y="1204"/>
                    </a:lnTo>
                    <a:cubicBezTo>
                      <a:pt x="1880" y="1204"/>
                      <a:pt x="2030" y="1053"/>
                      <a:pt x="2030" y="853"/>
                    </a:cubicBezTo>
                    <a:lnTo>
                      <a:pt x="2030" y="326"/>
                    </a:lnTo>
                    <a:cubicBezTo>
                      <a:pt x="2030" y="151"/>
                      <a:pt x="1880" y="0"/>
                      <a:pt x="1704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32"/>
              <p:cNvSpPr/>
              <p:nvPr/>
            </p:nvSpPr>
            <p:spPr>
              <a:xfrm>
                <a:off x="4459425" y="1978100"/>
                <a:ext cx="50775" cy="30100"/>
              </a:xfrm>
              <a:custGeom>
                <a:avLst/>
                <a:gdLst/>
                <a:ahLst/>
                <a:cxnLst/>
                <a:rect l="l" t="t" r="r" b="b"/>
                <a:pathLst>
                  <a:path w="2031" h="1204" extrusionOk="0">
                    <a:moveTo>
                      <a:pt x="326" y="0"/>
                    </a:moveTo>
                    <a:cubicBezTo>
                      <a:pt x="151" y="0"/>
                      <a:pt x="1" y="151"/>
                      <a:pt x="1" y="326"/>
                    </a:cubicBezTo>
                    <a:lnTo>
                      <a:pt x="1" y="853"/>
                    </a:lnTo>
                    <a:cubicBezTo>
                      <a:pt x="1" y="1053"/>
                      <a:pt x="151" y="1203"/>
                      <a:pt x="326" y="1203"/>
                    </a:cubicBezTo>
                    <a:lnTo>
                      <a:pt x="1680" y="1203"/>
                    </a:lnTo>
                    <a:cubicBezTo>
                      <a:pt x="1880" y="1203"/>
                      <a:pt x="2031" y="1053"/>
                      <a:pt x="2031" y="853"/>
                    </a:cubicBezTo>
                    <a:lnTo>
                      <a:pt x="2031" y="326"/>
                    </a:lnTo>
                    <a:cubicBezTo>
                      <a:pt x="2031" y="151"/>
                      <a:pt x="1880" y="0"/>
                      <a:pt x="1680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32"/>
              <p:cNvSpPr/>
              <p:nvPr/>
            </p:nvSpPr>
            <p:spPr>
              <a:xfrm>
                <a:off x="3968200" y="1924850"/>
                <a:ext cx="552650" cy="542625"/>
              </a:xfrm>
              <a:custGeom>
                <a:avLst/>
                <a:gdLst/>
                <a:ahLst/>
                <a:cxnLst/>
                <a:rect l="l" t="t" r="r" b="b"/>
                <a:pathLst>
                  <a:path w="22106" h="21705" extrusionOk="0">
                    <a:moveTo>
                      <a:pt x="11053" y="0"/>
                    </a:moveTo>
                    <a:lnTo>
                      <a:pt x="0" y="10376"/>
                    </a:lnTo>
                    <a:lnTo>
                      <a:pt x="0" y="21704"/>
                    </a:lnTo>
                    <a:lnTo>
                      <a:pt x="22106" y="21704"/>
                    </a:lnTo>
                    <a:lnTo>
                      <a:pt x="22106" y="10376"/>
                    </a:lnTo>
                    <a:lnTo>
                      <a:pt x="11053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32"/>
              <p:cNvSpPr/>
              <p:nvPr/>
            </p:nvSpPr>
            <p:spPr>
              <a:xfrm>
                <a:off x="4201275" y="2067700"/>
                <a:ext cx="90875" cy="127850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5114" extrusionOk="0">
                    <a:moveTo>
                      <a:pt x="1830" y="0"/>
                    </a:moveTo>
                    <a:cubicBezTo>
                      <a:pt x="828" y="0"/>
                      <a:pt x="1" y="827"/>
                      <a:pt x="1" y="1830"/>
                    </a:cubicBezTo>
                    <a:lnTo>
                      <a:pt x="1" y="5113"/>
                    </a:lnTo>
                    <a:lnTo>
                      <a:pt x="3635" y="5113"/>
                    </a:lnTo>
                    <a:lnTo>
                      <a:pt x="3635" y="1830"/>
                    </a:lnTo>
                    <a:cubicBezTo>
                      <a:pt x="3635" y="827"/>
                      <a:pt x="2833" y="0"/>
                      <a:pt x="1830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32"/>
              <p:cNvSpPr/>
              <p:nvPr/>
            </p:nvSpPr>
            <p:spPr>
              <a:xfrm>
                <a:off x="4201275" y="2084625"/>
                <a:ext cx="90875" cy="110925"/>
              </a:xfrm>
              <a:custGeom>
                <a:avLst/>
                <a:gdLst/>
                <a:ahLst/>
                <a:cxnLst/>
                <a:rect l="l" t="t" r="r" b="b"/>
                <a:pathLst>
                  <a:path w="3635" h="4437" extrusionOk="0">
                    <a:moveTo>
                      <a:pt x="1830" y="0"/>
                    </a:moveTo>
                    <a:cubicBezTo>
                      <a:pt x="828" y="0"/>
                      <a:pt x="1" y="827"/>
                      <a:pt x="1" y="1830"/>
                    </a:cubicBezTo>
                    <a:lnTo>
                      <a:pt x="1" y="4436"/>
                    </a:lnTo>
                    <a:lnTo>
                      <a:pt x="3635" y="4436"/>
                    </a:lnTo>
                    <a:lnTo>
                      <a:pt x="3635" y="1830"/>
                    </a:lnTo>
                    <a:cubicBezTo>
                      <a:pt x="3635" y="827"/>
                      <a:pt x="2833" y="0"/>
                      <a:pt x="1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32"/>
              <p:cNvSpPr/>
              <p:nvPr/>
            </p:nvSpPr>
            <p:spPr>
              <a:xfrm>
                <a:off x="4184375" y="2195525"/>
                <a:ext cx="125325" cy="19450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778" extrusionOk="0">
                    <a:moveTo>
                      <a:pt x="0" y="0"/>
                    </a:moveTo>
                    <a:lnTo>
                      <a:pt x="0" y="777"/>
                    </a:lnTo>
                    <a:lnTo>
                      <a:pt x="5013" y="777"/>
                    </a:lnTo>
                    <a:lnTo>
                      <a:pt x="501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32"/>
              <p:cNvSpPr/>
              <p:nvPr/>
            </p:nvSpPr>
            <p:spPr>
              <a:xfrm>
                <a:off x="4184375" y="2214950"/>
                <a:ext cx="125325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727" extrusionOk="0">
                    <a:moveTo>
                      <a:pt x="0" y="0"/>
                    </a:moveTo>
                    <a:lnTo>
                      <a:pt x="0" y="376"/>
                    </a:lnTo>
                    <a:lnTo>
                      <a:pt x="5013" y="727"/>
                    </a:lnTo>
                    <a:lnTo>
                      <a:pt x="5013" y="0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32"/>
              <p:cNvSpPr/>
              <p:nvPr/>
            </p:nvSpPr>
            <p:spPr>
              <a:xfrm>
                <a:off x="3968200" y="2312050"/>
                <a:ext cx="552650" cy="41375"/>
              </a:xfrm>
              <a:custGeom>
                <a:avLst/>
                <a:gdLst/>
                <a:ahLst/>
                <a:cxnLst/>
                <a:rect l="l" t="t" r="r" b="b"/>
                <a:pathLst>
                  <a:path w="22106" h="1655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22106" y="678"/>
                    </a:lnTo>
                    <a:lnTo>
                      <a:pt x="22106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32"/>
              <p:cNvSpPr/>
              <p:nvPr/>
            </p:nvSpPr>
            <p:spPr>
              <a:xfrm>
                <a:off x="3968200" y="1924850"/>
                <a:ext cx="552650" cy="283225"/>
              </a:xfrm>
              <a:custGeom>
                <a:avLst/>
                <a:gdLst/>
                <a:ahLst/>
                <a:cxnLst/>
                <a:rect l="l" t="t" r="r" b="b"/>
                <a:pathLst>
                  <a:path w="22106" h="11329" extrusionOk="0">
                    <a:moveTo>
                      <a:pt x="11053" y="0"/>
                    </a:moveTo>
                    <a:lnTo>
                      <a:pt x="0" y="10376"/>
                    </a:lnTo>
                    <a:lnTo>
                      <a:pt x="0" y="11328"/>
                    </a:lnTo>
                    <a:lnTo>
                      <a:pt x="11153" y="1303"/>
                    </a:lnTo>
                    <a:lnTo>
                      <a:pt x="22106" y="11328"/>
                    </a:lnTo>
                    <a:lnTo>
                      <a:pt x="22106" y="10376"/>
                    </a:lnTo>
                    <a:lnTo>
                      <a:pt x="11053" y="0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32"/>
              <p:cNvSpPr/>
              <p:nvPr/>
            </p:nvSpPr>
            <p:spPr>
              <a:xfrm>
                <a:off x="3940000" y="1869075"/>
                <a:ext cx="609050" cy="315200"/>
              </a:xfrm>
              <a:custGeom>
                <a:avLst/>
                <a:gdLst/>
                <a:ahLst/>
                <a:cxnLst/>
                <a:rect l="l" t="t" r="r" b="b"/>
                <a:pathLst>
                  <a:path w="24362" h="12608" extrusionOk="0">
                    <a:moveTo>
                      <a:pt x="12181" y="0"/>
                    </a:moveTo>
                    <a:lnTo>
                      <a:pt x="1" y="11680"/>
                    </a:lnTo>
                    <a:lnTo>
                      <a:pt x="1153" y="12607"/>
                    </a:lnTo>
                    <a:lnTo>
                      <a:pt x="12181" y="2231"/>
                    </a:lnTo>
                    <a:lnTo>
                      <a:pt x="23209" y="12607"/>
                    </a:lnTo>
                    <a:lnTo>
                      <a:pt x="24362" y="11680"/>
                    </a:lnTo>
                    <a:lnTo>
                      <a:pt x="1218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32"/>
              <p:cNvSpPr/>
              <p:nvPr/>
            </p:nvSpPr>
            <p:spPr>
              <a:xfrm>
                <a:off x="3955675" y="2270700"/>
                <a:ext cx="582100" cy="41375"/>
              </a:xfrm>
              <a:custGeom>
                <a:avLst/>
                <a:gdLst/>
                <a:ahLst/>
                <a:cxnLst/>
                <a:rect l="l" t="t" r="r" b="b"/>
                <a:pathLst>
                  <a:path w="23284" h="1655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23283" y="1655"/>
                    </a:lnTo>
                    <a:lnTo>
                      <a:pt x="23283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32"/>
              <p:cNvSpPr/>
              <p:nvPr/>
            </p:nvSpPr>
            <p:spPr>
              <a:xfrm>
                <a:off x="3949400" y="2488750"/>
                <a:ext cx="590250" cy="615325"/>
              </a:xfrm>
              <a:custGeom>
                <a:avLst/>
                <a:gdLst/>
                <a:ahLst/>
                <a:cxnLst/>
                <a:rect l="l" t="t" r="r" b="b"/>
                <a:pathLst>
                  <a:path w="23610" h="24613" extrusionOk="0">
                    <a:moveTo>
                      <a:pt x="0" y="1"/>
                    </a:moveTo>
                    <a:lnTo>
                      <a:pt x="0" y="24612"/>
                    </a:lnTo>
                    <a:lnTo>
                      <a:pt x="23610" y="24612"/>
                    </a:lnTo>
                    <a:lnTo>
                      <a:pt x="2361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32"/>
              <p:cNvSpPr/>
              <p:nvPr/>
            </p:nvSpPr>
            <p:spPr>
              <a:xfrm>
                <a:off x="3949400" y="2502525"/>
                <a:ext cx="590250" cy="601550"/>
              </a:xfrm>
              <a:custGeom>
                <a:avLst/>
                <a:gdLst/>
                <a:ahLst/>
                <a:cxnLst/>
                <a:rect l="l" t="t" r="r" b="b"/>
                <a:pathLst>
                  <a:path w="23610" h="24062" extrusionOk="0">
                    <a:moveTo>
                      <a:pt x="0" y="1"/>
                    </a:moveTo>
                    <a:lnTo>
                      <a:pt x="0" y="24061"/>
                    </a:lnTo>
                    <a:lnTo>
                      <a:pt x="6266" y="24061"/>
                    </a:lnTo>
                    <a:cubicBezTo>
                      <a:pt x="6266" y="24061"/>
                      <a:pt x="4562" y="24061"/>
                      <a:pt x="2632" y="20277"/>
                    </a:cubicBezTo>
                    <a:cubicBezTo>
                      <a:pt x="1153" y="17369"/>
                      <a:pt x="1579" y="7294"/>
                      <a:pt x="1830" y="2808"/>
                    </a:cubicBezTo>
                    <a:lnTo>
                      <a:pt x="21905" y="678"/>
                    </a:lnTo>
                    <a:lnTo>
                      <a:pt x="21905" y="678"/>
                    </a:lnTo>
                    <a:cubicBezTo>
                      <a:pt x="22006" y="2257"/>
                      <a:pt x="22908" y="16718"/>
                      <a:pt x="21354" y="20277"/>
                    </a:cubicBezTo>
                    <a:cubicBezTo>
                      <a:pt x="19700" y="24061"/>
                      <a:pt x="18246" y="24061"/>
                      <a:pt x="18246" y="24061"/>
                    </a:cubicBezTo>
                    <a:lnTo>
                      <a:pt x="23610" y="24061"/>
                    </a:lnTo>
                    <a:lnTo>
                      <a:pt x="23610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32"/>
              <p:cNvSpPr/>
              <p:nvPr/>
            </p:nvSpPr>
            <p:spPr>
              <a:xfrm>
                <a:off x="4001400" y="2719325"/>
                <a:ext cx="9212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1580" extrusionOk="0">
                    <a:moveTo>
                      <a:pt x="352" y="1"/>
                    </a:moveTo>
                    <a:cubicBezTo>
                      <a:pt x="151" y="1"/>
                      <a:pt x="1" y="151"/>
                      <a:pt x="1" y="326"/>
                    </a:cubicBezTo>
                    <a:lnTo>
                      <a:pt x="1" y="1254"/>
                    </a:lnTo>
                    <a:cubicBezTo>
                      <a:pt x="1" y="1429"/>
                      <a:pt x="151" y="1580"/>
                      <a:pt x="352" y="1580"/>
                    </a:cubicBezTo>
                    <a:lnTo>
                      <a:pt x="3334" y="1580"/>
                    </a:lnTo>
                    <a:cubicBezTo>
                      <a:pt x="3535" y="1580"/>
                      <a:pt x="3685" y="1429"/>
                      <a:pt x="3685" y="1254"/>
                    </a:cubicBezTo>
                    <a:lnTo>
                      <a:pt x="3685" y="326"/>
                    </a:lnTo>
                    <a:cubicBezTo>
                      <a:pt x="3685" y="151"/>
                      <a:pt x="3535" y="1"/>
                      <a:pt x="3334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32"/>
              <p:cNvSpPr/>
              <p:nvPr/>
            </p:nvSpPr>
            <p:spPr>
              <a:xfrm>
                <a:off x="4042750" y="2598400"/>
                <a:ext cx="9215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1580" extrusionOk="0">
                    <a:moveTo>
                      <a:pt x="352" y="1"/>
                    </a:moveTo>
                    <a:cubicBezTo>
                      <a:pt x="151" y="1"/>
                      <a:pt x="1" y="151"/>
                      <a:pt x="1" y="326"/>
                    </a:cubicBezTo>
                    <a:lnTo>
                      <a:pt x="1" y="1254"/>
                    </a:lnTo>
                    <a:cubicBezTo>
                      <a:pt x="1" y="1429"/>
                      <a:pt x="151" y="1579"/>
                      <a:pt x="352" y="1579"/>
                    </a:cubicBezTo>
                    <a:lnTo>
                      <a:pt x="3334" y="1579"/>
                    </a:lnTo>
                    <a:cubicBezTo>
                      <a:pt x="3535" y="1579"/>
                      <a:pt x="3685" y="1429"/>
                      <a:pt x="3685" y="1254"/>
                    </a:cubicBezTo>
                    <a:lnTo>
                      <a:pt x="3685" y="326"/>
                    </a:lnTo>
                    <a:cubicBezTo>
                      <a:pt x="3685" y="151"/>
                      <a:pt x="3535" y="1"/>
                      <a:pt x="3334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32"/>
              <p:cNvSpPr/>
              <p:nvPr/>
            </p:nvSpPr>
            <p:spPr>
              <a:xfrm>
                <a:off x="4349150" y="2662300"/>
                <a:ext cx="9212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1605" extrusionOk="0">
                    <a:moveTo>
                      <a:pt x="351" y="1"/>
                    </a:moveTo>
                    <a:cubicBezTo>
                      <a:pt x="151" y="1"/>
                      <a:pt x="1" y="151"/>
                      <a:pt x="1" y="327"/>
                    </a:cubicBezTo>
                    <a:lnTo>
                      <a:pt x="1" y="1254"/>
                    </a:lnTo>
                    <a:cubicBezTo>
                      <a:pt x="1" y="1455"/>
                      <a:pt x="151" y="1605"/>
                      <a:pt x="351" y="1605"/>
                    </a:cubicBezTo>
                    <a:lnTo>
                      <a:pt x="3359" y="1605"/>
                    </a:lnTo>
                    <a:cubicBezTo>
                      <a:pt x="3534" y="1605"/>
                      <a:pt x="3685" y="1455"/>
                      <a:pt x="3685" y="1254"/>
                    </a:cubicBezTo>
                    <a:lnTo>
                      <a:pt x="3685" y="327"/>
                    </a:lnTo>
                    <a:cubicBezTo>
                      <a:pt x="3685" y="151"/>
                      <a:pt x="3534" y="1"/>
                      <a:pt x="3359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32"/>
              <p:cNvSpPr/>
              <p:nvPr/>
            </p:nvSpPr>
            <p:spPr>
              <a:xfrm>
                <a:off x="3976350" y="2866575"/>
                <a:ext cx="9212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1605" extrusionOk="0">
                    <a:moveTo>
                      <a:pt x="326" y="0"/>
                    </a:moveTo>
                    <a:cubicBezTo>
                      <a:pt x="151" y="0"/>
                      <a:pt x="0" y="151"/>
                      <a:pt x="0" y="351"/>
                    </a:cubicBezTo>
                    <a:lnTo>
                      <a:pt x="0" y="1254"/>
                    </a:lnTo>
                    <a:cubicBezTo>
                      <a:pt x="0" y="1454"/>
                      <a:pt x="151" y="1604"/>
                      <a:pt x="326" y="1604"/>
                    </a:cubicBezTo>
                    <a:lnTo>
                      <a:pt x="3334" y="1604"/>
                    </a:lnTo>
                    <a:cubicBezTo>
                      <a:pt x="3509" y="1604"/>
                      <a:pt x="3684" y="1454"/>
                      <a:pt x="3684" y="1254"/>
                    </a:cubicBezTo>
                    <a:lnTo>
                      <a:pt x="3684" y="351"/>
                    </a:lnTo>
                    <a:cubicBezTo>
                      <a:pt x="3684" y="151"/>
                      <a:pt x="3509" y="0"/>
                      <a:pt x="3334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32"/>
              <p:cNvSpPr/>
              <p:nvPr/>
            </p:nvSpPr>
            <p:spPr>
              <a:xfrm>
                <a:off x="4092250" y="2676725"/>
                <a:ext cx="6770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1605" extrusionOk="0">
                    <a:moveTo>
                      <a:pt x="352" y="0"/>
                    </a:moveTo>
                    <a:cubicBezTo>
                      <a:pt x="151" y="0"/>
                      <a:pt x="1" y="151"/>
                      <a:pt x="1" y="351"/>
                    </a:cubicBezTo>
                    <a:lnTo>
                      <a:pt x="1" y="1254"/>
                    </a:lnTo>
                    <a:cubicBezTo>
                      <a:pt x="1" y="1454"/>
                      <a:pt x="151" y="1604"/>
                      <a:pt x="352" y="1604"/>
                    </a:cubicBezTo>
                    <a:lnTo>
                      <a:pt x="2357" y="1604"/>
                    </a:lnTo>
                    <a:cubicBezTo>
                      <a:pt x="2532" y="1604"/>
                      <a:pt x="2708" y="1454"/>
                      <a:pt x="2708" y="1254"/>
                    </a:cubicBezTo>
                    <a:lnTo>
                      <a:pt x="2708" y="351"/>
                    </a:lnTo>
                    <a:cubicBezTo>
                      <a:pt x="2708" y="151"/>
                      <a:pt x="2532" y="0"/>
                      <a:pt x="2357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32"/>
              <p:cNvSpPr/>
              <p:nvPr/>
            </p:nvSpPr>
            <p:spPr>
              <a:xfrm>
                <a:off x="4433100" y="2788875"/>
                <a:ext cx="67075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1580" extrusionOk="0">
                    <a:moveTo>
                      <a:pt x="327" y="1"/>
                    </a:moveTo>
                    <a:cubicBezTo>
                      <a:pt x="151" y="1"/>
                      <a:pt x="1" y="151"/>
                      <a:pt x="1" y="326"/>
                    </a:cubicBezTo>
                    <a:lnTo>
                      <a:pt x="1" y="1254"/>
                    </a:lnTo>
                    <a:cubicBezTo>
                      <a:pt x="1" y="1429"/>
                      <a:pt x="151" y="1580"/>
                      <a:pt x="327" y="1580"/>
                    </a:cubicBezTo>
                    <a:lnTo>
                      <a:pt x="2357" y="1580"/>
                    </a:lnTo>
                    <a:cubicBezTo>
                      <a:pt x="2532" y="1580"/>
                      <a:pt x="2683" y="1429"/>
                      <a:pt x="2683" y="1254"/>
                    </a:cubicBezTo>
                    <a:lnTo>
                      <a:pt x="2683" y="326"/>
                    </a:lnTo>
                    <a:cubicBezTo>
                      <a:pt x="2683" y="151"/>
                      <a:pt x="2532" y="1"/>
                      <a:pt x="2357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32"/>
              <p:cNvSpPr/>
              <p:nvPr/>
            </p:nvSpPr>
            <p:spPr>
              <a:xfrm>
                <a:off x="4388000" y="2577100"/>
                <a:ext cx="6707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1605" extrusionOk="0">
                    <a:moveTo>
                      <a:pt x="326" y="0"/>
                    </a:moveTo>
                    <a:cubicBezTo>
                      <a:pt x="151" y="0"/>
                      <a:pt x="0" y="151"/>
                      <a:pt x="0" y="351"/>
                    </a:cubicBezTo>
                    <a:lnTo>
                      <a:pt x="0" y="1279"/>
                    </a:lnTo>
                    <a:cubicBezTo>
                      <a:pt x="0" y="1454"/>
                      <a:pt x="151" y="1604"/>
                      <a:pt x="326" y="1604"/>
                    </a:cubicBezTo>
                    <a:lnTo>
                      <a:pt x="2356" y="1604"/>
                    </a:lnTo>
                    <a:cubicBezTo>
                      <a:pt x="2532" y="1604"/>
                      <a:pt x="2682" y="1454"/>
                      <a:pt x="2682" y="1279"/>
                    </a:cubicBezTo>
                    <a:lnTo>
                      <a:pt x="2682" y="351"/>
                    </a:lnTo>
                    <a:cubicBezTo>
                      <a:pt x="2682" y="151"/>
                      <a:pt x="2532" y="0"/>
                      <a:pt x="2356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32"/>
              <p:cNvSpPr/>
              <p:nvPr/>
            </p:nvSpPr>
            <p:spPr>
              <a:xfrm>
                <a:off x="3978225" y="2557050"/>
                <a:ext cx="6707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1605" extrusionOk="0">
                    <a:moveTo>
                      <a:pt x="326" y="0"/>
                    </a:moveTo>
                    <a:cubicBezTo>
                      <a:pt x="151" y="0"/>
                      <a:pt x="0" y="151"/>
                      <a:pt x="0" y="351"/>
                    </a:cubicBezTo>
                    <a:lnTo>
                      <a:pt x="0" y="1279"/>
                    </a:lnTo>
                    <a:cubicBezTo>
                      <a:pt x="0" y="1454"/>
                      <a:pt x="151" y="1604"/>
                      <a:pt x="326" y="1604"/>
                    </a:cubicBezTo>
                    <a:lnTo>
                      <a:pt x="2356" y="1604"/>
                    </a:lnTo>
                    <a:cubicBezTo>
                      <a:pt x="2532" y="1604"/>
                      <a:pt x="2682" y="1454"/>
                      <a:pt x="2682" y="1279"/>
                    </a:cubicBezTo>
                    <a:lnTo>
                      <a:pt x="2682" y="351"/>
                    </a:lnTo>
                    <a:cubicBezTo>
                      <a:pt x="2682" y="151"/>
                      <a:pt x="2532" y="0"/>
                      <a:pt x="2356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32"/>
              <p:cNvSpPr/>
              <p:nvPr/>
            </p:nvSpPr>
            <p:spPr>
              <a:xfrm>
                <a:off x="4047775" y="2705550"/>
                <a:ext cx="407300" cy="398525"/>
              </a:xfrm>
              <a:custGeom>
                <a:avLst/>
                <a:gdLst/>
                <a:ahLst/>
                <a:cxnLst/>
                <a:rect l="l" t="t" r="r" b="b"/>
                <a:pathLst>
                  <a:path w="16292" h="15941" extrusionOk="0">
                    <a:moveTo>
                      <a:pt x="8146" y="0"/>
                    </a:moveTo>
                    <a:cubicBezTo>
                      <a:pt x="0" y="0"/>
                      <a:pt x="1554" y="15940"/>
                      <a:pt x="1554" y="15940"/>
                    </a:cubicBezTo>
                    <a:lnTo>
                      <a:pt x="15088" y="15940"/>
                    </a:lnTo>
                    <a:cubicBezTo>
                      <a:pt x="15088" y="15940"/>
                      <a:pt x="16291" y="0"/>
                      <a:pt x="81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32"/>
              <p:cNvSpPr/>
              <p:nvPr/>
            </p:nvSpPr>
            <p:spPr>
              <a:xfrm>
                <a:off x="3949400" y="2438625"/>
                <a:ext cx="590250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23610" h="2557" extrusionOk="0">
                    <a:moveTo>
                      <a:pt x="0" y="1"/>
                    </a:moveTo>
                    <a:lnTo>
                      <a:pt x="0" y="2557"/>
                    </a:lnTo>
                    <a:lnTo>
                      <a:pt x="23610" y="2557"/>
                    </a:lnTo>
                    <a:lnTo>
                      <a:pt x="2361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32"/>
              <p:cNvSpPr/>
              <p:nvPr/>
            </p:nvSpPr>
            <p:spPr>
              <a:xfrm>
                <a:off x="3949400" y="2389125"/>
                <a:ext cx="58925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2357" extrusionOk="0">
                    <a:moveTo>
                      <a:pt x="0" y="1"/>
                    </a:moveTo>
                    <a:lnTo>
                      <a:pt x="0" y="2356"/>
                    </a:lnTo>
                    <a:lnTo>
                      <a:pt x="2356" y="2356"/>
                    </a:lnTo>
                    <a:lnTo>
                      <a:pt x="235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32"/>
              <p:cNvSpPr/>
              <p:nvPr/>
            </p:nvSpPr>
            <p:spPr>
              <a:xfrm>
                <a:off x="4037750" y="2389125"/>
                <a:ext cx="58925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2357" extrusionOk="0">
                    <a:moveTo>
                      <a:pt x="0" y="1"/>
                    </a:moveTo>
                    <a:lnTo>
                      <a:pt x="0" y="2356"/>
                    </a:lnTo>
                    <a:lnTo>
                      <a:pt x="2356" y="2356"/>
                    </a:lnTo>
                    <a:lnTo>
                      <a:pt x="235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32"/>
              <p:cNvSpPr/>
              <p:nvPr/>
            </p:nvSpPr>
            <p:spPr>
              <a:xfrm>
                <a:off x="4126100" y="2389125"/>
                <a:ext cx="5955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357" extrusionOk="0">
                    <a:moveTo>
                      <a:pt x="0" y="1"/>
                    </a:moveTo>
                    <a:lnTo>
                      <a:pt x="0" y="2356"/>
                    </a:lnTo>
                    <a:lnTo>
                      <a:pt x="2381" y="2356"/>
                    </a:lnTo>
                    <a:lnTo>
                      <a:pt x="238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32"/>
              <p:cNvSpPr/>
              <p:nvPr/>
            </p:nvSpPr>
            <p:spPr>
              <a:xfrm>
                <a:off x="4215075" y="2389125"/>
                <a:ext cx="58900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2356" h="2357" extrusionOk="0">
                    <a:moveTo>
                      <a:pt x="0" y="1"/>
                    </a:moveTo>
                    <a:lnTo>
                      <a:pt x="0" y="2356"/>
                    </a:lnTo>
                    <a:lnTo>
                      <a:pt x="2356" y="2356"/>
                    </a:lnTo>
                    <a:lnTo>
                      <a:pt x="235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32"/>
              <p:cNvSpPr/>
              <p:nvPr/>
            </p:nvSpPr>
            <p:spPr>
              <a:xfrm>
                <a:off x="4303400" y="2389125"/>
                <a:ext cx="58925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2357" extrusionOk="0">
                    <a:moveTo>
                      <a:pt x="1" y="1"/>
                    </a:moveTo>
                    <a:lnTo>
                      <a:pt x="1" y="2356"/>
                    </a:lnTo>
                    <a:lnTo>
                      <a:pt x="2357" y="2356"/>
                    </a:lnTo>
                    <a:lnTo>
                      <a:pt x="235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32"/>
              <p:cNvSpPr/>
              <p:nvPr/>
            </p:nvSpPr>
            <p:spPr>
              <a:xfrm>
                <a:off x="4391750" y="2389125"/>
                <a:ext cx="58925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2357" extrusionOk="0">
                    <a:moveTo>
                      <a:pt x="1" y="1"/>
                    </a:moveTo>
                    <a:lnTo>
                      <a:pt x="1" y="2356"/>
                    </a:lnTo>
                    <a:lnTo>
                      <a:pt x="2357" y="2356"/>
                    </a:lnTo>
                    <a:lnTo>
                      <a:pt x="235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32"/>
              <p:cNvSpPr/>
              <p:nvPr/>
            </p:nvSpPr>
            <p:spPr>
              <a:xfrm>
                <a:off x="4480725" y="2389125"/>
                <a:ext cx="58925" cy="58925"/>
              </a:xfrm>
              <a:custGeom>
                <a:avLst/>
                <a:gdLst/>
                <a:ahLst/>
                <a:cxnLst/>
                <a:rect l="l" t="t" r="r" b="b"/>
                <a:pathLst>
                  <a:path w="2357" h="2357" extrusionOk="0">
                    <a:moveTo>
                      <a:pt x="1" y="1"/>
                    </a:moveTo>
                    <a:lnTo>
                      <a:pt x="1" y="2356"/>
                    </a:lnTo>
                    <a:lnTo>
                      <a:pt x="2357" y="2356"/>
                    </a:lnTo>
                    <a:lnTo>
                      <a:pt x="235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32"/>
              <p:cNvSpPr/>
              <p:nvPr/>
            </p:nvSpPr>
            <p:spPr>
              <a:xfrm>
                <a:off x="4110425" y="2735625"/>
                <a:ext cx="288875" cy="368450"/>
              </a:xfrm>
              <a:custGeom>
                <a:avLst/>
                <a:gdLst/>
                <a:ahLst/>
                <a:cxnLst/>
                <a:rect l="l" t="t" r="r" b="b"/>
                <a:pathLst>
                  <a:path w="11555" h="14738" extrusionOk="0">
                    <a:moveTo>
                      <a:pt x="5690" y="0"/>
                    </a:moveTo>
                    <a:cubicBezTo>
                      <a:pt x="5539" y="0"/>
                      <a:pt x="5389" y="0"/>
                      <a:pt x="5239" y="25"/>
                    </a:cubicBezTo>
                    <a:cubicBezTo>
                      <a:pt x="5164" y="25"/>
                      <a:pt x="5063" y="25"/>
                      <a:pt x="4988" y="50"/>
                    </a:cubicBezTo>
                    <a:cubicBezTo>
                      <a:pt x="4587" y="101"/>
                      <a:pt x="4236" y="226"/>
                      <a:pt x="3885" y="376"/>
                    </a:cubicBezTo>
                    <a:cubicBezTo>
                      <a:pt x="3810" y="426"/>
                      <a:pt x="3710" y="476"/>
                      <a:pt x="3635" y="502"/>
                    </a:cubicBezTo>
                    <a:cubicBezTo>
                      <a:pt x="3234" y="752"/>
                      <a:pt x="2858" y="1053"/>
                      <a:pt x="2532" y="1404"/>
                    </a:cubicBezTo>
                    <a:cubicBezTo>
                      <a:pt x="2457" y="1504"/>
                      <a:pt x="2357" y="1604"/>
                      <a:pt x="2281" y="1705"/>
                    </a:cubicBezTo>
                    <a:cubicBezTo>
                      <a:pt x="1830" y="2281"/>
                      <a:pt x="1479" y="2958"/>
                      <a:pt x="1179" y="3710"/>
                    </a:cubicBezTo>
                    <a:cubicBezTo>
                      <a:pt x="1103" y="3960"/>
                      <a:pt x="1003" y="4211"/>
                      <a:pt x="928" y="4461"/>
                    </a:cubicBezTo>
                    <a:cubicBezTo>
                      <a:pt x="677" y="5238"/>
                      <a:pt x="502" y="6065"/>
                      <a:pt x="377" y="6893"/>
                    </a:cubicBezTo>
                    <a:cubicBezTo>
                      <a:pt x="251" y="7695"/>
                      <a:pt x="176" y="8472"/>
                      <a:pt x="126" y="9223"/>
                    </a:cubicBezTo>
                    <a:cubicBezTo>
                      <a:pt x="101" y="9599"/>
                      <a:pt x="101" y="9950"/>
                      <a:pt x="76" y="10301"/>
                    </a:cubicBezTo>
                    <a:cubicBezTo>
                      <a:pt x="1" y="12782"/>
                      <a:pt x="201" y="14737"/>
                      <a:pt x="201" y="14737"/>
                    </a:cubicBezTo>
                    <a:lnTo>
                      <a:pt x="11354" y="14737"/>
                    </a:lnTo>
                    <a:cubicBezTo>
                      <a:pt x="11354" y="14737"/>
                      <a:pt x="11555" y="12507"/>
                      <a:pt x="11404" y="9775"/>
                    </a:cubicBezTo>
                    <a:cubicBezTo>
                      <a:pt x="11379" y="9599"/>
                      <a:pt x="11379" y="9424"/>
                      <a:pt x="11354" y="9223"/>
                    </a:cubicBezTo>
                    <a:cubicBezTo>
                      <a:pt x="11304" y="8472"/>
                      <a:pt x="11204" y="7695"/>
                      <a:pt x="11078" y="6893"/>
                    </a:cubicBezTo>
                    <a:cubicBezTo>
                      <a:pt x="10978" y="6241"/>
                      <a:pt x="10828" y="5589"/>
                      <a:pt x="10652" y="4963"/>
                    </a:cubicBezTo>
                    <a:cubicBezTo>
                      <a:pt x="10577" y="4687"/>
                      <a:pt x="10502" y="4411"/>
                      <a:pt x="10402" y="4161"/>
                    </a:cubicBezTo>
                    <a:cubicBezTo>
                      <a:pt x="10101" y="3334"/>
                      <a:pt x="9750" y="2582"/>
                      <a:pt x="9299" y="1955"/>
                    </a:cubicBezTo>
                    <a:cubicBezTo>
                      <a:pt x="9224" y="1830"/>
                      <a:pt x="9123" y="1730"/>
                      <a:pt x="9048" y="1629"/>
                    </a:cubicBezTo>
                    <a:cubicBezTo>
                      <a:pt x="8722" y="1228"/>
                      <a:pt x="8347" y="903"/>
                      <a:pt x="7946" y="627"/>
                    </a:cubicBezTo>
                    <a:cubicBezTo>
                      <a:pt x="7870" y="577"/>
                      <a:pt x="7770" y="527"/>
                      <a:pt x="7695" y="476"/>
                    </a:cubicBezTo>
                    <a:cubicBezTo>
                      <a:pt x="7344" y="301"/>
                      <a:pt x="6993" y="176"/>
                      <a:pt x="6592" y="75"/>
                    </a:cubicBezTo>
                    <a:cubicBezTo>
                      <a:pt x="6517" y="75"/>
                      <a:pt x="6417" y="50"/>
                      <a:pt x="6342" y="50"/>
                    </a:cubicBezTo>
                    <a:cubicBezTo>
                      <a:pt x="6141" y="25"/>
                      <a:pt x="5915" y="0"/>
                      <a:pt x="56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32"/>
              <p:cNvSpPr/>
              <p:nvPr/>
            </p:nvSpPr>
            <p:spPr>
              <a:xfrm>
                <a:off x="4133600" y="2828350"/>
                <a:ext cx="6300" cy="2757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1029" extrusionOk="0">
                    <a:moveTo>
                      <a:pt x="252" y="1"/>
                    </a:moveTo>
                    <a:cubicBezTo>
                      <a:pt x="176" y="251"/>
                      <a:pt x="76" y="502"/>
                      <a:pt x="1" y="752"/>
                    </a:cubicBezTo>
                    <a:lnTo>
                      <a:pt x="1" y="11028"/>
                    </a:lnTo>
                    <a:lnTo>
                      <a:pt x="252" y="11028"/>
                    </a:lnTo>
                    <a:lnTo>
                      <a:pt x="252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32"/>
              <p:cNvSpPr/>
              <p:nvPr/>
            </p:nvSpPr>
            <p:spPr>
              <a:xfrm>
                <a:off x="4167450" y="2770700"/>
                <a:ext cx="6275" cy="3333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3335" extrusionOk="0">
                    <a:moveTo>
                      <a:pt x="251" y="1"/>
                    </a:moveTo>
                    <a:cubicBezTo>
                      <a:pt x="176" y="101"/>
                      <a:pt x="76" y="201"/>
                      <a:pt x="0" y="302"/>
                    </a:cubicBezTo>
                    <a:lnTo>
                      <a:pt x="0" y="13334"/>
                    </a:lnTo>
                    <a:lnTo>
                      <a:pt x="251" y="13334"/>
                    </a:lnTo>
                    <a:lnTo>
                      <a:pt x="25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32"/>
              <p:cNvSpPr/>
              <p:nvPr/>
            </p:nvSpPr>
            <p:spPr>
              <a:xfrm>
                <a:off x="4201275" y="2745025"/>
                <a:ext cx="6300" cy="3590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4362" extrusionOk="0">
                    <a:moveTo>
                      <a:pt x="251" y="0"/>
                    </a:moveTo>
                    <a:cubicBezTo>
                      <a:pt x="176" y="50"/>
                      <a:pt x="76" y="100"/>
                      <a:pt x="1" y="126"/>
                    </a:cubicBezTo>
                    <a:lnTo>
                      <a:pt x="1" y="14361"/>
                    </a:lnTo>
                    <a:lnTo>
                      <a:pt x="251" y="14361"/>
                    </a:lnTo>
                    <a:lnTo>
                      <a:pt x="2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32"/>
              <p:cNvSpPr/>
              <p:nvPr/>
            </p:nvSpPr>
            <p:spPr>
              <a:xfrm>
                <a:off x="4235125" y="2736250"/>
                <a:ext cx="6275" cy="367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4713" extrusionOk="0">
                    <a:moveTo>
                      <a:pt x="251" y="0"/>
                    </a:moveTo>
                    <a:cubicBezTo>
                      <a:pt x="176" y="0"/>
                      <a:pt x="75" y="0"/>
                      <a:pt x="0" y="25"/>
                    </a:cubicBezTo>
                    <a:lnTo>
                      <a:pt x="0" y="14712"/>
                    </a:lnTo>
                    <a:lnTo>
                      <a:pt x="251" y="14712"/>
                    </a:lnTo>
                    <a:lnTo>
                      <a:pt x="25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32"/>
              <p:cNvSpPr/>
              <p:nvPr/>
            </p:nvSpPr>
            <p:spPr>
              <a:xfrm>
                <a:off x="4268950" y="2736875"/>
                <a:ext cx="6300" cy="36720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4688" extrusionOk="0">
                    <a:moveTo>
                      <a:pt x="1" y="0"/>
                    </a:moveTo>
                    <a:lnTo>
                      <a:pt x="1" y="14687"/>
                    </a:lnTo>
                    <a:lnTo>
                      <a:pt x="251" y="14687"/>
                    </a:lnTo>
                    <a:lnTo>
                      <a:pt x="251" y="25"/>
                    </a:lnTo>
                    <a:cubicBezTo>
                      <a:pt x="176" y="25"/>
                      <a:pt x="76" y="0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32"/>
              <p:cNvSpPr/>
              <p:nvPr/>
            </p:nvSpPr>
            <p:spPr>
              <a:xfrm>
                <a:off x="4302775" y="2747525"/>
                <a:ext cx="6300" cy="3565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4262" extrusionOk="0">
                    <a:moveTo>
                      <a:pt x="1" y="0"/>
                    </a:moveTo>
                    <a:lnTo>
                      <a:pt x="1" y="14261"/>
                    </a:lnTo>
                    <a:lnTo>
                      <a:pt x="252" y="14261"/>
                    </a:lnTo>
                    <a:lnTo>
                      <a:pt x="252" y="151"/>
                    </a:lnTo>
                    <a:cubicBezTo>
                      <a:pt x="176" y="101"/>
                      <a:pt x="76" y="51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32"/>
              <p:cNvSpPr/>
              <p:nvPr/>
            </p:nvSpPr>
            <p:spPr>
              <a:xfrm>
                <a:off x="4336625" y="2776350"/>
                <a:ext cx="6275" cy="3277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3109" extrusionOk="0">
                    <a:moveTo>
                      <a:pt x="0" y="0"/>
                    </a:moveTo>
                    <a:lnTo>
                      <a:pt x="0" y="13108"/>
                    </a:lnTo>
                    <a:lnTo>
                      <a:pt x="251" y="13108"/>
                    </a:lnTo>
                    <a:lnTo>
                      <a:pt x="251" y="326"/>
                    </a:lnTo>
                    <a:cubicBezTo>
                      <a:pt x="176" y="201"/>
                      <a:pt x="75" y="101"/>
                      <a:pt x="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32"/>
              <p:cNvSpPr/>
              <p:nvPr/>
            </p:nvSpPr>
            <p:spPr>
              <a:xfrm>
                <a:off x="4370450" y="2839625"/>
                <a:ext cx="6300" cy="264450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0578" extrusionOk="0">
                    <a:moveTo>
                      <a:pt x="1" y="1"/>
                    </a:moveTo>
                    <a:lnTo>
                      <a:pt x="1" y="10577"/>
                    </a:lnTo>
                    <a:lnTo>
                      <a:pt x="251" y="10577"/>
                    </a:lnTo>
                    <a:lnTo>
                      <a:pt x="251" y="803"/>
                    </a:lnTo>
                    <a:cubicBezTo>
                      <a:pt x="176" y="527"/>
                      <a:pt x="101" y="251"/>
                      <a:pt x="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32"/>
              <p:cNvSpPr/>
              <p:nvPr/>
            </p:nvSpPr>
            <p:spPr>
              <a:xfrm>
                <a:off x="4119825" y="2735625"/>
                <a:ext cx="267575" cy="172325"/>
              </a:xfrm>
              <a:custGeom>
                <a:avLst/>
                <a:gdLst/>
                <a:ahLst/>
                <a:cxnLst/>
                <a:rect l="l" t="t" r="r" b="b"/>
                <a:pathLst>
                  <a:path w="10703" h="6893" extrusionOk="0">
                    <a:moveTo>
                      <a:pt x="5314" y="0"/>
                    </a:moveTo>
                    <a:cubicBezTo>
                      <a:pt x="5163" y="0"/>
                      <a:pt x="5013" y="0"/>
                      <a:pt x="4863" y="25"/>
                    </a:cubicBezTo>
                    <a:cubicBezTo>
                      <a:pt x="4788" y="25"/>
                      <a:pt x="4687" y="25"/>
                      <a:pt x="4612" y="50"/>
                    </a:cubicBezTo>
                    <a:cubicBezTo>
                      <a:pt x="4211" y="101"/>
                      <a:pt x="3860" y="226"/>
                      <a:pt x="3509" y="376"/>
                    </a:cubicBezTo>
                    <a:cubicBezTo>
                      <a:pt x="3434" y="426"/>
                      <a:pt x="3334" y="476"/>
                      <a:pt x="3259" y="502"/>
                    </a:cubicBezTo>
                    <a:cubicBezTo>
                      <a:pt x="2858" y="752"/>
                      <a:pt x="2482" y="1053"/>
                      <a:pt x="2156" y="1404"/>
                    </a:cubicBezTo>
                    <a:cubicBezTo>
                      <a:pt x="2081" y="1504"/>
                      <a:pt x="1981" y="1604"/>
                      <a:pt x="1905" y="1705"/>
                    </a:cubicBezTo>
                    <a:cubicBezTo>
                      <a:pt x="1454" y="2281"/>
                      <a:pt x="1103" y="2958"/>
                      <a:pt x="803" y="3710"/>
                    </a:cubicBezTo>
                    <a:cubicBezTo>
                      <a:pt x="727" y="3960"/>
                      <a:pt x="627" y="4211"/>
                      <a:pt x="552" y="4461"/>
                    </a:cubicBezTo>
                    <a:cubicBezTo>
                      <a:pt x="301" y="5238"/>
                      <a:pt x="126" y="6065"/>
                      <a:pt x="1" y="6893"/>
                    </a:cubicBezTo>
                    <a:cubicBezTo>
                      <a:pt x="26" y="6792"/>
                      <a:pt x="1755" y="827"/>
                      <a:pt x="5389" y="827"/>
                    </a:cubicBezTo>
                    <a:cubicBezTo>
                      <a:pt x="9023" y="827"/>
                      <a:pt x="10702" y="6893"/>
                      <a:pt x="10702" y="6893"/>
                    </a:cubicBezTo>
                    <a:cubicBezTo>
                      <a:pt x="10602" y="6241"/>
                      <a:pt x="10452" y="5589"/>
                      <a:pt x="10276" y="4963"/>
                    </a:cubicBezTo>
                    <a:cubicBezTo>
                      <a:pt x="10201" y="4687"/>
                      <a:pt x="10126" y="4411"/>
                      <a:pt x="10026" y="4161"/>
                    </a:cubicBezTo>
                    <a:cubicBezTo>
                      <a:pt x="9725" y="3334"/>
                      <a:pt x="9374" y="2582"/>
                      <a:pt x="8923" y="1955"/>
                    </a:cubicBezTo>
                    <a:cubicBezTo>
                      <a:pt x="8848" y="1830"/>
                      <a:pt x="8747" y="1730"/>
                      <a:pt x="8672" y="1629"/>
                    </a:cubicBezTo>
                    <a:cubicBezTo>
                      <a:pt x="8346" y="1228"/>
                      <a:pt x="7971" y="903"/>
                      <a:pt x="7570" y="627"/>
                    </a:cubicBezTo>
                    <a:cubicBezTo>
                      <a:pt x="7494" y="577"/>
                      <a:pt x="7394" y="527"/>
                      <a:pt x="7319" y="476"/>
                    </a:cubicBezTo>
                    <a:cubicBezTo>
                      <a:pt x="6968" y="301"/>
                      <a:pt x="6617" y="176"/>
                      <a:pt x="6216" y="75"/>
                    </a:cubicBezTo>
                    <a:cubicBezTo>
                      <a:pt x="6141" y="75"/>
                      <a:pt x="6041" y="50"/>
                      <a:pt x="5966" y="50"/>
                    </a:cubicBezTo>
                    <a:cubicBezTo>
                      <a:pt x="5765" y="25"/>
                      <a:pt x="5539" y="0"/>
                      <a:pt x="5314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2"/>
              <p:cNvSpPr/>
              <p:nvPr/>
            </p:nvSpPr>
            <p:spPr>
              <a:xfrm>
                <a:off x="4112300" y="2966200"/>
                <a:ext cx="283250" cy="26975"/>
              </a:xfrm>
              <a:custGeom>
                <a:avLst/>
                <a:gdLst/>
                <a:ahLst/>
                <a:cxnLst/>
                <a:rect l="l" t="t" r="r" b="b"/>
                <a:pathLst>
                  <a:path w="11330" h="1079" extrusionOk="0">
                    <a:moveTo>
                      <a:pt x="51" y="0"/>
                    </a:moveTo>
                    <a:cubicBezTo>
                      <a:pt x="26" y="376"/>
                      <a:pt x="26" y="727"/>
                      <a:pt x="1" y="1078"/>
                    </a:cubicBezTo>
                    <a:lnTo>
                      <a:pt x="11329" y="552"/>
                    </a:lnTo>
                    <a:cubicBezTo>
                      <a:pt x="11304" y="376"/>
                      <a:pt x="11304" y="201"/>
                      <a:pt x="11279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2"/>
              <p:cNvSpPr/>
              <p:nvPr/>
            </p:nvSpPr>
            <p:spPr>
              <a:xfrm>
                <a:off x="4058425" y="2916700"/>
                <a:ext cx="391000" cy="56425"/>
              </a:xfrm>
              <a:custGeom>
                <a:avLst/>
                <a:gdLst/>
                <a:ahLst/>
                <a:cxnLst/>
                <a:rect l="l" t="t" r="r" b="b"/>
                <a:pathLst>
                  <a:path w="15640" h="2257" extrusionOk="0">
                    <a:moveTo>
                      <a:pt x="251" y="0"/>
                    </a:moveTo>
                    <a:cubicBezTo>
                      <a:pt x="201" y="176"/>
                      <a:pt x="151" y="351"/>
                      <a:pt x="126" y="552"/>
                    </a:cubicBezTo>
                    <a:cubicBezTo>
                      <a:pt x="126" y="602"/>
                      <a:pt x="101" y="652"/>
                      <a:pt x="101" y="702"/>
                    </a:cubicBezTo>
                    <a:cubicBezTo>
                      <a:pt x="76" y="828"/>
                      <a:pt x="51" y="953"/>
                      <a:pt x="51" y="1103"/>
                    </a:cubicBezTo>
                    <a:cubicBezTo>
                      <a:pt x="51" y="1153"/>
                      <a:pt x="25" y="1203"/>
                      <a:pt x="25" y="1254"/>
                    </a:cubicBezTo>
                    <a:cubicBezTo>
                      <a:pt x="25" y="1379"/>
                      <a:pt x="0" y="1504"/>
                      <a:pt x="0" y="1655"/>
                    </a:cubicBezTo>
                    <a:cubicBezTo>
                      <a:pt x="0" y="1705"/>
                      <a:pt x="0" y="1755"/>
                      <a:pt x="0" y="1805"/>
                    </a:cubicBezTo>
                    <a:cubicBezTo>
                      <a:pt x="0" y="1955"/>
                      <a:pt x="25" y="2106"/>
                      <a:pt x="25" y="2256"/>
                    </a:cubicBezTo>
                    <a:lnTo>
                      <a:pt x="15615" y="2256"/>
                    </a:lnTo>
                    <a:cubicBezTo>
                      <a:pt x="15640" y="2106"/>
                      <a:pt x="15640" y="1955"/>
                      <a:pt x="15640" y="1805"/>
                    </a:cubicBezTo>
                    <a:cubicBezTo>
                      <a:pt x="15640" y="1755"/>
                      <a:pt x="15640" y="1705"/>
                      <a:pt x="15640" y="1655"/>
                    </a:cubicBezTo>
                    <a:cubicBezTo>
                      <a:pt x="15640" y="1504"/>
                      <a:pt x="15640" y="1379"/>
                      <a:pt x="15640" y="1254"/>
                    </a:cubicBezTo>
                    <a:cubicBezTo>
                      <a:pt x="15640" y="1203"/>
                      <a:pt x="15615" y="1153"/>
                      <a:pt x="15615" y="1103"/>
                    </a:cubicBezTo>
                    <a:cubicBezTo>
                      <a:pt x="15615" y="953"/>
                      <a:pt x="15589" y="828"/>
                      <a:pt x="15589" y="702"/>
                    </a:cubicBezTo>
                    <a:cubicBezTo>
                      <a:pt x="15564" y="652"/>
                      <a:pt x="15564" y="602"/>
                      <a:pt x="15564" y="552"/>
                    </a:cubicBezTo>
                    <a:cubicBezTo>
                      <a:pt x="15539" y="351"/>
                      <a:pt x="15489" y="176"/>
                      <a:pt x="1543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2"/>
              <p:cNvSpPr/>
              <p:nvPr/>
            </p:nvSpPr>
            <p:spPr>
              <a:xfrm>
                <a:off x="4060925" y="2930475"/>
                <a:ext cx="3872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490" h="152" extrusionOk="0">
                    <a:moveTo>
                      <a:pt x="26" y="1"/>
                    </a:moveTo>
                    <a:cubicBezTo>
                      <a:pt x="26" y="51"/>
                      <a:pt x="1" y="101"/>
                      <a:pt x="1" y="151"/>
                    </a:cubicBezTo>
                    <a:lnTo>
                      <a:pt x="15489" y="151"/>
                    </a:lnTo>
                    <a:cubicBezTo>
                      <a:pt x="15464" y="101"/>
                      <a:pt x="15464" y="51"/>
                      <a:pt x="15464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2"/>
              <p:cNvSpPr/>
              <p:nvPr/>
            </p:nvSpPr>
            <p:spPr>
              <a:xfrm>
                <a:off x="4059050" y="2944275"/>
                <a:ext cx="390375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15615" h="151" extrusionOk="0">
                    <a:moveTo>
                      <a:pt x="26" y="0"/>
                    </a:moveTo>
                    <a:cubicBezTo>
                      <a:pt x="26" y="50"/>
                      <a:pt x="0" y="100"/>
                      <a:pt x="0" y="151"/>
                    </a:cubicBezTo>
                    <a:lnTo>
                      <a:pt x="15615" y="151"/>
                    </a:lnTo>
                    <a:cubicBezTo>
                      <a:pt x="15615" y="100"/>
                      <a:pt x="15590" y="50"/>
                      <a:pt x="15590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32"/>
              <p:cNvSpPr/>
              <p:nvPr/>
            </p:nvSpPr>
            <p:spPr>
              <a:xfrm>
                <a:off x="4058425" y="2958050"/>
                <a:ext cx="39100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15640" h="151" extrusionOk="0">
                    <a:moveTo>
                      <a:pt x="0" y="1"/>
                    </a:moveTo>
                    <a:cubicBezTo>
                      <a:pt x="0" y="51"/>
                      <a:pt x="0" y="101"/>
                      <a:pt x="0" y="151"/>
                    </a:cubicBezTo>
                    <a:lnTo>
                      <a:pt x="15640" y="151"/>
                    </a:lnTo>
                    <a:cubicBezTo>
                      <a:pt x="15640" y="101"/>
                      <a:pt x="15640" y="51"/>
                      <a:pt x="15640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32"/>
              <p:cNvSpPr/>
              <p:nvPr/>
            </p:nvSpPr>
            <p:spPr>
              <a:xfrm>
                <a:off x="4121075" y="2912300"/>
                <a:ext cx="34500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2608" extrusionOk="0">
                    <a:moveTo>
                      <a:pt x="176" y="1"/>
                    </a:moveTo>
                    <a:cubicBezTo>
                      <a:pt x="176" y="1"/>
                      <a:pt x="1" y="1705"/>
                      <a:pt x="51" y="2608"/>
                    </a:cubicBezTo>
                    <a:lnTo>
                      <a:pt x="1229" y="2608"/>
                    </a:lnTo>
                    <a:cubicBezTo>
                      <a:pt x="1229" y="2608"/>
                      <a:pt x="1279" y="903"/>
                      <a:pt x="137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32"/>
              <p:cNvSpPr/>
              <p:nvPr/>
            </p:nvSpPr>
            <p:spPr>
              <a:xfrm>
                <a:off x="4351650" y="2912300"/>
                <a:ext cx="33875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608" extrusionOk="0">
                    <a:moveTo>
                      <a:pt x="1" y="1"/>
                    </a:moveTo>
                    <a:cubicBezTo>
                      <a:pt x="76" y="903"/>
                      <a:pt x="126" y="2608"/>
                      <a:pt x="126" y="2608"/>
                    </a:cubicBezTo>
                    <a:lnTo>
                      <a:pt x="1329" y="2608"/>
                    </a:lnTo>
                    <a:cubicBezTo>
                      <a:pt x="1354" y="1705"/>
                      <a:pt x="1204" y="1"/>
                      <a:pt x="120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32"/>
              <p:cNvSpPr/>
              <p:nvPr/>
            </p:nvSpPr>
            <p:spPr>
              <a:xfrm>
                <a:off x="3142375" y="1201150"/>
                <a:ext cx="585875" cy="488750"/>
              </a:xfrm>
              <a:custGeom>
                <a:avLst/>
                <a:gdLst/>
                <a:ahLst/>
                <a:cxnLst/>
                <a:rect l="l" t="t" r="r" b="b"/>
                <a:pathLst>
                  <a:path w="23435" h="19550" extrusionOk="0">
                    <a:moveTo>
                      <a:pt x="11730" y="1"/>
                    </a:moveTo>
                    <a:lnTo>
                      <a:pt x="2306" y="15690"/>
                    </a:lnTo>
                    <a:lnTo>
                      <a:pt x="1" y="19549"/>
                    </a:lnTo>
                    <a:lnTo>
                      <a:pt x="23434" y="19549"/>
                    </a:lnTo>
                    <a:lnTo>
                      <a:pt x="11956" y="376"/>
                    </a:lnTo>
                    <a:lnTo>
                      <a:pt x="11930" y="376"/>
                    </a:lnTo>
                    <a:lnTo>
                      <a:pt x="1173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32"/>
              <p:cNvSpPr/>
              <p:nvPr/>
            </p:nvSpPr>
            <p:spPr>
              <a:xfrm>
                <a:off x="3142375" y="1210550"/>
                <a:ext cx="585875" cy="479350"/>
              </a:xfrm>
              <a:custGeom>
                <a:avLst/>
                <a:gdLst/>
                <a:ahLst/>
                <a:cxnLst/>
                <a:rect l="l" t="t" r="r" b="b"/>
                <a:pathLst>
                  <a:path w="23435" h="19174" extrusionOk="0">
                    <a:moveTo>
                      <a:pt x="11956" y="0"/>
                    </a:moveTo>
                    <a:cubicBezTo>
                      <a:pt x="12131" y="401"/>
                      <a:pt x="16692" y="9524"/>
                      <a:pt x="14838" y="12607"/>
                    </a:cubicBezTo>
                    <a:cubicBezTo>
                      <a:pt x="13460" y="14941"/>
                      <a:pt x="9199" y="15456"/>
                      <a:pt x="5679" y="15456"/>
                    </a:cubicBezTo>
                    <a:cubicBezTo>
                      <a:pt x="4398" y="15456"/>
                      <a:pt x="3216" y="15387"/>
                      <a:pt x="2306" y="15314"/>
                    </a:cubicBezTo>
                    <a:lnTo>
                      <a:pt x="1" y="19173"/>
                    </a:lnTo>
                    <a:lnTo>
                      <a:pt x="23434" y="19173"/>
                    </a:lnTo>
                    <a:lnTo>
                      <a:pt x="11956" y="0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32"/>
              <p:cNvSpPr/>
              <p:nvPr/>
            </p:nvSpPr>
            <p:spPr>
              <a:xfrm>
                <a:off x="3429975" y="1043250"/>
                <a:ext cx="7550" cy="1466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5866" extrusionOk="0">
                    <a:moveTo>
                      <a:pt x="151" y="1"/>
                    </a:moveTo>
                    <a:cubicBezTo>
                      <a:pt x="76" y="1"/>
                      <a:pt x="0" y="76"/>
                      <a:pt x="0" y="151"/>
                    </a:cubicBezTo>
                    <a:lnTo>
                      <a:pt x="0" y="5865"/>
                    </a:lnTo>
                    <a:lnTo>
                      <a:pt x="301" y="5865"/>
                    </a:lnTo>
                    <a:lnTo>
                      <a:pt x="301" y="151"/>
                    </a:lnTo>
                    <a:cubicBezTo>
                      <a:pt x="301" y="76"/>
                      <a:pt x="251" y="1"/>
                      <a:pt x="1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32"/>
              <p:cNvSpPr/>
              <p:nvPr/>
            </p:nvSpPr>
            <p:spPr>
              <a:xfrm>
                <a:off x="3412425" y="1181725"/>
                <a:ext cx="43250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730" extrusionOk="0">
                    <a:moveTo>
                      <a:pt x="853" y="1"/>
                    </a:moveTo>
                    <a:cubicBezTo>
                      <a:pt x="377" y="1"/>
                      <a:pt x="1" y="402"/>
                      <a:pt x="1" y="878"/>
                    </a:cubicBezTo>
                    <a:cubicBezTo>
                      <a:pt x="1" y="1354"/>
                      <a:pt x="377" y="1730"/>
                      <a:pt x="853" y="1730"/>
                    </a:cubicBezTo>
                    <a:cubicBezTo>
                      <a:pt x="1329" y="1730"/>
                      <a:pt x="1730" y="1354"/>
                      <a:pt x="1730" y="878"/>
                    </a:cubicBezTo>
                    <a:cubicBezTo>
                      <a:pt x="1730" y="402"/>
                      <a:pt x="1329" y="1"/>
                      <a:pt x="8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32"/>
              <p:cNvSpPr/>
              <p:nvPr/>
            </p:nvSpPr>
            <p:spPr>
              <a:xfrm>
                <a:off x="3150525" y="1065525"/>
                <a:ext cx="202400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8096" h="2393" extrusionOk="0">
                    <a:moveTo>
                      <a:pt x="6590" y="1"/>
                    </a:moveTo>
                    <a:cubicBezTo>
                      <a:pt x="5528" y="1"/>
                      <a:pt x="4313" y="217"/>
                      <a:pt x="3108" y="563"/>
                    </a:cubicBezTo>
                    <a:cubicBezTo>
                      <a:pt x="2141" y="832"/>
                      <a:pt x="970" y="870"/>
                      <a:pt x="380" y="870"/>
                    </a:cubicBezTo>
                    <a:cubicBezTo>
                      <a:pt x="144" y="870"/>
                      <a:pt x="0" y="864"/>
                      <a:pt x="0" y="864"/>
                    </a:cubicBezTo>
                    <a:lnTo>
                      <a:pt x="0" y="864"/>
                    </a:lnTo>
                    <a:cubicBezTo>
                      <a:pt x="688" y="1471"/>
                      <a:pt x="1717" y="1767"/>
                      <a:pt x="3326" y="1767"/>
                    </a:cubicBezTo>
                    <a:cubicBezTo>
                      <a:pt x="3712" y="1767"/>
                      <a:pt x="4131" y="1750"/>
                      <a:pt x="4587" y="1716"/>
                    </a:cubicBezTo>
                    <a:cubicBezTo>
                      <a:pt x="4783" y="1704"/>
                      <a:pt x="4971" y="1698"/>
                      <a:pt x="5151" y="1698"/>
                    </a:cubicBezTo>
                    <a:cubicBezTo>
                      <a:pt x="7127" y="1698"/>
                      <a:pt x="8096" y="2393"/>
                      <a:pt x="8096" y="2393"/>
                    </a:cubicBezTo>
                    <a:lnTo>
                      <a:pt x="8096" y="187"/>
                    </a:lnTo>
                    <a:cubicBezTo>
                      <a:pt x="7650" y="59"/>
                      <a:pt x="7141" y="1"/>
                      <a:pt x="6590" y="1"/>
                    </a:cubicBezTo>
                    <a:close/>
                  </a:path>
                </a:pathLst>
              </a:custGeom>
              <a:solidFill>
                <a:srgbClr val="7D56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32"/>
              <p:cNvSpPr/>
              <p:nvPr/>
            </p:nvSpPr>
            <p:spPr>
              <a:xfrm>
                <a:off x="3324075" y="1098100"/>
                <a:ext cx="28850" cy="2725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090" extrusionOk="0">
                    <a:moveTo>
                      <a:pt x="570" y="1"/>
                    </a:moveTo>
                    <a:cubicBezTo>
                      <a:pt x="379" y="1"/>
                      <a:pt x="172" y="33"/>
                      <a:pt x="1" y="138"/>
                    </a:cubicBezTo>
                    <a:cubicBezTo>
                      <a:pt x="1" y="138"/>
                      <a:pt x="753" y="288"/>
                      <a:pt x="1154" y="1090"/>
                    </a:cubicBezTo>
                    <a:lnTo>
                      <a:pt x="1154" y="87"/>
                    </a:lnTo>
                    <a:cubicBezTo>
                      <a:pt x="1154" y="87"/>
                      <a:pt x="883" y="1"/>
                      <a:pt x="570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32"/>
              <p:cNvSpPr/>
              <p:nvPr/>
            </p:nvSpPr>
            <p:spPr>
              <a:xfrm>
                <a:off x="3324075" y="1044350"/>
                <a:ext cx="114075" cy="59075"/>
              </a:xfrm>
              <a:custGeom>
                <a:avLst/>
                <a:gdLst/>
                <a:ahLst/>
                <a:cxnLst/>
                <a:rect l="l" t="t" r="r" b="b"/>
                <a:pathLst>
                  <a:path w="4563" h="2363" extrusionOk="0">
                    <a:moveTo>
                      <a:pt x="1570" y="0"/>
                    </a:moveTo>
                    <a:cubicBezTo>
                      <a:pt x="1032" y="0"/>
                      <a:pt x="499" y="49"/>
                      <a:pt x="1" y="132"/>
                    </a:cubicBezTo>
                    <a:lnTo>
                      <a:pt x="1" y="2288"/>
                    </a:lnTo>
                    <a:cubicBezTo>
                      <a:pt x="1" y="2288"/>
                      <a:pt x="452" y="2262"/>
                      <a:pt x="1104" y="2237"/>
                    </a:cubicBezTo>
                    <a:cubicBezTo>
                      <a:pt x="1379" y="2237"/>
                      <a:pt x="1705" y="2212"/>
                      <a:pt x="2031" y="2212"/>
                    </a:cubicBezTo>
                    <a:lnTo>
                      <a:pt x="2858" y="2212"/>
                    </a:lnTo>
                    <a:cubicBezTo>
                      <a:pt x="3485" y="2237"/>
                      <a:pt x="4086" y="2288"/>
                      <a:pt x="4562" y="2363"/>
                    </a:cubicBezTo>
                    <a:lnTo>
                      <a:pt x="4562" y="257"/>
                    </a:lnTo>
                    <a:cubicBezTo>
                      <a:pt x="4462" y="257"/>
                      <a:pt x="4287" y="207"/>
                      <a:pt x="4061" y="182"/>
                    </a:cubicBezTo>
                    <a:cubicBezTo>
                      <a:pt x="3835" y="157"/>
                      <a:pt x="3560" y="107"/>
                      <a:pt x="3259" y="82"/>
                    </a:cubicBezTo>
                    <a:cubicBezTo>
                      <a:pt x="2833" y="57"/>
                      <a:pt x="2382" y="7"/>
                      <a:pt x="1906" y="7"/>
                    </a:cubicBezTo>
                    <a:cubicBezTo>
                      <a:pt x="1794" y="3"/>
                      <a:pt x="1682" y="0"/>
                      <a:pt x="15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32"/>
              <p:cNvSpPr/>
              <p:nvPr/>
            </p:nvSpPr>
            <p:spPr>
              <a:xfrm>
                <a:off x="3324075" y="1044500"/>
                <a:ext cx="81475" cy="57050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2282" extrusionOk="0">
                    <a:moveTo>
                      <a:pt x="1906" y="1"/>
                    </a:moveTo>
                    <a:lnTo>
                      <a:pt x="1" y="1906"/>
                    </a:lnTo>
                    <a:lnTo>
                      <a:pt x="1" y="2282"/>
                    </a:lnTo>
                    <a:cubicBezTo>
                      <a:pt x="1" y="2282"/>
                      <a:pt x="452" y="2256"/>
                      <a:pt x="1104" y="2231"/>
                    </a:cubicBezTo>
                    <a:lnTo>
                      <a:pt x="3259" y="76"/>
                    </a:lnTo>
                    <a:cubicBezTo>
                      <a:pt x="2833" y="51"/>
                      <a:pt x="2382" y="1"/>
                      <a:pt x="1906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32"/>
              <p:cNvSpPr/>
              <p:nvPr/>
            </p:nvSpPr>
            <p:spPr>
              <a:xfrm>
                <a:off x="3374825" y="1048900"/>
                <a:ext cx="633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2533" h="2031" extrusionOk="0">
                    <a:moveTo>
                      <a:pt x="2031" y="0"/>
                    </a:moveTo>
                    <a:lnTo>
                      <a:pt x="1" y="2030"/>
                    </a:lnTo>
                    <a:lnTo>
                      <a:pt x="828" y="2030"/>
                    </a:lnTo>
                    <a:lnTo>
                      <a:pt x="2532" y="351"/>
                    </a:lnTo>
                    <a:lnTo>
                      <a:pt x="2532" y="75"/>
                    </a:lnTo>
                    <a:cubicBezTo>
                      <a:pt x="2432" y="75"/>
                      <a:pt x="2257" y="25"/>
                      <a:pt x="2031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32"/>
              <p:cNvSpPr/>
              <p:nvPr/>
            </p:nvSpPr>
            <p:spPr>
              <a:xfrm>
                <a:off x="3127975" y="1737500"/>
                <a:ext cx="606525" cy="240625"/>
              </a:xfrm>
              <a:custGeom>
                <a:avLst/>
                <a:gdLst/>
                <a:ahLst/>
                <a:cxnLst/>
                <a:rect l="l" t="t" r="r" b="b"/>
                <a:pathLst>
                  <a:path w="24261" h="9625" extrusionOk="0">
                    <a:moveTo>
                      <a:pt x="0" y="0"/>
                    </a:moveTo>
                    <a:lnTo>
                      <a:pt x="2181" y="9624"/>
                    </a:lnTo>
                    <a:lnTo>
                      <a:pt x="22005" y="9624"/>
                    </a:lnTo>
                    <a:lnTo>
                      <a:pt x="2426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32"/>
              <p:cNvSpPr/>
              <p:nvPr/>
            </p:nvSpPr>
            <p:spPr>
              <a:xfrm>
                <a:off x="3384850" y="1768825"/>
                <a:ext cx="100900" cy="141625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5665" extrusionOk="0">
                    <a:moveTo>
                      <a:pt x="1805" y="0"/>
                    </a:moveTo>
                    <a:cubicBezTo>
                      <a:pt x="803" y="0"/>
                      <a:pt x="1" y="802"/>
                      <a:pt x="1" y="1780"/>
                    </a:cubicBezTo>
                    <a:lnTo>
                      <a:pt x="1" y="5665"/>
                    </a:lnTo>
                    <a:lnTo>
                      <a:pt x="4036" y="5665"/>
                    </a:lnTo>
                    <a:lnTo>
                      <a:pt x="4036" y="1780"/>
                    </a:lnTo>
                    <a:cubicBezTo>
                      <a:pt x="4036" y="802"/>
                      <a:pt x="3234" y="0"/>
                      <a:pt x="2257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32"/>
              <p:cNvSpPr/>
              <p:nvPr/>
            </p:nvSpPr>
            <p:spPr>
              <a:xfrm>
                <a:off x="3384850" y="1787625"/>
                <a:ext cx="100900" cy="122825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4913" extrusionOk="0">
                    <a:moveTo>
                      <a:pt x="1805" y="0"/>
                    </a:moveTo>
                    <a:cubicBezTo>
                      <a:pt x="803" y="0"/>
                      <a:pt x="1" y="802"/>
                      <a:pt x="1" y="1780"/>
                    </a:cubicBezTo>
                    <a:lnTo>
                      <a:pt x="1" y="4913"/>
                    </a:lnTo>
                    <a:lnTo>
                      <a:pt x="4036" y="4913"/>
                    </a:lnTo>
                    <a:lnTo>
                      <a:pt x="4036" y="1780"/>
                    </a:lnTo>
                    <a:cubicBezTo>
                      <a:pt x="4036" y="802"/>
                      <a:pt x="3234" y="0"/>
                      <a:pt x="22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32"/>
              <p:cNvSpPr/>
              <p:nvPr/>
            </p:nvSpPr>
            <p:spPr>
              <a:xfrm>
                <a:off x="3366075" y="1910425"/>
                <a:ext cx="139100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5564" h="878" extrusionOk="0">
                    <a:moveTo>
                      <a:pt x="0" y="1"/>
                    </a:moveTo>
                    <a:lnTo>
                      <a:pt x="0" y="878"/>
                    </a:lnTo>
                    <a:lnTo>
                      <a:pt x="5564" y="878"/>
                    </a:lnTo>
                    <a:lnTo>
                      <a:pt x="556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32"/>
              <p:cNvSpPr/>
              <p:nvPr/>
            </p:nvSpPr>
            <p:spPr>
              <a:xfrm>
                <a:off x="3366075" y="1932350"/>
                <a:ext cx="1391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5564" h="803" extrusionOk="0">
                    <a:moveTo>
                      <a:pt x="0" y="1"/>
                    </a:moveTo>
                    <a:lnTo>
                      <a:pt x="0" y="803"/>
                    </a:lnTo>
                    <a:lnTo>
                      <a:pt x="5564" y="402"/>
                    </a:lnTo>
                    <a:lnTo>
                      <a:pt x="5564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32"/>
              <p:cNvSpPr/>
              <p:nvPr/>
            </p:nvSpPr>
            <p:spPr>
              <a:xfrm>
                <a:off x="3127975" y="1671700"/>
                <a:ext cx="606525" cy="65825"/>
              </a:xfrm>
              <a:custGeom>
                <a:avLst/>
                <a:gdLst/>
                <a:ahLst/>
                <a:cxnLst/>
                <a:rect l="l" t="t" r="r" b="b"/>
                <a:pathLst>
                  <a:path w="24261" h="2633" extrusionOk="0">
                    <a:moveTo>
                      <a:pt x="0" y="1"/>
                    </a:moveTo>
                    <a:lnTo>
                      <a:pt x="0" y="2632"/>
                    </a:lnTo>
                    <a:lnTo>
                      <a:pt x="24261" y="2632"/>
                    </a:lnTo>
                    <a:lnTo>
                      <a:pt x="24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32"/>
              <p:cNvSpPr/>
              <p:nvPr/>
            </p:nvSpPr>
            <p:spPr>
              <a:xfrm>
                <a:off x="3127975" y="1620950"/>
                <a:ext cx="60800" cy="60800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432" extrusionOk="0">
                    <a:moveTo>
                      <a:pt x="0" y="1"/>
                    </a:moveTo>
                    <a:lnTo>
                      <a:pt x="0" y="2432"/>
                    </a:lnTo>
                    <a:lnTo>
                      <a:pt x="2431" y="2432"/>
                    </a:lnTo>
                    <a:lnTo>
                      <a:pt x="243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32"/>
              <p:cNvSpPr/>
              <p:nvPr/>
            </p:nvSpPr>
            <p:spPr>
              <a:xfrm>
                <a:off x="3218825" y="1620950"/>
                <a:ext cx="60800" cy="60800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432" extrusionOk="0">
                    <a:moveTo>
                      <a:pt x="0" y="1"/>
                    </a:moveTo>
                    <a:lnTo>
                      <a:pt x="0" y="2432"/>
                    </a:lnTo>
                    <a:lnTo>
                      <a:pt x="2431" y="2432"/>
                    </a:lnTo>
                    <a:lnTo>
                      <a:pt x="243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32"/>
              <p:cNvSpPr/>
              <p:nvPr/>
            </p:nvSpPr>
            <p:spPr>
              <a:xfrm>
                <a:off x="3310300" y="1620950"/>
                <a:ext cx="60175" cy="60800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2432" extrusionOk="0">
                    <a:moveTo>
                      <a:pt x="0" y="1"/>
                    </a:moveTo>
                    <a:lnTo>
                      <a:pt x="0" y="2432"/>
                    </a:lnTo>
                    <a:lnTo>
                      <a:pt x="2406" y="2432"/>
                    </a:lnTo>
                    <a:lnTo>
                      <a:pt x="24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32"/>
              <p:cNvSpPr/>
              <p:nvPr/>
            </p:nvSpPr>
            <p:spPr>
              <a:xfrm>
                <a:off x="3401150" y="1620950"/>
                <a:ext cx="60800" cy="60800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432" extrusionOk="0">
                    <a:moveTo>
                      <a:pt x="1" y="1"/>
                    </a:moveTo>
                    <a:lnTo>
                      <a:pt x="1" y="2432"/>
                    </a:lnTo>
                    <a:lnTo>
                      <a:pt x="2432" y="2432"/>
                    </a:lnTo>
                    <a:lnTo>
                      <a:pt x="243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32"/>
              <p:cNvSpPr/>
              <p:nvPr/>
            </p:nvSpPr>
            <p:spPr>
              <a:xfrm>
                <a:off x="3492000" y="1620950"/>
                <a:ext cx="60800" cy="60800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432" extrusionOk="0">
                    <a:moveTo>
                      <a:pt x="1" y="1"/>
                    </a:moveTo>
                    <a:lnTo>
                      <a:pt x="1" y="2432"/>
                    </a:lnTo>
                    <a:lnTo>
                      <a:pt x="2432" y="2432"/>
                    </a:lnTo>
                    <a:lnTo>
                      <a:pt x="243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32"/>
              <p:cNvSpPr/>
              <p:nvPr/>
            </p:nvSpPr>
            <p:spPr>
              <a:xfrm>
                <a:off x="3582850" y="1620950"/>
                <a:ext cx="60800" cy="60800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432" extrusionOk="0">
                    <a:moveTo>
                      <a:pt x="1" y="1"/>
                    </a:moveTo>
                    <a:lnTo>
                      <a:pt x="1" y="2432"/>
                    </a:lnTo>
                    <a:lnTo>
                      <a:pt x="2432" y="2432"/>
                    </a:lnTo>
                    <a:lnTo>
                      <a:pt x="243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32"/>
              <p:cNvSpPr/>
              <p:nvPr/>
            </p:nvSpPr>
            <p:spPr>
              <a:xfrm>
                <a:off x="3673700" y="1620950"/>
                <a:ext cx="60800" cy="60800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432" extrusionOk="0">
                    <a:moveTo>
                      <a:pt x="1" y="1"/>
                    </a:moveTo>
                    <a:lnTo>
                      <a:pt x="1" y="2432"/>
                    </a:lnTo>
                    <a:lnTo>
                      <a:pt x="2432" y="2432"/>
                    </a:lnTo>
                    <a:lnTo>
                      <a:pt x="243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32"/>
              <p:cNvSpPr/>
              <p:nvPr/>
            </p:nvSpPr>
            <p:spPr>
              <a:xfrm>
                <a:off x="3182475" y="1978100"/>
                <a:ext cx="4956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9826" h="2908" extrusionOk="0">
                    <a:moveTo>
                      <a:pt x="1" y="0"/>
                    </a:moveTo>
                    <a:lnTo>
                      <a:pt x="1454" y="2908"/>
                    </a:lnTo>
                    <a:lnTo>
                      <a:pt x="18447" y="2908"/>
                    </a:lnTo>
                    <a:lnTo>
                      <a:pt x="1982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32"/>
              <p:cNvSpPr/>
              <p:nvPr/>
            </p:nvSpPr>
            <p:spPr>
              <a:xfrm>
                <a:off x="3218825" y="2050775"/>
                <a:ext cx="424825" cy="1053300"/>
              </a:xfrm>
              <a:custGeom>
                <a:avLst/>
                <a:gdLst/>
                <a:ahLst/>
                <a:cxnLst/>
                <a:rect l="l" t="t" r="r" b="b"/>
                <a:pathLst>
                  <a:path w="16993" h="42132" extrusionOk="0">
                    <a:moveTo>
                      <a:pt x="0" y="1"/>
                    </a:moveTo>
                    <a:lnTo>
                      <a:pt x="0" y="42131"/>
                    </a:lnTo>
                    <a:lnTo>
                      <a:pt x="16993" y="42131"/>
                    </a:lnTo>
                    <a:lnTo>
                      <a:pt x="1699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32"/>
              <p:cNvSpPr/>
              <p:nvPr/>
            </p:nvSpPr>
            <p:spPr>
              <a:xfrm>
                <a:off x="3384850" y="2714325"/>
                <a:ext cx="100900" cy="142250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5690" extrusionOk="0">
                    <a:moveTo>
                      <a:pt x="1805" y="0"/>
                    </a:moveTo>
                    <a:cubicBezTo>
                      <a:pt x="803" y="0"/>
                      <a:pt x="1" y="802"/>
                      <a:pt x="1" y="1805"/>
                    </a:cubicBezTo>
                    <a:lnTo>
                      <a:pt x="1" y="5689"/>
                    </a:lnTo>
                    <a:lnTo>
                      <a:pt x="4036" y="5689"/>
                    </a:lnTo>
                    <a:lnTo>
                      <a:pt x="4036" y="1805"/>
                    </a:lnTo>
                    <a:cubicBezTo>
                      <a:pt x="4036" y="802"/>
                      <a:pt x="3234" y="0"/>
                      <a:pt x="2257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32"/>
              <p:cNvSpPr/>
              <p:nvPr/>
            </p:nvSpPr>
            <p:spPr>
              <a:xfrm>
                <a:off x="3384850" y="2733125"/>
                <a:ext cx="1009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4036" h="4938" extrusionOk="0">
                    <a:moveTo>
                      <a:pt x="1805" y="0"/>
                    </a:moveTo>
                    <a:cubicBezTo>
                      <a:pt x="803" y="0"/>
                      <a:pt x="1" y="802"/>
                      <a:pt x="1" y="1779"/>
                    </a:cubicBezTo>
                    <a:lnTo>
                      <a:pt x="1" y="4937"/>
                    </a:lnTo>
                    <a:lnTo>
                      <a:pt x="4036" y="4937"/>
                    </a:lnTo>
                    <a:lnTo>
                      <a:pt x="4036" y="1779"/>
                    </a:lnTo>
                    <a:cubicBezTo>
                      <a:pt x="4036" y="802"/>
                      <a:pt x="3234" y="0"/>
                      <a:pt x="22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32"/>
              <p:cNvSpPr/>
              <p:nvPr/>
            </p:nvSpPr>
            <p:spPr>
              <a:xfrm>
                <a:off x="3366075" y="2856550"/>
                <a:ext cx="139100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5564" h="853" extrusionOk="0">
                    <a:moveTo>
                      <a:pt x="0" y="0"/>
                    </a:moveTo>
                    <a:lnTo>
                      <a:pt x="0" y="853"/>
                    </a:lnTo>
                    <a:lnTo>
                      <a:pt x="5564" y="853"/>
                    </a:lnTo>
                    <a:lnTo>
                      <a:pt x="556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32"/>
              <p:cNvSpPr/>
              <p:nvPr/>
            </p:nvSpPr>
            <p:spPr>
              <a:xfrm>
                <a:off x="3366075" y="2877850"/>
                <a:ext cx="13910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5564" h="828" extrusionOk="0">
                    <a:moveTo>
                      <a:pt x="0" y="1"/>
                    </a:moveTo>
                    <a:lnTo>
                      <a:pt x="0" y="828"/>
                    </a:lnTo>
                    <a:lnTo>
                      <a:pt x="5564" y="427"/>
                    </a:lnTo>
                    <a:lnTo>
                      <a:pt x="5564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32"/>
              <p:cNvSpPr/>
              <p:nvPr/>
            </p:nvSpPr>
            <p:spPr>
              <a:xfrm>
                <a:off x="3218825" y="2530725"/>
                <a:ext cx="424825" cy="67700"/>
              </a:xfrm>
              <a:custGeom>
                <a:avLst/>
                <a:gdLst/>
                <a:ahLst/>
                <a:cxnLst/>
                <a:rect l="l" t="t" r="r" b="b"/>
                <a:pathLst>
                  <a:path w="16993" h="2708" extrusionOk="0">
                    <a:moveTo>
                      <a:pt x="0" y="1"/>
                    </a:moveTo>
                    <a:lnTo>
                      <a:pt x="0" y="2708"/>
                    </a:lnTo>
                    <a:lnTo>
                      <a:pt x="16993" y="1053"/>
                    </a:lnTo>
                    <a:lnTo>
                      <a:pt x="16993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32"/>
              <p:cNvSpPr/>
              <p:nvPr/>
            </p:nvSpPr>
            <p:spPr>
              <a:xfrm>
                <a:off x="3210050" y="2483100"/>
                <a:ext cx="442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7695" h="1906" extrusionOk="0">
                    <a:moveTo>
                      <a:pt x="0" y="1"/>
                    </a:moveTo>
                    <a:lnTo>
                      <a:pt x="0" y="1906"/>
                    </a:lnTo>
                    <a:lnTo>
                      <a:pt x="17695" y="1906"/>
                    </a:lnTo>
                    <a:lnTo>
                      <a:pt x="1769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32"/>
              <p:cNvSpPr/>
              <p:nvPr/>
            </p:nvSpPr>
            <p:spPr>
              <a:xfrm>
                <a:off x="3210050" y="2445525"/>
                <a:ext cx="44500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80" extrusionOk="0">
                    <a:moveTo>
                      <a:pt x="0" y="0"/>
                    </a:moveTo>
                    <a:lnTo>
                      <a:pt x="0" y="1780"/>
                    </a:lnTo>
                    <a:lnTo>
                      <a:pt x="1780" y="1780"/>
                    </a:lnTo>
                    <a:lnTo>
                      <a:pt x="178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32"/>
              <p:cNvSpPr/>
              <p:nvPr/>
            </p:nvSpPr>
            <p:spPr>
              <a:xfrm>
                <a:off x="3276475" y="2445525"/>
                <a:ext cx="44500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80" extrusionOk="0">
                    <a:moveTo>
                      <a:pt x="0" y="0"/>
                    </a:moveTo>
                    <a:lnTo>
                      <a:pt x="0" y="1780"/>
                    </a:lnTo>
                    <a:lnTo>
                      <a:pt x="1779" y="1780"/>
                    </a:lnTo>
                    <a:lnTo>
                      <a:pt x="177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32"/>
              <p:cNvSpPr/>
              <p:nvPr/>
            </p:nvSpPr>
            <p:spPr>
              <a:xfrm>
                <a:off x="3342875" y="2445525"/>
                <a:ext cx="44525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80" extrusionOk="0">
                    <a:moveTo>
                      <a:pt x="1" y="0"/>
                    </a:moveTo>
                    <a:lnTo>
                      <a:pt x="1" y="1780"/>
                    </a:lnTo>
                    <a:lnTo>
                      <a:pt x="1780" y="1780"/>
                    </a:lnTo>
                    <a:lnTo>
                      <a:pt x="178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32"/>
              <p:cNvSpPr/>
              <p:nvPr/>
            </p:nvSpPr>
            <p:spPr>
              <a:xfrm>
                <a:off x="3409300" y="2445525"/>
                <a:ext cx="44500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80" extrusionOk="0">
                    <a:moveTo>
                      <a:pt x="0" y="0"/>
                    </a:moveTo>
                    <a:lnTo>
                      <a:pt x="0" y="1780"/>
                    </a:lnTo>
                    <a:lnTo>
                      <a:pt x="1780" y="1780"/>
                    </a:lnTo>
                    <a:lnTo>
                      <a:pt x="178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2"/>
              <p:cNvSpPr/>
              <p:nvPr/>
            </p:nvSpPr>
            <p:spPr>
              <a:xfrm>
                <a:off x="3475725" y="2445525"/>
                <a:ext cx="44500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80" extrusionOk="0">
                    <a:moveTo>
                      <a:pt x="0" y="0"/>
                    </a:moveTo>
                    <a:lnTo>
                      <a:pt x="0" y="1780"/>
                    </a:lnTo>
                    <a:lnTo>
                      <a:pt x="1779" y="1780"/>
                    </a:lnTo>
                    <a:lnTo>
                      <a:pt x="177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2"/>
              <p:cNvSpPr/>
              <p:nvPr/>
            </p:nvSpPr>
            <p:spPr>
              <a:xfrm>
                <a:off x="3542125" y="2445525"/>
                <a:ext cx="44525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80" extrusionOk="0">
                    <a:moveTo>
                      <a:pt x="1" y="0"/>
                    </a:moveTo>
                    <a:lnTo>
                      <a:pt x="1" y="1780"/>
                    </a:lnTo>
                    <a:lnTo>
                      <a:pt x="1780" y="1780"/>
                    </a:lnTo>
                    <a:lnTo>
                      <a:pt x="178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2"/>
              <p:cNvSpPr/>
              <p:nvPr/>
            </p:nvSpPr>
            <p:spPr>
              <a:xfrm>
                <a:off x="3608550" y="2445525"/>
                <a:ext cx="43875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780" extrusionOk="0">
                    <a:moveTo>
                      <a:pt x="0" y="0"/>
                    </a:moveTo>
                    <a:lnTo>
                      <a:pt x="0" y="1780"/>
                    </a:lnTo>
                    <a:lnTo>
                      <a:pt x="1755" y="1780"/>
                    </a:lnTo>
                    <a:lnTo>
                      <a:pt x="175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2"/>
              <p:cNvSpPr/>
              <p:nvPr/>
            </p:nvSpPr>
            <p:spPr>
              <a:xfrm>
                <a:off x="3506425" y="2100900"/>
                <a:ext cx="9212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1605" extrusionOk="0">
                    <a:moveTo>
                      <a:pt x="351" y="1"/>
                    </a:moveTo>
                    <a:cubicBezTo>
                      <a:pt x="176" y="1"/>
                      <a:pt x="0" y="176"/>
                      <a:pt x="0" y="352"/>
                    </a:cubicBezTo>
                    <a:lnTo>
                      <a:pt x="0" y="1279"/>
                    </a:lnTo>
                    <a:cubicBezTo>
                      <a:pt x="0" y="1454"/>
                      <a:pt x="176" y="1605"/>
                      <a:pt x="351" y="1605"/>
                    </a:cubicBezTo>
                    <a:lnTo>
                      <a:pt x="3358" y="1605"/>
                    </a:lnTo>
                    <a:cubicBezTo>
                      <a:pt x="3534" y="1605"/>
                      <a:pt x="3684" y="1454"/>
                      <a:pt x="3684" y="1279"/>
                    </a:cubicBezTo>
                    <a:lnTo>
                      <a:pt x="3684" y="352"/>
                    </a:lnTo>
                    <a:cubicBezTo>
                      <a:pt x="3684" y="176"/>
                      <a:pt x="3534" y="1"/>
                      <a:pt x="3358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2"/>
              <p:cNvSpPr/>
              <p:nvPr/>
            </p:nvSpPr>
            <p:spPr>
              <a:xfrm>
                <a:off x="3240125" y="1805175"/>
                <a:ext cx="9150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1605" extrusionOk="0">
                    <a:moveTo>
                      <a:pt x="326" y="0"/>
                    </a:moveTo>
                    <a:cubicBezTo>
                      <a:pt x="151" y="0"/>
                      <a:pt x="0" y="175"/>
                      <a:pt x="0" y="351"/>
                    </a:cubicBezTo>
                    <a:lnTo>
                      <a:pt x="0" y="1278"/>
                    </a:lnTo>
                    <a:cubicBezTo>
                      <a:pt x="0" y="1454"/>
                      <a:pt x="151" y="1604"/>
                      <a:pt x="326" y="1604"/>
                    </a:cubicBezTo>
                    <a:lnTo>
                      <a:pt x="3334" y="1604"/>
                    </a:lnTo>
                    <a:cubicBezTo>
                      <a:pt x="3509" y="1604"/>
                      <a:pt x="3660" y="1454"/>
                      <a:pt x="3660" y="1278"/>
                    </a:cubicBezTo>
                    <a:lnTo>
                      <a:pt x="3660" y="351"/>
                    </a:lnTo>
                    <a:cubicBezTo>
                      <a:pt x="3660" y="175"/>
                      <a:pt x="3509" y="0"/>
                      <a:pt x="3334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2"/>
              <p:cNvSpPr/>
              <p:nvPr/>
            </p:nvSpPr>
            <p:spPr>
              <a:xfrm>
                <a:off x="3546525" y="1869700"/>
                <a:ext cx="9212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1605" extrusionOk="0">
                    <a:moveTo>
                      <a:pt x="351" y="1"/>
                    </a:moveTo>
                    <a:cubicBezTo>
                      <a:pt x="150" y="1"/>
                      <a:pt x="0" y="151"/>
                      <a:pt x="0" y="326"/>
                    </a:cubicBezTo>
                    <a:lnTo>
                      <a:pt x="0" y="1254"/>
                    </a:lnTo>
                    <a:cubicBezTo>
                      <a:pt x="0" y="1454"/>
                      <a:pt x="150" y="1605"/>
                      <a:pt x="351" y="1605"/>
                    </a:cubicBezTo>
                    <a:lnTo>
                      <a:pt x="3333" y="1605"/>
                    </a:lnTo>
                    <a:cubicBezTo>
                      <a:pt x="3534" y="1605"/>
                      <a:pt x="3684" y="1454"/>
                      <a:pt x="3684" y="1254"/>
                    </a:cubicBezTo>
                    <a:lnTo>
                      <a:pt x="3684" y="326"/>
                    </a:lnTo>
                    <a:cubicBezTo>
                      <a:pt x="3684" y="151"/>
                      <a:pt x="3534" y="1"/>
                      <a:pt x="3333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2"/>
              <p:cNvSpPr/>
              <p:nvPr/>
            </p:nvSpPr>
            <p:spPr>
              <a:xfrm>
                <a:off x="3384225" y="2345275"/>
                <a:ext cx="9215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1605" extrusionOk="0">
                    <a:moveTo>
                      <a:pt x="352" y="0"/>
                    </a:moveTo>
                    <a:cubicBezTo>
                      <a:pt x="176" y="0"/>
                      <a:pt x="1" y="151"/>
                      <a:pt x="1" y="351"/>
                    </a:cubicBezTo>
                    <a:lnTo>
                      <a:pt x="1" y="1278"/>
                    </a:lnTo>
                    <a:cubicBezTo>
                      <a:pt x="1" y="1454"/>
                      <a:pt x="176" y="1604"/>
                      <a:pt x="352" y="1604"/>
                    </a:cubicBezTo>
                    <a:lnTo>
                      <a:pt x="3359" y="1604"/>
                    </a:lnTo>
                    <a:cubicBezTo>
                      <a:pt x="3535" y="1604"/>
                      <a:pt x="3685" y="1454"/>
                      <a:pt x="3685" y="1278"/>
                    </a:cubicBezTo>
                    <a:lnTo>
                      <a:pt x="3685" y="351"/>
                    </a:lnTo>
                    <a:cubicBezTo>
                      <a:pt x="3685" y="151"/>
                      <a:pt x="3535" y="0"/>
                      <a:pt x="3359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2"/>
              <p:cNvSpPr/>
              <p:nvPr/>
            </p:nvSpPr>
            <p:spPr>
              <a:xfrm>
                <a:off x="3289625" y="1884100"/>
                <a:ext cx="6707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1605" extrusionOk="0">
                    <a:moveTo>
                      <a:pt x="326" y="1"/>
                    </a:moveTo>
                    <a:cubicBezTo>
                      <a:pt x="151" y="1"/>
                      <a:pt x="0" y="151"/>
                      <a:pt x="0" y="352"/>
                    </a:cubicBezTo>
                    <a:lnTo>
                      <a:pt x="0" y="1254"/>
                    </a:lnTo>
                    <a:cubicBezTo>
                      <a:pt x="0" y="1455"/>
                      <a:pt x="151" y="1605"/>
                      <a:pt x="326" y="1605"/>
                    </a:cubicBezTo>
                    <a:lnTo>
                      <a:pt x="2356" y="1605"/>
                    </a:lnTo>
                    <a:cubicBezTo>
                      <a:pt x="2532" y="1605"/>
                      <a:pt x="2682" y="1455"/>
                      <a:pt x="2682" y="1254"/>
                    </a:cubicBezTo>
                    <a:lnTo>
                      <a:pt x="2682" y="352"/>
                    </a:lnTo>
                    <a:cubicBezTo>
                      <a:pt x="2682" y="151"/>
                      <a:pt x="2532" y="1"/>
                      <a:pt x="2356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2"/>
              <p:cNvSpPr/>
              <p:nvPr/>
            </p:nvSpPr>
            <p:spPr>
              <a:xfrm>
                <a:off x="3539000" y="2682350"/>
                <a:ext cx="6707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1605" extrusionOk="0">
                    <a:moveTo>
                      <a:pt x="326" y="1"/>
                    </a:moveTo>
                    <a:cubicBezTo>
                      <a:pt x="151" y="1"/>
                      <a:pt x="0" y="151"/>
                      <a:pt x="0" y="327"/>
                    </a:cubicBezTo>
                    <a:lnTo>
                      <a:pt x="0" y="1254"/>
                    </a:lnTo>
                    <a:cubicBezTo>
                      <a:pt x="0" y="1455"/>
                      <a:pt x="151" y="1605"/>
                      <a:pt x="326" y="1605"/>
                    </a:cubicBezTo>
                    <a:lnTo>
                      <a:pt x="2356" y="1605"/>
                    </a:lnTo>
                    <a:cubicBezTo>
                      <a:pt x="2532" y="1605"/>
                      <a:pt x="2682" y="1455"/>
                      <a:pt x="2682" y="1254"/>
                    </a:cubicBezTo>
                    <a:lnTo>
                      <a:pt x="2682" y="327"/>
                    </a:lnTo>
                    <a:cubicBezTo>
                      <a:pt x="2682" y="151"/>
                      <a:pt x="2532" y="1"/>
                      <a:pt x="2356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2"/>
              <p:cNvSpPr/>
              <p:nvPr/>
            </p:nvSpPr>
            <p:spPr>
              <a:xfrm>
                <a:off x="3471325" y="2305175"/>
                <a:ext cx="6770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1605" extrusionOk="0">
                    <a:moveTo>
                      <a:pt x="351" y="0"/>
                    </a:moveTo>
                    <a:cubicBezTo>
                      <a:pt x="151" y="0"/>
                      <a:pt x="1" y="151"/>
                      <a:pt x="1" y="351"/>
                    </a:cubicBezTo>
                    <a:lnTo>
                      <a:pt x="1" y="1278"/>
                    </a:lnTo>
                    <a:cubicBezTo>
                      <a:pt x="1" y="1454"/>
                      <a:pt x="151" y="1604"/>
                      <a:pt x="351" y="1604"/>
                    </a:cubicBezTo>
                    <a:lnTo>
                      <a:pt x="2356" y="1604"/>
                    </a:lnTo>
                    <a:cubicBezTo>
                      <a:pt x="2557" y="1604"/>
                      <a:pt x="2707" y="1454"/>
                      <a:pt x="2707" y="1278"/>
                    </a:cubicBezTo>
                    <a:lnTo>
                      <a:pt x="2707" y="351"/>
                    </a:lnTo>
                    <a:cubicBezTo>
                      <a:pt x="2707" y="151"/>
                      <a:pt x="2557" y="0"/>
                      <a:pt x="2356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2"/>
              <p:cNvSpPr/>
              <p:nvPr/>
            </p:nvSpPr>
            <p:spPr>
              <a:xfrm>
                <a:off x="3518950" y="2941750"/>
                <a:ext cx="6770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1605" extrusionOk="0">
                    <a:moveTo>
                      <a:pt x="351" y="1"/>
                    </a:moveTo>
                    <a:cubicBezTo>
                      <a:pt x="151" y="1"/>
                      <a:pt x="0" y="151"/>
                      <a:pt x="0" y="327"/>
                    </a:cubicBezTo>
                    <a:lnTo>
                      <a:pt x="0" y="1254"/>
                    </a:lnTo>
                    <a:cubicBezTo>
                      <a:pt x="0" y="1430"/>
                      <a:pt x="151" y="1605"/>
                      <a:pt x="351" y="1605"/>
                    </a:cubicBezTo>
                    <a:lnTo>
                      <a:pt x="2356" y="1605"/>
                    </a:lnTo>
                    <a:cubicBezTo>
                      <a:pt x="2557" y="1605"/>
                      <a:pt x="2707" y="1430"/>
                      <a:pt x="2707" y="1254"/>
                    </a:cubicBezTo>
                    <a:lnTo>
                      <a:pt x="2707" y="327"/>
                    </a:lnTo>
                    <a:cubicBezTo>
                      <a:pt x="2707" y="151"/>
                      <a:pt x="2557" y="1"/>
                      <a:pt x="2356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2"/>
              <p:cNvSpPr/>
              <p:nvPr/>
            </p:nvSpPr>
            <p:spPr>
              <a:xfrm>
                <a:off x="3584725" y="1784475"/>
                <a:ext cx="6770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1605" extrusionOk="0">
                    <a:moveTo>
                      <a:pt x="352" y="1"/>
                    </a:moveTo>
                    <a:cubicBezTo>
                      <a:pt x="176" y="1"/>
                      <a:pt x="1" y="151"/>
                      <a:pt x="1" y="352"/>
                    </a:cubicBezTo>
                    <a:lnTo>
                      <a:pt x="1" y="1254"/>
                    </a:lnTo>
                    <a:cubicBezTo>
                      <a:pt x="1" y="1455"/>
                      <a:pt x="176" y="1605"/>
                      <a:pt x="352" y="1605"/>
                    </a:cubicBezTo>
                    <a:lnTo>
                      <a:pt x="2357" y="1605"/>
                    </a:lnTo>
                    <a:cubicBezTo>
                      <a:pt x="2557" y="1605"/>
                      <a:pt x="2708" y="1455"/>
                      <a:pt x="2708" y="1254"/>
                    </a:cubicBezTo>
                    <a:lnTo>
                      <a:pt x="2708" y="352"/>
                    </a:lnTo>
                    <a:cubicBezTo>
                      <a:pt x="2708" y="151"/>
                      <a:pt x="2557" y="1"/>
                      <a:pt x="2357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2"/>
              <p:cNvSpPr/>
              <p:nvPr/>
            </p:nvSpPr>
            <p:spPr>
              <a:xfrm>
                <a:off x="3242625" y="2781350"/>
                <a:ext cx="9212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1605" extrusionOk="0">
                    <a:moveTo>
                      <a:pt x="352" y="1"/>
                    </a:moveTo>
                    <a:cubicBezTo>
                      <a:pt x="151" y="1"/>
                      <a:pt x="1" y="151"/>
                      <a:pt x="1" y="352"/>
                    </a:cubicBezTo>
                    <a:lnTo>
                      <a:pt x="1" y="1279"/>
                    </a:lnTo>
                    <a:cubicBezTo>
                      <a:pt x="1" y="1455"/>
                      <a:pt x="151" y="1605"/>
                      <a:pt x="352" y="1605"/>
                    </a:cubicBezTo>
                    <a:lnTo>
                      <a:pt x="3334" y="1605"/>
                    </a:lnTo>
                    <a:cubicBezTo>
                      <a:pt x="3535" y="1605"/>
                      <a:pt x="3685" y="1455"/>
                      <a:pt x="3685" y="1279"/>
                    </a:cubicBezTo>
                    <a:lnTo>
                      <a:pt x="3685" y="352"/>
                    </a:lnTo>
                    <a:cubicBezTo>
                      <a:pt x="3685" y="151"/>
                      <a:pt x="3535" y="1"/>
                      <a:pt x="3334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2"/>
              <p:cNvSpPr/>
              <p:nvPr/>
            </p:nvSpPr>
            <p:spPr>
              <a:xfrm>
                <a:off x="3263925" y="2111550"/>
                <a:ext cx="9212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1605" extrusionOk="0">
                    <a:moveTo>
                      <a:pt x="352" y="1"/>
                    </a:moveTo>
                    <a:cubicBezTo>
                      <a:pt x="151" y="1"/>
                      <a:pt x="1" y="151"/>
                      <a:pt x="1" y="352"/>
                    </a:cubicBezTo>
                    <a:lnTo>
                      <a:pt x="1" y="1279"/>
                    </a:lnTo>
                    <a:cubicBezTo>
                      <a:pt x="1" y="1454"/>
                      <a:pt x="151" y="1605"/>
                      <a:pt x="352" y="1605"/>
                    </a:cubicBezTo>
                    <a:lnTo>
                      <a:pt x="3334" y="1605"/>
                    </a:lnTo>
                    <a:cubicBezTo>
                      <a:pt x="3535" y="1605"/>
                      <a:pt x="3685" y="1454"/>
                      <a:pt x="3685" y="1279"/>
                    </a:cubicBezTo>
                    <a:lnTo>
                      <a:pt x="3685" y="352"/>
                    </a:lnTo>
                    <a:cubicBezTo>
                      <a:pt x="3685" y="151"/>
                      <a:pt x="3535" y="1"/>
                      <a:pt x="3334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2"/>
              <p:cNvSpPr/>
              <p:nvPr/>
            </p:nvSpPr>
            <p:spPr>
              <a:xfrm>
                <a:off x="3280850" y="2696775"/>
                <a:ext cx="6770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1605" extrusionOk="0">
                    <a:moveTo>
                      <a:pt x="351" y="0"/>
                    </a:moveTo>
                    <a:cubicBezTo>
                      <a:pt x="176" y="0"/>
                      <a:pt x="0" y="151"/>
                      <a:pt x="0" y="326"/>
                    </a:cubicBezTo>
                    <a:lnTo>
                      <a:pt x="0" y="1254"/>
                    </a:lnTo>
                    <a:cubicBezTo>
                      <a:pt x="0" y="1429"/>
                      <a:pt x="176" y="1604"/>
                      <a:pt x="351" y="1604"/>
                    </a:cubicBezTo>
                    <a:lnTo>
                      <a:pt x="2356" y="1604"/>
                    </a:lnTo>
                    <a:cubicBezTo>
                      <a:pt x="2557" y="1604"/>
                      <a:pt x="2707" y="1429"/>
                      <a:pt x="2707" y="1254"/>
                    </a:cubicBezTo>
                    <a:lnTo>
                      <a:pt x="2707" y="326"/>
                    </a:lnTo>
                    <a:cubicBezTo>
                      <a:pt x="2707" y="151"/>
                      <a:pt x="2557" y="0"/>
                      <a:pt x="2356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2"/>
              <p:cNvSpPr/>
              <p:nvPr/>
            </p:nvSpPr>
            <p:spPr>
              <a:xfrm>
                <a:off x="3175575" y="1764425"/>
                <a:ext cx="6707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1605" extrusionOk="0">
                    <a:moveTo>
                      <a:pt x="327" y="1"/>
                    </a:moveTo>
                    <a:cubicBezTo>
                      <a:pt x="151" y="1"/>
                      <a:pt x="1" y="151"/>
                      <a:pt x="1" y="352"/>
                    </a:cubicBezTo>
                    <a:lnTo>
                      <a:pt x="1" y="1254"/>
                    </a:lnTo>
                    <a:cubicBezTo>
                      <a:pt x="1" y="1455"/>
                      <a:pt x="151" y="1605"/>
                      <a:pt x="327" y="1605"/>
                    </a:cubicBezTo>
                    <a:lnTo>
                      <a:pt x="2357" y="1605"/>
                    </a:lnTo>
                    <a:cubicBezTo>
                      <a:pt x="2532" y="1605"/>
                      <a:pt x="2683" y="1455"/>
                      <a:pt x="2683" y="1254"/>
                    </a:cubicBezTo>
                    <a:lnTo>
                      <a:pt x="2683" y="352"/>
                    </a:lnTo>
                    <a:cubicBezTo>
                      <a:pt x="2683" y="151"/>
                      <a:pt x="2532" y="1"/>
                      <a:pt x="2357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2"/>
              <p:cNvSpPr/>
              <p:nvPr/>
            </p:nvSpPr>
            <p:spPr>
              <a:xfrm>
                <a:off x="4764575" y="1201150"/>
                <a:ext cx="586475" cy="488750"/>
              </a:xfrm>
              <a:custGeom>
                <a:avLst/>
                <a:gdLst/>
                <a:ahLst/>
                <a:cxnLst/>
                <a:rect l="l" t="t" r="r" b="b"/>
                <a:pathLst>
                  <a:path w="23459" h="19550" extrusionOk="0">
                    <a:moveTo>
                      <a:pt x="11730" y="1"/>
                    </a:moveTo>
                    <a:lnTo>
                      <a:pt x="2331" y="15690"/>
                    </a:lnTo>
                    <a:lnTo>
                      <a:pt x="0" y="19549"/>
                    </a:lnTo>
                    <a:lnTo>
                      <a:pt x="23459" y="19549"/>
                    </a:lnTo>
                    <a:lnTo>
                      <a:pt x="11955" y="376"/>
                    </a:lnTo>
                    <a:lnTo>
                      <a:pt x="1173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2"/>
              <p:cNvSpPr/>
              <p:nvPr/>
            </p:nvSpPr>
            <p:spPr>
              <a:xfrm>
                <a:off x="4764575" y="1210550"/>
                <a:ext cx="586475" cy="479350"/>
              </a:xfrm>
              <a:custGeom>
                <a:avLst/>
                <a:gdLst/>
                <a:ahLst/>
                <a:cxnLst/>
                <a:rect l="l" t="t" r="r" b="b"/>
                <a:pathLst>
                  <a:path w="23459" h="19174" extrusionOk="0">
                    <a:moveTo>
                      <a:pt x="11955" y="0"/>
                    </a:moveTo>
                    <a:cubicBezTo>
                      <a:pt x="12156" y="401"/>
                      <a:pt x="16692" y="9524"/>
                      <a:pt x="14862" y="12607"/>
                    </a:cubicBezTo>
                    <a:cubicBezTo>
                      <a:pt x="13484" y="14941"/>
                      <a:pt x="9223" y="15456"/>
                      <a:pt x="5704" y="15456"/>
                    </a:cubicBezTo>
                    <a:cubicBezTo>
                      <a:pt x="4423" y="15456"/>
                      <a:pt x="3241" y="15387"/>
                      <a:pt x="2331" y="15314"/>
                    </a:cubicBezTo>
                    <a:lnTo>
                      <a:pt x="0" y="19173"/>
                    </a:lnTo>
                    <a:lnTo>
                      <a:pt x="23459" y="19173"/>
                    </a:lnTo>
                    <a:lnTo>
                      <a:pt x="11955" y="0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2"/>
              <p:cNvSpPr/>
              <p:nvPr/>
            </p:nvSpPr>
            <p:spPr>
              <a:xfrm>
                <a:off x="5052800" y="1043250"/>
                <a:ext cx="7525" cy="1466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5866" extrusionOk="0">
                    <a:moveTo>
                      <a:pt x="150" y="1"/>
                    </a:moveTo>
                    <a:cubicBezTo>
                      <a:pt x="50" y="1"/>
                      <a:pt x="0" y="76"/>
                      <a:pt x="0" y="151"/>
                    </a:cubicBezTo>
                    <a:lnTo>
                      <a:pt x="0" y="5865"/>
                    </a:lnTo>
                    <a:lnTo>
                      <a:pt x="301" y="5865"/>
                    </a:lnTo>
                    <a:lnTo>
                      <a:pt x="301" y="151"/>
                    </a:lnTo>
                    <a:cubicBezTo>
                      <a:pt x="301" y="76"/>
                      <a:pt x="226" y="1"/>
                      <a:pt x="1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2"/>
              <p:cNvSpPr/>
              <p:nvPr/>
            </p:nvSpPr>
            <p:spPr>
              <a:xfrm>
                <a:off x="5034625" y="1181725"/>
                <a:ext cx="43250" cy="432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730" extrusionOk="0">
                    <a:moveTo>
                      <a:pt x="877" y="1"/>
                    </a:moveTo>
                    <a:cubicBezTo>
                      <a:pt x="401" y="1"/>
                      <a:pt x="0" y="402"/>
                      <a:pt x="0" y="878"/>
                    </a:cubicBezTo>
                    <a:cubicBezTo>
                      <a:pt x="0" y="1354"/>
                      <a:pt x="401" y="1730"/>
                      <a:pt x="877" y="1730"/>
                    </a:cubicBezTo>
                    <a:cubicBezTo>
                      <a:pt x="1354" y="1730"/>
                      <a:pt x="1730" y="1354"/>
                      <a:pt x="1730" y="878"/>
                    </a:cubicBezTo>
                    <a:cubicBezTo>
                      <a:pt x="1730" y="402"/>
                      <a:pt x="1354" y="1"/>
                      <a:pt x="87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2"/>
              <p:cNvSpPr/>
              <p:nvPr/>
            </p:nvSpPr>
            <p:spPr>
              <a:xfrm>
                <a:off x="4772700" y="1065525"/>
                <a:ext cx="202425" cy="59825"/>
              </a:xfrm>
              <a:custGeom>
                <a:avLst/>
                <a:gdLst/>
                <a:ahLst/>
                <a:cxnLst/>
                <a:rect l="l" t="t" r="r" b="b"/>
                <a:pathLst>
                  <a:path w="8097" h="2393" extrusionOk="0">
                    <a:moveTo>
                      <a:pt x="6601" y="1"/>
                    </a:moveTo>
                    <a:cubicBezTo>
                      <a:pt x="5539" y="1"/>
                      <a:pt x="4313" y="217"/>
                      <a:pt x="3109" y="563"/>
                    </a:cubicBezTo>
                    <a:cubicBezTo>
                      <a:pt x="2160" y="832"/>
                      <a:pt x="981" y="870"/>
                      <a:pt x="385" y="870"/>
                    </a:cubicBezTo>
                    <a:cubicBezTo>
                      <a:pt x="146" y="870"/>
                      <a:pt x="1" y="864"/>
                      <a:pt x="1" y="864"/>
                    </a:cubicBezTo>
                    <a:lnTo>
                      <a:pt x="1" y="864"/>
                    </a:lnTo>
                    <a:cubicBezTo>
                      <a:pt x="688" y="1471"/>
                      <a:pt x="1734" y="1767"/>
                      <a:pt x="3336" y="1767"/>
                    </a:cubicBezTo>
                    <a:cubicBezTo>
                      <a:pt x="3721" y="1767"/>
                      <a:pt x="4137" y="1750"/>
                      <a:pt x="4587" y="1716"/>
                    </a:cubicBezTo>
                    <a:cubicBezTo>
                      <a:pt x="4784" y="1704"/>
                      <a:pt x="4972" y="1698"/>
                      <a:pt x="5151" y="1698"/>
                    </a:cubicBezTo>
                    <a:cubicBezTo>
                      <a:pt x="7128" y="1698"/>
                      <a:pt x="8096" y="2393"/>
                      <a:pt x="8096" y="2393"/>
                    </a:cubicBezTo>
                    <a:lnTo>
                      <a:pt x="8096" y="187"/>
                    </a:lnTo>
                    <a:cubicBezTo>
                      <a:pt x="7660" y="59"/>
                      <a:pt x="7153" y="1"/>
                      <a:pt x="66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2"/>
              <p:cNvSpPr/>
              <p:nvPr/>
            </p:nvSpPr>
            <p:spPr>
              <a:xfrm>
                <a:off x="4946275" y="1098100"/>
                <a:ext cx="28850" cy="2725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090" extrusionOk="0">
                    <a:moveTo>
                      <a:pt x="570" y="1"/>
                    </a:moveTo>
                    <a:cubicBezTo>
                      <a:pt x="379" y="1"/>
                      <a:pt x="171" y="33"/>
                      <a:pt x="0" y="138"/>
                    </a:cubicBezTo>
                    <a:cubicBezTo>
                      <a:pt x="0" y="138"/>
                      <a:pt x="752" y="288"/>
                      <a:pt x="1153" y="1090"/>
                    </a:cubicBezTo>
                    <a:lnTo>
                      <a:pt x="1153" y="87"/>
                    </a:lnTo>
                    <a:cubicBezTo>
                      <a:pt x="1153" y="87"/>
                      <a:pt x="883" y="1"/>
                      <a:pt x="570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32"/>
              <p:cNvSpPr/>
              <p:nvPr/>
            </p:nvSpPr>
            <p:spPr>
              <a:xfrm>
                <a:off x="4946275" y="1044350"/>
                <a:ext cx="114050" cy="59075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2363" extrusionOk="0">
                    <a:moveTo>
                      <a:pt x="1579" y="0"/>
                    </a:moveTo>
                    <a:cubicBezTo>
                      <a:pt x="1049" y="0"/>
                      <a:pt x="499" y="49"/>
                      <a:pt x="0" y="132"/>
                    </a:cubicBezTo>
                    <a:lnTo>
                      <a:pt x="0" y="2288"/>
                    </a:lnTo>
                    <a:cubicBezTo>
                      <a:pt x="0" y="2288"/>
                      <a:pt x="452" y="2262"/>
                      <a:pt x="1103" y="2237"/>
                    </a:cubicBezTo>
                    <a:cubicBezTo>
                      <a:pt x="1404" y="2237"/>
                      <a:pt x="1705" y="2212"/>
                      <a:pt x="2056" y="2212"/>
                    </a:cubicBezTo>
                    <a:lnTo>
                      <a:pt x="2883" y="2212"/>
                    </a:lnTo>
                    <a:cubicBezTo>
                      <a:pt x="3484" y="2237"/>
                      <a:pt x="4111" y="2288"/>
                      <a:pt x="4562" y="2363"/>
                    </a:cubicBezTo>
                    <a:lnTo>
                      <a:pt x="4562" y="257"/>
                    </a:lnTo>
                    <a:cubicBezTo>
                      <a:pt x="4487" y="257"/>
                      <a:pt x="4311" y="207"/>
                      <a:pt x="4086" y="182"/>
                    </a:cubicBezTo>
                    <a:cubicBezTo>
                      <a:pt x="3860" y="157"/>
                      <a:pt x="3584" y="107"/>
                      <a:pt x="3259" y="82"/>
                    </a:cubicBezTo>
                    <a:cubicBezTo>
                      <a:pt x="2858" y="57"/>
                      <a:pt x="2381" y="7"/>
                      <a:pt x="1905" y="7"/>
                    </a:cubicBezTo>
                    <a:cubicBezTo>
                      <a:pt x="1798" y="3"/>
                      <a:pt x="1689" y="0"/>
                      <a:pt x="157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32"/>
              <p:cNvSpPr/>
              <p:nvPr/>
            </p:nvSpPr>
            <p:spPr>
              <a:xfrm>
                <a:off x="4946275" y="1044500"/>
                <a:ext cx="81475" cy="57050"/>
              </a:xfrm>
              <a:custGeom>
                <a:avLst/>
                <a:gdLst/>
                <a:ahLst/>
                <a:cxnLst/>
                <a:rect l="l" t="t" r="r" b="b"/>
                <a:pathLst>
                  <a:path w="3259" h="2282" extrusionOk="0">
                    <a:moveTo>
                      <a:pt x="1905" y="1"/>
                    </a:moveTo>
                    <a:lnTo>
                      <a:pt x="0" y="1906"/>
                    </a:lnTo>
                    <a:lnTo>
                      <a:pt x="0" y="2282"/>
                    </a:lnTo>
                    <a:cubicBezTo>
                      <a:pt x="0" y="2282"/>
                      <a:pt x="452" y="2256"/>
                      <a:pt x="1103" y="2231"/>
                    </a:cubicBezTo>
                    <a:lnTo>
                      <a:pt x="3259" y="76"/>
                    </a:lnTo>
                    <a:cubicBezTo>
                      <a:pt x="2858" y="51"/>
                      <a:pt x="2381" y="1"/>
                      <a:pt x="1905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32"/>
              <p:cNvSpPr/>
              <p:nvPr/>
            </p:nvSpPr>
            <p:spPr>
              <a:xfrm>
                <a:off x="4997650" y="1048900"/>
                <a:ext cx="6267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2507" h="2031" extrusionOk="0">
                    <a:moveTo>
                      <a:pt x="2031" y="0"/>
                    </a:moveTo>
                    <a:lnTo>
                      <a:pt x="1" y="2030"/>
                    </a:lnTo>
                    <a:lnTo>
                      <a:pt x="828" y="2030"/>
                    </a:lnTo>
                    <a:lnTo>
                      <a:pt x="2507" y="351"/>
                    </a:lnTo>
                    <a:lnTo>
                      <a:pt x="2507" y="75"/>
                    </a:lnTo>
                    <a:cubicBezTo>
                      <a:pt x="2432" y="75"/>
                      <a:pt x="2256" y="25"/>
                      <a:pt x="2031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2"/>
              <p:cNvSpPr/>
              <p:nvPr/>
            </p:nvSpPr>
            <p:spPr>
              <a:xfrm>
                <a:off x="4754550" y="1737500"/>
                <a:ext cx="606525" cy="240625"/>
              </a:xfrm>
              <a:custGeom>
                <a:avLst/>
                <a:gdLst/>
                <a:ahLst/>
                <a:cxnLst/>
                <a:rect l="l" t="t" r="r" b="b"/>
                <a:pathLst>
                  <a:path w="24261" h="9625" extrusionOk="0">
                    <a:moveTo>
                      <a:pt x="0" y="0"/>
                    </a:moveTo>
                    <a:lnTo>
                      <a:pt x="2181" y="9624"/>
                    </a:lnTo>
                    <a:lnTo>
                      <a:pt x="22005" y="9624"/>
                    </a:lnTo>
                    <a:lnTo>
                      <a:pt x="2426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32"/>
              <p:cNvSpPr/>
              <p:nvPr/>
            </p:nvSpPr>
            <p:spPr>
              <a:xfrm>
                <a:off x="5011425" y="1768825"/>
                <a:ext cx="100925" cy="14162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5665" extrusionOk="0">
                    <a:moveTo>
                      <a:pt x="1780" y="0"/>
                    </a:moveTo>
                    <a:cubicBezTo>
                      <a:pt x="803" y="0"/>
                      <a:pt x="1" y="802"/>
                      <a:pt x="1" y="1780"/>
                    </a:cubicBezTo>
                    <a:lnTo>
                      <a:pt x="1" y="5665"/>
                    </a:lnTo>
                    <a:lnTo>
                      <a:pt x="4036" y="5665"/>
                    </a:lnTo>
                    <a:lnTo>
                      <a:pt x="4036" y="1780"/>
                    </a:lnTo>
                    <a:cubicBezTo>
                      <a:pt x="4036" y="802"/>
                      <a:pt x="3234" y="0"/>
                      <a:pt x="2257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32"/>
              <p:cNvSpPr/>
              <p:nvPr/>
            </p:nvSpPr>
            <p:spPr>
              <a:xfrm>
                <a:off x="5011425" y="1787625"/>
                <a:ext cx="100925" cy="12282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913" extrusionOk="0">
                    <a:moveTo>
                      <a:pt x="1780" y="0"/>
                    </a:moveTo>
                    <a:cubicBezTo>
                      <a:pt x="803" y="0"/>
                      <a:pt x="1" y="802"/>
                      <a:pt x="1" y="1780"/>
                    </a:cubicBezTo>
                    <a:lnTo>
                      <a:pt x="1" y="4913"/>
                    </a:lnTo>
                    <a:lnTo>
                      <a:pt x="4036" y="4913"/>
                    </a:lnTo>
                    <a:lnTo>
                      <a:pt x="4036" y="1780"/>
                    </a:lnTo>
                    <a:cubicBezTo>
                      <a:pt x="4036" y="802"/>
                      <a:pt x="3234" y="0"/>
                      <a:pt x="22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2"/>
              <p:cNvSpPr/>
              <p:nvPr/>
            </p:nvSpPr>
            <p:spPr>
              <a:xfrm>
                <a:off x="4992000" y="1910425"/>
                <a:ext cx="139750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878" extrusionOk="0">
                    <a:moveTo>
                      <a:pt x="1" y="1"/>
                    </a:moveTo>
                    <a:lnTo>
                      <a:pt x="1" y="878"/>
                    </a:lnTo>
                    <a:lnTo>
                      <a:pt x="5590" y="878"/>
                    </a:lnTo>
                    <a:lnTo>
                      <a:pt x="55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2"/>
              <p:cNvSpPr/>
              <p:nvPr/>
            </p:nvSpPr>
            <p:spPr>
              <a:xfrm>
                <a:off x="4992000" y="1932350"/>
                <a:ext cx="13975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803" extrusionOk="0">
                    <a:moveTo>
                      <a:pt x="1" y="1"/>
                    </a:moveTo>
                    <a:lnTo>
                      <a:pt x="1" y="803"/>
                    </a:lnTo>
                    <a:lnTo>
                      <a:pt x="5590" y="402"/>
                    </a:lnTo>
                    <a:lnTo>
                      <a:pt x="5590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2"/>
              <p:cNvSpPr/>
              <p:nvPr/>
            </p:nvSpPr>
            <p:spPr>
              <a:xfrm>
                <a:off x="4754550" y="1671700"/>
                <a:ext cx="606525" cy="65825"/>
              </a:xfrm>
              <a:custGeom>
                <a:avLst/>
                <a:gdLst/>
                <a:ahLst/>
                <a:cxnLst/>
                <a:rect l="l" t="t" r="r" b="b"/>
                <a:pathLst>
                  <a:path w="24261" h="2633" extrusionOk="0">
                    <a:moveTo>
                      <a:pt x="0" y="1"/>
                    </a:moveTo>
                    <a:lnTo>
                      <a:pt x="0" y="2632"/>
                    </a:lnTo>
                    <a:lnTo>
                      <a:pt x="24261" y="2632"/>
                    </a:lnTo>
                    <a:lnTo>
                      <a:pt x="24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2"/>
              <p:cNvSpPr/>
              <p:nvPr/>
            </p:nvSpPr>
            <p:spPr>
              <a:xfrm>
                <a:off x="4754550" y="1620950"/>
                <a:ext cx="60800" cy="60800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432" extrusionOk="0">
                    <a:moveTo>
                      <a:pt x="0" y="1"/>
                    </a:moveTo>
                    <a:lnTo>
                      <a:pt x="0" y="2432"/>
                    </a:lnTo>
                    <a:lnTo>
                      <a:pt x="2431" y="2432"/>
                    </a:lnTo>
                    <a:lnTo>
                      <a:pt x="243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2"/>
              <p:cNvSpPr/>
              <p:nvPr/>
            </p:nvSpPr>
            <p:spPr>
              <a:xfrm>
                <a:off x="4845400" y="1620950"/>
                <a:ext cx="60800" cy="60800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432" extrusionOk="0">
                    <a:moveTo>
                      <a:pt x="0" y="1"/>
                    </a:moveTo>
                    <a:lnTo>
                      <a:pt x="0" y="2432"/>
                    </a:lnTo>
                    <a:lnTo>
                      <a:pt x="2431" y="2432"/>
                    </a:lnTo>
                    <a:lnTo>
                      <a:pt x="243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2"/>
              <p:cNvSpPr/>
              <p:nvPr/>
            </p:nvSpPr>
            <p:spPr>
              <a:xfrm>
                <a:off x="4936250" y="1620950"/>
                <a:ext cx="60800" cy="60800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432" extrusionOk="0">
                    <a:moveTo>
                      <a:pt x="0" y="1"/>
                    </a:moveTo>
                    <a:lnTo>
                      <a:pt x="0" y="2432"/>
                    </a:lnTo>
                    <a:lnTo>
                      <a:pt x="2431" y="2432"/>
                    </a:lnTo>
                    <a:lnTo>
                      <a:pt x="243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2"/>
              <p:cNvSpPr/>
              <p:nvPr/>
            </p:nvSpPr>
            <p:spPr>
              <a:xfrm>
                <a:off x="5027725" y="1620950"/>
                <a:ext cx="60175" cy="60800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2432" extrusionOk="0">
                    <a:moveTo>
                      <a:pt x="1" y="1"/>
                    </a:moveTo>
                    <a:lnTo>
                      <a:pt x="1" y="2432"/>
                    </a:lnTo>
                    <a:lnTo>
                      <a:pt x="2407" y="2432"/>
                    </a:lnTo>
                    <a:lnTo>
                      <a:pt x="240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2"/>
              <p:cNvSpPr/>
              <p:nvPr/>
            </p:nvSpPr>
            <p:spPr>
              <a:xfrm>
                <a:off x="5118575" y="1620950"/>
                <a:ext cx="60800" cy="60800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432" extrusionOk="0">
                    <a:moveTo>
                      <a:pt x="1" y="1"/>
                    </a:moveTo>
                    <a:lnTo>
                      <a:pt x="1" y="2432"/>
                    </a:lnTo>
                    <a:lnTo>
                      <a:pt x="2432" y="2432"/>
                    </a:lnTo>
                    <a:lnTo>
                      <a:pt x="243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2"/>
              <p:cNvSpPr/>
              <p:nvPr/>
            </p:nvSpPr>
            <p:spPr>
              <a:xfrm>
                <a:off x="5209425" y="1620950"/>
                <a:ext cx="60800" cy="60800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432" extrusionOk="0">
                    <a:moveTo>
                      <a:pt x="1" y="1"/>
                    </a:moveTo>
                    <a:lnTo>
                      <a:pt x="1" y="2432"/>
                    </a:lnTo>
                    <a:lnTo>
                      <a:pt x="2432" y="2432"/>
                    </a:lnTo>
                    <a:lnTo>
                      <a:pt x="243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2"/>
              <p:cNvSpPr/>
              <p:nvPr/>
            </p:nvSpPr>
            <p:spPr>
              <a:xfrm>
                <a:off x="5300275" y="1620950"/>
                <a:ext cx="60800" cy="60800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432" extrusionOk="0">
                    <a:moveTo>
                      <a:pt x="1" y="1"/>
                    </a:moveTo>
                    <a:lnTo>
                      <a:pt x="1" y="2432"/>
                    </a:lnTo>
                    <a:lnTo>
                      <a:pt x="2432" y="2432"/>
                    </a:lnTo>
                    <a:lnTo>
                      <a:pt x="243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32"/>
              <p:cNvSpPr/>
              <p:nvPr/>
            </p:nvSpPr>
            <p:spPr>
              <a:xfrm>
                <a:off x="4809050" y="1978100"/>
                <a:ext cx="4956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9826" h="2908" extrusionOk="0">
                    <a:moveTo>
                      <a:pt x="1" y="0"/>
                    </a:moveTo>
                    <a:lnTo>
                      <a:pt x="1454" y="2908"/>
                    </a:lnTo>
                    <a:lnTo>
                      <a:pt x="18447" y="2908"/>
                    </a:lnTo>
                    <a:lnTo>
                      <a:pt x="19825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32"/>
              <p:cNvSpPr/>
              <p:nvPr/>
            </p:nvSpPr>
            <p:spPr>
              <a:xfrm>
                <a:off x="4845400" y="2050775"/>
                <a:ext cx="424825" cy="1053300"/>
              </a:xfrm>
              <a:custGeom>
                <a:avLst/>
                <a:gdLst/>
                <a:ahLst/>
                <a:cxnLst/>
                <a:rect l="l" t="t" r="r" b="b"/>
                <a:pathLst>
                  <a:path w="16993" h="42132" extrusionOk="0">
                    <a:moveTo>
                      <a:pt x="0" y="1"/>
                    </a:moveTo>
                    <a:lnTo>
                      <a:pt x="0" y="42131"/>
                    </a:lnTo>
                    <a:lnTo>
                      <a:pt x="16993" y="42131"/>
                    </a:lnTo>
                    <a:lnTo>
                      <a:pt x="1699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32"/>
              <p:cNvSpPr/>
              <p:nvPr/>
            </p:nvSpPr>
            <p:spPr>
              <a:xfrm>
                <a:off x="4845400" y="2530725"/>
                <a:ext cx="424825" cy="67700"/>
              </a:xfrm>
              <a:custGeom>
                <a:avLst/>
                <a:gdLst/>
                <a:ahLst/>
                <a:cxnLst/>
                <a:rect l="l" t="t" r="r" b="b"/>
                <a:pathLst>
                  <a:path w="16993" h="2708" extrusionOk="0">
                    <a:moveTo>
                      <a:pt x="0" y="1"/>
                    </a:moveTo>
                    <a:lnTo>
                      <a:pt x="0" y="2708"/>
                    </a:lnTo>
                    <a:lnTo>
                      <a:pt x="16993" y="1053"/>
                    </a:lnTo>
                    <a:lnTo>
                      <a:pt x="16993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32"/>
              <p:cNvSpPr/>
              <p:nvPr/>
            </p:nvSpPr>
            <p:spPr>
              <a:xfrm>
                <a:off x="4836625" y="2483100"/>
                <a:ext cx="442375" cy="47650"/>
              </a:xfrm>
              <a:custGeom>
                <a:avLst/>
                <a:gdLst/>
                <a:ahLst/>
                <a:cxnLst/>
                <a:rect l="l" t="t" r="r" b="b"/>
                <a:pathLst>
                  <a:path w="17695" h="1906" extrusionOk="0">
                    <a:moveTo>
                      <a:pt x="0" y="1"/>
                    </a:moveTo>
                    <a:lnTo>
                      <a:pt x="0" y="1906"/>
                    </a:lnTo>
                    <a:lnTo>
                      <a:pt x="17695" y="1906"/>
                    </a:lnTo>
                    <a:lnTo>
                      <a:pt x="1769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32"/>
              <p:cNvSpPr/>
              <p:nvPr/>
            </p:nvSpPr>
            <p:spPr>
              <a:xfrm>
                <a:off x="4836625" y="2445525"/>
                <a:ext cx="44500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80" extrusionOk="0">
                    <a:moveTo>
                      <a:pt x="0" y="0"/>
                    </a:moveTo>
                    <a:lnTo>
                      <a:pt x="0" y="1780"/>
                    </a:lnTo>
                    <a:lnTo>
                      <a:pt x="1780" y="1780"/>
                    </a:lnTo>
                    <a:lnTo>
                      <a:pt x="178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32"/>
              <p:cNvSpPr/>
              <p:nvPr/>
            </p:nvSpPr>
            <p:spPr>
              <a:xfrm>
                <a:off x="4903050" y="2445525"/>
                <a:ext cx="44500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780" extrusionOk="0">
                    <a:moveTo>
                      <a:pt x="0" y="0"/>
                    </a:moveTo>
                    <a:lnTo>
                      <a:pt x="0" y="1780"/>
                    </a:lnTo>
                    <a:lnTo>
                      <a:pt x="1780" y="1780"/>
                    </a:lnTo>
                    <a:lnTo>
                      <a:pt x="178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32"/>
              <p:cNvSpPr/>
              <p:nvPr/>
            </p:nvSpPr>
            <p:spPr>
              <a:xfrm>
                <a:off x="4969450" y="2445525"/>
                <a:ext cx="44525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1780" extrusionOk="0">
                    <a:moveTo>
                      <a:pt x="1" y="0"/>
                    </a:moveTo>
                    <a:lnTo>
                      <a:pt x="1" y="1780"/>
                    </a:lnTo>
                    <a:lnTo>
                      <a:pt x="1780" y="1780"/>
                    </a:lnTo>
                    <a:lnTo>
                      <a:pt x="178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32"/>
              <p:cNvSpPr/>
              <p:nvPr/>
            </p:nvSpPr>
            <p:spPr>
              <a:xfrm>
                <a:off x="5035875" y="2445525"/>
                <a:ext cx="43875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780" extrusionOk="0">
                    <a:moveTo>
                      <a:pt x="0" y="0"/>
                    </a:moveTo>
                    <a:lnTo>
                      <a:pt x="0" y="1780"/>
                    </a:lnTo>
                    <a:lnTo>
                      <a:pt x="1755" y="1780"/>
                    </a:lnTo>
                    <a:lnTo>
                      <a:pt x="175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32"/>
              <p:cNvSpPr/>
              <p:nvPr/>
            </p:nvSpPr>
            <p:spPr>
              <a:xfrm>
                <a:off x="5102300" y="2445525"/>
                <a:ext cx="43875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780" extrusionOk="0">
                    <a:moveTo>
                      <a:pt x="0" y="0"/>
                    </a:moveTo>
                    <a:lnTo>
                      <a:pt x="0" y="1780"/>
                    </a:lnTo>
                    <a:lnTo>
                      <a:pt x="1754" y="1780"/>
                    </a:lnTo>
                    <a:lnTo>
                      <a:pt x="175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32"/>
              <p:cNvSpPr/>
              <p:nvPr/>
            </p:nvSpPr>
            <p:spPr>
              <a:xfrm>
                <a:off x="5168700" y="2445525"/>
                <a:ext cx="43900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1780" extrusionOk="0">
                    <a:moveTo>
                      <a:pt x="1" y="0"/>
                    </a:moveTo>
                    <a:lnTo>
                      <a:pt x="1" y="1780"/>
                    </a:lnTo>
                    <a:lnTo>
                      <a:pt x="1755" y="1780"/>
                    </a:lnTo>
                    <a:lnTo>
                      <a:pt x="175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32"/>
              <p:cNvSpPr/>
              <p:nvPr/>
            </p:nvSpPr>
            <p:spPr>
              <a:xfrm>
                <a:off x="5235125" y="2445525"/>
                <a:ext cx="43875" cy="44500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780" extrusionOk="0">
                    <a:moveTo>
                      <a:pt x="0" y="0"/>
                    </a:moveTo>
                    <a:lnTo>
                      <a:pt x="0" y="1780"/>
                    </a:lnTo>
                    <a:lnTo>
                      <a:pt x="1755" y="1780"/>
                    </a:lnTo>
                    <a:lnTo>
                      <a:pt x="175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32"/>
              <p:cNvSpPr/>
              <p:nvPr/>
            </p:nvSpPr>
            <p:spPr>
              <a:xfrm>
                <a:off x="5133000" y="2100900"/>
                <a:ext cx="9212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1605" extrusionOk="0">
                    <a:moveTo>
                      <a:pt x="351" y="1"/>
                    </a:moveTo>
                    <a:cubicBezTo>
                      <a:pt x="150" y="1"/>
                      <a:pt x="0" y="176"/>
                      <a:pt x="0" y="352"/>
                    </a:cubicBezTo>
                    <a:lnTo>
                      <a:pt x="0" y="1279"/>
                    </a:lnTo>
                    <a:cubicBezTo>
                      <a:pt x="0" y="1454"/>
                      <a:pt x="150" y="1605"/>
                      <a:pt x="351" y="1605"/>
                    </a:cubicBezTo>
                    <a:lnTo>
                      <a:pt x="3333" y="1605"/>
                    </a:lnTo>
                    <a:cubicBezTo>
                      <a:pt x="3534" y="1605"/>
                      <a:pt x="3684" y="1454"/>
                      <a:pt x="3684" y="1279"/>
                    </a:cubicBezTo>
                    <a:lnTo>
                      <a:pt x="3684" y="352"/>
                    </a:lnTo>
                    <a:cubicBezTo>
                      <a:pt x="3684" y="176"/>
                      <a:pt x="3534" y="1"/>
                      <a:pt x="3333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32"/>
              <p:cNvSpPr/>
              <p:nvPr/>
            </p:nvSpPr>
            <p:spPr>
              <a:xfrm>
                <a:off x="4866700" y="1805175"/>
                <a:ext cx="9150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1605" extrusionOk="0">
                    <a:moveTo>
                      <a:pt x="326" y="0"/>
                    </a:moveTo>
                    <a:cubicBezTo>
                      <a:pt x="151" y="0"/>
                      <a:pt x="0" y="175"/>
                      <a:pt x="0" y="351"/>
                    </a:cubicBezTo>
                    <a:lnTo>
                      <a:pt x="0" y="1278"/>
                    </a:lnTo>
                    <a:cubicBezTo>
                      <a:pt x="0" y="1454"/>
                      <a:pt x="151" y="1604"/>
                      <a:pt x="326" y="1604"/>
                    </a:cubicBezTo>
                    <a:lnTo>
                      <a:pt x="3334" y="1604"/>
                    </a:lnTo>
                    <a:cubicBezTo>
                      <a:pt x="3509" y="1604"/>
                      <a:pt x="3660" y="1454"/>
                      <a:pt x="3660" y="1278"/>
                    </a:cubicBezTo>
                    <a:lnTo>
                      <a:pt x="3660" y="351"/>
                    </a:lnTo>
                    <a:cubicBezTo>
                      <a:pt x="3660" y="175"/>
                      <a:pt x="3509" y="0"/>
                      <a:pt x="3334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32"/>
              <p:cNvSpPr/>
              <p:nvPr/>
            </p:nvSpPr>
            <p:spPr>
              <a:xfrm>
                <a:off x="5173100" y="1869700"/>
                <a:ext cx="9212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1605" extrusionOk="0">
                    <a:moveTo>
                      <a:pt x="351" y="1"/>
                    </a:moveTo>
                    <a:cubicBezTo>
                      <a:pt x="150" y="1"/>
                      <a:pt x="0" y="151"/>
                      <a:pt x="0" y="326"/>
                    </a:cubicBezTo>
                    <a:lnTo>
                      <a:pt x="0" y="1254"/>
                    </a:lnTo>
                    <a:cubicBezTo>
                      <a:pt x="0" y="1454"/>
                      <a:pt x="150" y="1605"/>
                      <a:pt x="351" y="1605"/>
                    </a:cubicBezTo>
                    <a:lnTo>
                      <a:pt x="3333" y="1605"/>
                    </a:lnTo>
                    <a:cubicBezTo>
                      <a:pt x="3534" y="1605"/>
                      <a:pt x="3684" y="1454"/>
                      <a:pt x="3684" y="1254"/>
                    </a:cubicBezTo>
                    <a:lnTo>
                      <a:pt x="3684" y="326"/>
                    </a:lnTo>
                    <a:cubicBezTo>
                      <a:pt x="3684" y="151"/>
                      <a:pt x="3534" y="1"/>
                      <a:pt x="3333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32"/>
              <p:cNvSpPr/>
              <p:nvPr/>
            </p:nvSpPr>
            <p:spPr>
              <a:xfrm>
                <a:off x="5010800" y="2345275"/>
                <a:ext cx="9215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1605" extrusionOk="0">
                    <a:moveTo>
                      <a:pt x="352" y="0"/>
                    </a:moveTo>
                    <a:cubicBezTo>
                      <a:pt x="151" y="0"/>
                      <a:pt x="1" y="151"/>
                      <a:pt x="1" y="351"/>
                    </a:cubicBezTo>
                    <a:lnTo>
                      <a:pt x="1" y="1278"/>
                    </a:lnTo>
                    <a:cubicBezTo>
                      <a:pt x="1" y="1454"/>
                      <a:pt x="151" y="1604"/>
                      <a:pt x="352" y="1604"/>
                    </a:cubicBezTo>
                    <a:lnTo>
                      <a:pt x="3359" y="1604"/>
                    </a:lnTo>
                    <a:cubicBezTo>
                      <a:pt x="3535" y="1604"/>
                      <a:pt x="3685" y="1454"/>
                      <a:pt x="3685" y="1278"/>
                    </a:cubicBezTo>
                    <a:lnTo>
                      <a:pt x="3685" y="351"/>
                    </a:lnTo>
                    <a:cubicBezTo>
                      <a:pt x="3685" y="151"/>
                      <a:pt x="3535" y="0"/>
                      <a:pt x="3359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32"/>
              <p:cNvSpPr/>
              <p:nvPr/>
            </p:nvSpPr>
            <p:spPr>
              <a:xfrm>
                <a:off x="4916200" y="1884100"/>
                <a:ext cx="6707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1605" extrusionOk="0">
                    <a:moveTo>
                      <a:pt x="326" y="1"/>
                    </a:moveTo>
                    <a:cubicBezTo>
                      <a:pt x="151" y="1"/>
                      <a:pt x="0" y="151"/>
                      <a:pt x="0" y="352"/>
                    </a:cubicBezTo>
                    <a:lnTo>
                      <a:pt x="0" y="1254"/>
                    </a:lnTo>
                    <a:cubicBezTo>
                      <a:pt x="0" y="1455"/>
                      <a:pt x="151" y="1605"/>
                      <a:pt x="326" y="1605"/>
                    </a:cubicBezTo>
                    <a:lnTo>
                      <a:pt x="2356" y="1605"/>
                    </a:lnTo>
                    <a:cubicBezTo>
                      <a:pt x="2532" y="1605"/>
                      <a:pt x="2682" y="1455"/>
                      <a:pt x="2682" y="1254"/>
                    </a:cubicBezTo>
                    <a:lnTo>
                      <a:pt x="2682" y="352"/>
                    </a:lnTo>
                    <a:cubicBezTo>
                      <a:pt x="2682" y="151"/>
                      <a:pt x="2532" y="1"/>
                      <a:pt x="2356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32"/>
              <p:cNvSpPr/>
              <p:nvPr/>
            </p:nvSpPr>
            <p:spPr>
              <a:xfrm>
                <a:off x="5165575" y="2682350"/>
                <a:ext cx="6707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1605" extrusionOk="0">
                    <a:moveTo>
                      <a:pt x="326" y="1"/>
                    </a:moveTo>
                    <a:cubicBezTo>
                      <a:pt x="151" y="1"/>
                      <a:pt x="0" y="151"/>
                      <a:pt x="0" y="327"/>
                    </a:cubicBezTo>
                    <a:lnTo>
                      <a:pt x="0" y="1254"/>
                    </a:lnTo>
                    <a:cubicBezTo>
                      <a:pt x="0" y="1455"/>
                      <a:pt x="151" y="1605"/>
                      <a:pt x="326" y="1605"/>
                    </a:cubicBezTo>
                    <a:lnTo>
                      <a:pt x="2356" y="1605"/>
                    </a:lnTo>
                    <a:cubicBezTo>
                      <a:pt x="2532" y="1605"/>
                      <a:pt x="2682" y="1455"/>
                      <a:pt x="2682" y="1254"/>
                    </a:cubicBezTo>
                    <a:lnTo>
                      <a:pt x="2682" y="327"/>
                    </a:lnTo>
                    <a:cubicBezTo>
                      <a:pt x="2682" y="151"/>
                      <a:pt x="2532" y="1"/>
                      <a:pt x="2356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32"/>
              <p:cNvSpPr/>
              <p:nvPr/>
            </p:nvSpPr>
            <p:spPr>
              <a:xfrm>
                <a:off x="5097900" y="2305175"/>
                <a:ext cx="6770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1605" extrusionOk="0">
                    <a:moveTo>
                      <a:pt x="351" y="0"/>
                    </a:moveTo>
                    <a:cubicBezTo>
                      <a:pt x="151" y="0"/>
                      <a:pt x="1" y="151"/>
                      <a:pt x="1" y="351"/>
                    </a:cubicBezTo>
                    <a:lnTo>
                      <a:pt x="1" y="1278"/>
                    </a:lnTo>
                    <a:cubicBezTo>
                      <a:pt x="1" y="1454"/>
                      <a:pt x="151" y="1604"/>
                      <a:pt x="351" y="1604"/>
                    </a:cubicBezTo>
                    <a:lnTo>
                      <a:pt x="2356" y="1604"/>
                    </a:lnTo>
                    <a:cubicBezTo>
                      <a:pt x="2557" y="1604"/>
                      <a:pt x="2707" y="1454"/>
                      <a:pt x="2707" y="1278"/>
                    </a:cubicBezTo>
                    <a:lnTo>
                      <a:pt x="2707" y="351"/>
                    </a:lnTo>
                    <a:cubicBezTo>
                      <a:pt x="2707" y="151"/>
                      <a:pt x="2557" y="0"/>
                      <a:pt x="2356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32"/>
              <p:cNvSpPr/>
              <p:nvPr/>
            </p:nvSpPr>
            <p:spPr>
              <a:xfrm>
                <a:off x="5145525" y="2941750"/>
                <a:ext cx="6707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1605" extrusionOk="0">
                    <a:moveTo>
                      <a:pt x="351" y="1"/>
                    </a:moveTo>
                    <a:cubicBezTo>
                      <a:pt x="151" y="1"/>
                      <a:pt x="0" y="151"/>
                      <a:pt x="0" y="327"/>
                    </a:cubicBezTo>
                    <a:lnTo>
                      <a:pt x="0" y="1254"/>
                    </a:lnTo>
                    <a:cubicBezTo>
                      <a:pt x="0" y="1430"/>
                      <a:pt x="151" y="1605"/>
                      <a:pt x="351" y="1605"/>
                    </a:cubicBezTo>
                    <a:lnTo>
                      <a:pt x="2356" y="1605"/>
                    </a:lnTo>
                    <a:cubicBezTo>
                      <a:pt x="2532" y="1605"/>
                      <a:pt x="2682" y="1430"/>
                      <a:pt x="2682" y="1254"/>
                    </a:cubicBezTo>
                    <a:lnTo>
                      <a:pt x="2682" y="327"/>
                    </a:lnTo>
                    <a:cubicBezTo>
                      <a:pt x="2682" y="151"/>
                      <a:pt x="2532" y="1"/>
                      <a:pt x="2356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32"/>
              <p:cNvSpPr/>
              <p:nvPr/>
            </p:nvSpPr>
            <p:spPr>
              <a:xfrm>
                <a:off x="5211300" y="1784475"/>
                <a:ext cx="6770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1605" extrusionOk="0">
                    <a:moveTo>
                      <a:pt x="352" y="1"/>
                    </a:moveTo>
                    <a:cubicBezTo>
                      <a:pt x="151" y="1"/>
                      <a:pt x="1" y="151"/>
                      <a:pt x="1" y="352"/>
                    </a:cubicBezTo>
                    <a:lnTo>
                      <a:pt x="1" y="1254"/>
                    </a:lnTo>
                    <a:cubicBezTo>
                      <a:pt x="1" y="1455"/>
                      <a:pt x="151" y="1605"/>
                      <a:pt x="352" y="1605"/>
                    </a:cubicBezTo>
                    <a:lnTo>
                      <a:pt x="2357" y="1605"/>
                    </a:lnTo>
                    <a:cubicBezTo>
                      <a:pt x="2557" y="1605"/>
                      <a:pt x="2708" y="1455"/>
                      <a:pt x="2708" y="1254"/>
                    </a:cubicBezTo>
                    <a:lnTo>
                      <a:pt x="2708" y="352"/>
                    </a:lnTo>
                    <a:cubicBezTo>
                      <a:pt x="2708" y="151"/>
                      <a:pt x="2557" y="1"/>
                      <a:pt x="2357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32"/>
              <p:cNvSpPr/>
              <p:nvPr/>
            </p:nvSpPr>
            <p:spPr>
              <a:xfrm>
                <a:off x="4869200" y="2781350"/>
                <a:ext cx="9212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3685" h="1605" extrusionOk="0">
                    <a:moveTo>
                      <a:pt x="352" y="1"/>
                    </a:moveTo>
                    <a:cubicBezTo>
                      <a:pt x="151" y="1"/>
                      <a:pt x="1" y="151"/>
                      <a:pt x="1" y="352"/>
                    </a:cubicBezTo>
                    <a:lnTo>
                      <a:pt x="1" y="1279"/>
                    </a:lnTo>
                    <a:cubicBezTo>
                      <a:pt x="1" y="1455"/>
                      <a:pt x="151" y="1605"/>
                      <a:pt x="352" y="1605"/>
                    </a:cubicBezTo>
                    <a:lnTo>
                      <a:pt x="3334" y="1605"/>
                    </a:lnTo>
                    <a:cubicBezTo>
                      <a:pt x="3535" y="1605"/>
                      <a:pt x="3685" y="1455"/>
                      <a:pt x="3685" y="1279"/>
                    </a:cubicBezTo>
                    <a:lnTo>
                      <a:pt x="3685" y="352"/>
                    </a:lnTo>
                    <a:cubicBezTo>
                      <a:pt x="3685" y="151"/>
                      <a:pt x="3535" y="1"/>
                      <a:pt x="3334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32"/>
              <p:cNvSpPr/>
              <p:nvPr/>
            </p:nvSpPr>
            <p:spPr>
              <a:xfrm>
                <a:off x="4890500" y="2111550"/>
                <a:ext cx="9215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1605" extrusionOk="0">
                    <a:moveTo>
                      <a:pt x="352" y="1"/>
                    </a:moveTo>
                    <a:cubicBezTo>
                      <a:pt x="151" y="1"/>
                      <a:pt x="1" y="151"/>
                      <a:pt x="1" y="352"/>
                    </a:cubicBezTo>
                    <a:lnTo>
                      <a:pt x="1" y="1279"/>
                    </a:lnTo>
                    <a:cubicBezTo>
                      <a:pt x="1" y="1454"/>
                      <a:pt x="151" y="1605"/>
                      <a:pt x="352" y="1605"/>
                    </a:cubicBezTo>
                    <a:lnTo>
                      <a:pt x="3334" y="1605"/>
                    </a:lnTo>
                    <a:cubicBezTo>
                      <a:pt x="3535" y="1605"/>
                      <a:pt x="3685" y="1454"/>
                      <a:pt x="3685" y="1279"/>
                    </a:cubicBezTo>
                    <a:lnTo>
                      <a:pt x="3685" y="352"/>
                    </a:lnTo>
                    <a:cubicBezTo>
                      <a:pt x="3685" y="151"/>
                      <a:pt x="3535" y="1"/>
                      <a:pt x="3334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32"/>
              <p:cNvSpPr/>
              <p:nvPr/>
            </p:nvSpPr>
            <p:spPr>
              <a:xfrm>
                <a:off x="4907425" y="2696775"/>
                <a:ext cx="6770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1605" extrusionOk="0">
                    <a:moveTo>
                      <a:pt x="351" y="0"/>
                    </a:moveTo>
                    <a:cubicBezTo>
                      <a:pt x="151" y="0"/>
                      <a:pt x="0" y="151"/>
                      <a:pt x="0" y="326"/>
                    </a:cubicBezTo>
                    <a:lnTo>
                      <a:pt x="0" y="1254"/>
                    </a:lnTo>
                    <a:cubicBezTo>
                      <a:pt x="0" y="1429"/>
                      <a:pt x="151" y="1604"/>
                      <a:pt x="351" y="1604"/>
                    </a:cubicBezTo>
                    <a:lnTo>
                      <a:pt x="2356" y="1604"/>
                    </a:lnTo>
                    <a:cubicBezTo>
                      <a:pt x="2557" y="1604"/>
                      <a:pt x="2707" y="1429"/>
                      <a:pt x="2707" y="1254"/>
                    </a:cubicBezTo>
                    <a:lnTo>
                      <a:pt x="2707" y="326"/>
                    </a:lnTo>
                    <a:cubicBezTo>
                      <a:pt x="2707" y="151"/>
                      <a:pt x="2557" y="0"/>
                      <a:pt x="2356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32"/>
              <p:cNvSpPr/>
              <p:nvPr/>
            </p:nvSpPr>
            <p:spPr>
              <a:xfrm>
                <a:off x="4802150" y="1764425"/>
                <a:ext cx="6707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1605" extrusionOk="0">
                    <a:moveTo>
                      <a:pt x="327" y="1"/>
                    </a:moveTo>
                    <a:cubicBezTo>
                      <a:pt x="151" y="1"/>
                      <a:pt x="1" y="151"/>
                      <a:pt x="1" y="352"/>
                    </a:cubicBezTo>
                    <a:lnTo>
                      <a:pt x="1" y="1254"/>
                    </a:lnTo>
                    <a:cubicBezTo>
                      <a:pt x="1" y="1455"/>
                      <a:pt x="151" y="1605"/>
                      <a:pt x="327" y="1605"/>
                    </a:cubicBezTo>
                    <a:lnTo>
                      <a:pt x="2332" y="1605"/>
                    </a:lnTo>
                    <a:cubicBezTo>
                      <a:pt x="2532" y="1605"/>
                      <a:pt x="2683" y="1455"/>
                      <a:pt x="2683" y="1254"/>
                    </a:cubicBezTo>
                    <a:lnTo>
                      <a:pt x="2683" y="352"/>
                    </a:lnTo>
                    <a:cubicBezTo>
                      <a:pt x="2683" y="151"/>
                      <a:pt x="2532" y="1"/>
                      <a:pt x="2332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32"/>
              <p:cNvSpPr/>
              <p:nvPr/>
            </p:nvSpPr>
            <p:spPr>
              <a:xfrm>
                <a:off x="5011425" y="2714325"/>
                <a:ext cx="100925" cy="14225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5690" extrusionOk="0">
                    <a:moveTo>
                      <a:pt x="1780" y="0"/>
                    </a:moveTo>
                    <a:cubicBezTo>
                      <a:pt x="803" y="0"/>
                      <a:pt x="1" y="802"/>
                      <a:pt x="1" y="1805"/>
                    </a:cubicBezTo>
                    <a:lnTo>
                      <a:pt x="1" y="5689"/>
                    </a:lnTo>
                    <a:lnTo>
                      <a:pt x="4036" y="5689"/>
                    </a:lnTo>
                    <a:lnTo>
                      <a:pt x="4036" y="1805"/>
                    </a:lnTo>
                    <a:cubicBezTo>
                      <a:pt x="4036" y="802"/>
                      <a:pt x="3234" y="0"/>
                      <a:pt x="2257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32"/>
              <p:cNvSpPr/>
              <p:nvPr/>
            </p:nvSpPr>
            <p:spPr>
              <a:xfrm>
                <a:off x="5011425" y="2733125"/>
                <a:ext cx="100925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938" extrusionOk="0">
                    <a:moveTo>
                      <a:pt x="1780" y="0"/>
                    </a:moveTo>
                    <a:cubicBezTo>
                      <a:pt x="803" y="0"/>
                      <a:pt x="1" y="802"/>
                      <a:pt x="1" y="1779"/>
                    </a:cubicBezTo>
                    <a:lnTo>
                      <a:pt x="1" y="4937"/>
                    </a:lnTo>
                    <a:lnTo>
                      <a:pt x="4036" y="4937"/>
                    </a:lnTo>
                    <a:lnTo>
                      <a:pt x="4036" y="1779"/>
                    </a:lnTo>
                    <a:cubicBezTo>
                      <a:pt x="4036" y="802"/>
                      <a:pt x="3234" y="0"/>
                      <a:pt x="225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32"/>
              <p:cNvSpPr/>
              <p:nvPr/>
            </p:nvSpPr>
            <p:spPr>
              <a:xfrm>
                <a:off x="4992000" y="2856550"/>
                <a:ext cx="139750" cy="21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853" extrusionOk="0">
                    <a:moveTo>
                      <a:pt x="1" y="0"/>
                    </a:moveTo>
                    <a:lnTo>
                      <a:pt x="1" y="853"/>
                    </a:lnTo>
                    <a:lnTo>
                      <a:pt x="5590" y="853"/>
                    </a:lnTo>
                    <a:lnTo>
                      <a:pt x="559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32"/>
              <p:cNvSpPr/>
              <p:nvPr/>
            </p:nvSpPr>
            <p:spPr>
              <a:xfrm>
                <a:off x="4992000" y="2877850"/>
                <a:ext cx="139750" cy="20700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828" extrusionOk="0">
                    <a:moveTo>
                      <a:pt x="1" y="1"/>
                    </a:moveTo>
                    <a:lnTo>
                      <a:pt x="1" y="828"/>
                    </a:lnTo>
                    <a:lnTo>
                      <a:pt x="5590" y="427"/>
                    </a:lnTo>
                    <a:lnTo>
                      <a:pt x="5590" y="1"/>
                    </a:ln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03" name="Google Shape;1203;p32"/>
          <p:cNvSpPr/>
          <p:nvPr/>
        </p:nvSpPr>
        <p:spPr>
          <a:xfrm>
            <a:off x="8864840" y="805194"/>
            <a:ext cx="576536" cy="291653"/>
          </a:xfrm>
          <a:custGeom>
            <a:avLst/>
            <a:gdLst/>
            <a:ahLst/>
            <a:cxnLst/>
            <a:rect l="l" t="t" r="r" b="b"/>
            <a:pathLst>
              <a:path w="6047" h="3059" extrusionOk="0">
                <a:moveTo>
                  <a:pt x="1304" y="0"/>
                </a:moveTo>
                <a:cubicBezTo>
                  <a:pt x="1" y="0"/>
                  <a:pt x="527" y="1629"/>
                  <a:pt x="527" y="1629"/>
                </a:cubicBezTo>
                <a:cubicBezTo>
                  <a:pt x="1085" y="2770"/>
                  <a:pt x="1943" y="3058"/>
                  <a:pt x="2668" y="3058"/>
                </a:cubicBezTo>
                <a:cubicBezTo>
                  <a:pt x="3409" y="3058"/>
                  <a:pt x="4011" y="2757"/>
                  <a:pt x="4011" y="2757"/>
                </a:cubicBezTo>
                <a:cubicBezTo>
                  <a:pt x="4220" y="2819"/>
                  <a:pt x="4410" y="2846"/>
                  <a:pt x="4580" y="2846"/>
                </a:cubicBezTo>
                <a:cubicBezTo>
                  <a:pt x="5938" y="2846"/>
                  <a:pt x="6046" y="1095"/>
                  <a:pt x="4888" y="827"/>
                </a:cubicBezTo>
                <a:cubicBezTo>
                  <a:pt x="4687" y="781"/>
                  <a:pt x="4512" y="762"/>
                  <a:pt x="4360" y="762"/>
                </a:cubicBezTo>
                <a:cubicBezTo>
                  <a:pt x="3521" y="762"/>
                  <a:pt x="3359" y="1354"/>
                  <a:pt x="3359" y="1354"/>
                </a:cubicBezTo>
                <a:cubicBezTo>
                  <a:pt x="3359" y="1354"/>
                  <a:pt x="2632" y="0"/>
                  <a:pt x="1304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32"/>
          <p:cNvSpPr/>
          <p:nvPr/>
        </p:nvSpPr>
        <p:spPr>
          <a:xfrm>
            <a:off x="8005154" y="359938"/>
            <a:ext cx="837697" cy="360129"/>
          </a:xfrm>
          <a:custGeom>
            <a:avLst/>
            <a:gdLst/>
            <a:ahLst/>
            <a:cxnLst/>
            <a:rect l="l" t="t" r="r" b="b"/>
            <a:pathLst>
              <a:path w="11584" h="4980" extrusionOk="0">
                <a:moveTo>
                  <a:pt x="3453" y="0"/>
                </a:moveTo>
                <a:cubicBezTo>
                  <a:pt x="3438" y="0"/>
                  <a:pt x="3424" y="0"/>
                  <a:pt x="3409" y="1"/>
                </a:cubicBezTo>
                <a:cubicBezTo>
                  <a:pt x="1630" y="26"/>
                  <a:pt x="1705" y="1504"/>
                  <a:pt x="1705" y="1504"/>
                </a:cubicBezTo>
                <a:cubicBezTo>
                  <a:pt x="1705" y="1504"/>
                  <a:pt x="1496" y="1452"/>
                  <a:pt x="1233" y="1452"/>
                </a:cubicBezTo>
                <a:cubicBezTo>
                  <a:pt x="839" y="1452"/>
                  <a:pt x="322" y="1570"/>
                  <a:pt x="201" y="2156"/>
                </a:cubicBezTo>
                <a:cubicBezTo>
                  <a:pt x="1" y="3134"/>
                  <a:pt x="1329" y="3234"/>
                  <a:pt x="1329" y="3234"/>
                </a:cubicBezTo>
                <a:cubicBezTo>
                  <a:pt x="1329" y="3234"/>
                  <a:pt x="1003" y="4612"/>
                  <a:pt x="2407" y="4863"/>
                </a:cubicBezTo>
                <a:cubicBezTo>
                  <a:pt x="2527" y="4886"/>
                  <a:pt x="2644" y="4897"/>
                  <a:pt x="2759" y="4897"/>
                </a:cubicBezTo>
                <a:cubicBezTo>
                  <a:pt x="4013" y="4897"/>
                  <a:pt x="4938" y="3635"/>
                  <a:pt x="4938" y="3635"/>
                </a:cubicBezTo>
                <a:cubicBezTo>
                  <a:pt x="4938" y="3635"/>
                  <a:pt x="5389" y="4838"/>
                  <a:pt x="6743" y="4963"/>
                </a:cubicBezTo>
                <a:cubicBezTo>
                  <a:pt x="6868" y="4974"/>
                  <a:pt x="6987" y="4979"/>
                  <a:pt x="7100" y="4979"/>
                </a:cubicBezTo>
                <a:cubicBezTo>
                  <a:pt x="8806" y="4979"/>
                  <a:pt x="9048" y="3810"/>
                  <a:pt x="9048" y="3810"/>
                </a:cubicBezTo>
                <a:cubicBezTo>
                  <a:pt x="9203" y="3849"/>
                  <a:pt x="9356" y="3867"/>
                  <a:pt x="9505" y="3867"/>
                </a:cubicBezTo>
                <a:cubicBezTo>
                  <a:pt x="10698" y="3867"/>
                  <a:pt x="11583" y="2703"/>
                  <a:pt x="10803" y="1855"/>
                </a:cubicBezTo>
                <a:cubicBezTo>
                  <a:pt x="10464" y="1486"/>
                  <a:pt x="9926" y="1375"/>
                  <a:pt x="9402" y="1375"/>
                </a:cubicBezTo>
                <a:cubicBezTo>
                  <a:pt x="8609" y="1375"/>
                  <a:pt x="7845" y="1630"/>
                  <a:pt x="7845" y="1630"/>
                </a:cubicBezTo>
                <a:cubicBezTo>
                  <a:pt x="7845" y="1630"/>
                  <a:pt x="7946" y="702"/>
                  <a:pt x="6818" y="577"/>
                </a:cubicBezTo>
                <a:cubicBezTo>
                  <a:pt x="6700" y="563"/>
                  <a:pt x="6591" y="556"/>
                  <a:pt x="6489" y="556"/>
                </a:cubicBezTo>
                <a:cubicBezTo>
                  <a:pt x="5358" y="556"/>
                  <a:pt x="5189" y="1379"/>
                  <a:pt x="5189" y="1379"/>
                </a:cubicBezTo>
                <a:cubicBezTo>
                  <a:pt x="5189" y="1379"/>
                  <a:pt x="5066" y="0"/>
                  <a:pt x="3453" y="0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" name="Google Shape;1205;p32"/>
          <p:cNvSpPr/>
          <p:nvPr/>
        </p:nvSpPr>
        <p:spPr>
          <a:xfrm rot="10800000">
            <a:off x="4907286" y="300499"/>
            <a:ext cx="671425" cy="291651"/>
          </a:xfrm>
          <a:custGeom>
            <a:avLst/>
            <a:gdLst/>
            <a:ahLst/>
            <a:cxnLst/>
            <a:rect l="l" t="t" r="r" b="b"/>
            <a:pathLst>
              <a:path w="7770" h="3375" extrusionOk="0">
                <a:moveTo>
                  <a:pt x="3660" y="1"/>
                </a:moveTo>
                <a:cubicBezTo>
                  <a:pt x="2950" y="1"/>
                  <a:pt x="2707" y="821"/>
                  <a:pt x="2707" y="821"/>
                </a:cubicBezTo>
                <a:cubicBezTo>
                  <a:pt x="2707" y="821"/>
                  <a:pt x="2256" y="220"/>
                  <a:pt x="1604" y="95"/>
                </a:cubicBezTo>
                <a:cubicBezTo>
                  <a:pt x="1579" y="95"/>
                  <a:pt x="1529" y="95"/>
                  <a:pt x="1504" y="69"/>
                </a:cubicBezTo>
                <a:cubicBezTo>
                  <a:pt x="1329" y="69"/>
                  <a:pt x="1128" y="95"/>
                  <a:pt x="953" y="170"/>
                </a:cubicBezTo>
                <a:cubicBezTo>
                  <a:pt x="0" y="621"/>
                  <a:pt x="1304" y="1824"/>
                  <a:pt x="1304" y="1824"/>
                </a:cubicBezTo>
                <a:cubicBezTo>
                  <a:pt x="1304" y="1824"/>
                  <a:pt x="101" y="2551"/>
                  <a:pt x="828" y="3027"/>
                </a:cubicBezTo>
                <a:cubicBezTo>
                  <a:pt x="976" y="3124"/>
                  <a:pt x="1148" y="3163"/>
                  <a:pt x="1326" y="3163"/>
                </a:cubicBezTo>
                <a:cubicBezTo>
                  <a:pt x="2023" y="3163"/>
                  <a:pt x="2833" y="2576"/>
                  <a:pt x="2833" y="2576"/>
                </a:cubicBezTo>
                <a:cubicBezTo>
                  <a:pt x="3132" y="2942"/>
                  <a:pt x="4856" y="3374"/>
                  <a:pt x="6099" y="3374"/>
                </a:cubicBezTo>
                <a:cubicBezTo>
                  <a:pt x="6728" y="3374"/>
                  <a:pt x="7234" y="3263"/>
                  <a:pt x="7369" y="2977"/>
                </a:cubicBezTo>
                <a:cubicBezTo>
                  <a:pt x="7770" y="2125"/>
                  <a:pt x="6417" y="2100"/>
                  <a:pt x="6417" y="2100"/>
                </a:cubicBezTo>
                <a:cubicBezTo>
                  <a:pt x="6417" y="2100"/>
                  <a:pt x="7645" y="1247"/>
                  <a:pt x="6767" y="721"/>
                </a:cubicBezTo>
                <a:cubicBezTo>
                  <a:pt x="6717" y="696"/>
                  <a:pt x="6692" y="696"/>
                  <a:pt x="6667" y="671"/>
                </a:cubicBezTo>
                <a:cubicBezTo>
                  <a:pt x="6517" y="605"/>
                  <a:pt x="6370" y="577"/>
                  <a:pt x="6229" y="577"/>
                </a:cubicBezTo>
                <a:cubicBezTo>
                  <a:pt x="5573" y="577"/>
                  <a:pt x="5063" y="1172"/>
                  <a:pt x="5063" y="1172"/>
                </a:cubicBezTo>
                <a:cubicBezTo>
                  <a:pt x="5063" y="1172"/>
                  <a:pt x="5013" y="420"/>
                  <a:pt x="4036" y="69"/>
                </a:cubicBezTo>
                <a:cubicBezTo>
                  <a:pt x="3898" y="21"/>
                  <a:pt x="3773" y="1"/>
                  <a:pt x="3660" y="1"/>
                </a:cubicBezTo>
                <a:close/>
              </a:path>
            </a:pathLst>
          </a:custGeom>
          <a:solidFill>
            <a:srgbClr val="EEEEEE">
              <a:alpha val="388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6" name="Google Shape;1206;p32"/>
          <p:cNvGrpSpPr/>
          <p:nvPr/>
        </p:nvGrpSpPr>
        <p:grpSpPr>
          <a:xfrm>
            <a:off x="5020246" y="805195"/>
            <a:ext cx="4875140" cy="3995845"/>
            <a:chOff x="5020246" y="805195"/>
            <a:chExt cx="4875140" cy="3995845"/>
          </a:xfrm>
        </p:grpSpPr>
        <p:sp>
          <p:nvSpPr>
            <p:cNvPr id="1207" name="Google Shape;1207;p32"/>
            <p:cNvSpPr/>
            <p:nvPr/>
          </p:nvSpPr>
          <p:spPr>
            <a:xfrm>
              <a:off x="8013021" y="1646298"/>
              <a:ext cx="1267670" cy="360139"/>
            </a:xfrm>
            <a:custGeom>
              <a:avLst/>
              <a:gdLst/>
              <a:ahLst/>
              <a:cxnLst/>
              <a:rect l="l" t="t" r="r" b="b"/>
              <a:pathLst>
                <a:path w="13059" h="3710" extrusionOk="0">
                  <a:moveTo>
                    <a:pt x="5189" y="0"/>
                  </a:moveTo>
                  <a:cubicBezTo>
                    <a:pt x="4136" y="0"/>
                    <a:pt x="3234" y="702"/>
                    <a:pt x="2958" y="1680"/>
                  </a:cubicBezTo>
                  <a:cubicBezTo>
                    <a:pt x="2783" y="1579"/>
                    <a:pt x="2557" y="1529"/>
                    <a:pt x="2306" y="1529"/>
                  </a:cubicBezTo>
                  <a:cubicBezTo>
                    <a:pt x="1655" y="1529"/>
                    <a:pt x="1103" y="1980"/>
                    <a:pt x="928" y="2582"/>
                  </a:cubicBezTo>
                  <a:lnTo>
                    <a:pt x="552" y="2582"/>
                  </a:lnTo>
                  <a:cubicBezTo>
                    <a:pt x="251" y="2582"/>
                    <a:pt x="1" y="2833"/>
                    <a:pt x="1" y="3133"/>
                  </a:cubicBezTo>
                  <a:cubicBezTo>
                    <a:pt x="1" y="3284"/>
                    <a:pt x="51" y="3434"/>
                    <a:pt x="176" y="3534"/>
                  </a:cubicBezTo>
                  <a:cubicBezTo>
                    <a:pt x="276" y="3635"/>
                    <a:pt x="402" y="3710"/>
                    <a:pt x="552" y="3710"/>
                  </a:cubicBezTo>
                  <a:lnTo>
                    <a:pt x="12507" y="3710"/>
                  </a:lnTo>
                  <a:cubicBezTo>
                    <a:pt x="12808" y="3710"/>
                    <a:pt x="13058" y="3459"/>
                    <a:pt x="13058" y="3133"/>
                  </a:cubicBezTo>
                  <a:cubicBezTo>
                    <a:pt x="13058" y="2983"/>
                    <a:pt x="13008" y="2858"/>
                    <a:pt x="12908" y="2757"/>
                  </a:cubicBezTo>
                  <a:cubicBezTo>
                    <a:pt x="12808" y="2657"/>
                    <a:pt x="12657" y="2582"/>
                    <a:pt x="12507" y="2582"/>
                  </a:cubicBezTo>
                  <a:lnTo>
                    <a:pt x="11956" y="2582"/>
                  </a:lnTo>
                  <a:cubicBezTo>
                    <a:pt x="11730" y="2056"/>
                    <a:pt x="11204" y="1705"/>
                    <a:pt x="10602" y="1705"/>
                  </a:cubicBezTo>
                  <a:cubicBezTo>
                    <a:pt x="10201" y="1705"/>
                    <a:pt x="9825" y="1855"/>
                    <a:pt x="9575" y="2131"/>
                  </a:cubicBezTo>
                  <a:cubicBezTo>
                    <a:pt x="9224" y="1529"/>
                    <a:pt x="8572" y="1128"/>
                    <a:pt x="7820" y="1128"/>
                  </a:cubicBezTo>
                  <a:cubicBezTo>
                    <a:pt x="7620" y="1128"/>
                    <a:pt x="7419" y="1153"/>
                    <a:pt x="7244" y="1228"/>
                  </a:cubicBezTo>
                  <a:cubicBezTo>
                    <a:pt x="6843" y="502"/>
                    <a:pt x="6091" y="0"/>
                    <a:pt x="5189" y="0"/>
                  </a:cubicBezTo>
                  <a:close/>
                </a:path>
              </a:pathLst>
            </a:custGeom>
            <a:solidFill>
              <a:srgbClr val="EEEEEE">
                <a:alpha val="3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2"/>
            <p:cNvSpPr/>
            <p:nvPr/>
          </p:nvSpPr>
          <p:spPr>
            <a:xfrm>
              <a:off x="5020250" y="2663528"/>
              <a:ext cx="1267666" cy="544974"/>
            </a:xfrm>
            <a:custGeom>
              <a:avLst/>
              <a:gdLst/>
              <a:ahLst/>
              <a:cxnLst/>
              <a:rect l="l" t="t" r="r" b="b"/>
              <a:pathLst>
                <a:path w="11584" h="4980" extrusionOk="0">
                  <a:moveTo>
                    <a:pt x="3453" y="0"/>
                  </a:moveTo>
                  <a:cubicBezTo>
                    <a:pt x="3438" y="0"/>
                    <a:pt x="3424" y="0"/>
                    <a:pt x="3409" y="1"/>
                  </a:cubicBezTo>
                  <a:cubicBezTo>
                    <a:pt x="1630" y="26"/>
                    <a:pt x="1705" y="1504"/>
                    <a:pt x="1705" y="1504"/>
                  </a:cubicBezTo>
                  <a:cubicBezTo>
                    <a:pt x="1705" y="1504"/>
                    <a:pt x="1496" y="1452"/>
                    <a:pt x="1233" y="1452"/>
                  </a:cubicBezTo>
                  <a:cubicBezTo>
                    <a:pt x="839" y="1452"/>
                    <a:pt x="322" y="1570"/>
                    <a:pt x="201" y="2156"/>
                  </a:cubicBezTo>
                  <a:cubicBezTo>
                    <a:pt x="1" y="3134"/>
                    <a:pt x="1329" y="3234"/>
                    <a:pt x="1329" y="3234"/>
                  </a:cubicBezTo>
                  <a:cubicBezTo>
                    <a:pt x="1329" y="3234"/>
                    <a:pt x="1003" y="4612"/>
                    <a:pt x="2407" y="4863"/>
                  </a:cubicBezTo>
                  <a:cubicBezTo>
                    <a:pt x="2527" y="4886"/>
                    <a:pt x="2644" y="4897"/>
                    <a:pt x="2759" y="4897"/>
                  </a:cubicBezTo>
                  <a:cubicBezTo>
                    <a:pt x="4013" y="4897"/>
                    <a:pt x="4938" y="3635"/>
                    <a:pt x="4938" y="3635"/>
                  </a:cubicBezTo>
                  <a:cubicBezTo>
                    <a:pt x="4938" y="3635"/>
                    <a:pt x="5389" y="4838"/>
                    <a:pt x="6743" y="4963"/>
                  </a:cubicBezTo>
                  <a:cubicBezTo>
                    <a:pt x="6868" y="4974"/>
                    <a:pt x="6987" y="4979"/>
                    <a:pt x="7100" y="4979"/>
                  </a:cubicBezTo>
                  <a:cubicBezTo>
                    <a:pt x="8806" y="4979"/>
                    <a:pt x="9048" y="3810"/>
                    <a:pt x="9048" y="3810"/>
                  </a:cubicBezTo>
                  <a:cubicBezTo>
                    <a:pt x="9203" y="3849"/>
                    <a:pt x="9356" y="3867"/>
                    <a:pt x="9505" y="3867"/>
                  </a:cubicBezTo>
                  <a:cubicBezTo>
                    <a:pt x="10698" y="3867"/>
                    <a:pt x="11583" y="2703"/>
                    <a:pt x="10803" y="1855"/>
                  </a:cubicBezTo>
                  <a:cubicBezTo>
                    <a:pt x="10464" y="1486"/>
                    <a:pt x="9926" y="1375"/>
                    <a:pt x="9402" y="1375"/>
                  </a:cubicBezTo>
                  <a:cubicBezTo>
                    <a:pt x="8609" y="1375"/>
                    <a:pt x="7845" y="1630"/>
                    <a:pt x="7845" y="1630"/>
                  </a:cubicBezTo>
                  <a:cubicBezTo>
                    <a:pt x="7845" y="1630"/>
                    <a:pt x="7946" y="702"/>
                    <a:pt x="6818" y="577"/>
                  </a:cubicBezTo>
                  <a:cubicBezTo>
                    <a:pt x="6700" y="563"/>
                    <a:pt x="6591" y="556"/>
                    <a:pt x="6489" y="556"/>
                  </a:cubicBezTo>
                  <a:cubicBezTo>
                    <a:pt x="5358" y="556"/>
                    <a:pt x="5189" y="1379"/>
                    <a:pt x="5189" y="1379"/>
                  </a:cubicBezTo>
                  <a:cubicBezTo>
                    <a:pt x="5189" y="1379"/>
                    <a:pt x="5066" y="0"/>
                    <a:pt x="3453" y="0"/>
                  </a:cubicBezTo>
                  <a:close/>
                </a:path>
              </a:pathLst>
            </a:custGeom>
            <a:solidFill>
              <a:srgbClr val="EEEEEE">
                <a:alpha val="3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2"/>
            <p:cNvSpPr/>
            <p:nvPr/>
          </p:nvSpPr>
          <p:spPr>
            <a:xfrm>
              <a:off x="8914871" y="3214695"/>
              <a:ext cx="980516" cy="425900"/>
            </a:xfrm>
            <a:custGeom>
              <a:avLst/>
              <a:gdLst/>
              <a:ahLst/>
              <a:cxnLst/>
              <a:rect l="l" t="t" r="r" b="b"/>
              <a:pathLst>
                <a:path w="7770" h="3375" extrusionOk="0">
                  <a:moveTo>
                    <a:pt x="3660" y="1"/>
                  </a:moveTo>
                  <a:cubicBezTo>
                    <a:pt x="2950" y="1"/>
                    <a:pt x="2707" y="821"/>
                    <a:pt x="2707" y="821"/>
                  </a:cubicBezTo>
                  <a:cubicBezTo>
                    <a:pt x="2707" y="821"/>
                    <a:pt x="2256" y="220"/>
                    <a:pt x="1604" y="95"/>
                  </a:cubicBezTo>
                  <a:cubicBezTo>
                    <a:pt x="1579" y="95"/>
                    <a:pt x="1529" y="95"/>
                    <a:pt x="1504" y="69"/>
                  </a:cubicBezTo>
                  <a:cubicBezTo>
                    <a:pt x="1329" y="69"/>
                    <a:pt x="1128" y="95"/>
                    <a:pt x="953" y="170"/>
                  </a:cubicBezTo>
                  <a:cubicBezTo>
                    <a:pt x="0" y="621"/>
                    <a:pt x="1304" y="1824"/>
                    <a:pt x="1304" y="1824"/>
                  </a:cubicBezTo>
                  <a:cubicBezTo>
                    <a:pt x="1304" y="1824"/>
                    <a:pt x="101" y="2551"/>
                    <a:pt x="828" y="3027"/>
                  </a:cubicBezTo>
                  <a:cubicBezTo>
                    <a:pt x="976" y="3124"/>
                    <a:pt x="1148" y="3163"/>
                    <a:pt x="1326" y="3163"/>
                  </a:cubicBezTo>
                  <a:cubicBezTo>
                    <a:pt x="2023" y="3163"/>
                    <a:pt x="2833" y="2576"/>
                    <a:pt x="2833" y="2576"/>
                  </a:cubicBezTo>
                  <a:cubicBezTo>
                    <a:pt x="3132" y="2942"/>
                    <a:pt x="4856" y="3374"/>
                    <a:pt x="6099" y="3374"/>
                  </a:cubicBezTo>
                  <a:cubicBezTo>
                    <a:pt x="6728" y="3374"/>
                    <a:pt x="7234" y="3263"/>
                    <a:pt x="7369" y="2977"/>
                  </a:cubicBezTo>
                  <a:cubicBezTo>
                    <a:pt x="7770" y="2125"/>
                    <a:pt x="6417" y="2100"/>
                    <a:pt x="6417" y="2100"/>
                  </a:cubicBezTo>
                  <a:cubicBezTo>
                    <a:pt x="6417" y="2100"/>
                    <a:pt x="7645" y="1247"/>
                    <a:pt x="6767" y="721"/>
                  </a:cubicBezTo>
                  <a:cubicBezTo>
                    <a:pt x="6717" y="696"/>
                    <a:pt x="6692" y="696"/>
                    <a:pt x="6667" y="671"/>
                  </a:cubicBezTo>
                  <a:cubicBezTo>
                    <a:pt x="6517" y="605"/>
                    <a:pt x="6370" y="577"/>
                    <a:pt x="6229" y="577"/>
                  </a:cubicBezTo>
                  <a:cubicBezTo>
                    <a:pt x="5573" y="577"/>
                    <a:pt x="5063" y="1172"/>
                    <a:pt x="5063" y="1172"/>
                  </a:cubicBezTo>
                  <a:cubicBezTo>
                    <a:pt x="5063" y="1172"/>
                    <a:pt x="5013" y="420"/>
                    <a:pt x="4036" y="69"/>
                  </a:cubicBezTo>
                  <a:cubicBezTo>
                    <a:pt x="3898" y="21"/>
                    <a:pt x="3773" y="1"/>
                    <a:pt x="3660" y="1"/>
                  </a:cubicBezTo>
                  <a:close/>
                </a:path>
              </a:pathLst>
            </a:custGeom>
            <a:solidFill>
              <a:srgbClr val="EEEEEE">
                <a:alpha val="3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2"/>
            <p:cNvSpPr/>
            <p:nvPr/>
          </p:nvSpPr>
          <p:spPr>
            <a:xfrm>
              <a:off x="6204847" y="805195"/>
              <a:ext cx="831673" cy="360299"/>
            </a:xfrm>
            <a:custGeom>
              <a:avLst/>
              <a:gdLst/>
              <a:ahLst/>
              <a:cxnLst/>
              <a:rect l="l" t="t" r="r" b="b"/>
              <a:pathLst>
                <a:path w="8723" h="3779" extrusionOk="0">
                  <a:moveTo>
                    <a:pt x="4091" y="1"/>
                  </a:moveTo>
                  <a:cubicBezTo>
                    <a:pt x="3317" y="1"/>
                    <a:pt x="3058" y="908"/>
                    <a:pt x="3058" y="908"/>
                  </a:cubicBezTo>
                  <a:cubicBezTo>
                    <a:pt x="3058" y="908"/>
                    <a:pt x="2532" y="231"/>
                    <a:pt x="1805" y="106"/>
                  </a:cubicBezTo>
                  <a:cubicBezTo>
                    <a:pt x="1780" y="81"/>
                    <a:pt x="1730" y="81"/>
                    <a:pt x="1680" y="81"/>
                  </a:cubicBezTo>
                  <a:cubicBezTo>
                    <a:pt x="1632" y="75"/>
                    <a:pt x="1585" y="72"/>
                    <a:pt x="1537" y="72"/>
                  </a:cubicBezTo>
                  <a:cubicBezTo>
                    <a:pt x="1383" y="72"/>
                    <a:pt x="1225" y="105"/>
                    <a:pt x="1053" y="181"/>
                  </a:cubicBezTo>
                  <a:cubicBezTo>
                    <a:pt x="1" y="683"/>
                    <a:pt x="1454" y="2011"/>
                    <a:pt x="1454" y="2011"/>
                  </a:cubicBezTo>
                  <a:cubicBezTo>
                    <a:pt x="1454" y="2011"/>
                    <a:pt x="101" y="2863"/>
                    <a:pt x="928" y="3389"/>
                  </a:cubicBezTo>
                  <a:cubicBezTo>
                    <a:pt x="1090" y="3488"/>
                    <a:pt x="1274" y="3527"/>
                    <a:pt x="1466" y="3527"/>
                  </a:cubicBezTo>
                  <a:cubicBezTo>
                    <a:pt x="2251" y="3527"/>
                    <a:pt x="3158" y="2863"/>
                    <a:pt x="3158" y="2863"/>
                  </a:cubicBezTo>
                  <a:cubicBezTo>
                    <a:pt x="3510" y="3281"/>
                    <a:pt x="5472" y="3778"/>
                    <a:pt x="6870" y="3778"/>
                  </a:cubicBezTo>
                  <a:cubicBezTo>
                    <a:pt x="7565" y="3778"/>
                    <a:pt x="8121" y="3655"/>
                    <a:pt x="8271" y="3339"/>
                  </a:cubicBezTo>
                  <a:cubicBezTo>
                    <a:pt x="8722" y="2387"/>
                    <a:pt x="7194" y="2337"/>
                    <a:pt x="7194" y="2337"/>
                  </a:cubicBezTo>
                  <a:cubicBezTo>
                    <a:pt x="7194" y="2337"/>
                    <a:pt x="8572" y="1359"/>
                    <a:pt x="7569" y="808"/>
                  </a:cubicBezTo>
                  <a:cubicBezTo>
                    <a:pt x="7544" y="783"/>
                    <a:pt x="7494" y="758"/>
                    <a:pt x="7469" y="733"/>
                  </a:cubicBezTo>
                  <a:cubicBezTo>
                    <a:pt x="7299" y="656"/>
                    <a:pt x="7132" y="625"/>
                    <a:pt x="6974" y="625"/>
                  </a:cubicBezTo>
                  <a:cubicBezTo>
                    <a:pt x="6247" y="625"/>
                    <a:pt x="5690" y="1284"/>
                    <a:pt x="5690" y="1284"/>
                  </a:cubicBezTo>
                  <a:cubicBezTo>
                    <a:pt x="5690" y="1284"/>
                    <a:pt x="5615" y="457"/>
                    <a:pt x="4512" y="81"/>
                  </a:cubicBezTo>
                  <a:cubicBezTo>
                    <a:pt x="4357" y="25"/>
                    <a:pt x="4217" y="1"/>
                    <a:pt x="4091" y="1"/>
                  </a:cubicBezTo>
                  <a:close/>
                </a:path>
              </a:pathLst>
            </a:custGeom>
            <a:solidFill>
              <a:srgbClr val="EEEEEE">
                <a:alpha val="3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2"/>
            <p:cNvSpPr/>
            <p:nvPr/>
          </p:nvSpPr>
          <p:spPr>
            <a:xfrm>
              <a:off x="5020256" y="4341717"/>
              <a:ext cx="904233" cy="459324"/>
            </a:xfrm>
            <a:custGeom>
              <a:avLst/>
              <a:gdLst/>
              <a:ahLst/>
              <a:cxnLst/>
              <a:rect l="l" t="t" r="r" b="b"/>
              <a:pathLst>
                <a:path w="6022" h="3059" extrusionOk="0">
                  <a:moveTo>
                    <a:pt x="1303" y="1"/>
                  </a:moveTo>
                  <a:cubicBezTo>
                    <a:pt x="0" y="1"/>
                    <a:pt x="526" y="1630"/>
                    <a:pt x="526" y="1630"/>
                  </a:cubicBezTo>
                  <a:cubicBezTo>
                    <a:pt x="1072" y="2770"/>
                    <a:pt x="1924" y="3059"/>
                    <a:pt x="2646" y="3059"/>
                  </a:cubicBezTo>
                  <a:cubicBezTo>
                    <a:pt x="3383" y="3059"/>
                    <a:pt x="3985" y="2758"/>
                    <a:pt x="3985" y="2758"/>
                  </a:cubicBezTo>
                  <a:cubicBezTo>
                    <a:pt x="4192" y="2819"/>
                    <a:pt x="4381" y="2846"/>
                    <a:pt x="4549" y="2846"/>
                  </a:cubicBezTo>
                  <a:cubicBezTo>
                    <a:pt x="5912" y="2846"/>
                    <a:pt x="6022" y="1070"/>
                    <a:pt x="4862" y="803"/>
                  </a:cubicBezTo>
                  <a:cubicBezTo>
                    <a:pt x="4666" y="757"/>
                    <a:pt x="4493" y="737"/>
                    <a:pt x="4343" y="737"/>
                  </a:cubicBezTo>
                  <a:cubicBezTo>
                    <a:pt x="3513" y="737"/>
                    <a:pt x="3333" y="1329"/>
                    <a:pt x="3333" y="1329"/>
                  </a:cubicBezTo>
                  <a:cubicBezTo>
                    <a:pt x="3333" y="1329"/>
                    <a:pt x="2607" y="1"/>
                    <a:pt x="1303" y="1"/>
                  </a:cubicBezTo>
                  <a:close/>
                </a:path>
              </a:pathLst>
            </a:custGeom>
            <a:solidFill>
              <a:srgbClr val="EEEEEE">
                <a:alpha val="38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2"/>
            <p:cNvSpPr/>
            <p:nvPr/>
          </p:nvSpPr>
          <p:spPr>
            <a:xfrm>
              <a:off x="5020246" y="1710071"/>
              <a:ext cx="445500" cy="481881"/>
            </a:xfrm>
            <a:custGeom>
              <a:avLst/>
              <a:gdLst/>
              <a:ahLst/>
              <a:cxnLst/>
              <a:rect l="l" t="t" r="r" b="b"/>
              <a:pathLst>
                <a:path w="2758" h="2983" extrusionOk="0">
                  <a:moveTo>
                    <a:pt x="1078" y="0"/>
                  </a:moveTo>
                  <a:cubicBezTo>
                    <a:pt x="1053" y="76"/>
                    <a:pt x="1028" y="151"/>
                    <a:pt x="1053" y="251"/>
                  </a:cubicBezTo>
                  <a:cubicBezTo>
                    <a:pt x="1053" y="552"/>
                    <a:pt x="1229" y="802"/>
                    <a:pt x="1329" y="1078"/>
                  </a:cubicBezTo>
                  <a:cubicBezTo>
                    <a:pt x="1404" y="1279"/>
                    <a:pt x="1454" y="1529"/>
                    <a:pt x="1454" y="1730"/>
                  </a:cubicBezTo>
                  <a:cubicBezTo>
                    <a:pt x="1404" y="1755"/>
                    <a:pt x="1379" y="1755"/>
                    <a:pt x="1354" y="1755"/>
                  </a:cubicBezTo>
                  <a:cubicBezTo>
                    <a:pt x="1279" y="1730"/>
                    <a:pt x="1229" y="1705"/>
                    <a:pt x="1153" y="1705"/>
                  </a:cubicBezTo>
                  <a:cubicBezTo>
                    <a:pt x="1128" y="1692"/>
                    <a:pt x="1097" y="1686"/>
                    <a:pt x="1066" y="1686"/>
                  </a:cubicBezTo>
                  <a:cubicBezTo>
                    <a:pt x="1034" y="1686"/>
                    <a:pt x="1003" y="1692"/>
                    <a:pt x="978" y="1705"/>
                  </a:cubicBezTo>
                  <a:cubicBezTo>
                    <a:pt x="928" y="1730"/>
                    <a:pt x="878" y="1805"/>
                    <a:pt x="928" y="1855"/>
                  </a:cubicBezTo>
                  <a:cubicBezTo>
                    <a:pt x="853" y="1855"/>
                    <a:pt x="777" y="1830"/>
                    <a:pt x="727" y="1805"/>
                  </a:cubicBezTo>
                  <a:cubicBezTo>
                    <a:pt x="727" y="1830"/>
                    <a:pt x="702" y="1855"/>
                    <a:pt x="727" y="1880"/>
                  </a:cubicBezTo>
                  <a:lnTo>
                    <a:pt x="527" y="1805"/>
                  </a:lnTo>
                  <a:cubicBezTo>
                    <a:pt x="527" y="1830"/>
                    <a:pt x="527" y="1855"/>
                    <a:pt x="527" y="1880"/>
                  </a:cubicBezTo>
                  <a:cubicBezTo>
                    <a:pt x="477" y="1855"/>
                    <a:pt x="402" y="1830"/>
                    <a:pt x="326" y="1805"/>
                  </a:cubicBezTo>
                  <a:lnTo>
                    <a:pt x="326" y="1805"/>
                  </a:lnTo>
                  <a:cubicBezTo>
                    <a:pt x="326" y="1830"/>
                    <a:pt x="351" y="1855"/>
                    <a:pt x="351" y="1905"/>
                  </a:cubicBezTo>
                  <a:cubicBezTo>
                    <a:pt x="301" y="1880"/>
                    <a:pt x="251" y="1855"/>
                    <a:pt x="201" y="1855"/>
                  </a:cubicBezTo>
                  <a:cubicBezTo>
                    <a:pt x="201" y="1905"/>
                    <a:pt x="226" y="1930"/>
                    <a:pt x="251" y="1955"/>
                  </a:cubicBezTo>
                  <a:cubicBezTo>
                    <a:pt x="176" y="1955"/>
                    <a:pt x="101" y="1930"/>
                    <a:pt x="51" y="1905"/>
                  </a:cubicBezTo>
                  <a:lnTo>
                    <a:pt x="51" y="1905"/>
                  </a:lnTo>
                  <a:cubicBezTo>
                    <a:pt x="76" y="2030"/>
                    <a:pt x="176" y="2131"/>
                    <a:pt x="301" y="2206"/>
                  </a:cubicBezTo>
                  <a:cubicBezTo>
                    <a:pt x="201" y="2181"/>
                    <a:pt x="101" y="2156"/>
                    <a:pt x="1" y="2131"/>
                  </a:cubicBezTo>
                  <a:lnTo>
                    <a:pt x="1" y="2131"/>
                  </a:lnTo>
                  <a:cubicBezTo>
                    <a:pt x="51" y="2281"/>
                    <a:pt x="226" y="2331"/>
                    <a:pt x="351" y="2331"/>
                  </a:cubicBezTo>
                  <a:cubicBezTo>
                    <a:pt x="502" y="2331"/>
                    <a:pt x="652" y="2281"/>
                    <a:pt x="777" y="2256"/>
                  </a:cubicBezTo>
                  <a:cubicBezTo>
                    <a:pt x="880" y="2227"/>
                    <a:pt x="983" y="2215"/>
                    <a:pt x="1086" y="2215"/>
                  </a:cubicBezTo>
                  <a:cubicBezTo>
                    <a:pt x="1158" y="2215"/>
                    <a:pt x="1231" y="2221"/>
                    <a:pt x="1304" y="2231"/>
                  </a:cubicBezTo>
                  <a:cubicBezTo>
                    <a:pt x="1354" y="2256"/>
                    <a:pt x="1404" y="2281"/>
                    <a:pt x="1479" y="2306"/>
                  </a:cubicBezTo>
                  <a:cubicBezTo>
                    <a:pt x="1554" y="2331"/>
                    <a:pt x="1630" y="2356"/>
                    <a:pt x="1680" y="2406"/>
                  </a:cubicBezTo>
                  <a:cubicBezTo>
                    <a:pt x="1655" y="2457"/>
                    <a:pt x="1655" y="2557"/>
                    <a:pt x="1705" y="2607"/>
                  </a:cubicBezTo>
                  <a:cubicBezTo>
                    <a:pt x="1730" y="2632"/>
                    <a:pt x="1730" y="2657"/>
                    <a:pt x="1755" y="2657"/>
                  </a:cubicBezTo>
                  <a:cubicBezTo>
                    <a:pt x="1780" y="2657"/>
                    <a:pt x="1830" y="2657"/>
                    <a:pt x="1830" y="2632"/>
                  </a:cubicBezTo>
                  <a:cubicBezTo>
                    <a:pt x="1855" y="2682"/>
                    <a:pt x="1905" y="2707"/>
                    <a:pt x="1930" y="2732"/>
                  </a:cubicBezTo>
                  <a:lnTo>
                    <a:pt x="1980" y="2732"/>
                  </a:lnTo>
                  <a:cubicBezTo>
                    <a:pt x="1980" y="2732"/>
                    <a:pt x="2006" y="2732"/>
                    <a:pt x="2006" y="2707"/>
                  </a:cubicBezTo>
                  <a:cubicBezTo>
                    <a:pt x="2031" y="2757"/>
                    <a:pt x="2081" y="2833"/>
                    <a:pt x="2131" y="2858"/>
                  </a:cubicBezTo>
                  <a:lnTo>
                    <a:pt x="2181" y="2858"/>
                  </a:lnTo>
                  <a:cubicBezTo>
                    <a:pt x="2181" y="2858"/>
                    <a:pt x="2206" y="2858"/>
                    <a:pt x="2206" y="2833"/>
                  </a:cubicBezTo>
                  <a:cubicBezTo>
                    <a:pt x="2231" y="2858"/>
                    <a:pt x="2256" y="2908"/>
                    <a:pt x="2306" y="2933"/>
                  </a:cubicBezTo>
                  <a:cubicBezTo>
                    <a:pt x="2331" y="2958"/>
                    <a:pt x="2381" y="2983"/>
                    <a:pt x="2407" y="2983"/>
                  </a:cubicBezTo>
                  <a:cubicBezTo>
                    <a:pt x="2407" y="2883"/>
                    <a:pt x="2356" y="2782"/>
                    <a:pt x="2331" y="2682"/>
                  </a:cubicBezTo>
                  <a:lnTo>
                    <a:pt x="2331" y="2682"/>
                  </a:lnTo>
                  <a:cubicBezTo>
                    <a:pt x="2407" y="2757"/>
                    <a:pt x="2482" y="2833"/>
                    <a:pt x="2582" y="2858"/>
                  </a:cubicBezTo>
                  <a:cubicBezTo>
                    <a:pt x="2599" y="2858"/>
                    <a:pt x="2615" y="2869"/>
                    <a:pt x="2625" y="2869"/>
                  </a:cubicBezTo>
                  <a:cubicBezTo>
                    <a:pt x="2629" y="2869"/>
                    <a:pt x="2632" y="2866"/>
                    <a:pt x="2632" y="2858"/>
                  </a:cubicBezTo>
                  <a:cubicBezTo>
                    <a:pt x="2657" y="2833"/>
                    <a:pt x="2632" y="2833"/>
                    <a:pt x="2632" y="2807"/>
                  </a:cubicBezTo>
                  <a:cubicBezTo>
                    <a:pt x="2582" y="2757"/>
                    <a:pt x="2557" y="2707"/>
                    <a:pt x="2507" y="2657"/>
                  </a:cubicBezTo>
                  <a:lnTo>
                    <a:pt x="2507" y="2657"/>
                  </a:lnTo>
                  <a:cubicBezTo>
                    <a:pt x="2582" y="2707"/>
                    <a:pt x="2682" y="2757"/>
                    <a:pt x="2757" y="2807"/>
                  </a:cubicBezTo>
                  <a:cubicBezTo>
                    <a:pt x="2757" y="2707"/>
                    <a:pt x="2682" y="2632"/>
                    <a:pt x="2607" y="2557"/>
                  </a:cubicBezTo>
                  <a:lnTo>
                    <a:pt x="2682" y="2557"/>
                  </a:lnTo>
                  <a:cubicBezTo>
                    <a:pt x="2607" y="2457"/>
                    <a:pt x="2532" y="2356"/>
                    <a:pt x="2407" y="2281"/>
                  </a:cubicBezTo>
                  <a:lnTo>
                    <a:pt x="2482" y="2281"/>
                  </a:lnTo>
                  <a:cubicBezTo>
                    <a:pt x="2432" y="2281"/>
                    <a:pt x="2331" y="2206"/>
                    <a:pt x="2306" y="2181"/>
                  </a:cubicBezTo>
                  <a:cubicBezTo>
                    <a:pt x="2256" y="2156"/>
                    <a:pt x="2206" y="2106"/>
                    <a:pt x="2181" y="2081"/>
                  </a:cubicBezTo>
                  <a:cubicBezTo>
                    <a:pt x="2181" y="2081"/>
                    <a:pt x="2181" y="2056"/>
                    <a:pt x="2156" y="2056"/>
                  </a:cubicBezTo>
                  <a:lnTo>
                    <a:pt x="2206" y="2056"/>
                  </a:lnTo>
                  <a:cubicBezTo>
                    <a:pt x="2181" y="2005"/>
                    <a:pt x="2131" y="1955"/>
                    <a:pt x="2056" y="1905"/>
                  </a:cubicBezTo>
                  <a:cubicBezTo>
                    <a:pt x="2081" y="1905"/>
                    <a:pt x="2106" y="1880"/>
                    <a:pt x="2131" y="1880"/>
                  </a:cubicBezTo>
                  <a:cubicBezTo>
                    <a:pt x="2056" y="1830"/>
                    <a:pt x="1980" y="1780"/>
                    <a:pt x="1905" y="1730"/>
                  </a:cubicBezTo>
                  <a:cubicBezTo>
                    <a:pt x="1930" y="1705"/>
                    <a:pt x="1955" y="1655"/>
                    <a:pt x="1980" y="1629"/>
                  </a:cubicBezTo>
                  <a:lnTo>
                    <a:pt x="1905" y="1629"/>
                  </a:lnTo>
                  <a:cubicBezTo>
                    <a:pt x="1955" y="1554"/>
                    <a:pt x="1980" y="1479"/>
                    <a:pt x="2006" y="1379"/>
                  </a:cubicBezTo>
                  <a:lnTo>
                    <a:pt x="2006" y="1379"/>
                  </a:lnTo>
                  <a:cubicBezTo>
                    <a:pt x="1986" y="1399"/>
                    <a:pt x="1966" y="1403"/>
                    <a:pt x="1958" y="1416"/>
                  </a:cubicBezTo>
                  <a:lnTo>
                    <a:pt x="1958" y="1416"/>
                  </a:lnTo>
                  <a:cubicBezTo>
                    <a:pt x="1980" y="1318"/>
                    <a:pt x="1979" y="1199"/>
                    <a:pt x="1955" y="1103"/>
                  </a:cubicBezTo>
                  <a:cubicBezTo>
                    <a:pt x="1938" y="1120"/>
                    <a:pt x="1921" y="1137"/>
                    <a:pt x="1912" y="1154"/>
                  </a:cubicBezTo>
                  <a:lnTo>
                    <a:pt x="1912" y="1154"/>
                  </a:lnTo>
                  <a:cubicBezTo>
                    <a:pt x="1930" y="1082"/>
                    <a:pt x="1925" y="992"/>
                    <a:pt x="1880" y="903"/>
                  </a:cubicBezTo>
                  <a:cubicBezTo>
                    <a:pt x="1880" y="928"/>
                    <a:pt x="1855" y="953"/>
                    <a:pt x="1830" y="978"/>
                  </a:cubicBezTo>
                  <a:cubicBezTo>
                    <a:pt x="1855" y="853"/>
                    <a:pt x="1830" y="752"/>
                    <a:pt x="1780" y="652"/>
                  </a:cubicBezTo>
                  <a:cubicBezTo>
                    <a:pt x="1755" y="677"/>
                    <a:pt x="1730" y="702"/>
                    <a:pt x="1705" y="727"/>
                  </a:cubicBezTo>
                  <a:cubicBezTo>
                    <a:pt x="1705" y="602"/>
                    <a:pt x="1680" y="502"/>
                    <a:pt x="1579" y="401"/>
                  </a:cubicBezTo>
                  <a:cubicBezTo>
                    <a:pt x="1554" y="426"/>
                    <a:pt x="1529" y="477"/>
                    <a:pt x="1529" y="502"/>
                  </a:cubicBezTo>
                  <a:cubicBezTo>
                    <a:pt x="1529" y="401"/>
                    <a:pt x="1479" y="326"/>
                    <a:pt x="1454" y="226"/>
                  </a:cubicBezTo>
                  <a:cubicBezTo>
                    <a:pt x="1429" y="276"/>
                    <a:pt x="1404" y="326"/>
                    <a:pt x="1379" y="351"/>
                  </a:cubicBezTo>
                  <a:cubicBezTo>
                    <a:pt x="1379" y="276"/>
                    <a:pt x="1329" y="201"/>
                    <a:pt x="1279" y="126"/>
                  </a:cubicBezTo>
                  <a:cubicBezTo>
                    <a:pt x="1279" y="126"/>
                    <a:pt x="1279" y="115"/>
                    <a:pt x="1271" y="115"/>
                  </a:cubicBezTo>
                  <a:cubicBezTo>
                    <a:pt x="1268" y="115"/>
                    <a:pt x="1262" y="117"/>
                    <a:pt x="1254" y="126"/>
                  </a:cubicBezTo>
                  <a:cubicBezTo>
                    <a:pt x="1229" y="176"/>
                    <a:pt x="1204" y="201"/>
                    <a:pt x="1204" y="251"/>
                  </a:cubicBezTo>
                  <a:cubicBezTo>
                    <a:pt x="1204" y="151"/>
                    <a:pt x="1153" y="51"/>
                    <a:pt x="10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3" name="Google Shape;1213;p32"/>
          <p:cNvSpPr txBox="1">
            <a:spLocks noGrp="1"/>
          </p:cNvSpPr>
          <p:nvPr>
            <p:ph type="ctrTitle"/>
          </p:nvPr>
        </p:nvSpPr>
        <p:spPr>
          <a:xfrm>
            <a:off x="506206" y="826981"/>
            <a:ext cx="4892706" cy="311374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indent="0">
              <a:buNone/>
            </a:pPr>
            <a:r>
              <a:rPr lang="ru-RU" sz="6000" dirty="0">
                <a:solidFill>
                  <a:srgbClr val="FFC000"/>
                </a:solidFill>
                <a:latin typeface="Harry Potter (Russian Version o" pitchFamily="2" charset="0"/>
              </a:rPr>
              <a:t>Урок путешествие в «Школу чародейства и волшебства «Хогвартс»</a:t>
            </a:r>
          </a:p>
        </p:txBody>
      </p:sp>
      <p:grpSp>
        <p:nvGrpSpPr>
          <p:cNvPr id="1215" name="Google Shape;1215;p32"/>
          <p:cNvGrpSpPr/>
          <p:nvPr/>
        </p:nvGrpSpPr>
        <p:grpSpPr>
          <a:xfrm rot="10800000">
            <a:off x="7606146" y="540001"/>
            <a:ext cx="214142" cy="326746"/>
            <a:chOff x="3324921" y="369626"/>
            <a:chExt cx="214142" cy="326746"/>
          </a:xfrm>
        </p:grpSpPr>
        <p:sp>
          <p:nvSpPr>
            <p:cNvPr id="1216" name="Google Shape;1216;p32"/>
            <p:cNvSpPr/>
            <p:nvPr/>
          </p:nvSpPr>
          <p:spPr>
            <a:xfrm>
              <a:off x="3324921" y="369626"/>
              <a:ext cx="172789" cy="170459"/>
            </a:xfrm>
            <a:custGeom>
              <a:avLst/>
              <a:gdLst/>
              <a:ahLst/>
              <a:cxnLst/>
              <a:rect l="l" t="t" r="r" b="b"/>
              <a:pathLst>
                <a:path w="1780" h="1756" extrusionOk="0">
                  <a:moveTo>
                    <a:pt x="890" y="1"/>
                  </a:moveTo>
                  <a:cubicBezTo>
                    <a:pt x="871" y="1"/>
                    <a:pt x="852" y="13"/>
                    <a:pt x="852" y="38"/>
                  </a:cubicBezTo>
                  <a:cubicBezTo>
                    <a:pt x="777" y="640"/>
                    <a:pt x="652" y="765"/>
                    <a:pt x="50" y="840"/>
                  </a:cubicBezTo>
                  <a:cubicBezTo>
                    <a:pt x="0" y="840"/>
                    <a:pt x="0" y="916"/>
                    <a:pt x="50" y="916"/>
                  </a:cubicBezTo>
                  <a:cubicBezTo>
                    <a:pt x="652" y="991"/>
                    <a:pt x="777" y="1116"/>
                    <a:pt x="852" y="1718"/>
                  </a:cubicBezTo>
                  <a:cubicBezTo>
                    <a:pt x="852" y="1743"/>
                    <a:pt x="871" y="1755"/>
                    <a:pt x="890" y="1755"/>
                  </a:cubicBezTo>
                  <a:cubicBezTo>
                    <a:pt x="909" y="1755"/>
                    <a:pt x="928" y="1743"/>
                    <a:pt x="928" y="1718"/>
                  </a:cubicBezTo>
                  <a:cubicBezTo>
                    <a:pt x="1003" y="1116"/>
                    <a:pt x="1128" y="991"/>
                    <a:pt x="1730" y="916"/>
                  </a:cubicBezTo>
                  <a:cubicBezTo>
                    <a:pt x="1780" y="916"/>
                    <a:pt x="1780" y="840"/>
                    <a:pt x="1730" y="840"/>
                  </a:cubicBezTo>
                  <a:cubicBezTo>
                    <a:pt x="1128" y="765"/>
                    <a:pt x="1003" y="640"/>
                    <a:pt x="928" y="38"/>
                  </a:cubicBezTo>
                  <a:cubicBezTo>
                    <a:pt x="928" y="13"/>
                    <a:pt x="909" y="1"/>
                    <a:pt x="8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2"/>
            <p:cNvSpPr/>
            <p:nvPr/>
          </p:nvSpPr>
          <p:spPr>
            <a:xfrm>
              <a:off x="3414907" y="575808"/>
              <a:ext cx="124156" cy="120564"/>
            </a:xfrm>
            <a:custGeom>
              <a:avLst/>
              <a:gdLst/>
              <a:ahLst/>
              <a:cxnLst/>
              <a:rect l="l" t="t" r="r" b="b"/>
              <a:pathLst>
                <a:path w="1279" h="1242" extrusionOk="0">
                  <a:moveTo>
                    <a:pt x="640" y="1"/>
                  </a:moveTo>
                  <a:cubicBezTo>
                    <a:pt x="633" y="1"/>
                    <a:pt x="627" y="7"/>
                    <a:pt x="627" y="20"/>
                  </a:cubicBezTo>
                  <a:cubicBezTo>
                    <a:pt x="577" y="471"/>
                    <a:pt x="477" y="546"/>
                    <a:pt x="26" y="596"/>
                  </a:cubicBezTo>
                  <a:cubicBezTo>
                    <a:pt x="1" y="596"/>
                    <a:pt x="1" y="646"/>
                    <a:pt x="26" y="646"/>
                  </a:cubicBezTo>
                  <a:cubicBezTo>
                    <a:pt x="477" y="696"/>
                    <a:pt x="577" y="771"/>
                    <a:pt x="627" y="1223"/>
                  </a:cubicBezTo>
                  <a:cubicBezTo>
                    <a:pt x="627" y="1235"/>
                    <a:pt x="633" y="1241"/>
                    <a:pt x="640" y="1241"/>
                  </a:cubicBezTo>
                  <a:cubicBezTo>
                    <a:pt x="646" y="1241"/>
                    <a:pt x="652" y="1235"/>
                    <a:pt x="652" y="1223"/>
                  </a:cubicBezTo>
                  <a:cubicBezTo>
                    <a:pt x="702" y="771"/>
                    <a:pt x="803" y="696"/>
                    <a:pt x="1254" y="646"/>
                  </a:cubicBezTo>
                  <a:cubicBezTo>
                    <a:pt x="1279" y="646"/>
                    <a:pt x="1279" y="596"/>
                    <a:pt x="1254" y="596"/>
                  </a:cubicBezTo>
                  <a:cubicBezTo>
                    <a:pt x="803" y="546"/>
                    <a:pt x="702" y="471"/>
                    <a:pt x="652" y="20"/>
                  </a:cubicBezTo>
                  <a:cubicBezTo>
                    <a:pt x="652" y="7"/>
                    <a:pt x="646" y="1"/>
                    <a:pt x="6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Хогвартс">
            <a:hlinkClick r:id="" action="ppaction://media"/>
            <a:extLst>
              <a:ext uri="{FF2B5EF4-FFF2-40B4-BE49-F238E27FC236}">
                <a16:creationId xmlns:a16="http://schemas.microsoft.com/office/drawing/2014/main" id="{618503A5-1710-4DA4-8DD1-36D4EA2BA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2183" y="46774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id="{9711DC2F-305F-47E7-9028-EE44CCD606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4237" y="702038"/>
            <a:ext cx="8029145" cy="2900172"/>
          </a:xfrm>
        </p:spPr>
        <p:txBody>
          <a:bodyPr/>
          <a:lstStyle/>
          <a:p>
            <a:pPr marR="36195" algn="ctr">
              <a:lnSpc>
                <a:spcPct val="107000"/>
              </a:lnSpc>
              <a:spcAft>
                <a:spcPts val="800"/>
              </a:spcAft>
              <a:tabLst>
                <a:tab pos="645160" algn="l"/>
              </a:tabLst>
            </a:pPr>
            <a:r>
              <a:rPr lang="ru-RU" sz="4000" dirty="0">
                <a:solidFill>
                  <a:srgbClr val="FFC000"/>
                </a:solidFill>
                <a:effectLst/>
                <a:latin typeface="Harry Potter (Russian Version 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из вас сегодня маленький маг. </a:t>
            </a:r>
            <a:endParaRPr lang="en-US" sz="4000" dirty="0">
              <a:solidFill>
                <a:srgbClr val="FFC000"/>
              </a:solidFill>
              <a:effectLst/>
              <a:latin typeface="Harry Potter (Russian Version o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6195" algn="ctr">
              <a:lnSpc>
                <a:spcPct val="107000"/>
              </a:lnSpc>
              <a:spcAft>
                <a:spcPts val="800"/>
              </a:spcAft>
              <a:tabLst>
                <a:tab pos="645160" algn="l"/>
              </a:tabLst>
            </a:pPr>
            <a:r>
              <a:rPr lang="ru-RU" sz="4000" dirty="0">
                <a:solidFill>
                  <a:srgbClr val="FFC000"/>
                </a:solidFill>
                <a:effectLst/>
                <a:latin typeface="Harry Potter (Russian Version 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Вас ждут превращенья, вот и сделайте так, </a:t>
            </a:r>
          </a:p>
          <a:p>
            <a:pPr marR="36195" algn="ctr">
              <a:lnSpc>
                <a:spcPct val="107000"/>
              </a:lnSpc>
              <a:spcAft>
                <a:spcPts val="800"/>
              </a:spcAft>
              <a:tabLst>
                <a:tab pos="645160" algn="l"/>
              </a:tabLst>
            </a:pPr>
            <a:r>
              <a:rPr lang="ru-RU" sz="4000" dirty="0">
                <a:solidFill>
                  <a:srgbClr val="FFC000"/>
                </a:solidFill>
                <a:effectLst/>
                <a:latin typeface="Harry Potter (Russian Version 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Чтоб уменья и знанья свои показать</a:t>
            </a:r>
          </a:p>
          <a:p>
            <a:pPr marR="36195" algn="ctr">
              <a:lnSpc>
                <a:spcPct val="107000"/>
              </a:lnSpc>
              <a:spcAft>
                <a:spcPts val="800"/>
              </a:spcAft>
              <a:tabLst>
                <a:tab pos="645160" algn="l"/>
              </a:tabLst>
            </a:pPr>
            <a:r>
              <a:rPr lang="ru-RU" sz="4000" dirty="0">
                <a:solidFill>
                  <a:srgbClr val="FFC000"/>
                </a:solidFill>
                <a:effectLst/>
                <a:latin typeface="Harry Potter (Russian Version 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и без ошибок всё выполнять!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765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36"/>
          <p:cNvSpPr txBox="1">
            <a:spLocks noGrp="1"/>
          </p:cNvSpPr>
          <p:nvPr>
            <p:ph type="subTitle" idx="1"/>
          </p:nvPr>
        </p:nvSpPr>
        <p:spPr>
          <a:xfrm>
            <a:off x="1563565" y="719657"/>
            <a:ext cx="7384245" cy="384732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R="36195" algn="l">
              <a:lnSpc>
                <a:spcPct val="107000"/>
              </a:lnSpc>
              <a:spcAft>
                <a:spcPts val="800"/>
              </a:spcAft>
              <a:tabLst>
                <a:tab pos="645160" algn="l"/>
              </a:tabLst>
            </a:pPr>
            <a:r>
              <a:rPr lang="ru-RU" sz="2400" b="1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1. 450 уменьшить в 50 раз </a:t>
            </a:r>
            <a:endParaRPr lang="ru-RU" sz="2400" dirty="0">
              <a:solidFill>
                <a:srgbClr val="FFC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6195" algn="l">
              <a:lnSpc>
                <a:spcPct val="107000"/>
              </a:lnSpc>
              <a:spcAft>
                <a:spcPts val="800"/>
              </a:spcAft>
              <a:tabLst>
                <a:tab pos="645160" algn="l"/>
              </a:tabLst>
            </a:pPr>
            <a:r>
              <a:rPr lang="ru-RU" sz="2400" b="1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2. 46 увеличить на 2</a:t>
            </a:r>
            <a:endParaRPr lang="ru-RU" sz="2400" dirty="0">
              <a:solidFill>
                <a:srgbClr val="FFC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6195" algn="l">
              <a:lnSpc>
                <a:spcPct val="107000"/>
              </a:lnSpc>
              <a:spcAft>
                <a:spcPts val="800"/>
              </a:spcAft>
              <a:tabLst>
                <a:tab pos="645160" algn="l"/>
              </a:tabLst>
            </a:pPr>
            <a:r>
              <a:rPr lang="ru-RU" sz="2400" b="1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3. Произведение чисел 30 и 90</a:t>
            </a:r>
            <a:endParaRPr lang="ru-RU" sz="2400" dirty="0">
              <a:solidFill>
                <a:srgbClr val="FFC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6195" algn="l">
              <a:lnSpc>
                <a:spcPct val="107000"/>
              </a:lnSpc>
              <a:spcAft>
                <a:spcPts val="800"/>
              </a:spcAft>
              <a:tabLst>
                <a:tab pos="645160" algn="l"/>
              </a:tabLst>
            </a:pPr>
            <a:r>
              <a:rPr lang="ru-RU" sz="2400" b="1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4. Найдите частное чисел 96 и 3</a:t>
            </a:r>
            <a:endParaRPr lang="ru-RU" sz="2400" dirty="0">
              <a:solidFill>
                <a:srgbClr val="FFC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6195" algn="l">
              <a:lnSpc>
                <a:spcPct val="107000"/>
              </a:lnSpc>
              <a:spcAft>
                <a:spcPts val="800"/>
              </a:spcAft>
              <a:tabLst>
                <a:tab pos="645160" algn="l"/>
              </a:tabLst>
            </a:pPr>
            <a:r>
              <a:rPr lang="ru-RU" sz="2400" b="1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5. Делимое 560, делитель 8. Найдите частное </a:t>
            </a:r>
            <a:endParaRPr lang="ru-RU" sz="2400" dirty="0">
              <a:solidFill>
                <a:srgbClr val="FFC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6195" algn="l">
              <a:lnSpc>
                <a:spcPct val="107000"/>
              </a:lnSpc>
              <a:spcAft>
                <a:spcPts val="800"/>
              </a:spcAft>
              <a:tabLst>
                <a:tab pos="645160" algn="l"/>
              </a:tabLst>
            </a:pPr>
            <a:r>
              <a:rPr lang="ru-RU" sz="2400" b="1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6. Уменьшаемое 1000, вычитаемое 125</a:t>
            </a:r>
          </a:p>
          <a:p>
            <a:pPr marR="36195" algn="l">
              <a:lnSpc>
                <a:spcPct val="107000"/>
              </a:lnSpc>
              <a:spcAft>
                <a:spcPts val="800"/>
              </a:spcAft>
              <a:tabLst>
                <a:tab pos="645160" algn="l"/>
              </a:tabLst>
            </a:pPr>
            <a:r>
              <a:rPr lang="ru-RU" sz="2400" b="1" dirty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ru-RU" sz="2400" b="1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Чему равна разность? </a:t>
            </a:r>
            <a:endParaRPr lang="ru-RU" sz="2400" dirty="0">
              <a:solidFill>
                <a:srgbClr val="FFC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36195" algn="l">
              <a:lnSpc>
                <a:spcPct val="107000"/>
              </a:lnSpc>
              <a:spcAft>
                <a:spcPts val="800"/>
              </a:spcAft>
              <a:tabLst>
                <a:tab pos="645160" algn="l"/>
              </a:tabLst>
            </a:pPr>
            <a:r>
              <a:rPr lang="ru-RU" sz="2400" b="1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 </a:t>
            </a:r>
            <a:r>
              <a:rPr lang="ru-RU" sz="2400" b="1" dirty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Какую часть часа составляет 45 минут?</a:t>
            </a:r>
            <a:endParaRPr lang="ru-RU" sz="2400" dirty="0">
              <a:solidFill>
                <a:srgbClr val="FFC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01" name="Google Shape;1301;p36"/>
          <p:cNvGrpSpPr/>
          <p:nvPr/>
        </p:nvGrpSpPr>
        <p:grpSpPr>
          <a:xfrm rot="4167076" flipH="1">
            <a:off x="331674" y="3758268"/>
            <a:ext cx="1671668" cy="1867045"/>
            <a:chOff x="1330975" y="2995650"/>
            <a:chExt cx="1162300" cy="1325850"/>
          </a:xfrm>
        </p:grpSpPr>
        <p:sp>
          <p:nvSpPr>
            <p:cNvPr id="1302" name="Google Shape;1302;p36"/>
            <p:cNvSpPr/>
            <p:nvPr/>
          </p:nvSpPr>
          <p:spPr>
            <a:xfrm>
              <a:off x="1914925" y="3627225"/>
              <a:ext cx="578350" cy="693925"/>
            </a:xfrm>
            <a:custGeom>
              <a:avLst/>
              <a:gdLst/>
              <a:ahLst/>
              <a:cxnLst/>
              <a:rect l="l" t="t" r="r" b="b"/>
              <a:pathLst>
                <a:path w="23134" h="27757" extrusionOk="0">
                  <a:moveTo>
                    <a:pt x="5189" y="1"/>
                  </a:moveTo>
                  <a:lnTo>
                    <a:pt x="1" y="3810"/>
                  </a:lnTo>
                  <a:cubicBezTo>
                    <a:pt x="1" y="3810"/>
                    <a:pt x="2056" y="7144"/>
                    <a:pt x="4161" y="7519"/>
                  </a:cubicBezTo>
                  <a:cubicBezTo>
                    <a:pt x="3484" y="13835"/>
                    <a:pt x="10076" y="23760"/>
                    <a:pt x="9048" y="27670"/>
                  </a:cubicBezTo>
                  <a:cubicBezTo>
                    <a:pt x="9667" y="27728"/>
                    <a:pt x="10263" y="27756"/>
                    <a:pt x="10836" y="27756"/>
                  </a:cubicBezTo>
                  <a:cubicBezTo>
                    <a:pt x="14950" y="27756"/>
                    <a:pt x="17892" y="26320"/>
                    <a:pt x="19850" y="24362"/>
                  </a:cubicBezTo>
                  <a:cubicBezTo>
                    <a:pt x="19098" y="22908"/>
                    <a:pt x="17520" y="21480"/>
                    <a:pt x="17519" y="21479"/>
                  </a:cubicBezTo>
                  <a:lnTo>
                    <a:pt x="17519" y="21479"/>
                  </a:lnTo>
                  <a:cubicBezTo>
                    <a:pt x="17520" y="21480"/>
                    <a:pt x="19399" y="22783"/>
                    <a:pt x="20803" y="23309"/>
                  </a:cubicBezTo>
                  <a:cubicBezTo>
                    <a:pt x="21504" y="22407"/>
                    <a:pt x="22056" y="21429"/>
                    <a:pt x="22432" y="20452"/>
                  </a:cubicBezTo>
                  <a:cubicBezTo>
                    <a:pt x="21805" y="20226"/>
                    <a:pt x="20677" y="19725"/>
                    <a:pt x="19875" y="19023"/>
                  </a:cubicBezTo>
                  <a:lnTo>
                    <a:pt x="19875" y="19023"/>
                  </a:lnTo>
                  <a:cubicBezTo>
                    <a:pt x="19876" y="19023"/>
                    <a:pt x="21379" y="19775"/>
                    <a:pt x="22607" y="19951"/>
                  </a:cubicBezTo>
                  <a:cubicBezTo>
                    <a:pt x="22908" y="19098"/>
                    <a:pt x="23083" y="18246"/>
                    <a:pt x="23134" y="17469"/>
                  </a:cubicBezTo>
                  <a:cubicBezTo>
                    <a:pt x="18547" y="16166"/>
                    <a:pt x="13359" y="6592"/>
                    <a:pt x="7294" y="6442"/>
                  </a:cubicBezTo>
                  <a:cubicBezTo>
                    <a:pt x="6993" y="4863"/>
                    <a:pt x="5189" y="1"/>
                    <a:pt x="51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6"/>
            <p:cNvSpPr/>
            <p:nvPr/>
          </p:nvSpPr>
          <p:spPr>
            <a:xfrm>
              <a:off x="1974450" y="3693025"/>
              <a:ext cx="333350" cy="610925"/>
            </a:xfrm>
            <a:custGeom>
              <a:avLst/>
              <a:gdLst/>
              <a:ahLst/>
              <a:cxnLst/>
              <a:rect l="l" t="t" r="r" b="b"/>
              <a:pathLst>
                <a:path w="13334" h="24437" extrusionOk="0">
                  <a:moveTo>
                    <a:pt x="276" y="0"/>
                  </a:moveTo>
                  <a:lnTo>
                    <a:pt x="1" y="100"/>
                  </a:lnTo>
                  <a:cubicBezTo>
                    <a:pt x="702" y="1905"/>
                    <a:pt x="1805" y="3584"/>
                    <a:pt x="3158" y="4963"/>
                  </a:cubicBezTo>
                  <a:lnTo>
                    <a:pt x="3108" y="4963"/>
                  </a:lnTo>
                  <a:cubicBezTo>
                    <a:pt x="3384" y="7093"/>
                    <a:pt x="4512" y="8948"/>
                    <a:pt x="5640" y="10752"/>
                  </a:cubicBezTo>
                  <a:cubicBezTo>
                    <a:pt x="8296" y="15088"/>
                    <a:pt x="10853" y="19349"/>
                    <a:pt x="12833" y="23885"/>
                  </a:cubicBezTo>
                  <a:cubicBezTo>
                    <a:pt x="12908" y="24061"/>
                    <a:pt x="12983" y="24236"/>
                    <a:pt x="13058" y="24436"/>
                  </a:cubicBezTo>
                  <a:cubicBezTo>
                    <a:pt x="13133" y="24386"/>
                    <a:pt x="13234" y="24361"/>
                    <a:pt x="13334" y="24336"/>
                  </a:cubicBezTo>
                  <a:cubicBezTo>
                    <a:pt x="13259" y="24136"/>
                    <a:pt x="13184" y="23960"/>
                    <a:pt x="13108" y="23760"/>
                  </a:cubicBezTo>
                  <a:cubicBezTo>
                    <a:pt x="11128" y="19198"/>
                    <a:pt x="8547" y="14938"/>
                    <a:pt x="5890" y="10602"/>
                  </a:cubicBezTo>
                  <a:cubicBezTo>
                    <a:pt x="4788" y="8822"/>
                    <a:pt x="3660" y="6993"/>
                    <a:pt x="3409" y="4938"/>
                  </a:cubicBezTo>
                  <a:lnTo>
                    <a:pt x="3284" y="4938"/>
                  </a:lnTo>
                  <a:lnTo>
                    <a:pt x="3434" y="4812"/>
                  </a:lnTo>
                  <a:cubicBezTo>
                    <a:pt x="2081" y="3434"/>
                    <a:pt x="978" y="1780"/>
                    <a:pt x="276" y="0"/>
                  </a:cubicBezTo>
                  <a:close/>
                </a:path>
              </a:pathLst>
            </a:custGeom>
            <a:solidFill>
              <a:srgbClr val="191919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6"/>
            <p:cNvSpPr/>
            <p:nvPr/>
          </p:nvSpPr>
          <p:spPr>
            <a:xfrm>
              <a:off x="2074700" y="3808425"/>
              <a:ext cx="382225" cy="469200"/>
            </a:xfrm>
            <a:custGeom>
              <a:avLst/>
              <a:gdLst/>
              <a:ahLst/>
              <a:cxnLst/>
              <a:rect l="l" t="t" r="r" b="b"/>
              <a:pathLst>
                <a:path w="15289" h="18768" extrusionOk="0">
                  <a:moveTo>
                    <a:pt x="542" y="0"/>
                  </a:moveTo>
                  <a:cubicBezTo>
                    <a:pt x="432" y="0"/>
                    <a:pt x="345" y="32"/>
                    <a:pt x="276" y="71"/>
                  </a:cubicBezTo>
                  <a:lnTo>
                    <a:pt x="276" y="96"/>
                  </a:lnTo>
                  <a:lnTo>
                    <a:pt x="1" y="196"/>
                  </a:lnTo>
                  <a:cubicBezTo>
                    <a:pt x="1078" y="3454"/>
                    <a:pt x="3234" y="6186"/>
                    <a:pt x="5314" y="8868"/>
                  </a:cubicBezTo>
                  <a:cubicBezTo>
                    <a:pt x="6316" y="10096"/>
                    <a:pt x="7319" y="11399"/>
                    <a:pt x="8196" y="12728"/>
                  </a:cubicBezTo>
                  <a:cubicBezTo>
                    <a:pt x="9474" y="14632"/>
                    <a:pt x="10527" y="16637"/>
                    <a:pt x="11354" y="18768"/>
                  </a:cubicBezTo>
                  <a:cubicBezTo>
                    <a:pt x="11429" y="18693"/>
                    <a:pt x="11529" y="18643"/>
                    <a:pt x="11605" y="18592"/>
                  </a:cubicBezTo>
                  <a:cubicBezTo>
                    <a:pt x="10778" y="16487"/>
                    <a:pt x="9725" y="14457"/>
                    <a:pt x="8447" y="12577"/>
                  </a:cubicBezTo>
                  <a:cubicBezTo>
                    <a:pt x="7570" y="11224"/>
                    <a:pt x="6542" y="9921"/>
                    <a:pt x="5565" y="8668"/>
                  </a:cubicBezTo>
                  <a:cubicBezTo>
                    <a:pt x="3509" y="6036"/>
                    <a:pt x="1379" y="3329"/>
                    <a:pt x="301" y="146"/>
                  </a:cubicBezTo>
                  <a:lnTo>
                    <a:pt x="301" y="146"/>
                  </a:lnTo>
                  <a:lnTo>
                    <a:pt x="427" y="322"/>
                  </a:lnTo>
                  <a:cubicBezTo>
                    <a:pt x="463" y="301"/>
                    <a:pt x="502" y="292"/>
                    <a:pt x="543" y="292"/>
                  </a:cubicBezTo>
                  <a:cubicBezTo>
                    <a:pt x="703" y="292"/>
                    <a:pt x="894" y="428"/>
                    <a:pt x="1053" y="547"/>
                  </a:cubicBezTo>
                  <a:cubicBezTo>
                    <a:pt x="2532" y="1775"/>
                    <a:pt x="3610" y="3429"/>
                    <a:pt x="4662" y="5033"/>
                  </a:cubicBezTo>
                  <a:cubicBezTo>
                    <a:pt x="4913" y="5409"/>
                    <a:pt x="5164" y="5785"/>
                    <a:pt x="5414" y="6161"/>
                  </a:cubicBezTo>
                  <a:cubicBezTo>
                    <a:pt x="7244" y="8843"/>
                    <a:pt x="9123" y="10948"/>
                    <a:pt x="11179" y="12577"/>
                  </a:cubicBezTo>
                  <a:cubicBezTo>
                    <a:pt x="12432" y="13580"/>
                    <a:pt x="13760" y="14407"/>
                    <a:pt x="15113" y="15008"/>
                  </a:cubicBezTo>
                  <a:cubicBezTo>
                    <a:pt x="15164" y="14933"/>
                    <a:pt x="15239" y="14858"/>
                    <a:pt x="15289" y="14758"/>
                  </a:cubicBezTo>
                  <a:cubicBezTo>
                    <a:pt x="13936" y="14156"/>
                    <a:pt x="12607" y="13329"/>
                    <a:pt x="11354" y="12352"/>
                  </a:cubicBezTo>
                  <a:cubicBezTo>
                    <a:pt x="9324" y="10723"/>
                    <a:pt x="7469" y="8642"/>
                    <a:pt x="5665" y="5986"/>
                  </a:cubicBezTo>
                  <a:cubicBezTo>
                    <a:pt x="5414" y="5635"/>
                    <a:pt x="5164" y="5259"/>
                    <a:pt x="4913" y="4883"/>
                  </a:cubicBezTo>
                  <a:cubicBezTo>
                    <a:pt x="3860" y="3254"/>
                    <a:pt x="2758" y="1575"/>
                    <a:pt x="1229" y="322"/>
                  </a:cubicBezTo>
                  <a:cubicBezTo>
                    <a:pt x="938" y="77"/>
                    <a:pt x="713" y="0"/>
                    <a:pt x="542" y="0"/>
                  </a:cubicBezTo>
                  <a:close/>
                </a:path>
              </a:pathLst>
            </a:custGeom>
            <a:solidFill>
              <a:srgbClr val="191919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6"/>
            <p:cNvSpPr/>
            <p:nvPr/>
          </p:nvSpPr>
          <p:spPr>
            <a:xfrm>
              <a:off x="2036475" y="3820200"/>
              <a:ext cx="152300" cy="501300"/>
            </a:xfrm>
            <a:custGeom>
              <a:avLst/>
              <a:gdLst/>
              <a:ahLst/>
              <a:cxnLst/>
              <a:rect l="l" t="t" r="r" b="b"/>
              <a:pathLst>
                <a:path w="6092" h="20052" extrusionOk="0">
                  <a:moveTo>
                    <a:pt x="276" y="1"/>
                  </a:moveTo>
                  <a:lnTo>
                    <a:pt x="1" y="26"/>
                  </a:lnTo>
                  <a:cubicBezTo>
                    <a:pt x="201" y="3209"/>
                    <a:pt x="1505" y="6191"/>
                    <a:pt x="2783" y="9099"/>
                  </a:cubicBezTo>
                  <a:cubicBezTo>
                    <a:pt x="3008" y="9600"/>
                    <a:pt x="3209" y="10101"/>
                    <a:pt x="3434" y="10628"/>
                  </a:cubicBezTo>
                  <a:cubicBezTo>
                    <a:pt x="4637" y="13485"/>
                    <a:pt x="5790" y="16793"/>
                    <a:pt x="5464" y="20026"/>
                  </a:cubicBezTo>
                  <a:cubicBezTo>
                    <a:pt x="5565" y="20026"/>
                    <a:pt x="5690" y="20026"/>
                    <a:pt x="5765" y="20051"/>
                  </a:cubicBezTo>
                  <a:cubicBezTo>
                    <a:pt x="6091" y="16718"/>
                    <a:pt x="4938" y="13385"/>
                    <a:pt x="3710" y="10502"/>
                  </a:cubicBezTo>
                  <a:cubicBezTo>
                    <a:pt x="3485" y="10001"/>
                    <a:pt x="3284" y="9500"/>
                    <a:pt x="3058" y="8973"/>
                  </a:cubicBezTo>
                  <a:cubicBezTo>
                    <a:pt x="1805" y="6116"/>
                    <a:pt x="502" y="3134"/>
                    <a:pt x="276" y="1"/>
                  </a:cubicBezTo>
                  <a:close/>
                </a:path>
              </a:pathLst>
            </a:custGeom>
            <a:solidFill>
              <a:srgbClr val="191919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6"/>
            <p:cNvSpPr/>
            <p:nvPr/>
          </p:nvSpPr>
          <p:spPr>
            <a:xfrm>
              <a:off x="2102900" y="3797025"/>
              <a:ext cx="386000" cy="303925"/>
            </a:xfrm>
            <a:custGeom>
              <a:avLst/>
              <a:gdLst/>
              <a:ahLst/>
              <a:cxnLst/>
              <a:rect l="l" t="t" r="r" b="b"/>
              <a:pathLst>
                <a:path w="15440" h="12157" extrusionOk="0">
                  <a:moveTo>
                    <a:pt x="51" y="1"/>
                  </a:moveTo>
                  <a:lnTo>
                    <a:pt x="0" y="276"/>
                  </a:lnTo>
                  <a:cubicBezTo>
                    <a:pt x="1229" y="552"/>
                    <a:pt x="2482" y="1304"/>
                    <a:pt x="3685" y="2507"/>
                  </a:cubicBezTo>
                  <a:cubicBezTo>
                    <a:pt x="4361" y="3159"/>
                    <a:pt x="4963" y="3885"/>
                    <a:pt x="5539" y="4612"/>
                  </a:cubicBezTo>
                  <a:cubicBezTo>
                    <a:pt x="5890" y="5013"/>
                    <a:pt x="6241" y="5464"/>
                    <a:pt x="6617" y="5865"/>
                  </a:cubicBezTo>
                  <a:cubicBezTo>
                    <a:pt x="8973" y="8572"/>
                    <a:pt x="12031" y="10753"/>
                    <a:pt x="15364" y="12156"/>
                  </a:cubicBezTo>
                  <a:cubicBezTo>
                    <a:pt x="15389" y="12056"/>
                    <a:pt x="15414" y="11956"/>
                    <a:pt x="15439" y="11855"/>
                  </a:cubicBezTo>
                  <a:cubicBezTo>
                    <a:pt x="12156" y="10477"/>
                    <a:pt x="9173" y="8322"/>
                    <a:pt x="6818" y="5690"/>
                  </a:cubicBezTo>
                  <a:cubicBezTo>
                    <a:pt x="6467" y="5264"/>
                    <a:pt x="6116" y="4838"/>
                    <a:pt x="5765" y="4412"/>
                  </a:cubicBezTo>
                  <a:cubicBezTo>
                    <a:pt x="5188" y="3710"/>
                    <a:pt x="4562" y="2958"/>
                    <a:pt x="3910" y="2281"/>
                  </a:cubicBezTo>
                  <a:cubicBezTo>
                    <a:pt x="2657" y="1053"/>
                    <a:pt x="1354" y="276"/>
                    <a:pt x="51" y="1"/>
                  </a:cubicBezTo>
                  <a:close/>
                </a:path>
              </a:pathLst>
            </a:custGeom>
            <a:solidFill>
              <a:srgbClr val="191919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6"/>
            <p:cNvSpPr/>
            <p:nvPr/>
          </p:nvSpPr>
          <p:spPr>
            <a:xfrm>
              <a:off x="2007650" y="3661075"/>
              <a:ext cx="73975" cy="137225"/>
            </a:xfrm>
            <a:custGeom>
              <a:avLst/>
              <a:gdLst/>
              <a:ahLst/>
              <a:cxnLst/>
              <a:rect l="l" t="t" r="r" b="b"/>
              <a:pathLst>
                <a:path w="2959" h="5489" extrusionOk="0">
                  <a:moveTo>
                    <a:pt x="252" y="0"/>
                  </a:moveTo>
                  <a:lnTo>
                    <a:pt x="1" y="175"/>
                  </a:lnTo>
                  <a:cubicBezTo>
                    <a:pt x="1129" y="1830"/>
                    <a:pt x="2006" y="3609"/>
                    <a:pt x="2683" y="5489"/>
                  </a:cubicBezTo>
                  <a:lnTo>
                    <a:pt x="2958" y="5389"/>
                  </a:lnTo>
                  <a:cubicBezTo>
                    <a:pt x="2282" y="3484"/>
                    <a:pt x="1379" y="1679"/>
                    <a:pt x="252" y="0"/>
                  </a:cubicBezTo>
                  <a:close/>
                </a:path>
              </a:pathLst>
            </a:custGeom>
            <a:solidFill>
              <a:srgbClr val="191919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6"/>
            <p:cNvSpPr/>
            <p:nvPr/>
          </p:nvSpPr>
          <p:spPr>
            <a:xfrm>
              <a:off x="1938100" y="3703050"/>
              <a:ext cx="88375" cy="118450"/>
            </a:xfrm>
            <a:custGeom>
              <a:avLst/>
              <a:gdLst/>
              <a:ahLst/>
              <a:cxnLst/>
              <a:rect l="l" t="t" r="r" b="b"/>
              <a:pathLst>
                <a:path w="3535" h="4738" extrusionOk="0">
                  <a:moveTo>
                    <a:pt x="277" y="0"/>
                  </a:moveTo>
                  <a:lnTo>
                    <a:pt x="1" y="100"/>
                  </a:lnTo>
                  <a:cubicBezTo>
                    <a:pt x="552" y="1755"/>
                    <a:pt x="1605" y="3283"/>
                    <a:pt x="2933" y="4411"/>
                  </a:cubicBezTo>
                  <a:cubicBezTo>
                    <a:pt x="3034" y="4436"/>
                    <a:pt x="3134" y="4461"/>
                    <a:pt x="3234" y="4486"/>
                  </a:cubicBezTo>
                  <a:cubicBezTo>
                    <a:pt x="3234" y="4537"/>
                    <a:pt x="3209" y="4587"/>
                    <a:pt x="3209" y="4637"/>
                  </a:cubicBezTo>
                  <a:cubicBezTo>
                    <a:pt x="3259" y="4662"/>
                    <a:pt x="3309" y="4712"/>
                    <a:pt x="3359" y="4737"/>
                  </a:cubicBezTo>
                  <a:lnTo>
                    <a:pt x="3535" y="4512"/>
                  </a:lnTo>
                  <a:cubicBezTo>
                    <a:pt x="2031" y="3384"/>
                    <a:pt x="878" y="1780"/>
                    <a:pt x="277" y="0"/>
                  </a:cubicBezTo>
                  <a:close/>
                </a:path>
              </a:pathLst>
            </a:custGeom>
            <a:solidFill>
              <a:srgbClr val="191919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6"/>
            <p:cNvSpPr/>
            <p:nvPr/>
          </p:nvSpPr>
          <p:spPr>
            <a:xfrm>
              <a:off x="1910525" y="3622075"/>
              <a:ext cx="135350" cy="106650"/>
            </a:xfrm>
            <a:custGeom>
              <a:avLst/>
              <a:gdLst/>
              <a:ahLst/>
              <a:cxnLst/>
              <a:rect l="l" t="t" r="r" b="b"/>
              <a:pathLst>
                <a:path w="5414" h="4266" extrusionOk="0">
                  <a:moveTo>
                    <a:pt x="4920" y="1"/>
                  </a:moveTo>
                  <a:cubicBezTo>
                    <a:pt x="3604" y="1"/>
                    <a:pt x="0" y="2321"/>
                    <a:pt x="101" y="3741"/>
                  </a:cubicBezTo>
                  <a:cubicBezTo>
                    <a:pt x="122" y="4109"/>
                    <a:pt x="355" y="4266"/>
                    <a:pt x="713" y="4266"/>
                  </a:cubicBezTo>
                  <a:cubicBezTo>
                    <a:pt x="2086" y="4266"/>
                    <a:pt x="5290" y="1963"/>
                    <a:pt x="5390" y="432"/>
                  </a:cubicBezTo>
                  <a:cubicBezTo>
                    <a:pt x="5414" y="130"/>
                    <a:pt x="5231" y="1"/>
                    <a:pt x="4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6"/>
            <p:cNvSpPr/>
            <p:nvPr/>
          </p:nvSpPr>
          <p:spPr>
            <a:xfrm>
              <a:off x="1995900" y="3761475"/>
              <a:ext cx="130525" cy="75825"/>
            </a:xfrm>
            <a:custGeom>
              <a:avLst/>
              <a:gdLst/>
              <a:ahLst/>
              <a:cxnLst/>
              <a:rect l="l" t="t" r="r" b="b"/>
              <a:pathLst>
                <a:path w="5221" h="3033" extrusionOk="0">
                  <a:moveTo>
                    <a:pt x="4449" y="0"/>
                  </a:moveTo>
                  <a:cubicBezTo>
                    <a:pt x="4245" y="0"/>
                    <a:pt x="4042" y="102"/>
                    <a:pt x="3930" y="345"/>
                  </a:cubicBezTo>
                  <a:cubicBezTo>
                    <a:pt x="3353" y="1548"/>
                    <a:pt x="1899" y="1698"/>
                    <a:pt x="722" y="1849"/>
                  </a:cubicBezTo>
                  <a:cubicBezTo>
                    <a:pt x="0" y="1945"/>
                    <a:pt x="86" y="3033"/>
                    <a:pt x="758" y="3033"/>
                  </a:cubicBezTo>
                  <a:cubicBezTo>
                    <a:pt x="787" y="3033"/>
                    <a:pt x="816" y="3031"/>
                    <a:pt x="847" y="3027"/>
                  </a:cubicBezTo>
                  <a:cubicBezTo>
                    <a:pt x="2501" y="2826"/>
                    <a:pt x="4230" y="2450"/>
                    <a:pt x="5007" y="821"/>
                  </a:cubicBezTo>
                  <a:cubicBezTo>
                    <a:pt x="5220" y="362"/>
                    <a:pt x="4834" y="0"/>
                    <a:pt x="44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6"/>
            <p:cNvSpPr/>
            <p:nvPr/>
          </p:nvSpPr>
          <p:spPr>
            <a:xfrm>
              <a:off x="1330975" y="2995650"/>
              <a:ext cx="675450" cy="699025"/>
            </a:xfrm>
            <a:custGeom>
              <a:avLst/>
              <a:gdLst/>
              <a:ahLst/>
              <a:cxnLst/>
              <a:rect l="l" t="t" r="r" b="b"/>
              <a:pathLst>
                <a:path w="27018" h="27961" extrusionOk="0">
                  <a:moveTo>
                    <a:pt x="2506" y="0"/>
                  </a:moveTo>
                  <a:cubicBezTo>
                    <a:pt x="0" y="577"/>
                    <a:pt x="1253" y="2933"/>
                    <a:pt x="1253" y="2933"/>
                  </a:cubicBezTo>
                  <a:cubicBezTo>
                    <a:pt x="1253" y="2933"/>
                    <a:pt x="4486" y="4286"/>
                    <a:pt x="8672" y="8071"/>
                  </a:cubicBezTo>
                  <a:cubicBezTo>
                    <a:pt x="12857" y="11855"/>
                    <a:pt x="12481" y="13760"/>
                    <a:pt x="14912" y="17043"/>
                  </a:cubicBezTo>
                  <a:cubicBezTo>
                    <a:pt x="17344" y="20351"/>
                    <a:pt x="21479" y="21479"/>
                    <a:pt x="24787" y="27945"/>
                  </a:cubicBezTo>
                  <a:cubicBezTo>
                    <a:pt x="24895" y="27956"/>
                    <a:pt x="24998" y="27961"/>
                    <a:pt x="25096" y="27961"/>
                  </a:cubicBezTo>
                  <a:cubicBezTo>
                    <a:pt x="26860" y="27961"/>
                    <a:pt x="27018" y="26341"/>
                    <a:pt x="27018" y="26341"/>
                  </a:cubicBezTo>
                  <a:cubicBezTo>
                    <a:pt x="26341" y="24261"/>
                    <a:pt x="22882" y="19574"/>
                    <a:pt x="20727" y="18447"/>
                  </a:cubicBezTo>
                  <a:cubicBezTo>
                    <a:pt x="18572" y="17294"/>
                    <a:pt x="18998" y="16266"/>
                    <a:pt x="19499" y="13985"/>
                  </a:cubicBezTo>
                  <a:cubicBezTo>
                    <a:pt x="19499" y="13985"/>
                    <a:pt x="19141" y="13138"/>
                    <a:pt x="18214" y="13138"/>
                  </a:cubicBezTo>
                  <a:cubicBezTo>
                    <a:pt x="17991" y="13138"/>
                    <a:pt x="17735" y="13187"/>
                    <a:pt x="17444" y="13309"/>
                  </a:cubicBezTo>
                  <a:cubicBezTo>
                    <a:pt x="17351" y="13640"/>
                    <a:pt x="17200" y="13843"/>
                    <a:pt x="16953" y="13843"/>
                  </a:cubicBezTo>
                  <a:cubicBezTo>
                    <a:pt x="16396" y="13843"/>
                    <a:pt x="15353" y="12809"/>
                    <a:pt x="13409" y="9875"/>
                  </a:cubicBezTo>
                  <a:cubicBezTo>
                    <a:pt x="10602" y="5614"/>
                    <a:pt x="2506" y="0"/>
                    <a:pt x="2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6"/>
            <p:cNvSpPr/>
            <p:nvPr/>
          </p:nvSpPr>
          <p:spPr>
            <a:xfrm>
              <a:off x="1782100" y="3323975"/>
              <a:ext cx="6900" cy="750"/>
            </a:xfrm>
            <a:custGeom>
              <a:avLst/>
              <a:gdLst/>
              <a:ahLst/>
              <a:cxnLst/>
              <a:rect l="l" t="t" r="r" b="b"/>
              <a:pathLst>
                <a:path w="276" h="30" extrusionOk="0">
                  <a:moveTo>
                    <a:pt x="0" y="0"/>
                  </a:moveTo>
                  <a:cubicBezTo>
                    <a:pt x="43" y="21"/>
                    <a:pt x="85" y="29"/>
                    <a:pt x="126" y="29"/>
                  </a:cubicBezTo>
                  <a:cubicBezTo>
                    <a:pt x="181" y="29"/>
                    <a:pt x="233" y="15"/>
                    <a:pt x="276" y="0"/>
                  </a:cubicBezTo>
                  <a:close/>
                </a:path>
              </a:pathLst>
            </a:custGeom>
            <a:solidFill>
              <a:srgbClr val="411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6"/>
            <p:cNvSpPr/>
            <p:nvPr/>
          </p:nvSpPr>
          <p:spPr>
            <a:xfrm>
              <a:off x="1350400" y="3025100"/>
              <a:ext cx="636600" cy="669675"/>
            </a:xfrm>
            <a:custGeom>
              <a:avLst/>
              <a:gdLst/>
              <a:ahLst/>
              <a:cxnLst/>
              <a:rect l="l" t="t" r="r" b="b"/>
              <a:pathLst>
                <a:path w="25464" h="26787" extrusionOk="0">
                  <a:moveTo>
                    <a:pt x="226" y="0"/>
                  </a:moveTo>
                  <a:lnTo>
                    <a:pt x="226" y="0"/>
                  </a:lnTo>
                  <a:cubicBezTo>
                    <a:pt x="0" y="827"/>
                    <a:pt x="476" y="1755"/>
                    <a:pt x="476" y="1755"/>
                  </a:cubicBezTo>
                  <a:cubicBezTo>
                    <a:pt x="476" y="1755"/>
                    <a:pt x="3709" y="3108"/>
                    <a:pt x="7895" y="6893"/>
                  </a:cubicBezTo>
                  <a:cubicBezTo>
                    <a:pt x="12080" y="10677"/>
                    <a:pt x="11704" y="12582"/>
                    <a:pt x="14135" y="15865"/>
                  </a:cubicBezTo>
                  <a:cubicBezTo>
                    <a:pt x="16567" y="19173"/>
                    <a:pt x="20702" y="20301"/>
                    <a:pt x="24010" y="26767"/>
                  </a:cubicBezTo>
                  <a:cubicBezTo>
                    <a:pt x="24126" y="26781"/>
                    <a:pt x="24236" y="26787"/>
                    <a:pt x="24340" y="26787"/>
                  </a:cubicBezTo>
                  <a:cubicBezTo>
                    <a:pt x="24826" y="26787"/>
                    <a:pt x="25196" y="26652"/>
                    <a:pt x="25464" y="26467"/>
                  </a:cubicBezTo>
                  <a:cubicBezTo>
                    <a:pt x="21930" y="20276"/>
                    <a:pt x="17694" y="18973"/>
                    <a:pt x="15163" y="15539"/>
                  </a:cubicBezTo>
                  <a:cubicBezTo>
                    <a:pt x="12506" y="11905"/>
                    <a:pt x="12907" y="9800"/>
                    <a:pt x="8296" y="5639"/>
                  </a:cubicBezTo>
                  <a:cubicBezTo>
                    <a:pt x="4135" y="1880"/>
                    <a:pt x="852" y="301"/>
                    <a:pt x="226" y="0"/>
                  </a:cubicBezTo>
                  <a:close/>
                </a:path>
              </a:pathLst>
            </a:custGeom>
            <a:solidFill>
              <a:srgbClr val="191919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6"/>
            <p:cNvSpPr/>
            <p:nvPr/>
          </p:nvSpPr>
          <p:spPr>
            <a:xfrm>
              <a:off x="1814675" y="3473100"/>
              <a:ext cx="183600" cy="204275"/>
            </a:xfrm>
            <a:custGeom>
              <a:avLst/>
              <a:gdLst/>
              <a:ahLst/>
              <a:cxnLst/>
              <a:rect l="l" t="t" r="r" b="b"/>
              <a:pathLst>
                <a:path w="7344" h="8171" extrusionOk="0">
                  <a:moveTo>
                    <a:pt x="76" y="0"/>
                  </a:moveTo>
                  <a:lnTo>
                    <a:pt x="1" y="126"/>
                  </a:lnTo>
                  <a:cubicBezTo>
                    <a:pt x="3184" y="1955"/>
                    <a:pt x="5740" y="4812"/>
                    <a:pt x="7219" y="8171"/>
                  </a:cubicBezTo>
                  <a:lnTo>
                    <a:pt x="7319" y="8146"/>
                  </a:lnTo>
                  <a:cubicBezTo>
                    <a:pt x="7319" y="8121"/>
                    <a:pt x="7344" y="8121"/>
                    <a:pt x="7344" y="8095"/>
                  </a:cubicBezTo>
                  <a:cubicBezTo>
                    <a:pt x="5865" y="4712"/>
                    <a:pt x="3284" y="1830"/>
                    <a:pt x="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6"/>
            <p:cNvSpPr/>
            <p:nvPr/>
          </p:nvSpPr>
          <p:spPr>
            <a:xfrm>
              <a:off x="1597250" y="3183000"/>
              <a:ext cx="198650" cy="271325"/>
            </a:xfrm>
            <a:custGeom>
              <a:avLst/>
              <a:gdLst/>
              <a:ahLst/>
              <a:cxnLst/>
              <a:rect l="l" t="t" r="r" b="b"/>
              <a:pathLst>
                <a:path w="7946" h="10853" extrusionOk="0">
                  <a:moveTo>
                    <a:pt x="101" y="0"/>
                  </a:moveTo>
                  <a:lnTo>
                    <a:pt x="1" y="125"/>
                  </a:lnTo>
                  <a:cubicBezTo>
                    <a:pt x="1730" y="1454"/>
                    <a:pt x="2708" y="3509"/>
                    <a:pt x="3660" y="5489"/>
                  </a:cubicBezTo>
                  <a:cubicBezTo>
                    <a:pt x="4537" y="7318"/>
                    <a:pt x="5439" y="9198"/>
                    <a:pt x="6943" y="10552"/>
                  </a:cubicBezTo>
                  <a:cubicBezTo>
                    <a:pt x="7094" y="10702"/>
                    <a:pt x="7344" y="10852"/>
                    <a:pt x="7570" y="10852"/>
                  </a:cubicBezTo>
                  <a:lnTo>
                    <a:pt x="7595" y="10852"/>
                  </a:lnTo>
                  <a:cubicBezTo>
                    <a:pt x="7695" y="10827"/>
                    <a:pt x="7770" y="10777"/>
                    <a:pt x="7845" y="10702"/>
                  </a:cubicBezTo>
                  <a:cubicBezTo>
                    <a:pt x="7946" y="10577"/>
                    <a:pt x="7946" y="10401"/>
                    <a:pt x="7921" y="10251"/>
                  </a:cubicBezTo>
                  <a:cubicBezTo>
                    <a:pt x="7795" y="9073"/>
                    <a:pt x="7018" y="7970"/>
                    <a:pt x="5941" y="7469"/>
                  </a:cubicBezTo>
                  <a:lnTo>
                    <a:pt x="5840" y="7419"/>
                  </a:lnTo>
                  <a:lnTo>
                    <a:pt x="5840" y="7519"/>
                  </a:lnTo>
                  <a:cubicBezTo>
                    <a:pt x="5690" y="8371"/>
                    <a:pt x="6191" y="9273"/>
                    <a:pt x="6968" y="9599"/>
                  </a:cubicBezTo>
                  <a:lnTo>
                    <a:pt x="7068" y="9649"/>
                  </a:lnTo>
                  <a:lnTo>
                    <a:pt x="7068" y="9524"/>
                  </a:lnTo>
                  <a:cubicBezTo>
                    <a:pt x="7094" y="9148"/>
                    <a:pt x="6943" y="8772"/>
                    <a:pt x="6642" y="8547"/>
                  </a:cubicBezTo>
                  <a:lnTo>
                    <a:pt x="6542" y="8647"/>
                  </a:lnTo>
                  <a:cubicBezTo>
                    <a:pt x="6768" y="8847"/>
                    <a:pt x="6918" y="9123"/>
                    <a:pt x="6918" y="9424"/>
                  </a:cubicBezTo>
                  <a:cubicBezTo>
                    <a:pt x="6292" y="9098"/>
                    <a:pt x="5891" y="8346"/>
                    <a:pt x="5966" y="7644"/>
                  </a:cubicBezTo>
                  <a:lnTo>
                    <a:pt x="5966" y="7644"/>
                  </a:lnTo>
                  <a:cubicBezTo>
                    <a:pt x="6943" y="8146"/>
                    <a:pt x="7645" y="9173"/>
                    <a:pt x="7770" y="10251"/>
                  </a:cubicBezTo>
                  <a:cubicBezTo>
                    <a:pt x="7795" y="10376"/>
                    <a:pt x="7795" y="10527"/>
                    <a:pt x="7720" y="10602"/>
                  </a:cubicBezTo>
                  <a:cubicBezTo>
                    <a:pt x="7695" y="10652"/>
                    <a:pt x="7620" y="10677"/>
                    <a:pt x="7570" y="10702"/>
                  </a:cubicBezTo>
                  <a:cubicBezTo>
                    <a:pt x="7394" y="10702"/>
                    <a:pt x="7169" y="10577"/>
                    <a:pt x="7043" y="10451"/>
                  </a:cubicBezTo>
                  <a:cubicBezTo>
                    <a:pt x="5565" y="9098"/>
                    <a:pt x="4662" y="7243"/>
                    <a:pt x="3810" y="5414"/>
                  </a:cubicBezTo>
                  <a:cubicBezTo>
                    <a:pt x="2833" y="3434"/>
                    <a:pt x="1855" y="1354"/>
                    <a:pt x="1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6"/>
            <p:cNvSpPr/>
            <p:nvPr/>
          </p:nvSpPr>
          <p:spPr>
            <a:xfrm>
              <a:off x="1553400" y="3142900"/>
              <a:ext cx="6275" cy="6275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151" y="0"/>
                  </a:moveTo>
                  <a:lnTo>
                    <a:pt x="0" y="25"/>
                  </a:lnTo>
                  <a:cubicBezTo>
                    <a:pt x="25" y="150"/>
                    <a:pt x="126" y="251"/>
                    <a:pt x="251" y="251"/>
                  </a:cubicBezTo>
                  <a:lnTo>
                    <a:pt x="251" y="100"/>
                  </a:lnTo>
                  <a:cubicBezTo>
                    <a:pt x="201" y="100"/>
                    <a:pt x="151" y="5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6"/>
            <p:cNvSpPr/>
            <p:nvPr/>
          </p:nvSpPr>
          <p:spPr>
            <a:xfrm>
              <a:off x="1362925" y="3010050"/>
              <a:ext cx="182350" cy="126600"/>
            </a:xfrm>
            <a:custGeom>
              <a:avLst/>
              <a:gdLst/>
              <a:ahLst/>
              <a:cxnLst/>
              <a:rect l="l" t="t" r="r" b="b"/>
              <a:pathLst>
                <a:path w="7294" h="5064" extrusionOk="0">
                  <a:moveTo>
                    <a:pt x="101" y="1"/>
                  </a:moveTo>
                  <a:cubicBezTo>
                    <a:pt x="50" y="26"/>
                    <a:pt x="25" y="76"/>
                    <a:pt x="0" y="101"/>
                  </a:cubicBezTo>
                  <a:cubicBezTo>
                    <a:pt x="2682" y="1254"/>
                    <a:pt x="5163" y="2958"/>
                    <a:pt x="7193" y="5063"/>
                  </a:cubicBezTo>
                  <a:lnTo>
                    <a:pt x="7294" y="4963"/>
                  </a:lnTo>
                  <a:cubicBezTo>
                    <a:pt x="5263" y="2833"/>
                    <a:pt x="2782" y="1129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1842250" y="3466825"/>
              <a:ext cx="164175" cy="189875"/>
            </a:xfrm>
            <a:custGeom>
              <a:avLst/>
              <a:gdLst/>
              <a:ahLst/>
              <a:cxnLst/>
              <a:rect l="l" t="t" r="r" b="b"/>
              <a:pathLst>
                <a:path w="6567" h="7595" extrusionOk="0">
                  <a:moveTo>
                    <a:pt x="75" y="1"/>
                  </a:moveTo>
                  <a:lnTo>
                    <a:pt x="0" y="126"/>
                  </a:lnTo>
                  <a:cubicBezTo>
                    <a:pt x="2757" y="1880"/>
                    <a:pt x="5038" y="4462"/>
                    <a:pt x="6492" y="7394"/>
                  </a:cubicBezTo>
                  <a:lnTo>
                    <a:pt x="6441" y="7444"/>
                  </a:lnTo>
                  <a:lnTo>
                    <a:pt x="6567" y="7595"/>
                  </a:lnTo>
                  <a:cubicBezTo>
                    <a:pt x="6567" y="7544"/>
                    <a:pt x="6567" y="7494"/>
                    <a:pt x="6567" y="7494"/>
                  </a:cubicBezTo>
                  <a:cubicBezTo>
                    <a:pt x="6391" y="6918"/>
                    <a:pt x="5965" y="6116"/>
                    <a:pt x="5439" y="5264"/>
                  </a:cubicBezTo>
                  <a:cubicBezTo>
                    <a:pt x="4035" y="3158"/>
                    <a:pt x="2181" y="1354"/>
                    <a:pt x="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>
            <a:off x="7370335" y="152879"/>
            <a:ext cx="1384304" cy="1489588"/>
            <a:chOff x="7598935" y="76679"/>
            <a:chExt cx="1384304" cy="1489588"/>
          </a:xfrm>
        </p:grpSpPr>
        <p:grpSp>
          <p:nvGrpSpPr>
            <p:cNvPr id="1320" name="Google Shape;1320;p36"/>
            <p:cNvGrpSpPr/>
            <p:nvPr/>
          </p:nvGrpSpPr>
          <p:grpSpPr>
            <a:xfrm>
              <a:off x="7598935" y="76679"/>
              <a:ext cx="1384304" cy="1489588"/>
              <a:chOff x="7772990" y="274102"/>
              <a:chExt cx="1172642" cy="1261828"/>
            </a:xfrm>
          </p:grpSpPr>
          <p:sp>
            <p:nvSpPr>
              <p:cNvPr id="1321" name="Google Shape;1321;p36"/>
              <p:cNvSpPr/>
              <p:nvPr/>
            </p:nvSpPr>
            <p:spPr>
              <a:xfrm rot="1751849">
                <a:off x="7959909" y="334369"/>
                <a:ext cx="479189" cy="891149"/>
              </a:xfrm>
              <a:custGeom>
                <a:avLst/>
                <a:gdLst/>
                <a:ahLst/>
                <a:cxnLst/>
                <a:rect l="l" t="t" r="r" b="b"/>
                <a:pathLst>
                  <a:path w="15189" h="28247" extrusionOk="0">
                    <a:moveTo>
                      <a:pt x="11944" y="0"/>
                    </a:moveTo>
                    <a:cubicBezTo>
                      <a:pt x="10924" y="0"/>
                      <a:pt x="9859" y="142"/>
                      <a:pt x="9449" y="179"/>
                    </a:cubicBezTo>
                    <a:cubicBezTo>
                      <a:pt x="8597" y="279"/>
                      <a:pt x="7545" y="354"/>
                      <a:pt x="6768" y="755"/>
                    </a:cubicBezTo>
                    <a:cubicBezTo>
                      <a:pt x="5339" y="1507"/>
                      <a:pt x="6367" y="3061"/>
                      <a:pt x="6743" y="4289"/>
                    </a:cubicBezTo>
                    <a:cubicBezTo>
                      <a:pt x="8046" y="8575"/>
                      <a:pt x="9349" y="12936"/>
                      <a:pt x="9474" y="17422"/>
                    </a:cubicBezTo>
                    <a:cubicBezTo>
                      <a:pt x="9500" y="18399"/>
                      <a:pt x="9449" y="19427"/>
                      <a:pt x="9099" y="20379"/>
                    </a:cubicBezTo>
                    <a:cubicBezTo>
                      <a:pt x="8297" y="22585"/>
                      <a:pt x="5715" y="22911"/>
                      <a:pt x="3710" y="23512"/>
                    </a:cubicBezTo>
                    <a:cubicBezTo>
                      <a:pt x="2482" y="23888"/>
                      <a:pt x="1204" y="24389"/>
                      <a:pt x="427" y="25392"/>
                    </a:cubicBezTo>
                    <a:cubicBezTo>
                      <a:pt x="276" y="25567"/>
                      <a:pt x="151" y="25768"/>
                      <a:pt x="101" y="25993"/>
                    </a:cubicBezTo>
                    <a:cubicBezTo>
                      <a:pt x="1" y="26344"/>
                      <a:pt x="76" y="26720"/>
                      <a:pt x="251" y="27046"/>
                    </a:cubicBezTo>
                    <a:cubicBezTo>
                      <a:pt x="327" y="27196"/>
                      <a:pt x="427" y="27347"/>
                      <a:pt x="502" y="27472"/>
                    </a:cubicBezTo>
                    <a:cubicBezTo>
                      <a:pt x="999" y="28141"/>
                      <a:pt x="2107" y="28247"/>
                      <a:pt x="3118" y="28247"/>
                    </a:cubicBezTo>
                    <a:cubicBezTo>
                      <a:pt x="3584" y="28247"/>
                      <a:pt x="4031" y="28224"/>
                      <a:pt x="4387" y="28224"/>
                    </a:cubicBezTo>
                    <a:cubicBezTo>
                      <a:pt x="5966" y="28224"/>
                      <a:pt x="7570" y="28049"/>
                      <a:pt x="9124" y="27723"/>
                    </a:cubicBezTo>
                    <a:cubicBezTo>
                      <a:pt x="10552" y="27422"/>
                      <a:pt x="14688" y="26670"/>
                      <a:pt x="14913" y="24715"/>
                    </a:cubicBezTo>
                    <a:cubicBezTo>
                      <a:pt x="15189" y="22134"/>
                      <a:pt x="14612" y="1833"/>
                      <a:pt x="14186" y="705"/>
                    </a:cubicBezTo>
                    <a:cubicBezTo>
                      <a:pt x="13984" y="148"/>
                      <a:pt x="12987" y="0"/>
                      <a:pt x="119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36"/>
              <p:cNvSpPr/>
              <p:nvPr/>
            </p:nvSpPr>
            <p:spPr>
              <a:xfrm rot="1751849">
                <a:off x="8126153" y="977799"/>
                <a:ext cx="197714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2031" extrusionOk="0">
                    <a:moveTo>
                      <a:pt x="6241" y="0"/>
                    </a:moveTo>
                    <a:cubicBezTo>
                      <a:pt x="4387" y="125"/>
                      <a:pt x="2532" y="100"/>
                      <a:pt x="652" y="125"/>
                    </a:cubicBezTo>
                    <a:cubicBezTo>
                      <a:pt x="602" y="526"/>
                      <a:pt x="527" y="927"/>
                      <a:pt x="377" y="1303"/>
                    </a:cubicBezTo>
                    <a:cubicBezTo>
                      <a:pt x="276" y="1579"/>
                      <a:pt x="151" y="1805"/>
                      <a:pt x="1" y="2030"/>
                    </a:cubicBezTo>
                    <a:cubicBezTo>
                      <a:pt x="2106" y="1955"/>
                      <a:pt x="4186" y="1755"/>
                      <a:pt x="6266" y="1479"/>
                    </a:cubicBezTo>
                    <a:cubicBezTo>
                      <a:pt x="6266" y="1003"/>
                      <a:pt x="6241" y="501"/>
                      <a:pt x="62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36"/>
              <p:cNvSpPr/>
              <p:nvPr/>
            </p:nvSpPr>
            <p:spPr>
              <a:xfrm rot="1751849">
                <a:off x="7942657" y="1022549"/>
                <a:ext cx="321068" cy="148025"/>
              </a:xfrm>
              <a:custGeom>
                <a:avLst/>
                <a:gdLst/>
                <a:ahLst/>
                <a:cxnLst/>
                <a:rect l="l" t="t" r="r" b="b"/>
                <a:pathLst>
                  <a:path w="10177" h="4692" extrusionOk="0">
                    <a:moveTo>
                      <a:pt x="3338" y="1"/>
                    </a:moveTo>
                    <a:cubicBezTo>
                      <a:pt x="2876" y="1"/>
                      <a:pt x="2330" y="441"/>
                      <a:pt x="1830" y="631"/>
                    </a:cubicBezTo>
                    <a:cubicBezTo>
                      <a:pt x="1254" y="857"/>
                      <a:pt x="627" y="1032"/>
                      <a:pt x="1" y="1182"/>
                    </a:cubicBezTo>
                    <a:cubicBezTo>
                      <a:pt x="1003" y="1358"/>
                      <a:pt x="1680" y="1684"/>
                      <a:pt x="2457" y="2310"/>
                    </a:cubicBezTo>
                    <a:cubicBezTo>
                      <a:pt x="4186" y="3689"/>
                      <a:pt x="6016" y="4065"/>
                      <a:pt x="8046" y="4691"/>
                    </a:cubicBezTo>
                    <a:cubicBezTo>
                      <a:pt x="9123" y="4240"/>
                      <a:pt x="10026" y="3614"/>
                      <a:pt x="10176" y="2736"/>
                    </a:cubicBezTo>
                    <a:cubicBezTo>
                      <a:pt x="9976" y="2686"/>
                      <a:pt x="9800" y="2661"/>
                      <a:pt x="9650" y="2611"/>
                    </a:cubicBezTo>
                    <a:cubicBezTo>
                      <a:pt x="8748" y="2436"/>
                      <a:pt x="8071" y="2210"/>
                      <a:pt x="7269" y="1784"/>
                    </a:cubicBezTo>
                    <a:cubicBezTo>
                      <a:pt x="6216" y="1258"/>
                      <a:pt x="4587" y="80"/>
                      <a:pt x="3409" y="5"/>
                    </a:cubicBezTo>
                    <a:cubicBezTo>
                      <a:pt x="3386" y="2"/>
                      <a:pt x="3362" y="1"/>
                      <a:pt x="3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36"/>
              <p:cNvSpPr/>
              <p:nvPr/>
            </p:nvSpPr>
            <p:spPr>
              <a:xfrm rot="1751849">
                <a:off x="7792963" y="975402"/>
                <a:ext cx="189795" cy="131210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4159" extrusionOk="0">
                    <a:moveTo>
                      <a:pt x="2156" y="1"/>
                    </a:moveTo>
                    <a:cubicBezTo>
                      <a:pt x="1479" y="301"/>
                      <a:pt x="878" y="728"/>
                      <a:pt x="427" y="1304"/>
                    </a:cubicBezTo>
                    <a:cubicBezTo>
                      <a:pt x="276" y="1479"/>
                      <a:pt x="151" y="1680"/>
                      <a:pt x="101" y="1905"/>
                    </a:cubicBezTo>
                    <a:cubicBezTo>
                      <a:pt x="1" y="2256"/>
                      <a:pt x="76" y="2632"/>
                      <a:pt x="251" y="2958"/>
                    </a:cubicBezTo>
                    <a:cubicBezTo>
                      <a:pt x="327" y="3108"/>
                      <a:pt x="427" y="3259"/>
                      <a:pt x="502" y="3384"/>
                    </a:cubicBezTo>
                    <a:cubicBezTo>
                      <a:pt x="999" y="4053"/>
                      <a:pt x="2107" y="4159"/>
                      <a:pt x="3118" y="4159"/>
                    </a:cubicBezTo>
                    <a:cubicBezTo>
                      <a:pt x="3584" y="4159"/>
                      <a:pt x="4031" y="4136"/>
                      <a:pt x="4387" y="4136"/>
                    </a:cubicBezTo>
                    <a:cubicBezTo>
                      <a:pt x="4938" y="4136"/>
                      <a:pt x="5464" y="4111"/>
                      <a:pt x="6016" y="4086"/>
                    </a:cubicBezTo>
                    <a:cubicBezTo>
                      <a:pt x="4813" y="2632"/>
                      <a:pt x="3685" y="1204"/>
                      <a:pt x="21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36"/>
              <p:cNvSpPr/>
              <p:nvPr/>
            </p:nvSpPr>
            <p:spPr>
              <a:xfrm rot="1751849">
                <a:off x="8228652" y="804158"/>
                <a:ext cx="185852" cy="80354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2547" extrusionOk="0">
                    <a:moveTo>
                      <a:pt x="3961" y="0"/>
                    </a:moveTo>
                    <a:cubicBezTo>
                      <a:pt x="2628" y="0"/>
                      <a:pt x="1302" y="76"/>
                      <a:pt x="0" y="316"/>
                    </a:cubicBezTo>
                    <a:cubicBezTo>
                      <a:pt x="126" y="1043"/>
                      <a:pt x="226" y="1770"/>
                      <a:pt x="301" y="2497"/>
                    </a:cubicBezTo>
                    <a:cubicBezTo>
                      <a:pt x="987" y="2420"/>
                      <a:pt x="1686" y="2391"/>
                      <a:pt x="2394" y="2391"/>
                    </a:cubicBezTo>
                    <a:cubicBezTo>
                      <a:pt x="3549" y="2391"/>
                      <a:pt x="4724" y="2469"/>
                      <a:pt x="5890" y="2547"/>
                    </a:cubicBezTo>
                    <a:cubicBezTo>
                      <a:pt x="5865" y="1720"/>
                      <a:pt x="5840" y="867"/>
                      <a:pt x="5815" y="40"/>
                    </a:cubicBezTo>
                    <a:cubicBezTo>
                      <a:pt x="5196" y="17"/>
                      <a:pt x="4578" y="0"/>
                      <a:pt x="3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36"/>
              <p:cNvSpPr/>
              <p:nvPr/>
            </p:nvSpPr>
            <p:spPr>
              <a:xfrm rot="1751849">
                <a:off x="8272637" y="635190"/>
                <a:ext cx="218252" cy="110483"/>
              </a:xfrm>
              <a:custGeom>
                <a:avLst/>
                <a:gdLst/>
                <a:ahLst/>
                <a:cxnLst/>
                <a:rect l="l" t="t" r="r" b="b"/>
                <a:pathLst>
                  <a:path w="6918" h="3502" extrusionOk="0">
                    <a:moveTo>
                      <a:pt x="5080" y="0"/>
                    </a:moveTo>
                    <a:cubicBezTo>
                      <a:pt x="4001" y="0"/>
                      <a:pt x="2915" y="30"/>
                      <a:pt x="1830" y="143"/>
                    </a:cubicBezTo>
                    <a:cubicBezTo>
                      <a:pt x="1153" y="194"/>
                      <a:pt x="577" y="419"/>
                      <a:pt x="0" y="745"/>
                    </a:cubicBezTo>
                    <a:cubicBezTo>
                      <a:pt x="251" y="1672"/>
                      <a:pt x="502" y="2575"/>
                      <a:pt x="727" y="3502"/>
                    </a:cubicBezTo>
                    <a:cubicBezTo>
                      <a:pt x="827" y="3427"/>
                      <a:pt x="953" y="3351"/>
                      <a:pt x="1053" y="3276"/>
                    </a:cubicBezTo>
                    <a:cubicBezTo>
                      <a:pt x="2857" y="2098"/>
                      <a:pt x="4862" y="1998"/>
                      <a:pt x="6918" y="1973"/>
                    </a:cubicBezTo>
                    <a:cubicBezTo>
                      <a:pt x="6893" y="1296"/>
                      <a:pt x="6867" y="645"/>
                      <a:pt x="6842" y="18"/>
                    </a:cubicBezTo>
                    <a:cubicBezTo>
                      <a:pt x="6258" y="9"/>
                      <a:pt x="5670" y="0"/>
                      <a:pt x="50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36"/>
              <p:cNvSpPr/>
              <p:nvPr/>
            </p:nvSpPr>
            <p:spPr>
              <a:xfrm rot="1751849">
                <a:off x="8314580" y="420562"/>
                <a:ext cx="279929" cy="117139"/>
              </a:xfrm>
              <a:custGeom>
                <a:avLst/>
                <a:gdLst/>
                <a:ahLst/>
                <a:cxnLst/>
                <a:rect l="l" t="t" r="r" b="b"/>
                <a:pathLst>
                  <a:path w="8873" h="3713" extrusionOk="0">
                    <a:moveTo>
                      <a:pt x="6384" y="0"/>
                    </a:moveTo>
                    <a:cubicBezTo>
                      <a:pt x="5366" y="0"/>
                      <a:pt x="4307" y="142"/>
                      <a:pt x="3910" y="179"/>
                    </a:cubicBezTo>
                    <a:cubicBezTo>
                      <a:pt x="3033" y="279"/>
                      <a:pt x="1981" y="354"/>
                      <a:pt x="1204" y="755"/>
                    </a:cubicBezTo>
                    <a:cubicBezTo>
                      <a:pt x="1" y="1382"/>
                      <a:pt x="552" y="2585"/>
                      <a:pt x="978" y="3713"/>
                    </a:cubicBezTo>
                    <a:cubicBezTo>
                      <a:pt x="2619" y="3138"/>
                      <a:pt x="4346" y="2886"/>
                      <a:pt x="6096" y="2886"/>
                    </a:cubicBezTo>
                    <a:cubicBezTo>
                      <a:pt x="7018" y="2886"/>
                      <a:pt x="7947" y="2956"/>
                      <a:pt x="8873" y="3086"/>
                    </a:cubicBezTo>
                    <a:cubicBezTo>
                      <a:pt x="8798" y="1783"/>
                      <a:pt x="8723" y="906"/>
                      <a:pt x="8622" y="705"/>
                    </a:cubicBezTo>
                    <a:cubicBezTo>
                      <a:pt x="8420" y="148"/>
                      <a:pt x="7423" y="0"/>
                      <a:pt x="63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36"/>
              <p:cNvSpPr/>
              <p:nvPr/>
            </p:nvSpPr>
            <p:spPr>
              <a:xfrm rot="1751849">
                <a:off x="8345600" y="393460"/>
                <a:ext cx="21390" cy="87011"/>
              </a:xfrm>
              <a:custGeom>
                <a:avLst/>
                <a:gdLst/>
                <a:ahLst/>
                <a:cxnLst/>
                <a:rect l="l" t="t" r="r" b="b"/>
                <a:pathLst>
                  <a:path w="678" h="2758" extrusionOk="0">
                    <a:moveTo>
                      <a:pt x="351" y="0"/>
                    </a:moveTo>
                    <a:cubicBezTo>
                      <a:pt x="201" y="76"/>
                      <a:pt x="101" y="176"/>
                      <a:pt x="1" y="276"/>
                    </a:cubicBezTo>
                    <a:cubicBezTo>
                      <a:pt x="51" y="1128"/>
                      <a:pt x="151" y="1980"/>
                      <a:pt x="652" y="2757"/>
                    </a:cubicBezTo>
                    <a:cubicBezTo>
                      <a:pt x="652" y="2757"/>
                      <a:pt x="652" y="2757"/>
                      <a:pt x="652" y="2732"/>
                    </a:cubicBezTo>
                    <a:cubicBezTo>
                      <a:pt x="677" y="1855"/>
                      <a:pt x="351" y="903"/>
                      <a:pt x="3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36"/>
              <p:cNvSpPr/>
              <p:nvPr/>
            </p:nvSpPr>
            <p:spPr>
              <a:xfrm rot="1751849">
                <a:off x="8382687" y="397059"/>
                <a:ext cx="10316" cy="9332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958" extrusionOk="0">
                    <a:moveTo>
                      <a:pt x="251" y="0"/>
                    </a:moveTo>
                    <a:cubicBezTo>
                      <a:pt x="176" y="25"/>
                      <a:pt x="76" y="25"/>
                      <a:pt x="0" y="51"/>
                    </a:cubicBezTo>
                    <a:cubicBezTo>
                      <a:pt x="25" y="1003"/>
                      <a:pt x="25" y="2005"/>
                      <a:pt x="201" y="2958"/>
                    </a:cubicBezTo>
                    <a:cubicBezTo>
                      <a:pt x="226" y="2933"/>
                      <a:pt x="276" y="2933"/>
                      <a:pt x="326" y="2908"/>
                    </a:cubicBezTo>
                    <a:cubicBezTo>
                      <a:pt x="176" y="1930"/>
                      <a:pt x="101" y="978"/>
                      <a:pt x="2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36"/>
              <p:cNvSpPr/>
              <p:nvPr/>
            </p:nvSpPr>
            <p:spPr>
              <a:xfrm rot="1751849">
                <a:off x="8533119" y="474861"/>
                <a:ext cx="39562" cy="9410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98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77" y="928"/>
                      <a:pt x="803" y="1930"/>
                      <a:pt x="928" y="2958"/>
                    </a:cubicBezTo>
                    <a:cubicBezTo>
                      <a:pt x="978" y="2958"/>
                      <a:pt x="1053" y="2983"/>
                      <a:pt x="1103" y="2983"/>
                    </a:cubicBezTo>
                    <a:cubicBezTo>
                      <a:pt x="1254" y="1955"/>
                      <a:pt x="928" y="1003"/>
                      <a:pt x="527" y="101"/>
                    </a:cubicBezTo>
                    <a:cubicBezTo>
                      <a:pt x="352" y="51"/>
                      <a:pt x="176" y="2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36"/>
              <p:cNvSpPr/>
              <p:nvPr/>
            </p:nvSpPr>
            <p:spPr>
              <a:xfrm rot="1751849">
                <a:off x="8491744" y="446411"/>
                <a:ext cx="24545" cy="90954"/>
              </a:xfrm>
              <a:custGeom>
                <a:avLst/>
                <a:gdLst/>
                <a:ahLst/>
                <a:cxnLst/>
                <a:rect l="l" t="t" r="r" b="b"/>
                <a:pathLst>
                  <a:path w="778" h="2883" extrusionOk="0">
                    <a:moveTo>
                      <a:pt x="552" y="0"/>
                    </a:moveTo>
                    <a:cubicBezTo>
                      <a:pt x="377" y="0"/>
                      <a:pt x="176" y="0"/>
                      <a:pt x="1" y="25"/>
                    </a:cubicBezTo>
                    <a:cubicBezTo>
                      <a:pt x="402" y="903"/>
                      <a:pt x="552" y="1880"/>
                      <a:pt x="577" y="2883"/>
                    </a:cubicBezTo>
                    <a:lnTo>
                      <a:pt x="753" y="2883"/>
                    </a:lnTo>
                    <a:cubicBezTo>
                      <a:pt x="778" y="1930"/>
                      <a:pt x="778" y="953"/>
                      <a:pt x="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36"/>
              <p:cNvSpPr/>
              <p:nvPr/>
            </p:nvSpPr>
            <p:spPr>
              <a:xfrm rot="1751849">
                <a:off x="8447326" y="423338"/>
                <a:ext cx="15049" cy="89377"/>
              </a:xfrm>
              <a:custGeom>
                <a:avLst/>
                <a:gdLst/>
                <a:ahLst/>
                <a:cxnLst/>
                <a:rect l="l" t="t" r="r" b="b"/>
                <a:pathLst>
                  <a:path w="477" h="2833" extrusionOk="0">
                    <a:moveTo>
                      <a:pt x="302" y="1"/>
                    </a:moveTo>
                    <a:cubicBezTo>
                      <a:pt x="276" y="1"/>
                      <a:pt x="251" y="26"/>
                      <a:pt x="226" y="26"/>
                    </a:cubicBezTo>
                    <a:cubicBezTo>
                      <a:pt x="151" y="26"/>
                      <a:pt x="76" y="26"/>
                      <a:pt x="1" y="51"/>
                    </a:cubicBezTo>
                    <a:cubicBezTo>
                      <a:pt x="201" y="978"/>
                      <a:pt x="251" y="1905"/>
                      <a:pt x="327" y="2833"/>
                    </a:cubicBezTo>
                    <a:lnTo>
                      <a:pt x="477" y="2833"/>
                    </a:lnTo>
                    <a:cubicBezTo>
                      <a:pt x="377" y="1905"/>
                      <a:pt x="402" y="953"/>
                      <a:pt x="3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36"/>
              <p:cNvSpPr/>
              <p:nvPr/>
            </p:nvSpPr>
            <p:spPr>
              <a:xfrm rot="1751849">
                <a:off x="8417851" y="411166"/>
                <a:ext cx="14260" cy="89408"/>
              </a:xfrm>
              <a:custGeom>
                <a:avLst/>
                <a:gdLst/>
                <a:ahLst/>
                <a:cxnLst/>
                <a:rect l="l" t="t" r="r" b="b"/>
                <a:pathLst>
                  <a:path w="452" h="2834" extrusionOk="0">
                    <a:moveTo>
                      <a:pt x="201" y="1"/>
                    </a:moveTo>
                    <a:cubicBezTo>
                      <a:pt x="126" y="1"/>
                      <a:pt x="75" y="26"/>
                      <a:pt x="0" y="26"/>
                    </a:cubicBezTo>
                    <a:cubicBezTo>
                      <a:pt x="126" y="978"/>
                      <a:pt x="301" y="1881"/>
                      <a:pt x="351" y="2833"/>
                    </a:cubicBezTo>
                    <a:lnTo>
                      <a:pt x="451" y="2833"/>
                    </a:lnTo>
                    <a:cubicBezTo>
                      <a:pt x="451" y="1881"/>
                      <a:pt x="426" y="928"/>
                      <a:pt x="2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36"/>
              <p:cNvSpPr/>
              <p:nvPr/>
            </p:nvSpPr>
            <p:spPr>
              <a:xfrm rot="1751849">
                <a:off x="8289114" y="544523"/>
                <a:ext cx="456253" cy="939828"/>
              </a:xfrm>
              <a:custGeom>
                <a:avLst/>
                <a:gdLst/>
                <a:ahLst/>
                <a:cxnLst/>
                <a:rect l="l" t="t" r="r" b="b"/>
                <a:pathLst>
                  <a:path w="14462" h="29790" extrusionOk="0">
                    <a:moveTo>
                      <a:pt x="7621" y="0"/>
                    </a:moveTo>
                    <a:cubicBezTo>
                      <a:pt x="6376" y="0"/>
                      <a:pt x="4494" y="673"/>
                      <a:pt x="3936" y="853"/>
                    </a:cubicBezTo>
                    <a:cubicBezTo>
                      <a:pt x="3134" y="1104"/>
                      <a:pt x="2081" y="1405"/>
                      <a:pt x="1404" y="1956"/>
                    </a:cubicBezTo>
                    <a:cubicBezTo>
                      <a:pt x="176" y="2984"/>
                      <a:pt x="1505" y="4287"/>
                      <a:pt x="2131" y="5415"/>
                    </a:cubicBezTo>
                    <a:cubicBezTo>
                      <a:pt x="4261" y="9350"/>
                      <a:pt x="6442" y="13360"/>
                      <a:pt x="7469" y="17721"/>
                    </a:cubicBezTo>
                    <a:cubicBezTo>
                      <a:pt x="7695" y="18673"/>
                      <a:pt x="7845" y="19701"/>
                      <a:pt x="7720" y="20678"/>
                    </a:cubicBezTo>
                    <a:cubicBezTo>
                      <a:pt x="7369" y="23009"/>
                      <a:pt x="4913" y="23861"/>
                      <a:pt x="3058" y="24864"/>
                    </a:cubicBezTo>
                    <a:cubicBezTo>
                      <a:pt x="1931" y="25465"/>
                      <a:pt x="803" y="26217"/>
                      <a:pt x="226" y="27370"/>
                    </a:cubicBezTo>
                    <a:cubicBezTo>
                      <a:pt x="126" y="27570"/>
                      <a:pt x="51" y="27796"/>
                      <a:pt x="26" y="28022"/>
                    </a:cubicBezTo>
                    <a:cubicBezTo>
                      <a:pt x="1" y="28397"/>
                      <a:pt x="176" y="28723"/>
                      <a:pt x="402" y="29024"/>
                    </a:cubicBezTo>
                    <a:cubicBezTo>
                      <a:pt x="502" y="29149"/>
                      <a:pt x="627" y="29275"/>
                      <a:pt x="753" y="29375"/>
                    </a:cubicBezTo>
                    <a:cubicBezTo>
                      <a:pt x="1090" y="29684"/>
                      <a:pt x="1573" y="29790"/>
                      <a:pt x="2103" y="29790"/>
                    </a:cubicBezTo>
                    <a:cubicBezTo>
                      <a:pt x="2993" y="29790"/>
                      <a:pt x="4012" y="29491"/>
                      <a:pt x="4688" y="29350"/>
                    </a:cubicBezTo>
                    <a:cubicBezTo>
                      <a:pt x="6241" y="29024"/>
                      <a:pt x="7770" y="28498"/>
                      <a:pt x="9224" y="27871"/>
                    </a:cubicBezTo>
                    <a:cubicBezTo>
                      <a:pt x="10577" y="27295"/>
                      <a:pt x="14462" y="25716"/>
                      <a:pt x="14287" y="23736"/>
                    </a:cubicBezTo>
                    <a:cubicBezTo>
                      <a:pt x="14036" y="21179"/>
                      <a:pt x="9324" y="1430"/>
                      <a:pt x="8672" y="377"/>
                    </a:cubicBezTo>
                    <a:cubicBezTo>
                      <a:pt x="8497" y="103"/>
                      <a:pt x="8107" y="0"/>
                      <a:pt x="76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36"/>
              <p:cNvSpPr/>
              <p:nvPr/>
            </p:nvSpPr>
            <p:spPr>
              <a:xfrm rot="1751849">
                <a:off x="8436153" y="1149832"/>
                <a:ext cx="189795" cy="102816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3259" extrusionOk="0">
                    <a:moveTo>
                      <a:pt x="5690" y="0"/>
                    </a:moveTo>
                    <a:cubicBezTo>
                      <a:pt x="3910" y="501"/>
                      <a:pt x="2081" y="852"/>
                      <a:pt x="251" y="1278"/>
                    </a:cubicBezTo>
                    <a:cubicBezTo>
                      <a:pt x="276" y="1654"/>
                      <a:pt x="276" y="2055"/>
                      <a:pt x="226" y="2456"/>
                    </a:cubicBezTo>
                    <a:cubicBezTo>
                      <a:pt x="176" y="2757"/>
                      <a:pt x="101" y="3008"/>
                      <a:pt x="1" y="3258"/>
                    </a:cubicBezTo>
                    <a:cubicBezTo>
                      <a:pt x="2031" y="2757"/>
                      <a:pt x="4036" y="2155"/>
                      <a:pt x="6016" y="1429"/>
                    </a:cubicBezTo>
                    <a:cubicBezTo>
                      <a:pt x="5915" y="977"/>
                      <a:pt x="5815" y="501"/>
                      <a:pt x="56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36"/>
              <p:cNvSpPr/>
              <p:nvPr/>
            </p:nvSpPr>
            <p:spPr>
              <a:xfrm rot="1751849">
                <a:off x="8263658" y="1246122"/>
                <a:ext cx="325012" cy="115436"/>
              </a:xfrm>
              <a:custGeom>
                <a:avLst/>
                <a:gdLst/>
                <a:ahLst/>
                <a:cxnLst/>
                <a:rect l="l" t="t" r="r" b="b"/>
                <a:pathLst>
                  <a:path w="10302" h="3659" extrusionOk="0">
                    <a:moveTo>
                      <a:pt x="3408" y="1"/>
                    </a:moveTo>
                    <a:cubicBezTo>
                      <a:pt x="3286" y="1"/>
                      <a:pt x="3170" y="8"/>
                      <a:pt x="3059" y="25"/>
                    </a:cubicBezTo>
                    <a:cubicBezTo>
                      <a:pt x="2582" y="75"/>
                      <a:pt x="2131" y="651"/>
                      <a:pt x="1655" y="952"/>
                    </a:cubicBezTo>
                    <a:cubicBezTo>
                      <a:pt x="1129" y="1303"/>
                      <a:pt x="552" y="1604"/>
                      <a:pt x="1" y="1879"/>
                    </a:cubicBezTo>
                    <a:cubicBezTo>
                      <a:pt x="111" y="1874"/>
                      <a:pt x="218" y="1871"/>
                      <a:pt x="322" y="1871"/>
                    </a:cubicBezTo>
                    <a:cubicBezTo>
                      <a:pt x="1165" y="1871"/>
                      <a:pt x="1829" y="2054"/>
                      <a:pt x="2632" y="2456"/>
                    </a:cubicBezTo>
                    <a:cubicBezTo>
                      <a:pt x="4587" y="3458"/>
                      <a:pt x="6467" y="3458"/>
                      <a:pt x="8572" y="3659"/>
                    </a:cubicBezTo>
                    <a:cubicBezTo>
                      <a:pt x="9525" y="3007"/>
                      <a:pt x="10302" y="2205"/>
                      <a:pt x="10252" y="1303"/>
                    </a:cubicBezTo>
                    <a:cubicBezTo>
                      <a:pt x="10076" y="1303"/>
                      <a:pt x="9876" y="1328"/>
                      <a:pt x="9700" y="1328"/>
                    </a:cubicBezTo>
                    <a:cubicBezTo>
                      <a:pt x="8798" y="1303"/>
                      <a:pt x="8096" y="1228"/>
                      <a:pt x="7219" y="977"/>
                    </a:cubicBezTo>
                    <a:cubicBezTo>
                      <a:pt x="6175" y="705"/>
                      <a:pt x="4575" y="1"/>
                      <a:pt x="34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36"/>
              <p:cNvSpPr/>
              <p:nvPr/>
            </p:nvSpPr>
            <p:spPr>
              <a:xfrm rot="1751849">
                <a:off x="8107498" y="1241887"/>
                <a:ext cx="197714" cy="127771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4050" extrusionOk="0">
                    <a:moveTo>
                      <a:pt x="1680" y="1"/>
                    </a:moveTo>
                    <a:cubicBezTo>
                      <a:pt x="1078" y="452"/>
                      <a:pt x="552" y="978"/>
                      <a:pt x="226" y="1630"/>
                    </a:cubicBezTo>
                    <a:cubicBezTo>
                      <a:pt x="126" y="1830"/>
                      <a:pt x="51" y="2056"/>
                      <a:pt x="26" y="2282"/>
                    </a:cubicBezTo>
                    <a:cubicBezTo>
                      <a:pt x="1" y="2657"/>
                      <a:pt x="176" y="2983"/>
                      <a:pt x="402" y="3284"/>
                    </a:cubicBezTo>
                    <a:cubicBezTo>
                      <a:pt x="502" y="3409"/>
                      <a:pt x="627" y="3535"/>
                      <a:pt x="753" y="3635"/>
                    </a:cubicBezTo>
                    <a:cubicBezTo>
                      <a:pt x="1090" y="3944"/>
                      <a:pt x="1573" y="4050"/>
                      <a:pt x="2103" y="4050"/>
                    </a:cubicBezTo>
                    <a:cubicBezTo>
                      <a:pt x="2993" y="4050"/>
                      <a:pt x="4012" y="3751"/>
                      <a:pt x="4688" y="3610"/>
                    </a:cubicBezTo>
                    <a:cubicBezTo>
                      <a:pt x="5214" y="3485"/>
                      <a:pt x="5765" y="3359"/>
                      <a:pt x="6266" y="3209"/>
                    </a:cubicBezTo>
                    <a:cubicBezTo>
                      <a:pt x="4813" y="2031"/>
                      <a:pt x="3409" y="878"/>
                      <a:pt x="16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36"/>
              <p:cNvSpPr/>
              <p:nvPr/>
            </p:nvSpPr>
            <p:spPr>
              <a:xfrm rot="1751849">
                <a:off x="8490872" y="960884"/>
                <a:ext cx="196105" cy="111524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3535" extrusionOk="0">
                    <a:moveTo>
                      <a:pt x="5639" y="1"/>
                    </a:moveTo>
                    <a:cubicBezTo>
                      <a:pt x="3684" y="351"/>
                      <a:pt x="1780" y="727"/>
                      <a:pt x="0" y="1479"/>
                    </a:cubicBezTo>
                    <a:cubicBezTo>
                      <a:pt x="276" y="2156"/>
                      <a:pt x="501" y="2833"/>
                      <a:pt x="727" y="3534"/>
                    </a:cubicBezTo>
                    <a:cubicBezTo>
                      <a:pt x="2481" y="2983"/>
                      <a:pt x="4361" y="2707"/>
                      <a:pt x="6216" y="2457"/>
                    </a:cubicBezTo>
                    <a:cubicBezTo>
                      <a:pt x="6015" y="1630"/>
                      <a:pt x="5815" y="828"/>
                      <a:pt x="56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36"/>
              <p:cNvSpPr/>
              <p:nvPr/>
            </p:nvSpPr>
            <p:spPr>
              <a:xfrm rot="1751849">
                <a:off x="8502573" y="778047"/>
                <a:ext cx="222227" cy="147110"/>
              </a:xfrm>
              <a:custGeom>
                <a:avLst/>
                <a:gdLst/>
                <a:ahLst/>
                <a:cxnLst/>
                <a:rect l="l" t="t" r="r" b="b"/>
                <a:pathLst>
                  <a:path w="7044" h="4663" extrusionOk="0">
                    <a:moveTo>
                      <a:pt x="6567" y="1"/>
                    </a:moveTo>
                    <a:cubicBezTo>
                      <a:pt x="4913" y="327"/>
                      <a:pt x="3284" y="627"/>
                      <a:pt x="1655" y="1129"/>
                    </a:cubicBezTo>
                    <a:cubicBezTo>
                      <a:pt x="1028" y="1304"/>
                      <a:pt x="502" y="1680"/>
                      <a:pt x="0" y="2106"/>
                    </a:cubicBezTo>
                    <a:cubicBezTo>
                      <a:pt x="452" y="2958"/>
                      <a:pt x="878" y="3810"/>
                      <a:pt x="1279" y="4662"/>
                    </a:cubicBezTo>
                    <a:cubicBezTo>
                      <a:pt x="1354" y="4562"/>
                      <a:pt x="1454" y="4462"/>
                      <a:pt x="1554" y="4362"/>
                    </a:cubicBezTo>
                    <a:cubicBezTo>
                      <a:pt x="3083" y="2858"/>
                      <a:pt x="5013" y="2332"/>
                      <a:pt x="7043" y="1881"/>
                    </a:cubicBezTo>
                    <a:cubicBezTo>
                      <a:pt x="6868" y="1229"/>
                      <a:pt x="6717" y="602"/>
                      <a:pt x="65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36"/>
              <p:cNvSpPr/>
              <p:nvPr/>
            </p:nvSpPr>
            <p:spPr>
              <a:xfrm rot="1751849">
                <a:off x="8501242" y="558179"/>
                <a:ext cx="285482" cy="154240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4889" extrusionOk="0">
                    <a:moveTo>
                      <a:pt x="7270" y="0"/>
                    </a:moveTo>
                    <a:cubicBezTo>
                      <a:pt x="6025" y="0"/>
                      <a:pt x="4143" y="673"/>
                      <a:pt x="3585" y="853"/>
                    </a:cubicBezTo>
                    <a:cubicBezTo>
                      <a:pt x="2783" y="1104"/>
                      <a:pt x="1730" y="1405"/>
                      <a:pt x="1053" y="1956"/>
                    </a:cubicBezTo>
                    <a:cubicBezTo>
                      <a:pt x="1" y="2833"/>
                      <a:pt x="803" y="3886"/>
                      <a:pt x="1454" y="4889"/>
                    </a:cubicBezTo>
                    <a:cubicBezTo>
                      <a:pt x="3710" y="3510"/>
                      <a:pt x="6342" y="2859"/>
                      <a:pt x="9048" y="2658"/>
                    </a:cubicBezTo>
                    <a:cubicBezTo>
                      <a:pt x="8697" y="1405"/>
                      <a:pt x="8447" y="578"/>
                      <a:pt x="8321" y="377"/>
                    </a:cubicBezTo>
                    <a:cubicBezTo>
                      <a:pt x="8146" y="103"/>
                      <a:pt x="7756" y="0"/>
                      <a:pt x="7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36"/>
              <p:cNvSpPr/>
              <p:nvPr/>
            </p:nvSpPr>
            <p:spPr>
              <a:xfrm rot="1751849">
                <a:off x="8521429" y="568985"/>
                <a:ext cx="36407" cy="8306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633" extrusionOk="0">
                    <a:moveTo>
                      <a:pt x="276" y="1"/>
                    </a:moveTo>
                    <a:cubicBezTo>
                      <a:pt x="151" y="101"/>
                      <a:pt x="76" y="226"/>
                      <a:pt x="0" y="351"/>
                    </a:cubicBezTo>
                    <a:cubicBezTo>
                      <a:pt x="226" y="1178"/>
                      <a:pt x="477" y="1980"/>
                      <a:pt x="1128" y="2632"/>
                    </a:cubicBezTo>
                    <a:lnTo>
                      <a:pt x="1153" y="2632"/>
                    </a:lnTo>
                    <a:cubicBezTo>
                      <a:pt x="978" y="1755"/>
                      <a:pt x="451" y="903"/>
                      <a:pt x="2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36"/>
              <p:cNvSpPr/>
              <p:nvPr/>
            </p:nvSpPr>
            <p:spPr>
              <a:xfrm rot="1751849">
                <a:off x="8556856" y="565400"/>
                <a:ext cx="28520" cy="90986"/>
              </a:xfrm>
              <a:custGeom>
                <a:avLst/>
                <a:gdLst/>
                <a:ahLst/>
                <a:cxnLst/>
                <a:rect l="l" t="t" r="r" b="b"/>
                <a:pathLst>
                  <a:path w="904" h="2884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01"/>
                    </a:cubicBezTo>
                    <a:cubicBezTo>
                      <a:pt x="226" y="1029"/>
                      <a:pt x="402" y="2006"/>
                      <a:pt x="778" y="2883"/>
                    </a:cubicBezTo>
                    <a:cubicBezTo>
                      <a:pt x="828" y="2883"/>
                      <a:pt x="853" y="2858"/>
                      <a:pt x="903" y="2833"/>
                    </a:cubicBezTo>
                    <a:cubicBezTo>
                      <a:pt x="552" y="1906"/>
                      <a:pt x="302" y="978"/>
                      <a:pt x="2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36"/>
              <p:cNvSpPr/>
              <p:nvPr/>
            </p:nvSpPr>
            <p:spPr>
              <a:xfrm rot="1751849">
                <a:off x="8719626" y="610345"/>
                <a:ext cx="53001" cy="86222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733" extrusionOk="0">
                    <a:moveTo>
                      <a:pt x="527" y="0"/>
                    </a:moveTo>
                    <a:cubicBezTo>
                      <a:pt x="352" y="0"/>
                      <a:pt x="176" y="0"/>
                      <a:pt x="1" y="25"/>
                    </a:cubicBezTo>
                    <a:cubicBezTo>
                      <a:pt x="652" y="852"/>
                      <a:pt x="1179" y="1755"/>
                      <a:pt x="1504" y="2732"/>
                    </a:cubicBezTo>
                    <a:cubicBezTo>
                      <a:pt x="1555" y="2732"/>
                      <a:pt x="1630" y="2707"/>
                      <a:pt x="1680" y="2707"/>
                    </a:cubicBezTo>
                    <a:cubicBezTo>
                      <a:pt x="1630" y="1680"/>
                      <a:pt x="1103" y="827"/>
                      <a:pt x="5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36"/>
              <p:cNvSpPr/>
              <p:nvPr/>
            </p:nvSpPr>
            <p:spPr>
              <a:xfrm rot="1751849">
                <a:off x="8673736" y="588852"/>
                <a:ext cx="41171" cy="89377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2833" extrusionOk="0">
                    <a:moveTo>
                      <a:pt x="552" y="1"/>
                    </a:moveTo>
                    <a:cubicBezTo>
                      <a:pt x="352" y="51"/>
                      <a:pt x="176" y="101"/>
                      <a:pt x="1" y="151"/>
                    </a:cubicBezTo>
                    <a:cubicBezTo>
                      <a:pt x="577" y="928"/>
                      <a:pt x="903" y="1856"/>
                      <a:pt x="1129" y="2833"/>
                    </a:cubicBezTo>
                    <a:cubicBezTo>
                      <a:pt x="1179" y="2808"/>
                      <a:pt x="1254" y="2808"/>
                      <a:pt x="1304" y="2783"/>
                    </a:cubicBezTo>
                    <a:cubicBezTo>
                      <a:pt x="1154" y="1856"/>
                      <a:pt x="953" y="878"/>
                      <a:pt x="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36"/>
              <p:cNvSpPr/>
              <p:nvPr/>
            </p:nvSpPr>
            <p:spPr>
              <a:xfrm rot="1751849">
                <a:off x="8625611" y="577323"/>
                <a:ext cx="31643" cy="87799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2783" extrusionOk="0">
                    <a:moveTo>
                      <a:pt x="276" y="0"/>
                    </a:moveTo>
                    <a:cubicBezTo>
                      <a:pt x="251" y="25"/>
                      <a:pt x="226" y="25"/>
                      <a:pt x="201" y="25"/>
                    </a:cubicBezTo>
                    <a:cubicBezTo>
                      <a:pt x="125" y="50"/>
                      <a:pt x="50" y="75"/>
                      <a:pt x="0" y="100"/>
                    </a:cubicBezTo>
                    <a:cubicBezTo>
                      <a:pt x="376" y="978"/>
                      <a:pt x="627" y="1880"/>
                      <a:pt x="877" y="2782"/>
                    </a:cubicBezTo>
                    <a:cubicBezTo>
                      <a:pt x="902" y="2757"/>
                      <a:pt x="952" y="2757"/>
                      <a:pt x="1003" y="2732"/>
                    </a:cubicBezTo>
                    <a:cubicBezTo>
                      <a:pt x="727" y="1855"/>
                      <a:pt x="551" y="902"/>
                      <a:pt x="2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36"/>
              <p:cNvSpPr/>
              <p:nvPr/>
            </p:nvSpPr>
            <p:spPr>
              <a:xfrm rot="1751849">
                <a:off x="8593432" y="572161"/>
                <a:ext cx="32463" cy="87011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2758" extrusionOk="0">
                    <a:moveTo>
                      <a:pt x="201" y="1"/>
                    </a:moveTo>
                    <a:cubicBezTo>
                      <a:pt x="126" y="26"/>
                      <a:pt x="76" y="51"/>
                      <a:pt x="1" y="76"/>
                    </a:cubicBezTo>
                    <a:cubicBezTo>
                      <a:pt x="326" y="953"/>
                      <a:pt x="677" y="1831"/>
                      <a:pt x="928" y="2758"/>
                    </a:cubicBezTo>
                    <a:cubicBezTo>
                      <a:pt x="953" y="2733"/>
                      <a:pt x="978" y="2733"/>
                      <a:pt x="1028" y="2708"/>
                    </a:cubicBezTo>
                    <a:cubicBezTo>
                      <a:pt x="828" y="1806"/>
                      <a:pt x="602" y="878"/>
                      <a:pt x="2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36"/>
              <p:cNvSpPr/>
              <p:nvPr/>
            </p:nvSpPr>
            <p:spPr>
              <a:xfrm rot="1751849">
                <a:off x="7959501" y="335934"/>
                <a:ext cx="479189" cy="889477"/>
              </a:xfrm>
              <a:custGeom>
                <a:avLst/>
                <a:gdLst/>
                <a:ahLst/>
                <a:cxnLst/>
                <a:rect l="l" t="t" r="r" b="b"/>
                <a:pathLst>
                  <a:path w="15189" h="28194" extrusionOk="0">
                    <a:moveTo>
                      <a:pt x="12808" y="0"/>
                    </a:moveTo>
                    <a:lnTo>
                      <a:pt x="12808" y="0"/>
                    </a:lnTo>
                    <a:cubicBezTo>
                      <a:pt x="14236" y="6066"/>
                      <a:pt x="14462" y="12407"/>
                      <a:pt x="14387" y="18697"/>
                    </a:cubicBezTo>
                    <a:cubicBezTo>
                      <a:pt x="14387" y="21078"/>
                      <a:pt x="13986" y="23735"/>
                      <a:pt x="12081" y="25264"/>
                    </a:cubicBezTo>
                    <a:cubicBezTo>
                      <a:pt x="10952" y="26206"/>
                      <a:pt x="9192" y="26799"/>
                      <a:pt x="7470" y="26799"/>
                    </a:cubicBezTo>
                    <a:cubicBezTo>
                      <a:pt x="5713" y="26799"/>
                      <a:pt x="3996" y="26181"/>
                      <a:pt x="3033" y="24687"/>
                    </a:cubicBezTo>
                    <a:cubicBezTo>
                      <a:pt x="2858" y="24412"/>
                      <a:pt x="2733" y="24111"/>
                      <a:pt x="2632" y="23810"/>
                    </a:cubicBezTo>
                    <a:cubicBezTo>
                      <a:pt x="1780" y="24161"/>
                      <a:pt x="978" y="24637"/>
                      <a:pt x="427" y="25339"/>
                    </a:cubicBezTo>
                    <a:cubicBezTo>
                      <a:pt x="276" y="25514"/>
                      <a:pt x="151" y="25715"/>
                      <a:pt x="101" y="25940"/>
                    </a:cubicBezTo>
                    <a:cubicBezTo>
                      <a:pt x="1" y="26291"/>
                      <a:pt x="76" y="26667"/>
                      <a:pt x="251" y="26993"/>
                    </a:cubicBezTo>
                    <a:cubicBezTo>
                      <a:pt x="327" y="27143"/>
                      <a:pt x="427" y="27294"/>
                      <a:pt x="502" y="27419"/>
                    </a:cubicBezTo>
                    <a:cubicBezTo>
                      <a:pt x="999" y="28088"/>
                      <a:pt x="2107" y="28194"/>
                      <a:pt x="3118" y="28194"/>
                    </a:cubicBezTo>
                    <a:cubicBezTo>
                      <a:pt x="3584" y="28194"/>
                      <a:pt x="4031" y="28171"/>
                      <a:pt x="4387" y="28171"/>
                    </a:cubicBezTo>
                    <a:cubicBezTo>
                      <a:pt x="5966" y="28171"/>
                      <a:pt x="7570" y="27996"/>
                      <a:pt x="9124" y="27670"/>
                    </a:cubicBezTo>
                    <a:cubicBezTo>
                      <a:pt x="10552" y="27369"/>
                      <a:pt x="14688" y="26617"/>
                      <a:pt x="14913" y="24662"/>
                    </a:cubicBezTo>
                    <a:cubicBezTo>
                      <a:pt x="15189" y="22081"/>
                      <a:pt x="14612" y="1780"/>
                      <a:pt x="14186" y="652"/>
                    </a:cubicBezTo>
                    <a:cubicBezTo>
                      <a:pt x="14036" y="251"/>
                      <a:pt x="13485" y="51"/>
                      <a:pt x="12808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36"/>
              <p:cNvSpPr/>
              <p:nvPr/>
            </p:nvSpPr>
            <p:spPr>
              <a:xfrm rot="1751849">
                <a:off x="8289122" y="544494"/>
                <a:ext cx="456253" cy="939859"/>
              </a:xfrm>
              <a:custGeom>
                <a:avLst/>
                <a:gdLst/>
                <a:ahLst/>
                <a:cxnLst/>
                <a:rect l="l" t="t" r="r" b="b"/>
                <a:pathLst>
                  <a:path w="14462" h="29791" extrusionOk="0">
                    <a:moveTo>
                      <a:pt x="7627" y="1"/>
                    </a:moveTo>
                    <a:cubicBezTo>
                      <a:pt x="7483" y="1"/>
                      <a:pt x="7329" y="10"/>
                      <a:pt x="7169" y="27"/>
                    </a:cubicBezTo>
                    <a:cubicBezTo>
                      <a:pt x="9825" y="5692"/>
                      <a:pt x="11354" y="11857"/>
                      <a:pt x="12532" y="18023"/>
                    </a:cubicBezTo>
                    <a:cubicBezTo>
                      <a:pt x="13033" y="20353"/>
                      <a:pt x="13209" y="23035"/>
                      <a:pt x="11655" y="24915"/>
                    </a:cubicBezTo>
                    <a:cubicBezTo>
                      <a:pt x="10483" y="26388"/>
                      <a:pt x="8189" y="27511"/>
                      <a:pt x="6033" y="27511"/>
                    </a:cubicBezTo>
                    <a:cubicBezTo>
                      <a:pt x="4778" y="27511"/>
                      <a:pt x="3570" y="27131"/>
                      <a:pt x="2657" y="26218"/>
                    </a:cubicBezTo>
                    <a:cubicBezTo>
                      <a:pt x="2432" y="25967"/>
                      <a:pt x="2256" y="25717"/>
                      <a:pt x="2106" y="25441"/>
                    </a:cubicBezTo>
                    <a:cubicBezTo>
                      <a:pt x="1329" y="25942"/>
                      <a:pt x="627" y="26569"/>
                      <a:pt x="226" y="27371"/>
                    </a:cubicBezTo>
                    <a:cubicBezTo>
                      <a:pt x="126" y="27571"/>
                      <a:pt x="51" y="27797"/>
                      <a:pt x="26" y="28023"/>
                    </a:cubicBezTo>
                    <a:cubicBezTo>
                      <a:pt x="1" y="28398"/>
                      <a:pt x="176" y="28724"/>
                      <a:pt x="402" y="29025"/>
                    </a:cubicBezTo>
                    <a:cubicBezTo>
                      <a:pt x="502" y="29150"/>
                      <a:pt x="627" y="29276"/>
                      <a:pt x="753" y="29376"/>
                    </a:cubicBezTo>
                    <a:cubicBezTo>
                      <a:pt x="1090" y="29685"/>
                      <a:pt x="1573" y="29791"/>
                      <a:pt x="2103" y="29791"/>
                    </a:cubicBezTo>
                    <a:cubicBezTo>
                      <a:pt x="2993" y="29791"/>
                      <a:pt x="4012" y="29492"/>
                      <a:pt x="4688" y="29351"/>
                    </a:cubicBezTo>
                    <a:cubicBezTo>
                      <a:pt x="6241" y="29025"/>
                      <a:pt x="7770" y="28499"/>
                      <a:pt x="9224" y="27872"/>
                    </a:cubicBezTo>
                    <a:cubicBezTo>
                      <a:pt x="10577" y="27296"/>
                      <a:pt x="14462" y="25717"/>
                      <a:pt x="14287" y="23737"/>
                    </a:cubicBezTo>
                    <a:cubicBezTo>
                      <a:pt x="14036" y="21180"/>
                      <a:pt x="9324" y="1431"/>
                      <a:pt x="8672" y="378"/>
                    </a:cubicBezTo>
                    <a:cubicBezTo>
                      <a:pt x="8498" y="108"/>
                      <a:pt x="8115" y="1"/>
                      <a:pt x="7627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49" name="Google Shape;1349;p36"/>
            <p:cNvSpPr/>
            <p:nvPr/>
          </p:nvSpPr>
          <p:spPr>
            <a:xfrm>
              <a:off x="7851902" y="506974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p36"/>
          <p:cNvSpPr txBox="1">
            <a:spLocks noGrp="1"/>
          </p:cNvSpPr>
          <p:nvPr>
            <p:ph type="subTitle" idx="1"/>
          </p:nvPr>
        </p:nvSpPr>
        <p:spPr>
          <a:xfrm>
            <a:off x="989533" y="453576"/>
            <a:ext cx="7384245" cy="3847322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R="36195" algn="l">
              <a:lnSpc>
                <a:spcPct val="107000"/>
              </a:lnSpc>
              <a:spcAft>
                <a:spcPts val="800"/>
              </a:spcAft>
              <a:tabLst>
                <a:tab pos="645160" algn="l"/>
              </a:tabLst>
            </a:pPr>
            <a:r>
              <a:rPr lang="ru-RU" sz="3600" b="1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9, </a:t>
            </a:r>
            <a:r>
              <a:rPr lang="ru-RU" sz="3600" b="1" dirty="0">
                <a:solidFill>
                  <a:srgbClr val="FFC00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48</a:t>
            </a:r>
            <a:r>
              <a:rPr lang="ru-RU" sz="3600" b="1" dirty="0">
                <a:solidFill>
                  <a:srgbClr val="FFC00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, 2700, 32, 70, 875, 3/4</a:t>
            </a:r>
            <a:endParaRPr lang="ru-RU" sz="3600" dirty="0">
              <a:solidFill>
                <a:srgbClr val="FFC000"/>
              </a:solidFill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01" name="Google Shape;1301;p36"/>
          <p:cNvGrpSpPr/>
          <p:nvPr/>
        </p:nvGrpSpPr>
        <p:grpSpPr>
          <a:xfrm rot="4167076" flipH="1">
            <a:off x="331674" y="3758268"/>
            <a:ext cx="1671668" cy="1867045"/>
            <a:chOff x="1330975" y="2995650"/>
            <a:chExt cx="1162300" cy="1325850"/>
          </a:xfrm>
        </p:grpSpPr>
        <p:sp>
          <p:nvSpPr>
            <p:cNvPr id="1302" name="Google Shape;1302;p36"/>
            <p:cNvSpPr/>
            <p:nvPr/>
          </p:nvSpPr>
          <p:spPr>
            <a:xfrm>
              <a:off x="1914925" y="3627225"/>
              <a:ext cx="578350" cy="693925"/>
            </a:xfrm>
            <a:custGeom>
              <a:avLst/>
              <a:gdLst/>
              <a:ahLst/>
              <a:cxnLst/>
              <a:rect l="l" t="t" r="r" b="b"/>
              <a:pathLst>
                <a:path w="23134" h="27757" extrusionOk="0">
                  <a:moveTo>
                    <a:pt x="5189" y="1"/>
                  </a:moveTo>
                  <a:lnTo>
                    <a:pt x="1" y="3810"/>
                  </a:lnTo>
                  <a:cubicBezTo>
                    <a:pt x="1" y="3810"/>
                    <a:pt x="2056" y="7144"/>
                    <a:pt x="4161" y="7519"/>
                  </a:cubicBezTo>
                  <a:cubicBezTo>
                    <a:pt x="3484" y="13835"/>
                    <a:pt x="10076" y="23760"/>
                    <a:pt x="9048" y="27670"/>
                  </a:cubicBezTo>
                  <a:cubicBezTo>
                    <a:pt x="9667" y="27728"/>
                    <a:pt x="10263" y="27756"/>
                    <a:pt x="10836" y="27756"/>
                  </a:cubicBezTo>
                  <a:cubicBezTo>
                    <a:pt x="14950" y="27756"/>
                    <a:pt x="17892" y="26320"/>
                    <a:pt x="19850" y="24362"/>
                  </a:cubicBezTo>
                  <a:cubicBezTo>
                    <a:pt x="19098" y="22908"/>
                    <a:pt x="17520" y="21480"/>
                    <a:pt x="17519" y="21479"/>
                  </a:cubicBezTo>
                  <a:lnTo>
                    <a:pt x="17519" y="21479"/>
                  </a:lnTo>
                  <a:cubicBezTo>
                    <a:pt x="17520" y="21480"/>
                    <a:pt x="19399" y="22783"/>
                    <a:pt x="20803" y="23309"/>
                  </a:cubicBezTo>
                  <a:cubicBezTo>
                    <a:pt x="21504" y="22407"/>
                    <a:pt x="22056" y="21429"/>
                    <a:pt x="22432" y="20452"/>
                  </a:cubicBezTo>
                  <a:cubicBezTo>
                    <a:pt x="21805" y="20226"/>
                    <a:pt x="20677" y="19725"/>
                    <a:pt x="19875" y="19023"/>
                  </a:cubicBezTo>
                  <a:lnTo>
                    <a:pt x="19875" y="19023"/>
                  </a:lnTo>
                  <a:cubicBezTo>
                    <a:pt x="19876" y="19023"/>
                    <a:pt x="21379" y="19775"/>
                    <a:pt x="22607" y="19951"/>
                  </a:cubicBezTo>
                  <a:cubicBezTo>
                    <a:pt x="22908" y="19098"/>
                    <a:pt x="23083" y="18246"/>
                    <a:pt x="23134" y="17469"/>
                  </a:cubicBezTo>
                  <a:cubicBezTo>
                    <a:pt x="18547" y="16166"/>
                    <a:pt x="13359" y="6592"/>
                    <a:pt x="7294" y="6442"/>
                  </a:cubicBezTo>
                  <a:cubicBezTo>
                    <a:pt x="6993" y="4863"/>
                    <a:pt x="5189" y="1"/>
                    <a:pt x="51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6"/>
            <p:cNvSpPr/>
            <p:nvPr/>
          </p:nvSpPr>
          <p:spPr>
            <a:xfrm>
              <a:off x="1974450" y="3693025"/>
              <a:ext cx="333350" cy="610925"/>
            </a:xfrm>
            <a:custGeom>
              <a:avLst/>
              <a:gdLst/>
              <a:ahLst/>
              <a:cxnLst/>
              <a:rect l="l" t="t" r="r" b="b"/>
              <a:pathLst>
                <a:path w="13334" h="24437" extrusionOk="0">
                  <a:moveTo>
                    <a:pt x="276" y="0"/>
                  </a:moveTo>
                  <a:lnTo>
                    <a:pt x="1" y="100"/>
                  </a:lnTo>
                  <a:cubicBezTo>
                    <a:pt x="702" y="1905"/>
                    <a:pt x="1805" y="3584"/>
                    <a:pt x="3158" y="4963"/>
                  </a:cubicBezTo>
                  <a:lnTo>
                    <a:pt x="3108" y="4963"/>
                  </a:lnTo>
                  <a:cubicBezTo>
                    <a:pt x="3384" y="7093"/>
                    <a:pt x="4512" y="8948"/>
                    <a:pt x="5640" y="10752"/>
                  </a:cubicBezTo>
                  <a:cubicBezTo>
                    <a:pt x="8296" y="15088"/>
                    <a:pt x="10853" y="19349"/>
                    <a:pt x="12833" y="23885"/>
                  </a:cubicBezTo>
                  <a:cubicBezTo>
                    <a:pt x="12908" y="24061"/>
                    <a:pt x="12983" y="24236"/>
                    <a:pt x="13058" y="24436"/>
                  </a:cubicBezTo>
                  <a:cubicBezTo>
                    <a:pt x="13133" y="24386"/>
                    <a:pt x="13234" y="24361"/>
                    <a:pt x="13334" y="24336"/>
                  </a:cubicBezTo>
                  <a:cubicBezTo>
                    <a:pt x="13259" y="24136"/>
                    <a:pt x="13184" y="23960"/>
                    <a:pt x="13108" y="23760"/>
                  </a:cubicBezTo>
                  <a:cubicBezTo>
                    <a:pt x="11128" y="19198"/>
                    <a:pt x="8547" y="14938"/>
                    <a:pt x="5890" y="10602"/>
                  </a:cubicBezTo>
                  <a:cubicBezTo>
                    <a:pt x="4788" y="8822"/>
                    <a:pt x="3660" y="6993"/>
                    <a:pt x="3409" y="4938"/>
                  </a:cubicBezTo>
                  <a:lnTo>
                    <a:pt x="3284" y="4938"/>
                  </a:lnTo>
                  <a:lnTo>
                    <a:pt x="3434" y="4812"/>
                  </a:lnTo>
                  <a:cubicBezTo>
                    <a:pt x="2081" y="3434"/>
                    <a:pt x="978" y="1780"/>
                    <a:pt x="276" y="0"/>
                  </a:cubicBezTo>
                  <a:close/>
                </a:path>
              </a:pathLst>
            </a:custGeom>
            <a:solidFill>
              <a:srgbClr val="191919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6"/>
            <p:cNvSpPr/>
            <p:nvPr/>
          </p:nvSpPr>
          <p:spPr>
            <a:xfrm>
              <a:off x="2074700" y="3808425"/>
              <a:ext cx="382225" cy="469200"/>
            </a:xfrm>
            <a:custGeom>
              <a:avLst/>
              <a:gdLst/>
              <a:ahLst/>
              <a:cxnLst/>
              <a:rect l="l" t="t" r="r" b="b"/>
              <a:pathLst>
                <a:path w="15289" h="18768" extrusionOk="0">
                  <a:moveTo>
                    <a:pt x="542" y="0"/>
                  </a:moveTo>
                  <a:cubicBezTo>
                    <a:pt x="432" y="0"/>
                    <a:pt x="345" y="32"/>
                    <a:pt x="276" y="71"/>
                  </a:cubicBezTo>
                  <a:lnTo>
                    <a:pt x="276" y="96"/>
                  </a:lnTo>
                  <a:lnTo>
                    <a:pt x="1" y="196"/>
                  </a:lnTo>
                  <a:cubicBezTo>
                    <a:pt x="1078" y="3454"/>
                    <a:pt x="3234" y="6186"/>
                    <a:pt x="5314" y="8868"/>
                  </a:cubicBezTo>
                  <a:cubicBezTo>
                    <a:pt x="6316" y="10096"/>
                    <a:pt x="7319" y="11399"/>
                    <a:pt x="8196" y="12728"/>
                  </a:cubicBezTo>
                  <a:cubicBezTo>
                    <a:pt x="9474" y="14632"/>
                    <a:pt x="10527" y="16637"/>
                    <a:pt x="11354" y="18768"/>
                  </a:cubicBezTo>
                  <a:cubicBezTo>
                    <a:pt x="11429" y="18693"/>
                    <a:pt x="11529" y="18643"/>
                    <a:pt x="11605" y="18592"/>
                  </a:cubicBezTo>
                  <a:cubicBezTo>
                    <a:pt x="10778" y="16487"/>
                    <a:pt x="9725" y="14457"/>
                    <a:pt x="8447" y="12577"/>
                  </a:cubicBezTo>
                  <a:cubicBezTo>
                    <a:pt x="7570" y="11224"/>
                    <a:pt x="6542" y="9921"/>
                    <a:pt x="5565" y="8668"/>
                  </a:cubicBezTo>
                  <a:cubicBezTo>
                    <a:pt x="3509" y="6036"/>
                    <a:pt x="1379" y="3329"/>
                    <a:pt x="301" y="146"/>
                  </a:cubicBezTo>
                  <a:lnTo>
                    <a:pt x="301" y="146"/>
                  </a:lnTo>
                  <a:lnTo>
                    <a:pt x="427" y="322"/>
                  </a:lnTo>
                  <a:cubicBezTo>
                    <a:pt x="463" y="301"/>
                    <a:pt x="502" y="292"/>
                    <a:pt x="543" y="292"/>
                  </a:cubicBezTo>
                  <a:cubicBezTo>
                    <a:pt x="703" y="292"/>
                    <a:pt x="894" y="428"/>
                    <a:pt x="1053" y="547"/>
                  </a:cubicBezTo>
                  <a:cubicBezTo>
                    <a:pt x="2532" y="1775"/>
                    <a:pt x="3610" y="3429"/>
                    <a:pt x="4662" y="5033"/>
                  </a:cubicBezTo>
                  <a:cubicBezTo>
                    <a:pt x="4913" y="5409"/>
                    <a:pt x="5164" y="5785"/>
                    <a:pt x="5414" y="6161"/>
                  </a:cubicBezTo>
                  <a:cubicBezTo>
                    <a:pt x="7244" y="8843"/>
                    <a:pt x="9123" y="10948"/>
                    <a:pt x="11179" y="12577"/>
                  </a:cubicBezTo>
                  <a:cubicBezTo>
                    <a:pt x="12432" y="13580"/>
                    <a:pt x="13760" y="14407"/>
                    <a:pt x="15113" y="15008"/>
                  </a:cubicBezTo>
                  <a:cubicBezTo>
                    <a:pt x="15164" y="14933"/>
                    <a:pt x="15239" y="14858"/>
                    <a:pt x="15289" y="14758"/>
                  </a:cubicBezTo>
                  <a:cubicBezTo>
                    <a:pt x="13936" y="14156"/>
                    <a:pt x="12607" y="13329"/>
                    <a:pt x="11354" y="12352"/>
                  </a:cubicBezTo>
                  <a:cubicBezTo>
                    <a:pt x="9324" y="10723"/>
                    <a:pt x="7469" y="8642"/>
                    <a:pt x="5665" y="5986"/>
                  </a:cubicBezTo>
                  <a:cubicBezTo>
                    <a:pt x="5414" y="5635"/>
                    <a:pt x="5164" y="5259"/>
                    <a:pt x="4913" y="4883"/>
                  </a:cubicBezTo>
                  <a:cubicBezTo>
                    <a:pt x="3860" y="3254"/>
                    <a:pt x="2758" y="1575"/>
                    <a:pt x="1229" y="322"/>
                  </a:cubicBezTo>
                  <a:cubicBezTo>
                    <a:pt x="938" y="77"/>
                    <a:pt x="713" y="0"/>
                    <a:pt x="542" y="0"/>
                  </a:cubicBezTo>
                  <a:close/>
                </a:path>
              </a:pathLst>
            </a:custGeom>
            <a:solidFill>
              <a:srgbClr val="191919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6"/>
            <p:cNvSpPr/>
            <p:nvPr/>
          </p:nvSpPr>
          <p:spPr>
            <a:xfrm>
              <a:off x="2036475" y="3820200"/>
              <a:ext cx="152300" cy="501300"/>
            </a:xfrm>
            <a:custGeom>
              <a:avLst/>
              <a:gdLst/>
              <a:ahLst/>
              <a:cxnLst/>
              <a:rect l="l" t="t" r="r" b="b"/>
              <a:pathLst>
                <a:path w="6092" h="20052" extrusionOk="0">
                  <a:moveTo>
                    <a:pt x="276" y="1"/>
                  </a:moveTo>
                  <a:lnTo>
                    <a:pt x="1" y="26"/>
                  </a:lnTo>
                  <a:cubicBezTo>
                    <a:pt x="201" y="3209"/>
                    <a:pt x="1505" y="6191"/>
                    <a:pt x="2783" y="9099"/>
                  </a:cubicBezTo>
                  <a:cubicBezTo>
                    <a:pt x="3008" y="9600"/>
                    <a:pt x="3209" y="10101"/>
                    <a:pt x="3434" y="10628"/>
                  </a:cubicBezTo>
                  <a:cubicBezTo>
                    <a:pt x="4637" y="13485"/>
                    <a:pt x="5790" y="16793"/>
                    <a:pt x="5464" y="20026"/>
                  </a:cubicBezTo>
                  <a:cubicBezTo>
                    <a:pt x="5565" y="20026"/>
                    <a:pt x="5690" y="20026"/>
                    <a:pt x="5765" y="20051"/>
                  </a:cubicBezTo>
                  <a:cubicBezTo>
                    <a:pt x="6091" y="16718"/>
                    <a:pt x="4938" y="13385"/>
                    <a:pt x="3710" y="10502"/>
                  </a:cubicBezTo>
                  <a:cubicBezTo>
                    <a:pt x="3485" y="10001"/>
                    <a:pt x="3284" y="9500"/>
                    <a:pt x="3058" y="8973"/>
                  </a:cubicBezTo>
                  <a:cubicBezTo>
                    <a:pt x="1805" y="6116"/>
                    <a:pt x="502" y="3134"/>
                    <a:pt x="276" y="1"/>
                  </a:cubicBezTo>
                  <a:close/>
                </a:path>
              </a:pathLst>
            </a:custGeom>
            <a:solidFill>
              <a:srgbClr val="191919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6"/>
            <p:cNvSpPr/>
            <p:nvPr/>
          </p:nvSpPr>
          <p:spPr>
            <a:xfrm>
              <a:off x="2102900" y="3797025"/>
              <a:ext cx="386000" cy="303925"/>
            </a:xfrm>
            <a:custGeom>
              <a:avLst/>
              <a:gdLst/>
              <a:ahLst/>
              <a:cxnLst/>
              <a:rect l="l" t="t" r="r" b="b"/>
              <a:pathLst>
                <a:path w="15440" h="12157" extrusionOk="0">
                  <a:moveTo>
                    <a:pt x="51" y="1"/>
                  </a:moveTo>
                  <a:lnTo>
                    <a:pt x="0" y="276"/>
                  </a:lnTo>
                  <a:cubicBezTo>
                    <a:pt x="1229" y="552"/>
                    <a:pt x="2482" y="1304"/>
                    <a:pt x="3685" y="2507"/>
                  </a:cubicBezTo>
                  <a:cubicBezTo>
                    <a:pt x="4361" y="3159"/>
                    <a:pt x="4963" y="3885"/>
                    <a:pt x="5539" y="4612"/>
                  </a:cubicBezTo>
                  <a:cubicBezTo>
                    <a:pt x="5890" y="5013"/>
                    <a:pt x="6241" y="5464"/>
                    <a:pt x="6617" y="5865"/>
                  </a:cubicBezTo>
                  <a:cubicBezTo>
                    <a:pt x="8973" y="8572"/>
                    <a:pt x="12031" y="10753"/>
                    <a:pt x="15364" y="12156"/>
                  </a:cubicBezTo>
                  <a:cubicBezTo>
                    <a:pt x="15389" y="12056"/>
                    <a:pt x="15414" y="11956"/>
                    <a:pt x="15439" y="11855"/>
                  </a:cubicBezTo>
                  <a:cubicBezTo>
                    <a:pt x="12156" y="10477"/>
                    <a:pt x="9173" y="8322"/>
                    <a:pt x="6818" y="5690"/>
                  </a:cubicBezTo>
                  <a:cubicBezTo>
                    <a:pt x="6467" y="5264"/>
                    <a:pt x="6116" y="4838"/>
                    <a:pt x="5765" y="4412"/>
                  </a:cubicBezTo>
                  <a:cubicBezTo>
                    <a:pt x="5188" y="3710"/>
                    <a:pt x="4562" y="2958"/>
                    <a:pt x="3910" y="2281"/>
                  </a:cubicBezTo>
                  <a:cubicBezTo>
                    <a:pt x="2657" y="1053"/>
                    <a:pt x="1354" y="276"/>
                    <a:pt x="51" y="1"/>
                  </a:cubicBezTo>
                  <a:close/>
                </a:path>
              </a:pathLst>
            </a:custGeom>
            <a:solidFill>
              <a:srgbClr val="191919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6"/>
            <p:cNvSpPr/>
            <p:nvPr/>
          </p:nvSpPr>
          <p:spPr>
            <a:xfrm>
              <a:off x="2007650" y="3661075"/>
              <a:ext cx="73975" cy="137225"/>
            </a:xfrm>
            <a:custGeom>
              <a:avLst/>
              <a:gdLst/>
              <a:ahLst/>
              <a:cxnLst/>
              <a:rect l="l" t="t" r="r" b="b"/>
              <a:pathLst>
                <a:path w="2959" h="5489" extrusionOk="0">
                  <a:moveTo>
                    <a:pt x="252" y="0"/>
                  </a:moveTo>
                  <a:lnTo>
                    <a:pt x="1" y="175"/>
                  </a:lnTo>
                  <a:cubicBezTo>
                    <a:pt x="1129" y="1830"/>
                    <a:pt x="2006" y="3609"/>
                    <a:pt x="2683" y="5489"/>
                  </a:cubicBezTo>
                  <a:lnTo>
                    <a:pt x="2958" y="5389"/>
                  </a:lnTo>
                  <a:cubicBezTo>
                    <a:pt x="2282" y="3484"/>
                    <a:pt x="1379" y="1679"/>
                    <a:pt x="252" y="0"/>
                  </a:cubicBezTo>
                  <a:close/>
                </a:path>
              </a:pathLst>
            </a:custGeom>
            <a:solidFill>
              <a:srgbClr val="191919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6"/>
            <p:cNvSpPr/>
            <p:nvPr/>
          </p:nvSpPr>
          <p:spPr>
            <a:xfrm>
              <a:off x="1938100" y="3703050"/>
              <a:ext cx="88375" cy="118450"/>
            </a:xfrm>
            <a:custGeom>
              <a:avLst/>
              <a:gdLst/>
              <a:ahLst/>
              <a:cxnLst/>
              <a:rect l="l" t="t" r="r" b="b"/>
              <a:pathLst>
                <a:path w="3535" h="4738" extrusionOk="0">
                  <a:moveTo>
                    <a:pt x="277" y="0"/>
                  </a:moveTo>
                  <a:lnTo>
                    <a:pt x="1" y="100"/>
                  </a:lnTo>
                  <a:cubicBezTo>
                    <a:pt x="552" y="1755"/>
                    <a:pt x="1605" y="3283"/>
                    <a:pt x="2933" y="4411"/>
                  </a:cubicBezTo>
                  <a:cubicBezTo>
                    <a:pt x="3034" y="4436"/>
                    <a:pt x="3134" y="4461"/>
                    <a:pt x="3234" y="4486"/>
                  </a:cubicBezTo>
                  <a:cubicBezTo>
                    <a:pt x="3234" y="4537"/>
                    <a:pt x="3209" y="4587"/>
                    <a:pt x="3209" y="4637"/>
                  </a:cubicBezTo>
                  <a:cubicBezTo>
                    <a:pt x="3259" y="4662"/>
                    <a:pt x="3309" y="4712"/>
                    <a:pt x="3359" y="4737"/>
                  </a:cubicBezTo>
                  <a:lnTo>
                    <a:pt x="3535" y="4512"/>
                  </a:lnTo>
                  <a:cubicBezTo>
                    <a:pt x="2031" y="3384"/>
                    <a:pt x="878" y="1780"/>
                    <a:pt x="277" y="0"/>
                  </a:cubicBezTo>
                  <a:close/>
                </a:path>
              </a:pathLst>
            </a:custGeom>
            <a:solidFill>
              <a:srgbClr val="191919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6"/>
            <p:cNvSpPr/>
            <p:nvPr/>
          </p:nvSpPr>
          <p:spPr>
            <a:xfrm>
              <a:off x="1910525" y="3622075"/>
              <a:ext cx="135350" cy="106650"/>
            </a:xfrm>
            <a:custGeom>
              <a:avLst/>
              <a:gdLst/>
              <a:ahLst/>
              <a:cxnLst/>
              <a:rect l="l" t="t" r="r" b="b"/>
              <a:pathLst>
                <a:path w="5414" h="4266" extrusionOk="0">
                  <a:moveTo>
                    <a:pt x="4920" y="1"/>
                  </a:moveTo>
                  <a:cubicBezTo>
                    <a:pt x="3604" y="1"/>
                    <a:pt x="0" y="2321"/>
                    <a:pt x="101" y="3741"/>
                  </a:cubicBezTo>
                  <a:cubicBezTo>
                    <a:pt x="122" y="4109"/>
                    <a:pt x="355" y="4266"/>
                    <a:pt x="713" y="4266"/>
                  </a:cubicBezTo>
                  <a:cubicBezTo>
                    <a:pt x="2086" y="4266"/>
                    <a:pt x="5290" y="1963"/>
                    <a:pt x="5390" y="432"/>
                  </a:cubicBezTo>
                  <a:cubicBezTo>
                    <a:pt x="5414" y="130"/>
                    <a:pt x="5231" y="1"/>
                    <a:pt x="4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6"/>
            <p:cNvSpPr/>
            <p:nvPr/>
          </p:nvSpPr>
          <p:spPr>
            <a:xfrm>
              <a:off x="1995900" y="3761475"/>
              <a:ext cx="130525" cy="75825"/>
            </a:xfrm>
            <a:custGeom>
              <a:avLst/>
              <a:gdLst/>
              <a:ahLst/>
              <a:cxnLst/>
              <a:rect l="l" t="t" r="r" b="b"/>
              <a:pathLst>
                <a:path w="5221" h="3033" extrusionOk="0">
                  <a:moveTo>
                    <a:pt x="4449" y="0"/>
                  </a:moveTo>
                  <a:cubicBezTo>
                    <a:pt x="4245" y="0"/>
                    <a:pt x="4042" y="102"/>
                    <a:pt x="3930" y="345"/>
                  </a:cubicBezTo>
                  <a:cubicBezTo>
                    <a:pt x="3353" y="1548"/>
                    <a:pt x="1899" y="1698"/>
                    <a:pt x="722" y="1849"/>
                  </a:cubicBezTo>
                  <a:cubicBezTo>
                    <a:pt x="0" y="1945"/>
                    <a:pt x="86" y="3033"/>
                    <a:pt x="758" y="3033"/>
                  </a:cubicBezTo>
                  <a:cubicBezTo>
                    <a:pt x="787" y="3033"/>
                    <a:pt x="816" y="3031"/>
                    <a:pt x="847" y="3027"/>
                  </a:cubicBezTo>
                  <a:cubicBezTo>
                    <a:pt x="2501" y="2826"/>
                    <a:pt x="4230" y="2450"/>
                    <a:pt x="5007" y="821"/>
                  </a:cubicBezTo>
                  <a:cubicBezTo>
                    <a:pt x="5220" y="362"/>
                    <a:pt x="4834" y="0"/>
                    <a:pt x="44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6"/>
            <p:cNvSpPr/>
            <p:nvPr/>
          </p:nvSpPr>
          <p:spPr>
            <a:xfrm>
              <a:off x="1330975" y="2995650"/>
              <a:ext cx="675450" cy="699025"/>
            </a:xfrm>
            <a:custGeom>
              <a:avLst/>
              <a:gdLst/>
              <a:ahLst/>
              <a:cxnLst/>
              <a:rect l="l" t="t" r="r" b="b"/>
              <a:pathLst>
                <a:path w="27018" h="27961" extrusionOk="0">
                  <a:moveTo>
                    <a:pt x="2506" y="0"/>
                  </a:moveTo>
                  <a:cubicBezTo>
                    <a:pt x="0" y="577"/>
                    <a:pt x="1253" y="2933"/>
                    <a:pt x="1253" y="2933"/>
                  </a:cubicBezTo>
                  <a:cubicBezTo>
                    <a:pt x="1253" y="2933"/>
                    <a:pt x="4486" y="4286"/>
                    <a:pt x="8672" y="8071"/>
                  </a:cubicBezTo>
                  <a:cubicBezTo>
                    <a:pt x="12857" y="11855"/>
                    <a:pt x="12481" y="13760"/>
                    <a:pt x="14912" y="17043"/>
                  </a:cubicBezTo>
                  <a:cubicBezTo>
                    <a:pt x="17344" y="20351"/>
                    <a:pt x="21479" y="21479"/>
                    <a:pt x="24787" y="27945"/>
                  </a:cubicBezTo>
                  <a:cubicBezTo>
                    <a:pt x="24895" y="27956"/>
                    <a:pt x="24998" y="27961"/>
                    <a:pt x="25096" y="27961"/>
                  </a:cubicBezTo>
                  <a:cubicBezTo>
                    <a:pt x="26860" y="27961"/>
                    <a:pt x="27018" y="26341"/>
                    <a:pt x="27018" y="26341"/>
                  </a:cubicBezTo>
                  <a:cubicBezTo>
                    <a:pt x="26341" y="24261"/>
                    <a:pt x="22882" y="19574"/>
                    <a:pt x="20727" y="18447"/>
                  </a:cubicBezTo>
                  <a:cubicBezTo>
                    <a:pt x="18572" y="17294"/>
                    <a:pt x="18998" y="16266"/>
                    <a:pt x="19499" y="13985"/>
                  </a:cubicBezTo>
                  <a:cubicBezTo>
                    <a:pt x="19499" y="13985"/>
                    <a:pt x="19141" y="13138"/>
                    <a:pt x="18214" y="13138"/>
                  </a:cubicBezTo>
                  <a:cubicBezTo>
                    <a:pt x="17991" y="13138"/>
                    <a:pt x="17735" y="13187"/>
                    <a:pt x="17444" y="13309"/>
                  </a:cubicBezTo>
                  <a:cubicBezTo>
                    <a:pt x="17351" y="13640"/>
                    <a:pt x="17200" y="13843"/>
                    <a:pt x="16953" y="13843"/>
                  </a:cubicBezTo>
                  <a:cubicBezTo>
                    <a:pt x="16396" y="13843"/>
                    <a:pt x="15353" y="12809"/>
                    <a:pt x="13409" y="9875"/>
                  </a:cubicBezTo>
                  <a:cubicBezTo>
                    <a:pt x="10602" y="5614"/>
                    <a:pt x="2506" y="0"/>
                    <a:pt x="25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6"/>
            <p:cNvSpPr/>
            <p:nvPr/>
          </p:nvSpPr>
          <p:spPr>
            <a:xfrm>
              <a:off x="1782100" y="3323975"/>
              <a:ext cx="6900" cy="750"/>
            </a:xfrm>
            <a:custGeom>
              <a:avLst/>
              <a:gdLst/>
              <a:ahLst/>
              <a:cxnLst/>
              <a:rect l="l" t="t" r="r" b="b"/>
              <a:pathLst>
                <a:path w="276" h="30" extrusionOk="0">
                  <a:moveTo>
                    <a:pt x="0" y="0"/>
                  </a:moveTo>
                  <a:cubicBezTo>
                    <a:pt x="43" y="21"/>
                    <a:pt x="85" y="29"/>
                    <a:pt x="126" y="29"/>
                  </a:cubicBezTo>
                  <a:cubicBezTo>
                    <a:pt x="181" y="29"/>
                    <a:pt x="233" y="15"/>
                    <a:pt x="276" y="0"/>
                  </a:cubicBezTo>
                  <a:close/>
                </a:path>
              </a:pathLst>
            </a:custGeom>
            <a:solidFill>
              <a:srgbClr val="4117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6"/>
            <p:cNvSpPr/>
            <p:nvPr/>
          </p:nvSpPr>
          <p:spPr>
            <a:xfrm>
              <a:off x="1350400" y="3025100"/>
              <a:ext cx="636600" cy="669675"/>
            </a:xfrm>
            <a:custGeom>
              <a:avLst/>
              <a:gdLst/>
              <a:ahLst/>
              <a:cxnLst/>
              <a:rect l="l" t="t" r="r" b="b"/>
              <a:pathLst>
                <a:path w="25464" h="26787" extrusionOk="0">
                  <a:moveTo>
                    <a:pt x="226" y="0"/>
                  </a:moveTo>
                  <a:lnTo>
                    <a:pt x="226" y="0"/>
                  </a:lnTo>
                  <a:cubicBezTo>
                    <a:pt x="0" y="827"/>
                    <a:pt x="476" y="1755"/>
                    <a:pt x="476" y="1755"/>
                  </a:cubicBezTo>
                  <a:cubicBezTo>
                    <a:pt x="476" y="1755"/>
                    <a:pt x="3709" y="3108"/>
                    <a:pt x="7895" y="6893"/>
                  </a:cubicBezTo>
                  <a:cubicBezTo>
                    <a:pt x="12080" y="10677"/>
                    <a:pt x="11704" y="12582"/>
                    <a:pt x="14135" y="15865"/>
                  </a:cubicBezTo>
                  <a:cubicBezTo>
                    <a:pt x="16567" y="19173"/>
                    <a:pt x="20702" y="20301"/>
                    <a:pt x="24010" y="26767"/>
                  </a:cubicBezTo>
                  <a:cubicBezTo>
                    <a:pt x="24126" y="26781"/>
                    <a:pt x="24236" y="26787"/>
                    <a:pt x="24340" y="26787"/>
                  </a:cubicBezTo>
                  <a:cubicBezTo>
                    <a:pt x="24826" y="26787"/>
                    <a:pt x="25196" y="26652"/>
                    <a:pt x="25464" y="26467"/>
                  </a:cubicBezTo>
                  <a:cubicBezTo>
                    <a:pt x="21930" y="20276"/>
                    <a:pt x="17694" y="18973"/>
                    <a:pt x="15163" y="15539"/>
                  </a:cubicBezTo>
                  <a:cubicBezTo>
                    <a:pt x="12506" y="11905"/>
                    <a:pt x="12907" y="9800"/>
                    <a:pt x="8296" y="5639"/>
                  </a:cubicBezTo>
                  <a:cubicBezTo>
                    <a:pt x="4135" y="1880"/>
                    <a:pt x="852" y="301"/>
                    <a:pt x="226" y="0"/>
                  </a:cubicBezTo>
                  <a:close/>
                </a:path>
              </a:pathLst>
            </a:custGeom>
            <a:solidFill>
              <a:srgbClr val="191919">
                <a:alpha val="18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6"/>
            <p:cNvSpPr/>
            <p:nvPr/>
          </p:nvSpPr>
          <p:spPr>
            <a:xfrm>
              <a:off x="1814675" y="3473100"/>
              <a:ext cx="183600" cy="204275"/>
            </a:xfrm>
            <a:custGeom>
              <a:avLst/>
              <a:gdLst/>
              <a:ahLst/>
              <a:cxnLst/>
              <a:rect l="l" t="t" r="r" b="b"/>
              <a:pathLst>
                <a:path w="7344" h="8171" extrusionOk="0">
                  <a:moveTo>
                    <a:pt x="76" y="0"/>
                  </a:moveTo>
                  <a:lnTo>
                    <a:pt x="1" y="126"/>
                  </a:lnTo>
                  <a:cubicBezTo>
                    <a:pt x="3184" y="1955"/>
                    <a:pt x="5740" y="4812"/>
                    <a:pt x="7219" y="8171"/>
                  </a:cubicBezTo>
                  <a:lnTo>
                    <a:pt x="7319" y="8146"/>
                  </a:lnTo>
                  <a:cubicBezTo>
                    <a:pt x="7319" y="8121"/>
                    <a:pt x="7344" y="8121"/>
                    <a:pt x="7344" y="8095"/>
                  </a:cubicBezTo>
                  <a:cubicBezTo>
                    <a:pt x="5865" y="4712"/>
                    <a:pt x="3284" y="1830"/>
                    <a:pt x="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6"/>
            <p:cNvSpPr/>
            <p:nvPr/>
          </p:nvSpPr>
          <p:spPr>
            <a:xfrm>
              <a:off x="1597250" y="3183000"/>
              <a:ext cx="198650" cy="271325"/>
            </a:xfrm>
            <a:custGeom>
              <a:avLst/>
              <a:gdLst/>
              <a:ahLst/>
              <a:cxnLst/>
              <a:rect l="l" t="t" r="r" b="b"/>
              <a:pathLst>
                <a:path w="7946" h="10853" extrusionOk="0">
                  <a:moveTo>
                    <a:pt x="101" y="0"/>
                  </a:moveTo>
                  <a:lnTo>
                    <a:pt x="1" y="125"/>
                  </a:lnTo>
                  <a:cubicBezTo>
                    <a:pt x="1730" y="1454"/>
                    <a:pt x="2708" y="3509"/>
                    <a:pt x="3660" y="5489"/>
                  </a:cubicBezTo>
                  <a:cubicBezTo>
                    <a:pt x="4537" y="7318"/>
                    <a:pt x="5439" y="9198"/>
                    <a:pt x="6943" y="10552"/>
                  </a:cubicBezTo>
                  <a:cubicBezTo>
                    <a:pt x="7094" y="10702"/>
                    <a:pt x="7344" y="10852"/>
                    <a:pt x="7570" y="10852"/>
                  </a:cubicBezTo>
                  <a:lnTo>
                    <a:pt x="7595" y="10852"/>
                  </a:lnTo>
                  <a:cubicBezTo>
                    <a:pt x="7695" y="10827"/>
                    <a:pt x="7770" y="10777"/>
                    <a:pt x="7845" y="10702"/>
                  </a:cubicBezTo>
                  <a:cubicBezTo>
                    <a:pt x="7946" y="10577"/>
                    <a:pt x="7946" y="10401"/>
                    <a:pt x="7921" y="10251"/>
                  </a:cubicBezTo>
                  <a:cubicBezTo>
                    <a:pt x="7795" y="9073"/>
                    <a:pt x="7018" y="7970"/>
                    <a:pt x="5941" y="7469"/>
                  </a:cubicBezTo>
                  <a:lnTo>
                    <a:pt x="5840" y="7419"/>
                  </a:lnTo>
                  <a:lnTo>
                    <a:pt x="5840" y="7519"/>
                  </a:lnTo>
                  <a:cubicBezTo>
                    <a:pt x="5690" y="8371"/>
                    <a:pt x="6191" y="9273"/>
                    <a:pt x="6968" y="9599"/>
                  </a:cubicBezTo>
                  <a:lnTo>
                    <a:pt x="7068" y="9649"/>
                  </a:lnTo>
                  <a:lnTo>
                    <a:pt x="7068" y="9524"/>
                  </a:lnTo>
                  <a:cubicBezTo>
                    <a:pt x="7094" y="9148"/>
                    <a:pt x="6943" y="8772"/>
                    <a:pt x="6642" y="8547"/>
                  </a:cubicBezTo>
                  <a:lnTo>
                    <a:pt x="6542" y="8647"/>
                  </a:lnTo>
                  <a:cubicBezTo>
                    <a:pt x="6768" y="8847"/>
                    <a:pt x="6918" y="9123"/>
                    <a:pt x="6918" y="9424"/>
                  </a:cubicBezTo>
                  <a:cubicBezTo>
                    <a:pt x="6292" y="9098"/>
                    <a:pt x="5891" y="8346"/>
                    <a:pt x="5966" y="7644"/>
                  </a:cubicBezTo>
                  <a:lnTo>
                    <a:pt x="5966" y="7644"/>
                  </a:lnTo>
                  <a:cubicBezTo>
                    <a:pt x="6943" y="8146"/>
                    <a:pt x="7645" y="9173"/>
                    <a:pt x="7770" y="10251"/>
                  </a:cubicBezTo>
                  <a:cubicBezTo>
                    <a:pt x="7795" y="10376"/>
                    <a:pt x="7795" y="10527"/>
                    <a:pt x="7720" y="10602"/>
                  </a:cubicBezTo>
                  <a:cubicBezTo>
                    <a:pt x="7695" y="10652"/>
                    <a:pt x="7620" y="10677"/>
                    <a:pt x="7570" y="10702"/>
                  </a:cubicBezTo>
                  <a:cubicBezTo>
                    <a:pt x="7394" y="10702"/>
                    <a:pt x="7169" y="10577"/>
                    <a:pt x="7043" y="10451"/>
                  </a:cubicBezTo>
                  <a:cubicBezTo>
                    <a:pt x="5565" y="9098"/>
                    <a:pt x="4662" y="7243"/>
                    <a:pt x="3810" y="5414"/>
                  </a:cubicBezTo>
                  <a:cubicBezTo>
                    <a:pt x="2833" y="3434"/>
                    <a:pt x="1855" y="1354"/>
                    <a:pt x="1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6"/>
            <p:cNvSpPr/>
            <p:nvPr/>
          </p:nvSpPr>
          <p:spPr>
            <a:xfrm>
              <a:off x="1553400" y="3142900"/>
              <a:ext cx="6275" cy="6275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151" y="0"/>
                  </a:moveTo>
                  <a:lnTo>
                    <a:pt x="0" y="25"/>
                  </a:lnTo>
                  <a:cubicBezTo>
                    <a:pt x="25" y="150"/>
                    <a:pt x="126" y="251"/>
                    <a:pt x="251" y="251"/>
                  </a:cubicBezTo>
                  <a:lnTo>
                    <a:pt x="251" y="100"/>
                  </a:lnTo>
                  <a:cubicBezTo>
                    <a:pt x="201" y="100"/>
                    <a:pt x="151" y="5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6"/>
            <p:cNvSpPr/>
            <p:nvPr/>
          </p:nvSpPr>
          <p:spPr>
            <a:xfrm>
              <a:off x="1362925" y="3010050"/>
              <a:ext cx="182350" cy="126600"/>
            </a:xfrm>
            <a:custGeom>
              <a:avLst/>
              <a:gdLst/>
              <a:ahLst/>
              <a:cxnLst/>
              <a:rect l="l" t="t" r="r" b="b"/>
              <a:pathLst>
                <a:path w="7294" h="5064" extrusionOk="0">
                  <a:moveTo>
                    <a:pt x="101" y="1"/>
                  </a:moveTo>
                  <a:cubicBezTo>
                    <a:pt x="50" y="26"/>
                    <a:pt x="25" y="76"/>
                    <a:pt x="0" y="101"/>
                  </a:cubicBezTo>
                  <a:cubicBezTo>
                    <a:pt x="2682" y="1254"/>
                    <a:pt x="5163" y="2958"/>
                    <a:pt x="7193" y="5063"/>
                  </a:cubicBezTo>
                  <a:lnTo>
                    <a:pt x="7294" y="4963"/>
                  </a:lnTo>
                  <a:cubicBezTo>
                    <a:pt x="5263" y="2833"/>
                    <a:pt x="2782" y="1129"/>
                    <a:pt x="1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6"/>
            <p:cNvSpPr/>
            <p:nvPr/>
          </p:nvSpPr>
          <p:spPr>
            <a:xfrm>
              <a:off x="1842250" y="3466825"/>
              <a:ext cx="164175" cy="189875"/>
            </a:xfrm>
            <a:custGeom>
              <a:avLst/>
              <a:gdLst/>
              <a:ahLst/>
              <a:cxnLst/>
              <a:rect l="l" t="t" r="r" b="b"/>
              <a:pathLst>
                <a:path w="6567" h="7595" extrusionOk="0">
                  <a:moveTo>
                    <a:pt x="75" y="1"/>
                  </a:moveTo>
                  <a:lnTo>
                    <a:pt x="0" y="126"/>
                  </a:lnTo>
                  <a:cubicBezTo>
                    <a:pt x="2757" y="1880"/>
                    <a:pt x="5038" y="4462"/>
                    <a:pt x="6492" y="7394"/>
                  </a:cubicBezTo>
                  <a:lnTo>
                    <a:pt x="6441" y="7444"/>
                  </a:lnTo>
                  <a:lnTo>
                    <a:pt x="6567" y="7595"/>
                  </a:lnTo>
                  <a:cubicBezTo>
                    <a:pt x="6567" y="7544"/>
                    <a:pt x="6567" y="7494"/>
                    <a:pt x="6567" y="7494"/>
                  </a:cubicBezTo>
                  <a:cubicBezTo>
                    <a:pt x="6391" y="6918"/>
                    <a:pt x="5965" y="6116"/>
                    <a:pt x="5439" y="5264"/>
                  </a:cubicBezTo>
                  <a:cubicBezTo>
                    <a:pt x="4035" y="3158"/>
                    <a:pt x="2181" y="1354"/>
                    <a:pt x="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9" name="Google Shape;1319;p36"/>
          <p:cNvGrpSpPr/>
          <p:nvPr/>
        </p:nvGrpSpPr>
        <p:grpSpPr>
          <a:xfrm>
            <a:off x="7370335" y="152879"/>
            <a:ext cx="1384304" cy="1489588"/>
            <a:chOff x="7598935" y="76679"/>
            <a:chExt cx="1384304" cy="1489588"/>
          </a:xfrm>
        </p:grpSpPr>
        <p:grpSp>
          <p:nvGrpSpPr>
            <p:cNvPr id="1320" name="Google Shape;1320;p36"/>
            <p:cNvGrpSpPr/>
            <p:nvPr/>
          </p:nvGrpSpPr>
          <p:grpSpPr>
            <a:xfrm>
              <a:off x="7598935" y="76679"/>
              <a:ext cx="1384304" cy="1489588"/>
              <a:chOff x="7772990" y="274102"/>
              <a:chExt cx="1172642" cy="1261828"/>
            </a:xfrm>
          </p:grpSpPr>
          <p:sp>
            <p:nvSpPr>
              <p:cNvPr id="1321" name="Google Shape;1321;p36"/>
              <p:cNvSpPr/>
              <p:nvPr/>
            </p:nvSpPr>
            <p:spPr>
              <a:xfrm rot="1751849">
                <a:off x="7959909" y="334369"/>
                <a:ext cx="479189" cy="891149"/>
              </a:xfrm>
              <a:custGeom>
                <a:avLst/>
                <a:gdLst/>
                <a:ahLst/>
                <a:cxnLst/>
                <a:rect l="l" t="t" r="r" b="b"/>
                <a:pathLst>
                  <a:path w="15189" h="28247" extrusionOk="0">
                    <a:moveTo>
                      <a:pt x="11944" y="0"/>
                    </a:moveTo>
                    <a:cubicBezTo>
                      <a:pt x="10924" y="0"/>
                      <a:pt x="9859" y="142"/>
                      <a:pt x="9449" y="179"/>
                    </a:cubicBezTo>
                    <a:cubicBezTo>
                      <a:pt x="8597" y="279"/>
                      <a:pt x="7545" y="354"/>
                      <a:pt x="6768" y="755"/>
                    </a:cubicBezTo>
                    <a:cubicBezTo>
                      <a:pt x="5339" y="1507"/>
                      <a:pt x="6367" y="3061"/>
                      <a:pt x="6743" y="4289"/>
                    </a:cubicBezTo>
                    <a:cubicBezTo>
                      <a:pt x="8046" y="8575"/>
                      <a:pt x="9349" y="12936"/>
                      <a:pt x="9474" y="17422"/>
                    </a:cubicBezTo>
                    <a:cubicBezTo>
                      <a:pt x="9500" y="18399"/>
                      <a:pt x="9449" y="19427"/>
                      <a:pt x="9099" y="20379"/>
                    </a:cubicBezTo>
                    <a:cubicBezTo>
                      <a:pt x="8297" y="22585"/>
                      <a:pt x="5715" y="22911"/>
                      <a:pt x="3710" y="23512"/>
                    </a:cubicBezTo>
                    <a:cubicBezTo>
                      <a:pt x="2482" y="23888"/>
                      <a:pt x="1204" y="24389"/>
                      <a:pt x="427" y="25392"/>
                    </a:cubicBezTo>
                    <a:cubicBezTo>
                      <a:pt x="276" y="25567"/>
                      <a:pt x="151" y="25768"/>
                      <a:pt x="101" y="25993"/>
                    </a:cubicBezTo>
                    <a:cubicBezTo>
                      <a:pt x="1" y="26344"/>
                      <a:pt x="76" y="26720"/>
                      <a:pt x="251" y="27046"/>
                    </a:cubicBezTo>
                    <a:cubicBezTo>
                      <a:pt x="327" y="27196"/>
                      <a:pt x="427" y="27347"/>
                      <a:pt x="502" y="27472"/>
                    </a:cubicBezTo>
                    <a:cubicBezTo>
                      <a:pt x="999" y="28141"/>
                      <a:pt x="2107" y="28247"/>
                      <a:pt x="3118" y="28247"/>
                    </a:cubicBezTo>
                    <a:cubicBezTo>
                      <a:pt x="3584" y="28247"/>
                      <a:pt x="4031" y="28224"/>
                      <a:pt x="4387" y="28224"/>
                    </a:cubicBezTo>
                    <a:cubicBezTo>
                      <a:pt x="5966" y="28224"/>
                      <a:pt x="7570" y="28049"/>
                      <a:pt x="9124" y="27723"/>
                    </a:cubicBezTo>
                    <a:cubicBezTo>
                      <a:pt x="10552" y="27422"/>
                      <a:pt x="14688" y="26670"/>
                      <a:pt x="14913" y="24715"/>
                    </a:cubicBezTo>
                    <a:cubicBezTo>
                      <a:pt x="15189" y="22134"/>
                      <a:pt x="14612" y="1833"/>
                      <a:pt x="14186" y="705"/>
                    </a:cubicBezTo>
                    <a:cubicBezTo>
                      <a:pt x="13984" y="148"/>
                      <a:pt x="12987" y="0"/>
                      <a:pt x="119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36"/>
              <p:cNvSpPr/>
              <p:nvPr/>
            </p:nvSpPr>
            <p:spPr>
              <a:xfrm rot="1751849">
                <a:off x="8126153" y="977799"/>
                <a:ext cx="197714" cy="64075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2031" extrusionOk="0">
                    <a:moveTo>
                      <a:pt x="6241" y="0"/>
                    </a:moveTo>
                    <a:cubicBezTo>
                      <a:pt x="4387" y="125"/>
                      <a:pt x="2532" y="100"/>
                      <a:pt x="652" y="125"/>
                    </a:cubicBezTo>
                    <a:cubicBezTo>
                      <a:pt x="602" y="526"/>
                      <a:pt x="527" y="927"/>
                      <a:pt x="377" y="1303"/>
                    </a:cubicBezTo>
                    <a:cubicBezTo>
                      <a:pt x="276" y="1579"/>
                      <a:pt x="151" y="1805"/>
                      <a:pt x="1" y="2030"/>
                    </a:cubicBezTo>
                    <a:cubicBezTo>
                      <a:pt x="2106" y="1955"/>
                      <a:pt x="4186" y="1755"/>
                      <a:pt x="6266" y="1479"/>
                    </a:cubicBezTo>
                    <a:cubicBezTo>
                      <a:pt x="6266" y="1003"/>
                      <a:pt x="6241" y="501"/>
                      <a:pt x="62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36"/>
              <p:cNvSpPr/>
              <p:nvPr/>
            </p:nvSpPr>
            <p:spPr>
              <a:xfrm rot="1751849">
                <a:off x="7942657" y="1022549"/>
                <a:ext cx="321068" cy="148025"/>
              </a:xfrm>
              <a:custGeom>
                <a:avLst/>
                <a:gdLst/>
                <a:ahLst/>
                <a:cxnLst/>
                <a:rect l="l" t="t" r="r" b="b"/>
                <a:pathLst>
                  <a:path w="10177" h="4692" extrusionOk="0">
                    <a:moveTo>
                      <a:pt x="3338" y="1"/>
                    </a:moveTo>
                    <a:cubicBezTo>
                      <a:pt x="2876" y="1"/>
                      <a:pt x="2330" y="441"/>
                      <a:pt x="1830" y="631"/>
                    </a:cubicBezTo>
                    <a:cubicBezTo>
                      <a:pt x="1254" y="857"/>
                      <a:pt x="627" y="1032"/>
                      <a:pt x="1" y="1182"/>
                    </a:cubicBezTo>
                    <a:cubicBezTo>
                      <a:pt x="1003" y="1358"/>
                      <a:pt x="1680" y="1684"/>
                      <a:pt x="2457" y="2310"/>
                    </a:cubicBezTo>
                    <a:cubicBezTo>
                      <a:pt x="4186" y="3689"/>
                      <a:pt x="6016" y="4065"/>
                      <a:pt x="8046" y="4691"/>
                    </a:cubicBezTo>
                    <a:cubicBezTo>
                      <a:pt x="9123" y="4240"/>
                      <a:pt x="10026" y="3614"/>
                      <a:pt x="10176" y="2736"/>
                    </a:cubicBezTo>
                    <a:cubicBezTo>
                      <a:pt x="9976" y="2686"/>
                      <a:pt x="9800" y="2661"/>
                      <a:pt x="9650" y="2611"/>
                    </a:cubicBezTo>
                    <a:cubicBezTo>
                      <a:pt x="8748" y="2436"/>
                      <a:pt x="8071" y="2210"/>
                      <a:pt x="7269" y="1784"/>
                    </a:cubicBezTo>
                    <a:cubicBezTo>
                      <a:pt x="6216" y="1258"/>
                      <a:pt x="4587" y="80"/>
                      <a:pt x="3409" y="5"/>
                    </a:cubicBezTo>
                    <a:cubicBezTo>
                      <a:pt x="3386" y="2"/>
                      <a:pt x="3362" y="1"/>
                      <a:pt x="3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36"/>
              <p:cNvSpPr/>
              <p:nvPr/>
            </p:nvSpPr>
            <p:spPr>
              <a:xfrm rot="1751849">
                <a:off x="7792963" y="975402"/>
                <a:ext cx="189795" cy="131210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4159" extrusionOk="0">
                    <a:moveTo>
                      <a:pt x="2156" y="1"/>
                    </a:moveTo>
                    <a:cubicBezTo>
                      <a:pt x="1479" y="301"/>
                      <a:pt x="878" y="728"/>
                      <a:pt x="427" y="1304"/>
                    </a:cubicBezTo>
                    <a:cubicBezTo>
                      <a:pt x="276" y="1479"/>
                      <a:pt x="151" y="1680"/>
                      <a:pt x="101" y="1905"/>
                    </a:cubicBezTo>
                    <a:cubicBezTo>
                      <a:pt x="1" y="2256"/>
                      <a:pt x="76" y="2632"/>
                      <a:pt x="251" y="2958"/>
                    </a:cubicBezTo>
                    <a:cubicBezTo>
                      <a:pt x="327" y="3108"/>
                      <a:pt x="427" y="3259"/>
                      <a:pt x="502" y="3384"/>
                    </a:cubicBezTo>
                    <a:cubicBezTo>
                      <a:pt x="999" y="4053"/>
                      <a:pt x="2107" y="4159"/>
                      <a:pt x="3118" y="4159"/>
                    </a:cubicBezTo>
                    <a:cubicBezTo>
                      <a:pt x="3584" y="4159"/>
                      <a:pt x="4031" y="4136"/>
                      <a:pt x="4387" y="4136"/>
                    </a:cubicBezTo>
                    <a:cubicBezTo>
                      <a:pt x="4938" y="4136"/>
                      <a:pt x="5464" y="4111"/>
                      <a:pt x="6016" y="4086"/>
                    </a:cubicBezTo>
                    <a:cubicBezTo>
                      <a:pt x="4813" y="2632"/>
                      <a:pt x="3685" y="1204"/>
                      <a:pt x="21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36"/>
              <p:cNvSpPr/>
              <p:nvPr/>
            </p:nvSpPr>
            <p:spPr>
              <a:xfrm rot="1751849">
                <a:off x="8228652" y="804158"/>
                <a:ext cx="185852" cy="80354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2547" extrusionOk="0">
                    <a:moveTo>
                      <a:pt x="3961" y="0"/>
                    </a:moveTo>
                    <a:cubicBezTo>
                      <a:pt x="2628" y="0"/>
                      <a:pt x="1302" y="76"/>
                      <a:pt x="0" y="316"/>
                    </a:cubicBezTo>
                    <a:cubicBezTo>
                      <a:pt x="126" y="1043"/>
                      <a:pt x="226" y="1770"/>
                      <a:pt x="301" y="2497"/>
                    </a:cubicBezTo>
                    <a:cubicBezTo>
                      <a:pt x="987" y="2420"/>
                      <a:pt x="1686" y="2391"/>
                      <a:pt x="2394" y="2391"/>
                    </a:cubicBezTo>
                    <a:cubicBezTo>
                      <a:pt x="3549" y="2391"/>
                      <a:pt x="4724" y="2469"/>
                      <a:pt x="5890" y="2547"/>
                    </a:cubicBezTo>
                    <a:cubicBezTo>
                      <a:pt x="5865" y="1720"/>
                      <a:pt x="5840" y="867"/>
                      <a:pt x="5815" y="40"/>
                    </a:cubicBezTo>
                    <a:cubicBezTo>
                      <a:pt x="5196" y="17"/>
                      <a:pt x="4578" y="0"/>
                      <a:pt x="3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36"/>
              <p:cNvSpPr/>
              <p:nvPr/>
            </p:nvSpPr>
            <p:spPr>
              <a:xfrm rot="1751849">
                <a:off x="8272637" y="635190"/>
                <a:ext cx="218252" cy="110483"/>
              </a:xfrm>
              <a:custGeom>
                <a:avLst/>
                <a:gdLst/>
                <a:ahLst/>
                <a:cxnLst/>
                <a:rect l="l" t="t" r="r" b="b"/>
                <a:pathLst>
                  <a:path w="6918" h="3502" extrusionOk="0">
                    <a:moveTo>
                      <a:pt x="5080" y="0"/>
                    </a:moveTo>
                    <a:cubicBezTo>
                      <a:pt x="4001" y="0"/>
                      <a:pt x="2915" y="30"/>
                      <a:pt x="1830" y="143"/>
                    </a:cubicBezTo>
                    <a:cubicBezTo>
                      <a:pt x="1153" y="194"/>
                      <a:pt x="577" y="419"/>
                      <a:pt x="0" y="745"/>
                    </a:cubicBezTo>
                    <a:cubicBezTo>
                      <a:pt x="251" y="1672"/>
                      <a:pt x="502" y="2575"/>
                      <a:pt x="727" y="3502"/>
                    </a:cubicBezTo>
                    <a:cubicBezTo>
                      <a:pt x="827" y="3427"/>
                      <a:pt x="953" y="3351"/>
                      <a:pt x="1053" y="3276"/>
                    </a:cubicBezTo>
                    <a:cubicBezTo>
                      <a:pt x="2857" y="2098"/>
                      <a:pt x="4862" y="1998"/>
                      <a:pt x="6918" y="1973"/>
                    </a:cubicBezTo>
                    <a:cubicBezTo>
                      <a:pt x="6893" y="1296"/>
                      <a:pt x="6867" y="645"/>
                      <a:pt x="6842" y="18"/>
                    </a:cubicBezTo>
                    <a:cubicBezTo>
                      <a:pt x="6258" y="9"/>
                      <a:pt x="5670" y="0"/>
                      <a:pt x="508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36"/>
              <p:cNvSpPr/>
              <p:nvPr/>
            </p:nvSpPr>
            <p:spPr>
              <a:xfrm rot="1751849">
                <a:off x="8314580" y="420562"/>
                <a:ext cx="279929" cy="117139"/>
              </a:xfrm>
              <a:custGeom>
                <a:avLst/>
                <a:gdLst/>
                <a:ahLst/>
                <a:cxnLst/>
                <a:rect l="l" t="t" r="r" b="b"/>
                <a:pathLst>
                  <a:path w="8873" h="3713" extrusionOk="0">
                    <a:moveTo>
                      <a:pt x="6384" y="0"/>
                    </a:moveTo>
                    <a:cubicBezTo>
                      <a:pt x="5366" y="0"/>
                      <a:pt x="4307" y="142"/>
                      <a:pt x="3910" y="179"/>
                    </a:cubicBezTo>
                    <a:cubicBezTo>
                      <a:pt x="3033" y="279"/>
                      <a:pt x="1981" y="354"/>
                      <a:pt x="1204" y="755"/>
                    </a:cubicBezTo>
                    <a:cubicBezTo>
                      <a:pt x="1" y="1382"/>
                      <a:pt x="552" y="2585"/>
                      <a:pt x="978" y="3713"/>
                    </a:cubicBezTo>
                    <a:cubicBezTo>
                      <a:pt x="2619" y="3138"/>
                      <a:pt x="4346" y="2886"/>
                      <a:pt x="6096" y="2886"/>
                    </a:cubicBezTo>
                    <a:cubicBezTo>
                      <a:pt x="7018" y="2886"/>
                      <a:pt x="7947" y="2956"/>
                      <a:pt x="8873" y="3086"/>
                    </a:cubicBezTo>
                    <a:cubicBezTo>
                      <a:pt x="8798" y="1783"/>
                      <a:pt x="8723" y="906"/>
                      <a:pt x="8622" y="705"/>
                    </a:cubicBezTo>
                    <a:cubicBezTo>
                      <a:pt x="8420" y="148"/>
                      <a:pt x="7423" y="0"/>
                      <a:pt x="63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36"/>
              <p:cNvSpPr/>
              <p:nvPr/>
            </p:nvSpPr>
            <p:spPr>
              <a:xfrm rot="1751849">
                <a:off x="8345600" y="393460"/>
                <a:ext cx="21390" cy="87011"/>
              </a:xfrm>
              <a:custGeom>
                <a:avLst/>
                <a:gdLst/>
                <a:ahLst/>
                <a:cxnLst/>
                <a:rect l="l" t="t" r="r" b="b"/>
                <a:pathLst>
                  <a:path w="678" h="2758" extrusionOk="0">
                    <a:moveTo>
                      <a:pt x="351" y="0"/>
                    </a:moveTo>
                    <a:cubicBezTo>
                      <a:pt x="201" y="76"/>
                      <a:pt x="101" y="176"/>
                      <a:pt x="1" y="276"/>
                    </a:cubicBezTo>
                    <a:cubicBezTo>
                      <a:pt x="51" y="1128"/>
                      <a:pt x="151" y="1980"/>
                      <a:pt x="652" y="2757"/>
                    </a:cubicBezTo>
                    <a:cubicBezTo>
                      <a:pt x="652" y="2757"/>
                      <a:pt x="652" y="2757"/>
                      <a:pt x="652" y="2732"/>
                    </a:cubicBezTo>
                    <a:cubicBezTo>
                      <a:pt x="677" y="1855"/>
                      <a:pt x="351" y="903"/>
                      <a:pt x="3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36"/>
              <p:cNvSpPr/>
              <p:nvPr/>
            </p:nvSpPr>
            <p:spPr>
              <a:xfrm rot="1751849">
                <a:off x="8382687" y="397059"/>
                <a:ext cx="10316" cy="93320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958" extrusionOk="0">
                    <a:moveTo>
                      <a:pt x="251" y="0"/>
                    </a:moveTo>
                    <a:cubicBezTo>
                      <a:pt x="176" y="25"/>
                      <a:pt x="76" y="25"/>
                      <a:pt x="0" y="51"/>
                    </a:cubicBezTo>
                    <a:cubicBezTo>
                      <a:pt x="25" y="1003"/>
                      <a:pt x="25" y="2005"/>
                      <a:pt x="201" y="2958"/>
                    </a:cubicBezTo>
                    <a:cubicBezTo>
                      <a:pt x="226" y="2933"/>
                      <a:pt x="276" y="2933"/>
                      <a:pt x="326" y="2908"/>
                    </a:cubicBezTo>
                    <a:cubicBezTo>
                      <a:pt x="176" y="1930"/>
                      <a:pt x="101" y="978"/>
                      <a:pt x="2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36"/>
              <p:cNvSpPr/>
              <p:nvPr/>
            </p:nvSpPr>
            <p:spPr>
              <a:xfrm rot="1751849">
                <a:off x="8533119" y="474861"/>
                <a:ext cx="39562" cy="9410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98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77" y="928"/>
                      <a:pt x="803" y="1930"/>
                      <a:pt x="928" y="2958"/>
                    </a:cubicBezTo>
                    <a:cubicBezTo>
                      <a:pt x="978" y="2958"/>
                      <a:pt x="1053" y="2983"/>
                      <a:pt x="1103" y="2983"/>
                    </a:cubicBezTo>
                    <a:cubicBezTo>
                      <a:pt x="1254" y="1955"/>
                      <a:pt x="928" y="1003"/>
                      <a:pt x="527" y="101"/>
                    </a:cubicBezTo>
                    <a:cubicBezTo>
                      <a:pt x="352" y="51"/>
                      <a:pt x="176" y="25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36"/>
              <p:cNvSpPr/>
              <p:nvPr/>
            </p:nvSpPr>
            <p:spPr>
              <a:xfrm rot="1751849">
                <a:off x="8491744" y="446411"/>
                <a:ext cx="24545" cy="90954"/>
              </a:xfrm>
              <a:custGeom>
                <a:avLst/>
                <a:gdLst/>
                <a:ahLst/>
                <a:cxnLst/>
                <a:rect l="l" t="t" r="r" b="b"/>
                <a:pathLst>
                  <a:path w="778" h="2883" extrusionOk="0">
                    <a:moveTo>
                      <a:pt x="552" y="0"/>
                    </a:moveTo>
                    <a:cubicBezTo>
                      <a:pt x="377" y="0"/>
                      <a:pt x="176" y="0"/>
                      <a:pt x="1" y="25"/>
                    </a:cubicBezTo>
                    <a:cubicBezTo>
                      <a:pt x="402" y="903"/>
                      <a:pt x="552" y="1880"/>
                      <a:pt x="577" y="2883"/>
                    </a:cubicBezTo>
                    <a:lnTo>
                      <a:pt x="753" y="2883"/>
                    </a:lnTo>
                    <a:cubicBezTo>
                      <a:pt x="778" y="1930"/>
                      <a:pt x="778" y="953"/>
                      <a:pt x="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36"/>
              <p:cNvSpPr/>
              <p:nvPr/>
            </p:nvSpPr>
            <p:spPr>
              <a:xfrm rot="1751849">
                <a:off x="8447326" y="423338"/>
                <a:ext cx="15049" cy="89377"/>
              </a:xfrm>
              <a:custGeom>
                <a:avLst/>
                <a:gdLst/>
                <a:ahLst/>
                <a:cxnLst/>
                <a:rect l="l" t="t" r="r" b="b"/>
                <a:pathLst>
                  <a:path w="477" h="2833" extrusionOk="0">
                    <a:moveTo>
                      <a:pt x="302" y="1"/>
                    </a:moveTo>
                    <a:cubicBezTo>
                      <a:pt x="276" y="1"/>
                      <a:pt x="251" y="26"/>
                      <a:pt x="226" y="26"/>
                    </a:cubicBezTo>
                    <a:cubicBezTo>
                      <a:pt x="151" y="26"/>
                      <a:pt x="76" y="26"/>
                      <a:pt x="1" y="51"/>
                    </a:cubicBezTo>
                    <a:cubicBezTo>
                      <a:pt x="201" y="978"/>
                      <a:pt x="251" y="1905"/>
                      <a:pt x="327" y="2833"/>
                    </a:cubicBezTo>
                    <a:lnTo>
                      <a:pt x="477" y="2833"/>
                    </a:lnTo>
                    <a:cubicBezTo>
                      <a:pt x="377" y="1905"/>
                      <a:pt x="402" y="953"/>
                      <a:pt x="3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36"/>
              <p:cNvSpPr/>
              <p:nvPr/>
            </p:nvSpPr>
            <p:spPr>
              <a:xfrm rot="1751849">
                <a:off x="8417851" y="411166"/>
                <a:ext cx="14260" cy="89408"/>
              </a:xfrm>
              <a:custGeom>
                <a:avLst/>
                <a:gdLst/>
                <a:ahLst/>
                <a:cxnLst/>
                <a:rect l="l" t="t" r="r" b="b"/>
                <a:pathLst>
                  <a:path w="452" h="2834" extrusionOk="0">
                    <a:moveTo>
                      <a:pt x="201" y="1"/>
                    </a:moveTo>
                    <a:cubicBezTo>
                      <a:pt x="126" y="1"/>
                      <a:pt x="75" y="26"/>
                      <a:pt x="0" y="26"/>
                    </a:cubicBezTo>
                    <a:cubicBezTo>
                      <a:pt x="126" y="978"/>
                      <a:pt x="301" y="1881"/>
                      <a:pt x="351" y="2833"/>
                    </a:cubicBezTo>
                    <a:lnTo>
                      <a:pt x="451" y="2833"/>
                    </a:lnTo>
                    <a:cubicBezTo>
                      <a:pt x="451" y="1881"/>
                      <a:pt x="426" y="928"/>
                      <a:pt x="2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36"/>
              <p:cNvSpPr/>
              <p:nvPr/>
            </p:nvSpPr>
            <p:spPr>
              <a:xfrm rot="1751849">
                <a:off x="8289114" y="544523"/>
                <a:ext cx="456253" cy="939828"/>
              </a:xfrm>
              <a:custGeom>
                <a:avLst/>
                <a:gdLst/>
                <a:ahLst/>
                <a:cxnLst/>
                <a:rect l="l" t="t" r="r" b="b"/>
                <a:pathLst>
                  <a:path w="14462" h="29790" extrusionOk="0">
                    <a:moveTo>
                      <a:pt x="7621" y="0"/>
                    </a:moveTo>
                    <a:cubicBezTo>
                      <a:pt x="6376" y="0"/>
                      <a:pt x="4494" y="673"/>
                      <a:pt x="3936" y="853"/>
                    </a:cubicBezTo>
                    <a:cubicBezTo>
                      <a:pt x="3134" y="1104"/>
                      <a:pt x="2081" y="1405"/>
                      <a:pt x="1404" y="1956"/>
                    </a:cubicBezTo>
                    <a:cubicBezTo>
                      <a:pt x="176" y="2984"/>
                      <a:pt x="1505" y="4287"/>
                      <a:pt x="2131" y="5415"/>
                    </a:cubicBezTo>
                    <a:cubicBezTo>
                      <a:pt x="4261" y="9350"/>
                      <a:pt x="6442" y="13360"/>
                      <a:pt x="7469" y="17721"/>
                    </a:cubicBezTo>
                    <a:cubicBezTo>
                      <a:pt x="7695" y="18673"/>
                      <a:pt x="7845" y="19701"/>
                      <a:pt x="7720" y="20678"/>
                    </a:cubicBezTo>
                    <a:cubicBezTo>
                      <a:pt x="7369" y="23009"/>
                      <a:pt x="4913" y="23861"/>
                      <a:pt x="3058" y="24864"/>
                    </a:cubicBezTo>
                    <a:cubicBezTo>
                      <a:pt x="1931" y="25465"/>
                      <a:pt x="803" y="26217"/>
                      <a:pt x="226" y="27370"/>
                    </a:cubicBezTo>
                    <a:cubicBezTo>
                      <a:pt x="126" y="27570"/>
                      <a:pt x="51" y="27796"/>
                      <a:pt x="26" y="28022"/>
                    </a:cubicBezTo>
                    <a:cubicBezTo>
                      <a:pt x="1" y="28397"/>
                      <a:pt x="176" y="28723"/>
                      <a:pt x="402" y="29024"/>
                    </a:cubicBezTo>
                    <a:cubicBezTo>
                      <a:pt x="502" y="29149"/>
                      <a:pt x="627" y="29275"/>
                      <a:pt x="753" y="29375"/>
                    </a:cubicBezTo>
                    <a:cubicBezTo>
                      <a:pt x="1090" y="29684"/>
                      <a:pt x="1573" y="29790"/>
                      <a:pt x="2103" y="29790"/>
                    </a:cubicBezTo>
                    <a:cubicBezTo>
                      <a:pt x="2993" y="29790"/>
                      <a:pt x="4012" y="29491"/>
                      <a:pt x="4688" y="29350"/>
                    </a:cubicBezTo>
                    <a:cubicBezTo>
                      <a:pt x="6241" y="29024"/>
                      <a:pt x="7770" y="28498"/>
                      <a:pt x="9224" y="27871"/>
                    </a:cubicBezTo>
                    <a:cubicBezTo>
                      <a:pt x="10577" y="27295"/>
                      <a:pt x="14462" y="25716"/>
                      <a:pt x="14287" y="23736"/>
                    </a:cubicBezTo>
                    <a:cubicBezTo>
                      <a:pt x="14036" y="21179"/>
                      <a:pt x="9324" y="1430"/>
                      <a:pt x="8672" y="377"/>
                    </a:cubicBezTo>
                    <a:cubicBezTo>
                      <a:pt x="8497" y="103"/>
                      <a:pt x="8107" y="0"/>
                      <a:pt x="76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36"/>
              <p:cNvSpPr/>
              <p:nvPr/>
            </p:nvSpPr>
            <p:spPr>
              <a:xfrm rot="1751849">
                <a:off x="8436153" y="1149832"/>
                <a:ext cx="189795" cy="102816"/>
              </a:xfrm>
              <a:custGeom>
                <a:avLst/>
                <a:gdLst/>
                <a:ahLst/>
                <a:cxnLst/>
                <a:rect l="l" t="t" r="r" b="b"/>
                <a:pathLst>
                  <a:path w="6016" h="3259" extrusionOk="0">
                    <a:moveTo>
                      <a:pt x="5690" y="0"/>
                    </a:moveTo>
                    <a:cubicBezTo>
                      <a:pt x="3910" y="501"/>
                      <a:pt x="2081" y="852"/>
                      <a:pt x="251" y="1278"/>
                    </a:cubicBezTo>
                    <a:cubicBezTo>
                      <a:pt x="276" y="1654"/>
                      <a:pt x="276" y="2055"/>
                      <a:pt x="226" y="2456"/>
                    </a:cubicBezTo>
                    <a:cubicBezTo>
                      <a:pt x="176" y="2757"/>
                      <a:pt x="101" y="3008"/>
                      <a:pt x="1" y="3258"/>
                    </a:cubicBezTo>
                    <a:cubicBezTo>
                      <a:pt x="2031" y="2757"/>
                      <a:pt x="4036" y="2155"/>
                      <a:pt x="6016" y="1429"/>
                    </a:cubicBezTo>
                    <a:cubicBezTo>
                      <a:pt x="5915" y="977"/>
                      <a:pt x="5815" y="501"/>
                      <a:pt x="56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36"/>
              <p:cNvSpPr/>
              <p:nvPr/>
            </p:nvSpPr>
            <p:spPr>
              <a:xfrm rot="1751849">
                <a:off x="8263658" y="1246122"/>
                <a:ext cx="325012" cy="115436"/>
              </a:xfrm>
              <a:custGeom>
                <a:avLst/>
                <a:gdLst/>
                <a:ahLst/>
                <a:cxnLst/>
                <a:rect l="l" t="t" r="r" b="b"/>
                <a:pathLst>
                  <a:path w="10302" h="3659" extrusionOk="0">
                    <a:moveTo>
                      <a:pt x="3408" y="1"/>
                    </a:moveTo>
                    <a:cubicBezTo>
                      <a:pt x="3286" y="1"/>
                      <a:pt x="3170" y="8"/>
                      <a:pt x="3059" y="25"/>
                    </a:cubicBezTo>
                    <a:cubicBezTo>
                      <a:pt x="2582" y="75"/>
                      <a:pt x="2131" y="651"/>
                      <a:pt x="1655" y="952"/>
                    </a:cubicBezTo>
                    <a:cubicBezTo>
                      <a:pt x="1129" y="1303"/>
                      <a:pt x="552" y="1604"/>
                      <a:pt x="1" y="1879"/>
                    </a:cubicBezTo>
                    <a:cubicBezTo>
                      <a:pt x="111" y="1874"/>
                      <a:pt x="218" y="1871"/>
                      <a:pt x="322" y="1871"/>
                    </a:cubicBezTo>
                    <a:cubicBezTo>
                      <a:pt x="1165" y="1871"/>
                      <a:pt x="1829" y="2054"/>
                      <a:pt x="2632" y="2456"/>
                    </a:cubicBezTo>
                    <a:cubicBezTo>
                      <a:pt x="4587" y="3458"/>
                      <a:pt x="6467" y="3458"/>
                      <a:pt x="8572" y="3659"/>
                    </a:cubicBezTo>
                    <a:cubicBezTo>
                      <a:pt x="9525" y="3007"/>
                      <a:pt x="10302" y="2205"/>
                      <a:pt x="10252" y="1303"/>
                    </a:cubicBezTo>
                    <a:cubicBezTo>
                      <a:pt x="10076" y="1303"/>
                      <a:pt x="9876" y="1328"/>
                      <a:pt x="9700" y="1328"/>
                    </a:cubicBezTo>
                    <a:cubicBezTo>
                      <a:pt x="8798" y="1303"/>
                      <a:pt x="8096" y="1228"/>
                      <a:pt x="7219" y="977"/>
                    </a:cubicBezTo>
                    <a:cubicBezTo>
                      <a:pt x="6175" y="705"/>
                      <a:pt x="4575" y="1"/>
                      <a:pt x="340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36"/>
              <p:cNvSpPr/>
              <p:nvPr/>
            </p:nvSpPr>
            <p:spPr>
              <a:xfrm rot="1751849">
                <a:off x="8107498" y="1241887"/>
                <a:ext cx="197714" cy="127771"/>
              </a:xfrm>
              <a:custGeom>
                <a:avLst/>
                <a:gdLst/>
                <a:ahLst/>
                <a:cxnLst/>
                <a:rect l="l" t="t" r="r" b="b"/>
                <a:pathLst>
                  <a:path w="6267" h="4050" extrusionOk="0">
                    <a:moveTo>
                      <a:pt x="1680" y="1"/>
                    </a:moveTo>
                    <a:cubicBezTo>
                      <a:pt x="1078" y="452"/>
                      <a:pt x="552" y="978"/>
                      <a:pt x="226" y="1630"/>
                    </a:cubicBezTo>
                    <a:cubicBezTo>
                      <a:pt x="126" y="1830"/>
                      <a:pt x="51" y="2056"/>
                      <a:pt x="26" y="2282"/>
                    </a:cubicBezTo>
                    <a:cubicBezTo>
                      <a:pt x="1" y="2657"/>
                      <a:pt x="176" y="2983"/>
                      <a:pt x="402" y="3284"/>
                    </a:cubicBezTo>
                    <a:cubicBezTo>
                      <a:pt x="502" y="3409"/>
                      <a:pt x="627" y="3535"/>
                      <a:pt x="753" y="3635"/>
                    </a:cubicBezTo>
                    <a:cubicBezTo>
                      <a:pt x="1090" y="3944"/>
                      <a:pt x="1573" y="4050"/>
                      <a:pt x="2103" y="4050"/>
                    </a:cubicBezTo>
                    <a:cubicBezTo>
                      <a:pt x="2993" y="4050"/>
                      <a:pt x="4012" y="3751"/>
                      <a:pt x="4688" y="3610"/>
                    </a:cubicBezTo>
                    <a:cubicBezTo>
                      <a:pt x="5214" y="3485"/>
                      <a:pt x="5765" y="3359"/>
                      <a:pt x="6266" y="3209"/>
                    </a:cubicBezTo>
                    <a:cubicBezTo>
                      <a:pt x="4813" y="2031"/>
                      <a:pt x="3409" y="878"/>
                      <a:pt x="16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36"/>
              <p:cNvSpPr/>
              <p:nvPr/>
            </p:nvSpPr>
            <p:spPr>
              <a:xfrm rot="1751849">
                <a:off x="8490872" y="960884"/>
                <a:ext cx="196105" cy="111524"/>
              </a:xfrm>
              <a:custGeom>
                <a:avLst/>
                <a:gdLst/>
                <a:ahLst/>
                <a:cxnLst/>
                <a:rect l="l" t="t" r="r" b="b"/>
                <a:pathLst>
                  <a:path w="6216" h="3535" extrusionOk="0">
                    <a:moveTo>
                      <a:pt x="5639" y="1"/>
                    </a:moveTo>
                    <a:cubicBezTo>
                      <a:pt x="3684" y="351"/>
                      <a:pt x="1780" y="727"/>
                      <a:pt x="0" y="1479"/>
                    </a:cubicBezTo>
                    <a:cubicBezTo>
                      <a:pt x="276" y="2156"/>
                      <a:pt x="501" y="2833"/>
                      <a:pt x="727" y="3534"/>
                    </a:cubicBezTo>
                    <a:cubicBezTo>
                      <a:pt x="2481" y="2983"/>
                      <a:pt x="4361" y="2707"/>
                      <a:pt x="6216" y="2457"/>
                    </a:cubicBezTo>
                    <a:cubicBezTo>
                      <a:pt x="6015" y="1630"/>
                      <a:pt x="5815" y="828"/>
                      <a:pt x="56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36"/>
              <p:cNvSpPr/>
              <p:nvPr/>
            </p:nvSpPr>
            <p:spPr>
              <a:xfrm rot="1751849">
                <a:off x="8502573" y="778047"/>
                <a:ext cx="222227" cy="147110"/>
              </a:xfrm>
              <a:custGeom>
                <a:avLst/>
                <a:gdLst/>
                <a:ahLst/>
                <a:cxnLst/>
                <a:rect l="l" t="t" r="r" b="b"/>
                <a:pathLst>
                  <a:path w="7044" h="4663" extrusionOk="0">
                    <a:moveTo>
                      <a:pt x="6567" y="1"/>
                    </a:moveTo>
                    <a:cubicBezTo>
                      <a:pt x="4913" y="327"/>
                      <a:pt x="3284" y="627"/>
                      <a:pt x="1655" y="1129"/>
                    </a:cubicBezTo>
                    <a:cubicBezTo>
                      <a:pt x="1028" y="1304"/>
                      <a:pt x="502" y="1680"/>
                      <a:pt x="0" y="2106"/>
                    </a:cubicBezTo>
                    <a:cubicBezTo>
                      <a:pt x="452" y="2958"/>
                      <a:pt x="878" y="3810"/>
                      <a:pt x="1279" y="4662"/>
                    </a:cubicBezTo>
                    <a:cubicBezTo>
                      <a:pt x="1354" y="4562"/>
                      <a:pt x="1454" y="4462"/>
                      <a:pt x="1554" y="4362"/>
                    </a:cubicBezTo>
                    <a:cubicBezTo>
                      <a:pt x="3083" y="2858"/>
                      <a:pt x="5013" y="2332"/>
                      <a:pt x="7043" y="1881"/>
                    </a:cubicBezTo>
                    <a:cubicBezTo>
                      <a:pt x="6868" y="1229"/>
                      <a:pt x="6717" y="602"/>
                      <a:pt x="656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36"/>
              <p:cNvSpPr/>
              <p:nvPr/>
            </p:nvSpPr>
            <p:spPr>
              <a:xfrm rot="1751849">
                <a:off x="8501242" y="558179"/>
                <a:ext cx="285482" cy="154240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4889" extrusionOk="0">
                    <a:moveTo>
                      <a:pt x="7270" y="0"/>
                    </a:moveTo>
                    <a:cubicBezTo>
                      <a:pt x="6025" y="0"/>
                      <a:pt x="4143" y="673"/>
                      <a:pt x="3585" y="853"/>
                    </a:cubicBezTo>
                    <a:cubicBezTo>
                      <a:pt x="2783" y="1104"/>
                      <a:pt x="1730" y="1405"/>
                      <a:pt x="1053" y="1956"/>
                    </a:cubicBezTo>
                    <a:cubicBezTo>
                      <a:pt x="1" y="2833"/>
                      <a:pt x="803" y="3886"/>
                      <a:pt x="1454" y="4889"/>
                    </a:cubicBezTo>
                    <a:cubicBezTo>
                      <a:pt x="3710" y="3510"/>
                      <a:pt x="6342" y="2859"/>
                      <a:pt x="9048" y="2658"/>
                    </a:cubicBezTo>
                    <a:cubicBezTo>
                      <a:pt x="8697" y="1405"/>
                      <a:pt x="8447" y="578"/>
                      <a:pt x="8321" y="377"/>
                    </a:cubicBezTo>
                    <a:cubicBezTo>
                      <a:pt x="8146" y="103"/>
                      <a:pt x="7756" y="0"/>
                      <a:pt x="7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36"/>
              <p:cNvSpPr/>
              <p:nvPr/>
            </p:nvSpPr>
            <p:spPr>
              <a:xfrm rot="1751849">
                <a:off x="8521429" y="568985"/>
                <a:ext cx="36407" cy="8306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633" extrusionOk="0">
                    <a:moveTo>
                      <a:pt x="276" y="1"/>
                    </a:moveTo>
                    <a:cubicBezTo>
                      <a:pt x="151" y="101"/>
                      <a:pt x="76" y="226"/>
                      <a:pt x="0" y="351"/>
                    </a:cubicBezTo>
                    <a:cubicBezTo>
                      <a:pt x="226" y="1178"/>
                      <a:pt x="477" y="1980"/>
                      <a:pt x="1128" y="2632"/>
                    </a:cubicBezTo>
                    <a:lnTo>
                      <a:pt x="1153" y="2632"/>
                    </a:lnTo>
                    <a:cubicBezTo>
                      <a:pt x="978" y="1755"/>
                      <a:pt x="451" y="903"/>
                      <a:pt x="2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36"/>
              <p:cNvSpPr/>
              <p:nvPr/>
            </p:nvSpPr>
            <p:spPr>
              <a:xfrm rot="1751849">
                <a:off x="8556856" y="565400"/>
                <a:ext cx="28520" cy="90986"/>
              </a:xfrm>
              <a:custGeom>
                <a:avLst/>
                <a:gdLst/>
                <a:ahLst/>
                <a:cxnLst/>
                <a:rect l="l" t="t" r="r" b="b"/>
                <a:pathLst>
                  <a:path w="904" h="2884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01"/>
                    </a:cubicBezTo>
                    <a:cubicBezTo>
                      <a:pt x="226" y="1029"/>
                      <a:pt x="402" y="2006"/>
                      <a:pt x="778" y="2883"/>
                    </a:cubicBezTo>
                    <a:cubicBezTo>
                      <a:pt x="828" y="2883"/>
                      <a:pt x="853" y="2858"/>
                      <a:pt x="903" y="2833"/>
                    </a:cubicBezTo>
                    <a:cubicBezTo>
                      <a:pt x="552" y="1906"/>
                      <a:pt x="302" y="978"/>
                      <a:pt x="2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36"/>
              <p:cNvSpPr/>
              <p:nvPr/>
            </p:nvSpPr>
            <p:spPr>
              <a:xfrm rot="1751849">
                <a:off x="8719626" y="610345"/>
                <a:ext cx="53001" cy="86222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733" extrusionOk="0">
                    <a:moveTo>
                      <a:pt x="527" y="0"/>
                    </a:moveTo>
                    <a:cubicBezTo>
                      <a:pt x="352" y="0"/>
                      <a:pt x="176" y="0"/>
                      <a:pt x="1" y="25"/>
                    </a:cubicBezTo>
                    <a:cubicBezTo>
                      <a:pt x="652" y="852"/>
                      <a:pt x="1179" y="1755"/>
                      <a:pt x="1504" y="2732"/>
                    </a:cubicBezTo>
                    <a:cubicBezTo>
                      <a:pt x="1555" y="2732"/>
                      <a:pt x="1630" y="2707"/>
                      <a:pt x="1680" y="2707"/>
                    </a:cubicBezTo>
                    <a:cubicBezTo>
                      <a:pt x="1630" y="1680"/>
                      <a:pt x="1103" y="827"/>
                      <a:pt x="5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36"/>
              <p:cNvSpPr/>
              <p:nvPr/>
            </p:nvSpPr>
            <p:spPr>
              <a:xfrm rot="1751849">
                <a:off x="8673736" y="588852"/>
                <a:ext cx="41171" cy="89377"/>
              </a:xfrm>
              <a:custGeom>
                <a:avLst/>
                <a:gdLst/>
                <a:ahLst/>
                <a:cxnLst/>
                <a:rect l="l" t="t" r="r" b="b"/>
                <a:pathLst>
                  <a:path w="1305" h="2833" extrusionOk="0">
                    <a:moveTo>
                      <a:pt x="552" y="1"/>
                    </a:moveTo>
                    <a:cubicBezTo>
                      <a:pt x="352" y="51"/>
                      <a:pt x="176" y="101"/>
                      <a:pt x="1" y="151"/>
                    </a:cubicBezTo>
                    <a:cubicBezTo>
                      <a:pt x="577" y="928"/>
                      <a:pt x="903" y="1856"/>
                      <a:pt x="1129" y="2833"/>
                    </a:cubicBezTo>
                    <a:cubicBezTo>
                      <a:pt x="1179" y="2808"/>
                      <a:pt x="1254" y="2808"/>
                      <a:pt x="1304" y="2783"/>
                    </a:cubicBezTo>
                    <a:cubicBezTo>
                      <a:pt x="1154" y="1856"/>
                      <a:pt x="953" y="878"/>
                      <a:pt x="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36"/>
              <p:cNvSpPr/>
              <p:nvPr/>
            </p:nvSpPr>
            <p:spPr>
              <a:xfrm rot="1751849">
                <a:off x="8625611" y="577323"/>
                <a:ext cx="31643" cy="87799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2783" extrusionOk="0">
                    <a:moveTo>
                      <a:pt x="276" y="0"/>
                    </a:moveTo>
                    <a:cubicBezTo>
                      <a:pt x="251" y="25"/>
                      <a:pt x="226" y="25"/>
                      <a:pt x="201" y="25"/>
                    </a:cubicBezTo>
                    <a:cubicBezTo>
                      <a:pt x="125" y="50"/>
                      <a:pt x="50" y="75"/>
                      <a:pt x="0" y="100"/>
                    </a:cubicBezTo>
                    <a:cubicBezTo>
                      <a:pt x="376" y="978"/>
                      <a:pt x="627" y="1880"/>
                      <a:pt x="877" y="2782"/>
                    </a:cubicBezTo>
                    <a:cubicBezTo>
                      <a:pt x="902" y="2757"/>
                      <a:pt x="952" y="2757"/>
                      <a:pt x="1003" y="2732"/>
                    </a:cubicBezTo>
                    <a:cubicBezTo>
                      <a:pt x="727" y="1855"/>
                      <a:pt x="551" y="902"/>
                      <a:pt x="2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36"/>
              <p:cNvSpPr/>
              <p:nvPr/>
            </p:nvSpPr>
            <p:spPr>
              <a:xfrm rot="1751849">
                <a:off x="8593432" y="572161"/>
                <a:ext cx="32463" cy="87011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2758" extrusionOk="0">
                    <a:moveTo>
                      <a:pt x="201" y="1"/>
                    </a:moveTo>
                    <a:cubicBezTo>
                      <a:pt x="126" y="26"/>
                      <a:pt x="76" y="51"/>
                      <a:pt x="1" y="76"/>
                    </a:cubicBezTo>
                    <a:cubicBezTo>
                      <a:pt x="326" y="953"/>
                      <a:pt x="677" y="1831"/>
                      <a:pt x="928" y="2758"/>
                    </a:cubicBezTo>
                    <a:cubicBezTo>
                      <a:pt x="953" y="2733"/>
                      <a:pt x="978" y="2733"/>
                      <a:pt x="1028" y="2708"/>
                    </a:cubicBezTo>
                    <a:cubicBezTo>
                      <a:pt x="828" y="1806"/>
                      <a:pt x="602" y="878"/>
                      <a:pt x="2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36"/>
              <p:cNvSpPr/>
              <p:nvPr/>
            </p:nvSpPr>
            <p:spPr>
              <a:xfrm rot="1751849">
                <a:off x="7959501" y="335934"/>
                <a:ext cx="479189" cy="889477"/>
              </a:xfrm>
              <a:custGeom>
                <a:avLst/>
                <a:gdLst/>
                <a:ahLst/>
                <a:cxnLst/>
                <a:rect l="l" t="t" r="r" b="b"/>
                <a:pathLst>
                  <a:path w="15189" h="28194" extrusionOk="0">
                    <a:moveTo>
                      <a:pt x="12808" y="0"/>
                    </a:moveTo>
                    <a:lnTo>
                      <a:pt x="12808" y="0"/>
                    </a:lnTo>
                    <a:cubicBezTo>
                      <a:pt x="14236" y="6066"/>
                      <a:pt x="14462" y="12407"/>
                      <a:pt x="14387" y="18697"/>
                    </a:cubicBezTo>
                    <a:cubicBezTo>
                      <a:pt x="14387" y="21078"/>
                      <a:pt x="13986" y="23735"/>
                      <a:pt x="12081" y="25264"/>
                    </a:cubicBezTo>
                    <a:cubicBezTo>
                      <a:pt x="10952" y="26206"/>
                      <a:pt x="9192" y="26799"/>
                      <a:pt x="7470" y="26799"/>
                    </a:cubicBezTo>
                    <a:cubicBezTo>
                      <a:pt x="5713" y="26799"/>
                      <a:pt x="3996" y="26181"/>
                      <a:pt x="3033" y="24687"/>
                    </a:cubicBezTo>
                    <a:cubicBezTo>
                      <a:pt x="2858" y="24412"/>
                      <a:pt x="2733" y="24111"/>
                      <a:pt x="2632" y="23810"/>
                    </a:cubicBezTo>
                    <a:cubicBezTo>
                      <a:pt x="1780" y="24161"/>
                      <a:pt x="978" y="24637"/>
                      <a:pt x="427" y="25339"/>
                    </a:cubicBezTo>
                    <a:cubicBezTo>
                      <a:pt x="276" y="25514"/>
                      <a:pt x="151" y="25715"/>
                      <a:pt x="101" y="25940"/>
                    </a:cubicBezTo>
                    <a:cubicBezTo>
                      <a:pt x="1" y="26291"/>
                      <a:pt x="76" y="26667"/>
                      <a:pt x="251" y="26993"/>
                    </a:cubicBezTo>
                    <a:cubicBezTo>
                      <a:pt x="327" y="27143"/>
                      <a:pt x="427" y="27294"/>
                      <a:pt x="502" y="27419"/>
                    </a:cubicBezTo>
                    <a:cubicBezTo>
                      <a:pt x="999" y="28088"/>
                      <a:pt x="2107" y="28194"/>
                      <a:pt x="3118" y="28194"/>
                    </a:cubicBezTo>
                    <a:cubicBezTo>
                      <a:pt x="3584" y="28194"/>
                      <a:pt x="4031" y="28171"/>
                      <a:pt x="4387" y="28171"/>
                    </a:cubicBezTo>
                    <a:cubicBezTo>
                      <a:pt x="5966" y="28171"/>
                      <a:pt x="7570" y="27996"/>
                      <a:pt x="9124" y="27670"/>
                    </a:cubicBezTo>
                    <a:cubicBezTo>
                      <a:pt x="10552" y="27369"/>
                      <a:pt x="14688" y="26617"/>
                      <a:pt x="14913" y="24662"/>
                    </a:cubicBezTo>
                    <a:cubicBezTo>
                      <a:pt x="15189" y="22081"/>
                      <a:pt x="14612" y="1780"/>
                      <a:pt x="14186" y="652"/>
                    </a:cubicBezTo>
                    <a:cubicBezTo>
                      <a:pt x="14036" y="251"/>
                      <a:pt x="13485" y="51"/>
                      <a:pt x="12808" y="0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36"/>
              <p:cNvSpPr/>
              <p:nvPr/>
            </p:nvSpPr>
            <p:spPr>
              <a:xfrm rot="1751849">
                <a:off x="8289122" y="544494"/>
                <a:ext cx="456253" cy="939859"/>
              </a:xfrm>
              <a:custGeom>
                <a:avLst/>
                <a:gdLst/>
                <a:ahLst/>
                <a:cxnLst/>
                <a:rect l="l" t="t" r="r" b="b"/>
                <a:pathLst>
                  <a:path w="14462" h="29791" extrusionOk="0">
                    <a:moveTo>
                      <a:pt x="7627" y="1"/>
                    </a:moveTo>
                    <a:cubicBezTo>
                      <a:pt x="7483" y="1"/>
                      <a:pt x="7329" y="10"/>
                      <a:pt x="7169" y="27"/>
                    </a:cubicBezTo>
                    <a:cubicBezTo>
                      <a:pt x="9825" y="5692"/>
                      <a:pt x="11354" y="11857"/>
                      <a:pt x="12532" y="18023"/>
                    </a:cubicBezTo>
                    <a:cubicBezTo>
                      <a:pt x="13033" y="20353"/>
                      <a:pt x="13209" y="23035"/>
                      <a:pt x="11655" y="24915"/>
                    </a:cubicBezTo>
                    <a:cubicBezTo>
                      <a:pt x="10483" y="26388"/>
                      <a:pt x="8189" y="27511"/>
                      <a:pt x="6033" y="27511"/>
                    </a:cubicBezTo>
                    <a:cubicBezTo>
                      <a:pt x="4778" y="27511"/>
                      <a:pt x="3570" y="27131"/>
                      <a:pt x="2657" y="26218"/>
                    </a:cubicBezTo>
                    <a:cubicBezTo>
                      <a:pt x="2432" y="25967"/>
                      <a:pt x="2256" y="25717"/>
                      <a:pt x="2106" y="25441"/>
                    </a:cubicBezTo>
                    <a:cubicBezTo>
                      <a:pt x="1329" y="25942"/>
                      <a:pt x="627" y="26569"/>
                      <a:pt x="226" y="27371"/>
                    </a:cubicBezTo>
                    <a:cubicBezTo>
                      <a:pt x="126" y="27571"/>
                      <a:pt x="51" y="27797"/>
                      <a:pt x="26" y="28023"/>
                    </a:cubicBezTo>
                    <a:cubicBezTo>
                      <a:pt x="1" y="28398"/>
                      <a:pt x="176" y="28724"/>
                      <a:pt x="402" y="29025"/>
                    </a:cubicBezTo>
                    <a:cubicBezTo>
                      <a:pt x="502" y="29150"/>
                      <a:pt x="627" y="29276"/>
                      <a:pt x="753" y="29376"/>
                    </a:cubicBezTo>
                    <a:cubicBezTo>
                      <a:pt x="1090" y="29685"/>
                      <a:pt x="1573" y="29791"/>
                      <a:pt x="2103" y="29791"/>
                    </a:cubicBezTo>
                    <a:cubicBezTo>
                      <a:pt x="2993" y="29791"/>
                      <a:pt x="4012" y="29492"/>
                      <a:pt x="4688" y="29351"/>
                    </a:cubicBezTo>
                    <a:cubicBezTo>
                      <a:pt x="6241" y="29025"/>
                      <a:pt x="7770" y="28499"/>
                      <a:pt x="9224" y="27872"/>
                    </a:cubicBezTo>
                    <a:cubicBezTo>
                      <a:pt x="10577" y="27296"/>
                      <a:pt x="14462" y="25717"/>
                      <a:pt x="14287" y="23737"/>
                    </a:cubicBezTo>
                    <a:cubicBezTo>
                      <a:pt x="14036" y="21180"/>
                      <a:pt x="9324" y="1431"/>
                      <a:pt x="8672" y="378"/>
                    </a:cubicBezTo>
                    <a:cubicBezTo>
                      <a:pt x="8498" y="108"/>
                      <a:pt x="8115" y="1"/>
                      <a:pt x="7627" y="1"/>
                    </a:cubicBezTo>
                    <a:close/>
                  </a:path>
                </a:pathLst>
              </a:custGeom>
              <a:solidFill>
                <a:srgbClr val="191919">
                  <a:alpha val="183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49" name="Google Shape;1349;p36"/>
            <p:cNvSpPr/>
            <p:nvPr/>
          </p:nvSpPr>
          <p:spPr>
            <a:xfrm>
              <a:off x="7851902" y="506974"/>
              <a:ext cx="67527" cy="66048"/>
            </a:xfrm>
            <a:custGeom>
              <a:avLst/>
              <a:gdLst/>
              <a:ahLst/>
              <a:cxnLst/>
              <a:rect l="l" t="t" r="r" b="b"/>
              <a:pathLst>
                <a:path w="1781" h="1742" extrusionOk="0">
                  <a:moveTo>
                    <a:pt x="900" y="0"/>
                  </a:moveTo>
                  <a:cubicBezTo>
                    <a:pt x="884" y="0"/>
                    <a:pt x="865" y="6"/>
                    <a:pt x="853" y="19"/>
                  </a:cubicBezTo>
                  <a:cubicBezTo>
                    <a:pt x="803" y="620"/>
                    <a:pt x="652" y="771"/>
                    <a:pt x="51" y="846"/>
                  </a:cubicBezTo>
                  <a:cubicBezTo>
                    <a:pt x="1" y="846"/>
                    <a:pt x="1" y="896"/>
                    <a:pt x="51" y="896"/>
                  </a:cubicBezTo>
                  <a:cubicBezTo>
                    <a:pt x="652" y="971"/>
                    <a:pt x="803" y="1122"/>
                    <a:pt x="853" y="1723"/>
                  </a:cubicBezTo>
                  <a:cubicBezTo>
                    <a:pt x="865" y="1736"/>
                    <a:pt x="884" y="1742"/>
                    <a:pt x="900" y="1742"/>
                  </a:cubicBezTo>
                  <a:cubicBezTo>
                    <a:pt x="916" y="1742"/>
                    <a:pt x="928" y="1736"/>
                    <a:pt x="928" y="1723"/>
                  </a:cubicBezTo>
                  <a:cubicBezTo>
                    <a:pt x="1003" y="1122"/>
                    <a:pt x="1129" y="971"/>
                    <a:pt x="1730" y="896"/>
                  </a:cubicBezTo>
                  <a:cubicBezTo>
                    <a:pt x="1780" y="896"/>
                    <a:pt x="1780" y="846"/>
                    <a:pt x="1730" y="846"/>
                  </a:cubicBezTo>
                  <a:cubicBezTo>
                    <a:pt x="1129" y="771"/>
                    <a:pt x="1003" y="620"/>
                    <a:pt x="928" y="19"/>
                  </a:cubicBezTo>
                  <a:cubicBezTo>
                    <a:pt x="928" y="6"/>
                    <a:pt x="916" y="0"/>
                    <a:pt x="9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612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11E477-2E41-4A1E-BCF2-A606341C4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3999" cy="522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72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41C009C5-CD35-4028-B430-929473191EE9}"/>
              </a:ext>
            </a:extLst>
          </p:cNvPr>
          <p:cNvSpPr txBox="1"/>
          <p:nvPr/>
        </p:nvSpPr>
        <p:spPr>
          <a:xfrm>
            <a:off x="354787" y="616831"/>
            <a:ext cx="84344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 panose="030F0702030302020204" pitchFamily="66" charset="0"/>
                <a:sym typeface="Karla"/>
              </a:rPr>
              <a:t>Гарри, Рон и Гермиона купили билеты в один вагон поезда. В каждом вагоне помещается 3 пассажира. Ребята пришли последними, когда все остальные места были уже заняты. </a:t>
            </a:r>
            <a:r>
              <a:rPr lang="ru-RU" sz="2800" b="1" dirty="0">
                <a:solidFill>
                  <a:srgbClr val="FFC000"/>
                </a:solidFill>
                <a:latin typeface="Comic Sans MS" panose="030F0702030302020204" pitchFamily="66" charset="0"/>
                <a:sym typeface="Karla"/>
              </a:rPr>
              <a:t>Ребята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 panose="030F0702030302020204" pitchFamily="66" charset="0"/>
                <a:sym typeface="Karla"/>
              </a:rPr>
              <a:t> заскочили в начало поезда</a:t>
            </a:r>
            <a:r>
              <a:rPr lang="ru-RU" sz="2800" b="1" dirty="0">
                <a:solidFill>
                  <a:srgbClr val="FFC000"/>
                </a:solidFill>
                <a:latin typeface="Comic Sans MS" panose="030F0702030302020204" pitchFamily="66" charset="0"/>
                <a:sym typeface="Karla"/>
              </a:rPr>
              <a:t> и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 panose="030F0702030302020204" pitchFamily="66" charset="0"/>
                <a:sym typeface="Karla"/>
              </a:rPr>
              <a:t>пошли к своему вагону. По пути они встретили 27 пассажиров.  </a:t>
            </a:r>
          </a:p>
          <a:p>
            <a:r>
              <a:rPr lang="ru-RU" sz="2800" b="1" dirty="0">
                <a:solidFill>
                  <a:srgbClr val="FFC000"/>
                </a:solidFill>
                <a:latin typeface="Comic Sans MS" panose="030F0702030302020204" pitchFamily="66" charset="0"/>
                <a:sym typeface="Karla"/>
              </a:rPr>
              <a:t>В какой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 panose="030F0702030302020204" pitchFamily="66" charset="0"/>
                <a:sym typeface="Karla"/>
              </a:rPr>
              <a:t>вагон</a:t>
            </a:r>
            <a:r>
              <a:rPr kumimoji="0" lang="ru-RU" sz="2800" b="1" i="0" u="none" strike="noStrike" kern="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 panose="030F0702030302020204" pitchFamily="66" charset="0"/>
                <a:sym typeface="Karla"/>
              </a:rPr>
              <a:t> поезда ребята купили билеты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 panose="030F0702030302020204" pitchFamily="66" charset="0"/>
                <a:sym typeface="Karla"/>
              </a:rPr>
              <a:t>?</a:t>
            </a:r>
            <a:endParaRPr kumimoji="0" lang="ru-RU" sz="36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mic Sans MS" panose="030F0702030302020204" pitchFamily="66" charset="0"/>
              <a:sym typeface="Karl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theme/theme1.xml><?xml version="1.0" encoding="utf-8"?>
<a:theme xmlns:a="http://schemas.openxmlformats.org/drawingml/2006/main" name="Wizard Magical Birthday by Slidesgo">
  <a:themeElements>
    <a:clrScheme name="Simple Light">
      <a:dk1>
        <a:srgbClr val="F9DFAD"/>
      </a:dk1>
      <a:lt1>
        <a:srgbClr val="4D3548"/>
      </a:lt1>
      <a:dk2>
        <a:srgbClr val="3B2437"/>
      </a:dk2>
      <a:lt2>
        <a:srgbClr val="EEEEEE"/>
      </a:lt2>
      <a:accent1>
        <a:srgbClr val="F9EBD6"/>
      </a:accent1>
      <a:accent2>
        <a:srgbClr val="F6AC6C"/>
      </a:accent2>
      <a:accent3>
        <a:srgbClr val="E46842"/>
      </a:accent3>
      <a:accent4>
        <a:srgbClr val="BF5154"/>
      </a:accent4>
      <a:accent5>
        <a:srgbClr val="853F43"/>
      </a:accent5>
      <a:accent6>
        <a:srgbClr val="7D5675"/>
      </a:accent6>
      <a:hlink>
        <a:srgbClr val="F9DFA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</TotalTime>
  <Words>713</Words>
  <Application>Microsoft Office PowerPoint</Application>
  <PresentationFormat>Экран (16:9)</PresentationFormat>
  <Paragraphs>130</Paragraphs>
  <Slides>37</Slides>
  <Notes>19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6" baseType="lpstr">
      <vt:lpstr>Times New Roman</vt:lpstr>
      <vt:lpstr>Arial</vt:lpstr>
      <vt:lpstr>Bebas Neue</vt:lpstr>
      <vt:lpstr>Comic Sans MS</vt:lpstr>
      <vt:lpstr>Bigelow Rules</vt:lpstr>
      <vt:lpstr>Karla</vt:lpstr>
      <vt:lpstr>Harry Potter (Russian Version o</vt:lpstr>
      <vt:lpstr>Roboto Condensed Light</vt:lpstr>
      <vt:lpstr>Wizard Magical Birthday by Slidesgo</vt:lpstr>
      <vt:lpstr>Презентация PowerPoint</vt:lpstr>
      <vt:lpstr>Презентация PowerPoint</vt:lpstr>
      <vt:lpstr>Презентация PowerPoint</vt:lpstr>
      <vt:lpstr>Урок путешествие в «Школу чародейства и волшебства «Хогвартс»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Зельеварение</vt:lpstr>
      <vt:lpstr>     I вариант   2345 + Х = 900 · 6  II вариант   Х - 678 = 784 : 7  </vt:lpstr>
      <vt:lpstr>Молодцы!</vt:lpstr>
      <vt:lpstr>Презентация PowerPoint</vt:lpstr>
      <vt:lpstr>Презентация PowerPoint</vt:lpstr>
      <vt:lpstr>Презентация PowerPoint</vt:lpstr>
      <vt:lpstr>Презентация PowerPoint</vt:lpstr>
      <vt:lpstr>Уход за магическими существами</vt:lpstr>
      <vt:lpstr>Презентация PowerPoint</vt:lpstr>
      <vt:lpstr>Здорово!</vt:lpstr>
      <vt:lpstr>Презентация PowerPoint</vt:lpstr>
      <vt:lpstr>Заклинания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Announcements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Ваня Космос</cp:lastModifiedBy>
  <cp:revision>16</cp:revision>
  <dcterms:modified xsi:type="dcterms:W3CDTF">2023-03-15T21:32:07Z</dcterms:modified>
</cp:coreProperties>
</file>