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64" r:id="rId1"/>
  </p:sldMasterIdLst>
  <p:sldIdLst>
    <p:sldId id="284" r:id="rId2"/>
    <p:sldId id="266" r:id="rId3"/>
    <p:sldId id="270" r:id="rId4"/>
    <p:sldId id="268" r:id="rId5"/>
    <p:sldId id="281" r:id="rId6"/>
    <p:sldId id="283" r:id="rId7"/>
    <p:sldId id="258" r:id="rId8"/>
    <p:sldId id="260" r:id="rId9"/>
    <p:sldId id="259" r:id="rId10"/>
    <p:sldId id="277" r:id="rId11"/>
    <p:sldId id="261" r:id="rId12"/>
    <p:sldId id="273" r:id="rId13"/>
    <p:sldId id="279" r:id="rId14"/>
    <p:sldId id="276" r:id="rId15"/>
    <p:sldId id="280" r:id="rId16"/>
    <p:sldId id="278" r:id="rId17"/>
    <p:sldId id="282" r:id="rId18"/>
    <p:sldId id="263" r:id="rId19"/>
    <p:sldId id="275" r:id="rId20"/>
    <p:sldId id="274" r:id="rId21"/>
  </p:sldIdLst>
  <p:sldSz cx="10160000" cy="104013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76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86477" autoAdjust="0"/>
  </p:normalViewPr>
  <p:slideViewPr>
    <p:cSldViewPr>
      <p:cViewPr varScale="1">
        <p:scale>
          <a:sx n="73" d="100"/>
          <a:sy n="73" d="100"/>
        </p:scale>
        <p:origin x="-972" y="-96"/>
      </p:cViewPr>
      <p:guideLst>
        <p:guide orient="horz" pos="3276"/>
        <p:guide pos="320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104013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3231145"/>
            <a:ext cx="8636000" cy="2229538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5894070"/>
            <a:ext cx="7112000" cy="2658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4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9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416535"/>
            <a:ext cx="2286000" cy="8874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416535"/>
            <a:ext cx="6688667" cy="8874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11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6683799"/>
            <a:ext cx="8636000" cy="2065814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4408515"/>
            <a:ext cx="8636000" cy="2275284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9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2426971"/>
            <a:ext cx="4487333" cy="6864377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2426971"/>
            <a:ext cx="4487333" cy="6864377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2328255"/>
            <a:ext cx="4489098" cy="970306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3298560"/>
            <a:ext cx="4489098" cy="5992787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0" y="2328255"/>
            <a:ext cx="4490861" cy="970306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0" y="3298560"/>
            <a:ext cx="4490861" cy="5992787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0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2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414126"/>
            <a:ext cx="3342570" cy="1762443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414127"/>
            <a:ext cx="5679722" cy="8877221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1" y="2176569"/>
            <a:ext cx="3342570" cy="711477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7280910"/>
            <a:ext cx="6096000" cy="859553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929375"/>
            <a:ext cx="6096000" cy="624078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8140463"/>
            <a:ext cx="6096000" cy="1220707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8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416534"/>
            <a:ext cx="9144000" cy="1733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2426971"/>
            <a:ext cx="9144000" cy="686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9640465"/>
            <a:ext cx="2370667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4914-E49C-45DD-A856-661AF4711333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4" y="9640465"/>
            <a:ext cx="3217333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3" y="9640465"/>
            <a:ext cx="2370667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160000" cy="104013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0160000" cy="1063244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42669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englishfeelgood.com/travelenglish/customs-questions-answers1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Travelling_8_Cernykh_add/WELCOMEto%20LOND.mp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Travelling_8_Cernykh_add/CULTURAL%20MOSC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ravelling_8_Cernykh_add/audio_gia_1701781600.mp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ravelling_8_Cernykh_add/travel_20documents.wmv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b="1" dirty="0">
                <a:solidFill>
                  <a:srgbClr val="0000FF"/>
                </a:solidFill>
                <a:latin typeface="Monotype Corsiva - 40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Monotype Corsiva - 40"/>
                <a:ea typeface="+mn-ea"/>
                <a:cs typeface="+mn-cs"/>
              </a:rPr>
            </a:br>
            <a:r>
              <a:rPr lang="en-US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A world is a book and those who do not__________ read only a page.</a:t>
            </a:r>
            <a:br>
              <a:rPr lang="en-US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St. Augustine</a:t>
            </a:r>
            <a:r>
              <a:rPr lang="ru-RU" sz="3600" b="1" dirty="0">
                <a:solidFill>
                  <a:srgbClr val="0000FF"/>
                </a:solidFill>
                <a:latin typeface="Monotype Corsiva - 33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Monotype Corsiva - 33"/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078" y="2968402"/>
            <a:ext cx="91398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1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WELCOME TO HEATHROW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00" y="2818720"/>
            <a:ext cx="9144000" cy="608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3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748" y="318531"/>
            <a:ext cx="517446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THE CUSTOMS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624" y="1282700"/>
            <a:ext cx="6926072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Pass the test and you'll know what questions </a:t>
            </a:r>
            <a:r>
              <a:rPr lang="en-US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 may be asked at the </a:t>
            </a:r>
            <a:r>
              <a:rPr lang="en-US" sz="3600" dirty="0">
                <a:solidFill>
                  <a:srgbClr val="0070C0"/>
                </a:solidFill>
              </a:rPr>
              <a:t>customs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720" y="3616474"/>
            <a:ext cx="5678516" cy="6120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2456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 THE CUSTOMS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dmin\Downloads\8 кл умк\travelling 8\Travelling 8\Border-contr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9576" y="2427288"/>
            <a:ext cx="8620847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/>
              </a:rPr>
              <a:t>TIME TO TALK</a:t>
            </a:r>
            <a:endParaRPr lang="ru-RU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1025" y="2582863"/>
            <a:ext cx="64579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0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HOOSE A PROJECT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My dream holidays</a:t>
            </a: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My hometown visitors’ leaflet</a:t>
            </a: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An ideal tourist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0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TIME TO TELL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00" y="24304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1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WELCOME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LONDON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00" y="4611688"/>
            <a:ext cx="448945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75000"/>
                  </a:schemeClr>
                </a:solidFill>
                <a:hlinkClick r:id="rId4" action="ppaction://hlinkfile"/>
              </a:rPr>
              <a:t>MOSCOW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60963" y="4798900"/>
            <a:ext cx="4491037" cy="29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TIME TO PLAY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781" y="2427288"/>
            <a:ext cx="85804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9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35727"/>
              </p:ext>
            </p:extLst>
          </p:nvPr>
        </p:nvGraphicFramePr>
        <p:xfrm>
          <a:off x="431798" y="2536354"/>
          <a:ext cx="9256713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8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4169">
                <a:tc>
                  <a:txBody>
                    <a:bodyPr/>
                    <a:lstStyle/>
                    <a:p>
                      <a:r>
                        <a:rPr lang="en-US" sz="2011" b="1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I took part in…</a:t>
                      </a:r>
                      <a:endParaRPr lang="ru-RU" sz="2011" b="1" i="0" u="none" baseline="0" dirty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Very good</a:t>
                      </a:r>
                      <a:endParaRPr lang="ru-RU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17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Good</a:t>
                      </a:r>
                      <a:endParaRPr lang="ru-RU" sz="2017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Not good</a:t>
                      </a:r>
                      <a:endParaRPr lang="ru-RU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17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Bad</a:t>
                      </a:r>
                      <a:endParaRPr lang="ru-RU" sz="2017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Listening to the text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Answering questions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Discussing the  ​problems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169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Doing tasks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Working in groups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169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Speaking 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1545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My score is _____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9560" y="824711"/>
            <a:ext cx="748883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ASSES YOUR WORK</a:t>
            </a:r>
            <a:endParaRPr lang="ru-RU" sz="48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8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8 кл умк\travelling 8\Travelling 8\Evalu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51" y="1655518"/>
            <a:ext cx="8608298" cy="70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144866"/>
            <a:ext cx="6096000" cy="995597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+mn-lt"/>
              </a:rPr>
              <a:t>RVATLE</a:t>
            </a:r>
            <a:endParaRPr lang="ru-RU" sz="8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1431" y="929375"/>
            <a:ext cx="6096000" cy="5639427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en-US" sz="8000" b="1" dirty="0">
                <a:solidFill>
                  <a:srgbClr val="7030A0"/>
                </a:solidFill>
              </a:rPr>
              <a:t>TRAVEL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THANK YOU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8 кл умк\travelling 8\Travelling 8\depositphotos_63286097-stock-illustration-world-to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2426970"/>
            <a:ext cx="9753600" cy="76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8 кл умк\travelling 8\Travelling 8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" y="2104306"/>
            <a:ext cx="9020175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E49A680-83ED-53C5-B598-71C7A086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16534"/>
            <a:ext cx="9144000" cy="1385982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  <a:cs typeface="Times New Roman" panose="02020603050405020304" pitchFamily="18" charset="0"/>
              </a:rPr>
              <a:t>TIME TO MATCH</a:t>
            </a:r>
            <a:endParaRPr lang="ru-RU" sz="54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16534"/>
            <a:ext cx="9144000" cy="1975804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/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PEOPLE TRAVEL </a:t>
            </a:r>
            <a:r>
              <a:rPr lang="en-US" sz="6000" b="1" dirty="0">
                <a:solidFill>
                  <a:srgbClr val="C00000"/>
                </a:solidFill>
              </a:rPr>
              <a:t/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What for ?</a:t>
            </a:r>
            <a:b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426972"/>
            <a:ext cx="9144000" cy="731018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To relax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meet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discover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communicate    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broaden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try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improve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learn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get to know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616" y="376115"/>
            <a:ext cx="6552728" cy="2592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TIME TO LISTEN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Preparing for the State Exam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301313-0695-2EF8-A84B-D774A590B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520" y="5056634"/>
            <a:ext cx="8496944" cy="453650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Выберите правильный ответ.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The airport officials are looking for a person who …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 1) 	has lost their luggage. 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2) 	has missed their check-in time.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3) 	has found another passenger’s documents.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628" y="3112418"/>
            <a:ext cx="6552728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7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TIME TO TRAVEL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464346"/>
            <a:ext cx="9144000" cy="59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7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568" y="1600200"/>
            <a:ext cx="7488832" cy="720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6690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ownloads\8 кл умк\travelling 8\Travelling 8\5004583089_c7af0b10c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92138"/>
            <a:ext cx="9144000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696" y="331842"/>
            <a:ext cx="479740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TIME TO RELAX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admin\Downloads\8 кл умк\travelling 8\Travelling 8\ui-5ab1a229231f26.1459465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888282"/>
            <a:ext cx="9079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i.ytimg.com/vi/XfuceP9Vx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.ytimg.com/vi/XfuceP9VxQs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0775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401</TotalTime>
  <Words>135</Words>
  <Application>Microsoft Office PowerPoint</Application>
  <PresentationFormat>Произвольный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Adobe Heiti Std R</vt:lpstr>
      <vt:lpstr>Times New Roman - 20</vt:lpstr>
      <vt:lpstr>Times New Roman</vt:lpstr>
      <vt:lpstr>Monotype Corsiva - 40</vt:lpstr>
      <vt:lpstr>Monotype Corsiva - 33</vt:lpstr>
      <vt:lpstr>Calibri</vt:lpstr>
      <vt:lpstr>La mente</vt:lpstr>
      <vt:lpstr> A world is a book and those who do not__________ read only a page.                                            St. Augustine </vt:lpstr>
      <vt:lpstr>RVATLE</vt:lpstr>
      <vt:lpstr>TIME TO MATCH</vt:lpstr>
      <vt:lpstr> PEOPLE TRAVEL   What for ? </vt:lpstr>
      <vt:lpstr>TIME TO LISTEN Preparing for the State Exam</vt:lpstr>
      <vt:lpstr>TIME TO TRAVEL</vt:lpstr>
      <vt:lpstr>Презентация PowerPoint</vt:lpstr>
      <vt:lpstr>Презентация PowerPoint</vt:lpstr>
      <vt:lpstr>Презентация PowerPoint</vt:lpstr>
      <vt:lpstr>WELCOME TO HEATHROW</vt:lpstr>
      <vt:lpstr>Презентация PowerPoint</vt:lpstr>
      <vt:lpstr>AT THE CUSTOMS</vt:lpstr>
      <vt:lpstr>TIME TO TALK</vt:lpstr>
      <vt:lpstr>CHOOSE A PROJECT</vt:lpstr>
      <vt:lpstr>TIME TO TELL</vt:lpstr>
      <vt:lpstr>WELCOME</vt:lpstr>
      <vt:lpstr>TIME TO PLAY</vt:lpstr>
      <vt:lpstr>Презентация PowerPoint</vt:lpstr>
      <vt:lpstr>Презентация PowerPoint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Надежда Пронская</cp:lastModifiedBy>
  <cp:revision>42</cp:revision>
  <dcterms:created xsi:type="dcterms:W3CDTF">2018-12-01T13:50:51Z</dcterms:created>
  <dcterms:modified xsi:type="dcterms:W3CDTF">2024-02-27T11:38:32Z</dcterms:modified>
</cp:coreProperties>
</file>