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4A15B5-56B8-4868-90D6-74E904B0A148}"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402D7E-68F0-47EE-B160-319DBFB0A7DF}"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4A15B5-56B8-4868-90D6-74E904B0A148}"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402D7E-68F0-47EE-B160-319DBFB0A7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4A15B5-56B8-4868-90D6-74E904B0A148}"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402D7E-68F0-47EE-B160-319DBFB0A7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4A15B5-56B8-4868-90D6-74E904B0A148}"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402D7E-68F0-47EE-B160-319DBFB0A7D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4A15B5-56B8-4868-90D6-74E904B0A148}" type="datetimeFigureOut">
              <a:rPr lang="ru-RU" smtClean="0"/>
              <a:t>17.03.2024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402D7E-68F0-47EE-B160-319DBFB0A7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4A15B5-56B8-4868-90D6-74E904B0A148}" type="datetimeFigureOut">
              <a:rPr lang="ru-RU" smtClean="0"/>
              <a:t>17.03.2024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402D7E-68F0-47EE-B160-319DBFB0A7D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4A15B5-56B8-4868-90D6-74E904B0A148}" type="datetimeFigureOut">
              <a:rPr lang="ru-RU" smtClean="0"/>
              <a:t>17.03.2024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402D7E-68F0-47EE-B160-319DBFB0A7DF}"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4A15B5-56B8-4868-90D6-74E904B0A148}" type="datetimeFigureOut">
              <a:rPr lang="ru-RU" smtClean="0"/>
              <a:t>17.03.2024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402D7E-68F0-47EE-B160-319DBFB0A7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A15B5-56B8-4868-90D6-74E904B0A148}" type="datetimeFigureOut">
              <a:rPr lang="ru-RU" smtClean="0"/>
              <a:t>17.03.2024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402D7E-68F0-47EE-B160-319DBFB0A7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4A15B5-56B8-4868-90D6-74E904B0A148}" type="datetimeFigureOut">
              <a:rPr lang="ru-RU" smtClean="0"/>
              <a:t>17.03.2024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402D7E-68F0-47EE-B160-319DBFB0A7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4A15B5-56B8-4868-90D6-74E904B0A148}" type="datetimeFigureOut">
              <a:rPr lang="ru-RU" smtClean="0"/>
              <a:t>17.03.2024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402D7E-68F0-47EE-B160-319DBFB0A7DF}"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D4A15B5-56B8-4868-90D6-74E904B0A148}" type="datetimeFigureOut">
              <a:rPr lang="ru-RU" smtClean="0"/>
              <a:t>17.03.2024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3402D7E-68F0-47EE-B160-319DBFB0A7D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63688" y="332656"/>
            <a:ext cx="5637010" cy="882119"/>
          </a:xfrm>
        </p:spPr>
        <p:txBody>
          <a:bodyPr/>
          <a:lstStyle/>
          <a:p>
            <a:pPr algn="ctr"/>
            <a:r>
              <a:rPr lang="ru-RU" dirty="0">
                <a:latin typeface="Times New Roman" pitchFamily="18" charset="0"/>
                <a:cs typeface="Times New Roman" pitchFamily="18" charset="0"/>
              </a:rPr>
              <a:t>Классный час </a:t>
            </a:r>
            <a:r>
              <a:rPr lang="ru-RU" dirty="0" smtClean="0">
                <a:latin typeface="Times New Roman" pitchFamily="18" charset="0"/>
                <a:cs typeface="Times New Roman" pitchFamily="18" charset="0"/>
              </a:rPr>
              <a:t>– этический диалог</a:t>
            </a:r>
            <a:endParaRPr lang="ru-RU" dirty="0">
              <a:latin typeface="Times New Roman" pitchFamily="18" charset="0"/>
              <a:cs typeface="Times New Roman" pitchFamily="18" charset="0"/>
            </a:endParaRPr>
          </a:p>
        </p:txBody>
      </p:sp>
      <p:sp>
        <p:nvSpPr>
          <p:cNvPr id="2" name="Заголовок 1"/>
          <p:cNvSpPr>
            <a:spLocks noGrp="1"/>
          </p:cNvSpPr>
          <p:nvPr>
            <p:ph type="ctrTitle"/>
          </p:nvPr>
        </p:nvSpPr>
        <p:spPr>
          <a:xfrm>
            <a:off x="971600" y="2132856"/>
            <a:ext cx="7175351" cy="1793167"/>
          </a:xfrm>
        </p:spPr>
        <p:txBody>
          <a:bodyPr/>
          <a:lstStyle/>
          <a:p>
            <a:pPr marL="182880" indent="0" algn="ctr">
              <a:buNone/>
            </a:pPr>
            <a:r>
              <a:rPr lang="ru-RU" dirty="0"/>
              <a:t> </a:t>
            </a:r>
            <a:r>
              <a:rPr lang="ru-RU" dirty="0">
                <a:solidFill>
                  <a:schemeClr val="bg2">
                    <a:lumMod val="50000"/>
                  </a:schemeClr>
                </a:solidFill>
                <a:latin typeface="Times New Roman" pitchFamily="18" charset="0"/>
                <a:cs typeface="Times New Roman" pitchFamily="18" charset="0"/>
              </a:rPr>
              <a:t>«Пусть душа останется чиста…»</a:t>
            </a:r>
          </a:p>
        </p:txBody>
      </p:sp>
    </p:spTree>
    <p:extLst>
      <p:ext uri="{BB962C8B-B14F-4D97-AF65-F5344CB8AC3E}">
        <p14:creationId xmlns:p14="http://schemas.microsoft.com/office/powerpoint/2010/main" val="1599367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43608" y="476673"/>
            <a:ext cx="7175351" cy="1080119"/>
          </a:xfrm>
        </p:spPr>
        <p:txBody>
          <a:bodyPr/>
          <a:lstStyle/>
          <a:p>
            <a:pPr marL="182880" indent="0" algn="ctr">
              <a:buNone/>
            </a:pPr>
            <a:r>
              <a:rPr lang="ru-RU" sz="2800" dirty="0">
                <a:latin typeface="Times New Roman" pitchFamily="18" charset="0"/>
                <a:cs typeface="Times New Roman" pitchFamily="18" charset="0"/>
              </a:rPr>
              <a:t>Размышляю о себе, </a:t>
            </a:r>
            <a:r>
              <a:rPr lang="ru-RU" sz="2800" dirty="0" smtClean="0">
                <a:latin typeface="Times New Roman" pitchFamily="18" charset="0"/>
                <a:cs typeface="Times New Roman" pitchFamily="18" charset="0"/>
              </a:rPr>
              <a:t>своих </a:t>
            </a:r>
            <a:r>
              <a:rPr lang="ru-RU" sz="2800" dirty="0">
                <a:latin typeface="Times New Roman" pitchFamily="18" charset="0"/>
                <a:cs typeface="Times New Roman" pitchFamily="18" charset="0"/>
              </a:rPr>
              <a:t>поступках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и душевных качествах</a:t>
            </a:r>
            <a:br>
              <a:rPr lang="ru-RU" sz="2800" dirty="0">
                <a:latin typeface="Times New Roman" pitchFamily="18" charset="0"/>
                <a:cs typeface="Times New Roman" pitchFamily="18" charset="0"/>
              </a:rPr>
            </a:br>
            <a:r>
              <a:rPr lang="ru-RU" dirty="0"/>
              <a:t/>
            </a:r>
            <a:br>
              <a:rPr lang="ru-RU" dirty="0"/>
            </a:br>
            <a:endParaRPr lang="ru-RU" dirty="0"/>
          </a:p>
        </p:txBody>
      </p:sp>
      <p:pic>
        <p:nvPicPr>
          <p:cNvPr id="1026" name="Picture 2" descr="C:\Users\Pusi-hanter\Desktop\20240317_1838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80" t="12643" r="34805" b="30317"/>
          <a:stretch/>
        </p:blipFill>
        <p:spPr bwMode="auto">
          <a:xfrm>
            <a:off x="424525" y="1844824"/>
            <a:ext cx="2203376" cy="41239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usi-hanter\Desktop\20240317_1839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97" t="8199" r="17537" b="10486"/>
          <a:stretch/>
        </p:blipFill>
        <p:spPr bwMode="auto">
          <a:xfrm rot="16200000">
            <a:off x="3772026" y="915965"/>
            <a:ext cx="4123934" cy="5959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usi-hanter\Desktop\20240317_18393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483" t="27800" r="28240" b="39196"/>
          <a:stretch/>
        </p:blipFill>
        <p:spPr bwMode="auto">
          <a:xfrm>
            <a:off x="1814188" y="3717032"/>
            <a:ext cx="2079768" cy="275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1475656" y="764704"/>
            <a:ext cx="6512511" cy="1143000"/>
          </a:xfrm>
        </p:spPr>
        <p:txBody>
          <a:bodyPr>
            <a:normAutofit/>
          </a:bodyPr>
          <a:lstStyle/>
          <a:p>
            <a:pPr marL="0" indent="0" algn="ctr">
              <a:buNone/>
            </a:pPr>
            <a:r>
              <a:rPr lang="ru-RU" sz="3200" dirty="0" smtClean="0">
                <a:latin typeface="Times New Roman" pitchFamily="18" charset="0"/>
                <a:cs typeface="Times New Roman" pitchFamily="18" charset="0"/>
              </a:rPr>
              <a:t>Работайте над собой, чтобы ваши души оставались чистыми </a:t>
            </a:r>
            <a:endParaRPr lang="ru-RU"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759" y="1916832"/>
            <a:ext cx="7543696" cy="396044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135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007933" y="2060848"/>
            <a:ext cx="5637010" cy="882119"/>
          </a:xfrm>
        </p:spPr>
        <p:txBody>
          <a:bodyPr>
            <a:noAutofit/>
          </a:bodyPr>
          <a:lstStyle/>
          <a:p>
            <a:pPr algn="just"/>
            <a:r>
              <a:rPr lang="ru-RU" sz="2400" dirty="0" smtClean="0">
                <a:latin typeface="Times New Roman" pitchFamily="18" charset="0"/>
                <a:cs typeface="Times New Roman" pitchFamily="18" charset="0"/>
              </a:rPr>
              <a:t>1.Внутренний, психический мир человека, его сознание. </a:t>
            </a:r>
            <a:r>
              <a:rPr lang="ru-RU" sz="2400" i="1" dirty="0" smtClean="0">
                <a:latin typeface="Times New Roman" pitchFamily="18" charset="0"/>
                <a:cs typeface="Times New Roman" pitchFamily="18" charset="0"/>
              </a:rPr>
              <a:t>Радостно на душе. Мне это не по душе</a:t>
            </a:r>
            <a:endParaRPr lang="ru-RU" sz="2400" i="1" dirty="0">
              <a:latin typeface="Times New Roman" pitchFamily="18" charset="0"/>
              <a:cs typeface="Times New Roman" pitchFamily="18" charset="0"/>
            </a:endParaRPr>
          </a:p>
        </p:txBody>
      </p:sp>
      <p:sp>
        <p:nvSpPr>
          <p:cNvPr id="3" name="Заголовок 2"/>
          <p:cNvSpPr>
            <a:spLocks noGrp="1"/>
          </p:cNvSpPr>
          <p:nvPr>
            <p:ph type="ctrTitle"/>
          </p:nvPr>
        </p:nvSpPr>
        <p:spPr>
          <a:xfrm>
            <a:off x="2736776" y="409600"/>
            <a:ext cx="5328592" cy="1391816"/>
          </a:xfrm>
        </p:spPr>
        <p:txBody>
          <a:bodyPr/>
          <a:lstStyle/>
          <a:p>
            <a:pPr marL="182880" indent="0" algn="ctr">
              <a:buNone/>
            </a:pPr>
            <a:r>
              <a:rPr lang="ru-RU" sz="2800" dirty="0" err="1" smtClean="0">
                <a:latin typeface="Times New Roman" pitchFamily="18" charset="0"/>
                <a:cs typeface="Times New Roman" pitchFamily="18" charset="0"/>
              </a:rPr>
              <a:t>С.И.Ожегов</a:t>
            </a: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«Толковый словарь русского языка»</a:t>
            </a:r>
            <a:endParaRPr lang="ru-RU"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9600"/>
            <a:ext cx="1981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59832" y="3356992"/>
            <a:ext cx="5688632" cy="1200329"/>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2.То или иное свойство характера, а также человек с теми или иными свойствами</a:t>
            </a:r>
            <a:r>
              <a:rPr lang="ru-RU" sz="2400" i="1" dirty="0" smtClean="0">
                <a:latin typeface="Times New Roman" pitchFamily="18" charset="0"/>
                <a:cs typeface="Times New Roman" pitchFamily="18" charset="0"/>
              </a:rPr>
              <a:t>. Добрая душа. Низкая душа.</a:t>
            </a:r>
            <a:endParaRPr lang="ru-RU" sz="2400" i="1" dirty="0">
              <a:latin typeface="Times New Roman" pitchFamily="18" charset="0"/>
              <a:cs typeface="Times New Roman" pitchFamily="18" charset="0"/>
            </a:endParaRPr>
          </a:p>
        </p:txBody>
      </p:sp>
      <p:sp>
        <p:nvSpPr>
          <p:cNvPr id="5" name="TextBox 4"/>
          <p:cNvSpPr txBox="1"/>
          <p:nvPr/>
        </p:nvSpPr>
        <p:spPr>
          <a:xfrm>
            <a:off x="3059832" y="4653136"/>
            <a:ext cx="5795664" cy="1938992"/>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3.Сверхъестественное, нематериальное бессмертное начало в человеке, продолжающее жить после его смерти. </a:t>
            </a:r>
            <a:r>
              <a:rPr lang="ru-RU" sz="2400" i="1" dirty="0" smtClean="0">
                <a:latin typeface="Times New Roman" pitchFamily="18" charset="0"/>
                <a:cs typeface="Times New Roman" pitchFamily="18" charset="0"/>
              </a:rPr>
              <a:t>Бессмертная душа. Думать о спасении души.</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97313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43608" y="1052736"/>
            <a:ext cx="7175351" cy="3744416"/>
          </a:xfrm>
        </p:spPr>
        <p:txBody>
          <a:bodyPr/>
          <a:lstStyle/>
          <a:p>
            <a:pPr marL="182880" indent="0">
              <a:buNone/>
            </a:pPr>
            <a:r>
              <a:rPr lang="ru-RU" sz="2800" dirty="0" smtClean="0">
                <a:latin typeface="Times New Roman" pitchFamily="18" charset="0"/>
                <a:cs typeface="Times New Roman" pitchFamily="18" charset="0"/>
              </a:rPr>
              <a:t>Что означает выражение «чистая душа»?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 каких людях говорят: «У него чистая душа»?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Что </a:t>
            </a:r>
            <a:r>
              <a:rPr lang="ru-RU" sz="2800" dirty="0">
                <a:latin typeface="Times New Roman" pitchFamily="18" charset="0"/>
                <a:cs typeface="Times New Roman" pitchFamily="18" charset="0"/>
              </a:rPr>
              <a:t>должен сделать каждый из нас, чтобы душа оставалась чиста при любых жизненных </a:t>
            </a:r>
            <a:r>
              <a:rPr lang="ru-RU" sz="2800" dirty="0" smtClean="0">
                <a:latin typeface="Times New Roman" pitchFamily="18" charset="0"/>
                <a:cs typeface="Times New Roman" pitchFamily="18" charset="0"/>
              </a:rPr>
              <a:t>обстоятельствах?</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911045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432" y="404664"/>
            <a:ext cx="5904656" cy="5845609"/>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46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51520" y="548680"/>
            <a:ext cx="8784976" cy="1793167"/>
          </a:xfrm>
        </p:spPr>
        <p:txBody>
          <a:bodyPr/>
          <a:lstStyle/>
          <a:p>
            <a:pPr marL="182880" indent="0" algn="ctr">
              <a:buNone/>
            </a:pPr>
            <a:r>
              <a:rPr lang="ru-RU" sz="3200" dirty="0">
                <a:latin typeface="Times New Roman" pitchFamily="18" charset="0"/>
                <a:cs typeface="Times New Roman" pitchFamily="18" charset="0"/>
              </a:rPr>
              <a:t>«Лишь бы озеро вашей души не мутилось</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А.Дементьев</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39733"/>
            <a:ext cx="6912768" cy="459411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03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548680"/>
            <a:ext cx="8424936" cy="6120680"/>
          </a:xfrm>
        </p:spPr>
        <p:txBody>
          <a:bodyPr/>
          <a:lstStyle/>
          <a:p>
            <a:pPr marL="182880" indent="0">
              <a:buNone/>
            </a:pPr>
            <a:r>
              <a:rPr lang="ru-RU" sz="3200" dirty="0">
                <a:latin typeface="Times New Roman" pitchFamily="18" charset="0"/>
                <a:cs typeface="Times New Roman" pitchFamily="18" charset="0"/>
              </a:rPr>
              <a:t>Девочки готовили подарки своим одноклассникам к 23февраля.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Пересчитав </a:t>
            </a:r>
            <a:r>
              <a:rPr lang="ru-RU" sz="3200" dirty="0">
                <a:latin typeface="Times New Roman" pitchFamily="18" charset="0"/>
                <a:cs typeface="Times New Roman" pitchFamily="18" charset="0"/>
              </a:rPr>
              <a:t>собранные деньги, они не досчитались 5 рублей и стали обвинять в их краже одного из мальчиков.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5 </a:t>
            </a:r>
            <a:r>
              <a:rPr lang="ru-RU" sz="3200" dirty="0">
                <a:latin typeface="Times New Roman" pitchFamily="18" charset="0"/>
                <a:cs typeface="Times New Roman" pitchFamily="18" charset="0"/>
              </a:rPr>
              <a:t>рублей в конце перемены нашлись на полу под партой девочек.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Девочки </a:t>
            </a:r>
            <a:r>
              <a:rPr lang="ru-RU" sz="3200" dirty="0">
                <a:latin typeface="Times New Roman" pitchFamily="18" charset="0"/>
                <a:cs typeface="Times New Roman" pitchFamily="18" charset="0"/>
              </a:rPr>
              <a:t>громко радовались, что пропажа нашлась, а на мальчика, которого обвиняли в воровстве, они даже не обратили внимания.</a:t>
            </a:r>
          </a:p>
        </p:txBody>
      </p:sp>
    </p:spTree>
    <p:extLst>
      <p:ext uri="{BB962C8B-B14F-4D97-AF65-F5344CB8AC3E}">
        <p14:creationId xmlns:p14="http://schemas.microsoft.com/office/powerpoint/2010/main" val="206738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23528" y="692696"/>
            <a:ext cx="8424936" cy="5616624"/>
          </a:xfrm>
        </p:spPr>
        <p:txBody>
          <a:bodyPr/>
          <a:lstStyle/>
          <a:p>
            <a:pPr marL="182880" indent="0">
              <a:buNone/>
            </a:pPr>
            <a:r>
              <a:rPr lang="ru-RU" sz="3200" dirty="0">
                <a:latin typeface="Times New Roman" pitchFamily="18" charset="0"/>
                <a:cs typeface="Times New Roman" pitchFamily="18" charset="0"/>
              </a:rPr>
              <a:t>На классном новогоднем вечере ребята решили сыграть в тайного Деда Мороза. Каждый должен был подготовить небольшой подарок кому-нибудь из одноклассников.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Когда </a:t>
            </a:r>
            <a:r>
              <a:rPr lang="ru-RU" sz="3200" dirty="0">
                <a:latin typeface="Times New Roman" pitchFamily="18" charset="0"/>
                <a:cs typeface="Times New Roman" pitchFamily="18" charset="0"/>
              </a:rPr>
              <a:t>пришло время дарить подарки, то одного на месте не оказалось.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Выяснилось</a:t>
            </a:r>
            <a:r>
              <a:rPr lang="ru-RU" sz="3200" dirty="0">
                <a:latin typeface="Times New Roman" pitchFamily="18" charset="0"/>
                <a:cs typeface="Times New Roman" pitchFamily="18" charset="0"/>
              </a:rPr>
              <a:t>, что один из ребят подарка не принёс, но всем сказал, что положил свой сюрприз для друга  под ёлочку.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Сам </a:t>
            </a:r>
            <a:r>
              <a:rPr lang="ru-RU" sz="3200" dirty="0">
                <a:latin typeface="Times New Roman" pitchFamily="18" charset="0"/>
                <a:cs typeface="Times New Roman" pitchFamily="18" charset="0"/>
              </a:rPr>
              <a:t>же он подарок получил и радовался ему.</a:t>
            </a:r>
          </a:p>
        </p:txBody>
      </p:sp>
    </p:spTree>
    <p:extLst>
      <p:ext uri="{BB962C8B-B14F-4D97-AF65-F5344CB8AC3E}">
        <p14:creationId xmlns:p14="http://schemas.microsoft.com/office/powerpoint/2010/main" val="65299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27584" y="1340768"/>
            <a:ext cx="7535391" cy="4176464"/>
          </a:xfrm>
        </p:spPr>
        <p:txBody>
          <a:bodyPr/>
          <a:lstStyle/>
          <a:p>
            <a:pPr marL="182880" indent="0" algn="just">
              <a:buNone/>
            </a:pPr>
            <a:r>
              <a:rPr lang="ru-RU" sz="3200" dirty="0">
                <a:latin typeface="Times New Roman" pitchFamily="18" charset="0"/>
                <a:cs typeface="Times New Roman" pitchFamily="18" charset="0"/>
              </a:rPr>
              <a:t>Ребята поссорились из-за пустяка и начали обзывать друг друга</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Один из них решил, что это недостаточно обидно, и оскорбительно высказался о родителях  оппонента</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Дело закончилось потасовкой.</a:t>
            </a:r>
          </a:p>
        </p:txBody>
      </p:sp>
    </p:spTree>
    <p:extLst>
      <p:ext uri="{BB962C8B-B14F-4D97-AF65-F5344CB8AC3E}">
        <p14:creationId xmlns:p14="http://schemas.microsoft.com/office/powerpoint/2010/main" val="67044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731520"/>
            <a:ext cx="8208912" cy="5217760"/>
          </a:xfrm>
        </p:spPr>
        <p:txBody>
          <a:bodyPr>
            <a:normAutofit fontScale="92500" lnSpcReduction="10000"/>
          </a:bodyPr>
          <a:lstStyle/>
          <a:p>
            <a:pPr marL="45720" indent="0" algn="just">
              <a:buNone/>
            </a:pPr>
            <a:r>
              <a:rPr lang="ru-RU" sz="3200" b="1" dirty="0">
                <a:latin typeface="Times New Roman" pitchFamily="18" charset="0"/>
                <a:cs typeface="Times New Roman" pitchFamily="18" charset="0"/>
              </a:rPr>
              <a:t>Подруги поссорились в школе. </a:t>
            </a:r>
            <a:endParaRPr lang="ru-RU" sz="3200" b="1" dirty="0" smtClean="0">
              <a:latin typeface="Times New Roman" pitchFamily="18" charset="0"/>
              <a:cs typeface="Times New Roman" pitchFamily="18" charset="0"/>
            </a:endParaRPr>
          </a:p>
          <a:p>
            <a:pPr marL="45720" indent="0" algn="just">
              <a:buNone/>
            </a:pPr>
            <a:r>
              <a:rPr lang="ru-RU" sz="3200" b="1" dirty="0" smtClean="0">
                <a:latin typeface="Times New Roman" pitchFamily="18" charset="0"/>
                <a:cs typeface="Times New Roman" pitchFamily="18" charset="0"/>
              </a:rPr>
              <a:t>Вечером </a:t>
            </a:r>
            <a:r>
              <a:rPr lang="ru-RU" sz="3200" b="1" dirty="0">
                <a:latin typeface="Times New Roman" pitchFamily="18" charset="0"/>
                <a:cs typeface="Times New Roman" pitchFamily="18" charset="0"/>
              </a:rPr>
              <a:t>в одной из социальных сетей появилась фотография девочки, участвовавшей в ссоре. Под фотографией были оскорбительные подписи. </a:t>
            </a:r>
            <a:endParaRPr lang="ru-RU" sz="3200" b="1" dirty="0" smtClean="0">
              <a:latin typeface="Times New Roman" pitchFamily="18" charset="0"/>
              <a:cs typeface="Times New Roman" pitchFamily="18" charset="0"/>
            </a:endParaRPr>
          </a:p>
          <a:p>
            <a:pPr marL="45720" indent="0" algn="just">
              <a:buNone/>
            </a:pPr>
            <a:r>
              <a:rPr lang="ru-RU" sz="3200" b="1" dirty="0" smtClean="0">
                <a:latin typeface="Times New Roman" pitchFamily="18" charset="0"/>
                <a:cs typeface="Times New Roman" pitchFamily="18" charset="0"/>
              </a:rPr>
              <a:t>Многие </a:t>
            </a:r>
            <a:r>
              <a:rPr lang="ru-RU" sz="3200" b="1" dirty="0">
                <a:latin typeface="Times New Roman" pitchFamily="18" charset="0"/>
                <a:cs typeface="Times New Roman" pitchFamily="18" charset="0"/>
              </a:rPr>
              <a:t>факты говорили о том, что публикация выложена кем-то из одноклассников. </a:t>
            </a:r>
            <a:endParaRPr lang="ru-RU" sz="3200" b="1" dirty="0" smtClean="0">
              <a:latin typeface="Times New Roman" pitchFamily="18" charset="0"/>
              <a:cs typeface="Times New Roman" pitchFamily="18" charset="0"/>
            </a:endParaRPr>
          </a:p>
          <a:p>
            <a:pPr marL="45720" indent="0" algn="just">
              <a:buNone/>
            </a:pPr>
            <a:r>
              <a:rPr lang="ru-RU" sz="3200" b="1" dirty="0" smtClean="0">
                <a:latin typeface="Times New Roman" pitchFamily="18" charset="0"/>
                <a:cs typeface="Times New Roman" pitchFamily="18" charset="0"/>
              </a:rPr>
              <a:t>С </a:t>
            </a:r>
            <a:r>
              <a:rPr lang="ru-RU" sz="3200" b="1" dirty="0">
                <a:latin typeface="Times New Roman" pitchFamily="18" charset="0"/>
                <a:cs typeface="Times New Roman" pitchFamily="18" charset="0"/>
              </a:rPr>
              <a:t>трудом родителям девочки удалось добиться, чтобы фото и подпись к нему были удалены администраторами группы.</a:t>
            </a:r>
          </a:p>
        </p:txBody>
      </p:sp>
    </p:spTree>
    <p:extLst>
      <p:ext uri="{BB962C8B-B14F-4D97-AF65-F5344CB8AC3E}">
        <p14:creationId xmlns:p14="http://schemas.microsoft.com/office/powerpoint/2010/main" val="310366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109</TotalTime>
  <Words>201</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 «Пусть душа останется чиста…»</vt:lpstr>
      <vt:lpstr>С.И.Ожегов  «Толковый словарь русского языка»</vt:lpstr>
      <vt:lpstr>Что означает выражение «чистая душа»?  О каких людях говорят: «У него чистая душа»?  Что должен сделать каждый из нас, чтобы душа оставалась чиста при любых жизненных обстоятельствах?</vt:lpstr>
      <vt:lpstr>Презентация PowerPoint</vt:lpstr>
      <vt:lpstr>«Лишь бы озеро вашей души не мутилось…»                                                           (А.Дементьев)</vt:lpstr>
      <vt:lpstr>Девочки готовили подарки своим одноклассникам к 23февраля.  Пересчитав собранные деньги, они не досчитались 5 рублей и стали обвинять в их краже одного из мальчиков.  5 рублей в конце перемены нашлись на полу под партой девочек.  Девочки громко радовались, что пропажа нашлась, а на мальчика, которого обвиняли в воровстве, они даже не обратили внимания.</vt:lpstr>
      <vt:lpstr>На классном новогоднем вечере ребята решили сыграть в тайного Деда Мороза. Каждый должен был подготовить небольшой подарок кому-нибудь из одноклассников.  Когда пришло время дарить подарки, то одного на месте не оказалось.  Выяснилось, что один из ребят подарка не принёс, но всем сказал, что положил свой сюрприз для друга  под ёлочку.  Сам же он подарок получил и радовался ему.</vt:lpstr>
      <vt:lpstr>Ребята поссорились из-за пустяка и начали обзывать друг друга.   Один из них решил, что это недостаточно обидно, и оскорбительно высказался о родителях  оппонента.   Дело закончилось потасовкой.</vt:lpstr>
      <vt:lpstr>Презентация PowerPoint</vt:lpstr>
      <vt:lpstr>Размышляю о себе, своих поступках  и душевных качествах  </vt:lpstr>
      <vt:lpstr>Работайте над собой, чтобы ваши души оставались чистыми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«Пусть душа останется чиста…»</dc:title>
  <dc:creator>Pusi-hanter</dc:creator>
  <cp:lastModifiedBy>Pusi-hanter</cp:lastModifiedBy>
  <cp:revision>9</cp:revision>
  <dcterms:created xsi:type="dcterms:W3CDTF">2024-03-17T02:29:02Z</dcterms:created>
  <dcterms:modified xsi:type="dcterms:W3CDTF">2024-03-17T17:24:53Z</dcterms:modified>
</cp:coreProperties>
</file>