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9" r:id="rId4"/>
    <p:sldId id="269" r:id="rId5"/>
    <p:sldId id="270" r:id="rId6"/>
    <p:sldId id="271" r:id="rId7"/>
    <p:sldId id="272" r:id="rId8"/>
    <p:sldId id="273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07985"/>
            <a:ext cx="7488832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3600" b="1" i="1" dirty="0" smtClean="0">
                <a:latin typeface="Times New Roman"/>
                <a:ea typeface="Calibri"/>
                <a:cs typeface="Times New Roman"/>
              </a:rPr>
              <a:t>Тема урока:</a:t>
            </a:r>
          </a:p>
          <a:p>
            <a:pPr algn="just">
              <a:spcAft>
                <a:spcPts val="40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«Письменное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деление на числа, 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40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оканчивающиеся нулями»</a:t>
            </a:r>
            <a:endParaRPr lang="ru-RU" sz="32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231505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3600" b="1" i="1" dirty="0" smtClean="0">
                <a:latin typeface="Times New Roman"/>
                <a:ea typeface="Calibri"/>
                <a:cs typeface="Times New Roman"/>
              </a:rPr>
              <a:t>Цель </a:t>
            </a:r>
            <a:r>
              <a:rPr lang="ru-RU" sz="3600" b="1" i="1" dirty="0">
                <a:latin typeface="Times New Roman"/>
                <a:ea typeface="Calibri"/>
                <a:cs typeface="Times New Roman"/>
              </a:rPr>
              <a:t>урока: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научиться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делить многозначные числа  на числа, оканчивающиеся нулями. 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91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340768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360  60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42592" y="1484784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843719" y="1987099"/>
            <a:ext cx="6396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36586" y="1285564"/>
            <a:ext cx="319844" cy="2093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126254" y="1285564"/>
            <a:ext cx="319844" cy="177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040281" y="246509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855391" y="186448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3195" y="1846380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360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896395" y="1971788"/>
            <a:ext cx="1504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26254" y="2465094"/>
            <a:ext cx="6301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64478" y="234888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8155" y="2924944"/>
            <a:ext cx="7431843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Алгоритм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письменного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деления.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Выделю первое неполное делимое.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Определю количество цифр в значении частного.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Разделю.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Умножу.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Вычту.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Читаю ответ.</a:t>
            </a:r>
            <a:endParaRPr lang="ru-RU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676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волга на карте европы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67" y="697891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652214" y="707504"/>
            <a:ext cx="3234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План решения задачи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1920" y="1200378"/>
            <a:ext cx="4652107" cy="94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Сколько км прошли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туристы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лодке?</a:t>
            </a:r>
            <a:endParaRPr lang="ru-RU" sz="2000" b="1" dirty="0"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9251" y="2179405"/>
            <a:ext cx="5284524" cy="94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AutoNum type="arabicPeriod" startAt="2"/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Какое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расстояние туристы </a:t>
            </a:r>
            <a:endParaRPr lang="ru-RU" sz="24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роплывали на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лодке каждый день?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99406" y="3128334"/>
            <a:ext cx="3836178" cy="94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lnSpc>
                <a:spcPct val="115000"/>
              </a:lnSpc>
              <a:spcAft>
                <a:spcPts val="0"/>
              </a:spcAft>
              <a:buAutoNum type="arabicPeriod" startAt="3"/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Сколько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дней 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туристы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были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в пути?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6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370" y="908720"/>
            <a:ext cx="7892802" cy="373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Тест «Проверь себя»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Частное чисел 320 и 80 равно: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    а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)  40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    б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)  4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    в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) 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240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32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268760"/>
            <a:ext cx="7816179" cy="33752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Делимое 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- 1600, частное – 800,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делитель 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равен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    а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)  200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    б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)  20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    в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) 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2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54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592417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3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. Значение выражения 5600:70 равно: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        а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)  80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        б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)  800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             в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) 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8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78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80728"/>
            <a:ext cx="8170827" cy="36830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. При делении числа 623 на 300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остаток 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равен: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            а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)  3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            б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)  13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            в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) 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23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268760"/>
            <a:ext cx="607929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5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. Остаток должен быть: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а)  меньше делителя;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б)  больше делителя;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в)  равен делителю.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399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55043"/>
              </p:ext>
            </p:extLst>
          </p:nvPr>
        </p:nvGraphicFramePr>
        <p:xfrm>
          <a:off x="971600" y="2166000"/>
          <a:ext cx="7344816" cy="2775168"/>
        </p:xfrm>
        <a:graphic>
          <a:graphicData uri="http://schemas.openxmlformats.org/drawingml/2006/table">
            <a:tbl>
              <a:tblPr firstRow="1" firstCol="1" bandRow="1"/>
              <a:tblGrid>
                <a:gridCol w="146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8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9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602</TotalTime>
  <Words>201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Times New Roman</vt:lpstr>
      <vt:lpstr>Wingdings 2</vt:lpstr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Паха</cp:lastModifiedBy>
  <cp:revision>22</cp:revision>
  <dcterms:created xsi:type="dcterms:W3CDTF">2020-02-17T11:53:00Z</dcterms:created>
  <dcterms:modified xsi:type="dcterms:W3CDTF">2024-02-20T15:51:13Z</dcterms:modified>
</cp:coreProperties>
</file>