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56" r:id="rId3"/>
    <p:sldId id="315" r:id="rId4"/>
    <p:sldId id="320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Крючкова" userId="16d0bf601c1214f6" providerId="LiveId" clId="{74E7EAA3-3846-4909-BCC2-3C1866BDA251}"/>
    <pc:docChg chg="undo custSel addSld delSld modSld">
      <pc:chgData name="Светлана Крючкова" userId="16d0bf601c1214f6" providerId="LiveId" clId="{74E7EAA3-3846-4909-BCC2-3C1866BDA251}" dt="2024-01-16T19:01:24.812" v="7116"/>
      <pc:docMkLst>
        <pc:docMk/>
      </pc:docMkLst>
      <pc:sldChg chg="addSp delSp modSp mod">
        <pc:chgData name="Светлана Крючкова" userId="16d0bf601c1214f6" providerId="LiveId" clId="{74E7EAA3-3846-4909-BCC2-3C1866BDA251}" dt="2024-01-16T18:17:12.445" v="6202" actId="14100"/>
        <pc:sldMkLst>
          <pc:docMk/>
          <pc:sldMk cId="4129559098" sldId="256"/>
        </pc:sldMkLst>
        <pc:spChg chg="mod">
          <ac:chgData name="Светлана Крючкова" userId="16d0bf601c1214f6" providerId="LiveId" clId="{74E7EAA3-3846-4909-BCC2-3C1866BDA251}" dt="2024-01-16T16:16:03.608" v="5200" actId="255"/>
          <ac:spMkLst>
            <pc:docMk/>
            <pc:sldMk cId="4129559098" sldId="256"/>
            <ac:spMk id="2" creationId="{03259B1F-6782-43EF-8D73-D7485D59884C}"/>
          </ac:spMkLst>
        </pc:spChg>
        <pc:spChg chg="mod">
          <ac:chgData name="Светлана Крючкова" userId="16d0bf601c1214f6" providerId="LiveId" clId="{74E7EAA3-3846-4909-BCC2-3C1866BDA251}" dt="2024-01-16T18:17:12.445" v="6202" actId="14100"/>
          <ac:spMkLst>
            <pc:docMk/>
            <pc:sldMk cId="4129559098" sldId="256"/>
            <ac:spMk id="3" creationId="{97728852-CEB7-41DB-A878-B08FAD25409A}"/>
          </ac:spMkLst>
        </pc:spChg>
        <pc:picChg chg="add mod">
          <ac:chgData name="Светлана Крючкова" userId="16d0bf601c1214f6" providerId="LiveId" clId="{74E7EAA3-3846-4909-BCC2-3C1866BDA251}" dt="2024-01-16T16:17:38.150" v="5202" actId="1076"/>
          <ac:picMkLst>
            <pc:docMk/>
            <pc:sldMk cId="4129559098" sldId="256"/>
            <ac:picMk id="5" creationId="{7DAA6141-BF1F-4F3B-BB4A-69A875C75CBF}"/>
          </ac:picMkLst>
        </pc:picChg>
        <pc:picChg chg="del">
          <ac:chgData name="Светлана Крючкова" userId="16d0bf601c1214f6" providerId="LiveId" clId="{74E7EAA3-3846-4909-BCC2-3C1866BDA251}" dt="2024-01-16T14:10:11.904" v="1799" actId="21"/>
          <ac:picMkLst>
            <pc:docMk/>
            <pc:sldMk cId="4129559098" sldId="256"/>
            <ac:picMk id="1026" creationId="{D12BB9F4-3CCC-46E4-95FB-218A9645FAD5}"/>
          </ac:picMkLst>
        </pc:picChg>
      </pc:sldChg>
      <pc:sldChg chg="modSp mod">
        <pc:chgData name="Светлана Крючкова" userId="16d0bf601c1214f6" providerId="LiveId" clId="{74E7EAA3-3846-4909-BCC2-3C1866BDA251}" dt="2024-01-16T17:05:47.662" v="5624" actId="20577"/>
        <pc:sldMkLst>
          <pc:docMk/>
          <pc:sldMk cId="641767940" sldId="257"/>
        </pc:sldMkLst>
        <pc:spChg chg="mod">
          <ac:chgData name="Светлана Крючкова" userId="16d0bf601c1214f6" providerId="LiveId" clId="{74E7EAA3-3846-4909-BCC2-3C1866BDA251}" dt="2024-01-16T16:18:05.476" v="5206"/>
          <ac:spMkLst>
            <pc:docMk/>
            <pc:sldMk cId="641767940" sldId="257"/>
            <ac:spMk id="2" creationId="{8F349B2A-0249-45BE-8680-3B17FD59012B}"/>
          </ac:spMkLst>
        </pc:spChg>
        <pc:spChg chg="mod">
          <ac:chgData name="Светлана Крючкова" userId="16d0bf601c1214f6" providerId="LiveId" clId="{74E7EAA3-3846-4909-BCC2-3C1866BDA251}" dt="2024-01-16T16:18:29.847" v="5209" actId="113"/>
          <ac:spMkLst>
            <pc:docMk/>
            <pc:sldMk cId="641767940" sldId="257"/>
            <ac:spMk id="4" creationId="{37C86D3A-2541-4A1F-9678-D72BA481721F}"/>
          </ac:spMkLst>
        </pc:spChg>
        <pc:spChg chg="mod">
          <ac:chgData name="Светлана Крючкова" userId="16d0bf601c1214f6" providerId="LiveId" clId="{74E7EAA3-3846-4909-BCC2-3C1866BDA251}" dt="2024-01-16T17:05:47.662" v="5624" actId="20577"/>
          <ac:spMkLst>
            <pc:docMk/>
            <pc:sldMk cId="641767940" sldId="257"/>
            <ac:spMk id="7" creationId="{7274DAA7-392D-478D-B4C3-8AE5CB7D5E5C}"/>
          </ac:spMkLst>
        </pc:spChg>
      </pc:sldChg>
      <pc:sldChg chg="addSp delSp modSp mod">
        <pc:chgData name="Светлана Крючкова" userId="16d0bf601c1214f6" providerId="LiveId" clId="{74E7EAA3-3846-4909-BCC2-3C1866BDA251}" dt="2024-01-16T16:21:28.582" v="5223" actId="14100"/>
        <pc:sldMkLst>
          <pc:docMk/>
          <pc:sldMk cId="3697688927" sldId="258"/>
        </pc:sldMkLst>
        <pc:spChg chg="mod">
          <ac:chgData name="Светлана Крючкова" userId="16d0bf601c1214f6" providerId="LiveId" clId="{74E7EAA3-3846-4909-BCC2-3C1866BDA251}" dt="2024-01-16T16:21:18.746" v="5222" actId="14100"/>
          <ac:spMkLst>
            <pc:docMk/>
            <pc:sldMk cId="3697688927" sldId="258"/>
            <ac:spMk id="2" creationId="{C04A42EB-F8B2-415D-8C30-96B81C03AEEB}"/>
          </ac:spMkLst>
        </pc:spChg>
        <pc:spChg chg="add mod">
          <ac:chgData name="Светлана Крючкова" userId="16d0bf601c1214f6" providerId="LiveId" clId="{74E7EAA3-3846-4909-BCC2-3C1866BDA251}" dt="2024-01-16T16:20:15.951" v="5218" actId="21"/>
          <ac:spMkLst>
            <pc:docMk/>
            <pc:sldMk cId="3697688927" sldId="258"/>
            <ac:spMk id="4" creationId="{C756AB26-D59C-4C24-9517-922B2A4BFEE8}"/>
          </ac:spMkLst>
        </pc:spChg>
        <pc:picChg chg="add mod">
          <ac:chgData name="Светлана Крючкова" userId="16d0bf601c1214f6" providerId="LiveId" clId="{74E7EAA3-3846-4909-BCC2-3C1866BDA251}" dt="2024-01-16T16:21:28.582" v="5223" actId="14100"/>
          <ac:picMkLst>
            <pc:docMk/>
            <pc:sldMk cId="3697688927" sldId="258"/>
            <ac:picMk id="6" creationId="{C92AA441-5886-4C71-ACEE-5A6CA063A16D}"/>
          </ac:picMkLst>
        </pc:picChg>
        <pc:picChg chg="del mod">
          <ac:chgData name="Светлана Крючкова" userId="16d0bf601c1214f6" providerId="LiveId" clId="{74E7EAA3-3846-4909-BCC2-3C1866BDA251}" dt="2024-01-16T16:20:15.951" v="5218" actId="21"/>
          <ac:picMkLst>
            <pc:docMk/>
            <pc:sldMk cId="3697688927" sldId="258"/>
            <ac:picMk id="3074" creationId="{9CFE4737-A902-436F-963F-CA9992A9CECF}"/>
          </ac:picMkLst>
        </pc:picChg>
      </pc:sldChg>
      <pc:sldChg chg="del">
        <pc:chgData name="Светлана Крючкова" userId="16d0bf601c1214f6" providerId="LiveId" clId="{74E7EAA3-3846-4909-BCC2-3C1866BDA251}" dt="2024-01-16T18:42:30.399" v="6757" actId="2696"/>
        <pc:sldMkLst>
          <pc:docMk/>
          <pc:sldMk cId="2924437489" sldId="260"/>
        </pc:sldMkLst>
      </pc:sldChg>
      <pc:sldChg chg="del">
        <pc:chgData name="Светлана Крючкова" userId="16d0bf601c1214f6" providerId="LiveId" clId="{74E7EAA3-3846-4909-BCC2-3C1866BDA251}" dt="2024-01-16T18:41:31.114" v="6756" actId="2696"/>
        <pc:sldMkLst>
          <pc:docMk/>
          <pc:sldMk cId="3480707919" sldId="261"/>
        </pc:sldMkLst>
      </pc:sldChg>
      <pc:sldChg chg="del">
        <pc:chgData name="Светлана Крючкова" userId="16d0bf601c1214f6" providerId="LiveId" clId="{74E7EAA3-3846-4909-BCC2-3C1866BDA251}" dt="2024-01-16T18:42:46.764" v="6761" actId="2696"/>
        <pc:sldMkLst>
          <pc:docMk/>
          <pc:sldMk cId="3615734627" sldId="263"/>
        </pc:sldMkLst>
      </pc:sldChg>
      <pc:sldChg chg="del">
        <pc:chgData name="Светлана Крючкова" userId="16d0bf601c1214f6" providerId="LiveId" clId="{74E7EAA3-3846-4909-BCC2-3C1866BDA251}" dt="2024-01-16T18:42:41.411" v="6760" actId="2696"/>
        <pc:sldMkLst>
          <pc:docMk/>
          <pc:sldMk cId="2728191621" sldId="264"/>
        </pc:sldMkLst>
      </pc:sldChg>
      <pc:sldChg chg="del">
        <pc:chgData name="Светлана Крючкова" userId="16d0bf601c1214f6" providerId="LiveId" clId="{74E7EAA3-3846-4909-BCC2-3C1866BDA251}" dt="2024-01-16T18:42:37.952" v="6759" actId="2696"/>
        <pc:sldMkLst>
          <pc:docMk/>
          <pc:sldMk cId="1801429424" sldId="265"/>
        </pc:sldMkLst>
      </pc:sldChg>
      <pc:sldChg chg="del">
        <pc:chgData name="Светлана Крючкова" userId="16d0bf601c1214f6" providerId="LiveId" clId="{74E7EAA3-3846-4909-BCC2-3C1866BDA251}" dt="2024-01-16T18:42:33.887" v="6758" actId="2696"/>
        <pc:sldMkLst>
          <pc:docMk/>
          <pc:sldMk cId="1553898625" sldId="266"/>
        </pc:sldMkLst>
      </pc:sldChg>
      <pc:sldChg chg="del">
        <pc:chgData name="Светлана Крючкова" userId="16d0bf601c1214f6" providerId="LiveId" clId="{74E7EAA3-3846-4909-BCC2-3C1866BDA251}" dt="2024-01-16T18:43:03.491" v="6765" actId="2696"/>
        <pc:sldMkLst>
          <pc:docMk/>
          <pc:sldMk cId="4008764348" sldId="267"/>
        </pc:sldMkLst>
      </pc:sldChg>
      <pc:sldChg chg="del">
        <pc:chgData name="Светлана Крючкова" userId="16d0bf601c1214f6" providerId="LiveId" clId="{74E7EAA3-3846-4909-BCC2-3C1866BDA251}" dt="2024-01-16T18:43:00.251" v="6764" actId="2696"/>
        <pc:sldMkLst>
          <pc:docMk/>
          <pc:sldMk cId="2240948871" sldId="268"/>
        </pc:sldMkLst>
      </pc:sldChg>
      <pc:sldChg chg="del">
        <pc:chgData name="Светлана Крючкова" userId="16d0bf601c1214f6" providerId="LiveId" clId="{74E7EAA3-3846-4909-BCC2-3C1866BDA251}" dt="2024-01-16T18:42:55.091" v="6763" actId="2696"/>
        <pc:sldMkLst>
          <pc:docMk/>
          <pc:sldMk cId="3570822999" sldId="269"/>
        </pc:sldMkLst>
      </pc:sldChg>
      <pc:sldChg chg="del">
        <pc:chgData name="Светлана Крючкова" userId="16d0bf601c1214f6" providerId="LiveId" clId="{74E7EAA3-3846-4909-BCC2-3C1866BDA251}" dt="2024-01-16T18:42:50.994" v="6762" actId="2696"/>
        <pc:sldMkLst>
          <pc:docMk/>
          <pc:sldMk cId="1112033489" sldId="270"/>
        </pc:sldMkLst>
      </pc:sldChg>
      <pc:sldChg chg="del">
        <pc:chgData name="Светлана Крючкова" userId="16d0bf601c1214f6" providerId="LiveId" clId="{74E7EAA3-3846-4909-BCC2-3C1866BDA251}" dt="2024-01-16T18:52:34.094" v="7092" actId="2696"/>
        <pc:sldMkLst>
          <pc:docMk/>
          <pc:sldMk cId="1959261577" sldId="271"/>
        </pc:sldMkLst>
      </pc:sldChg>
      <pc:sldChg chg="del">
        <pc:chgData name="Светлана Крючкова" userId="16d0bf601c1214f6" providerId="LiveId" clId="{74E7EAA3-3846-4909-BCC2-3C1866BDA251}" dt="2024-01-16T18:43:17.140" v="6768" actId="2696"/>
        <pc:sldMkLst>
          <pc:docMk/>
          <pc:sldMk cId="406559213" sldId="272"/>
        </pc:sldMkLst>
      </pc:sldChg>
      <pc:sldChg chg="del">
        <pc:chgData name="Светлана Крючкова" userId="16d0bf601c1214f6" providerId="LiveId" clId="{74E7EAA3-3846-4909-BCC2-3C1866BDA251}" dt="2024-01-16T18:43:12.587" v="6767" actId="2696"/>
        <pc:sldMkLst>
          <pc:docMk/>
          <pc:sldMk cId="3387588660" sldId="273"/>
        </pc:sldMkLst>
      </pc:sldChg>
      <pc:sldChg chg="del">
        <pc:chgData name="Светлана Крючкова" userId="16d0bf601c1214f6" providerId="LiveId" clId="{74E7EAA3-3846-4909-BCC2-3C1866BDA251}" dt="2024-01-16T18:43:08.841" v="6766" actId="2696"/>
        <pc:sldMkLst>
          <pc:docMk/>
          <pc:sldMk cId="1066603556" sldId="274"/>
        </pc:sldMkLst>
      </pc:sldChg>
      <pc:sldChg chg="del">
        <pc:chgData name="Светлана Крючкова" userId="16d0bf601c1214f6" providerId="LiveId" clId="{74E7EAA3-3846-4909-BCC2-3C1866BDA251}" dt="2024-01-16T18:52:30.952" v="7091" actId="2696"/>
        <pc:sldMkLst>
          <pc:docMk/>
          <pc:sldMk cId="1087226031" sldId="275"/>
        </pc:sldMkLst>
      </pc:sldChg>
      <pc:sldChg chg="del">
        <pc:chgData name="Светлана Крючкова" userId="16d0bf601c1214f6" providerId="LiveId" clId="{74E7EAA3-3846-4909-BCC2-3C1866BDA251}" dt="2024-01-16T18:52:26.203" v="7090" actId="2696"/>
        <pc:sldMkLst>
          <pc:docMk/>
          <pc:sldMk cId="375723391" sldId="276"/>
        </pc:sldMkLst>
      </pc:sldChg>
      <pc:sldChg chg="del">
        <pc:chgData name="Светлана Крючкова" userId="16d0bf601c1214f6" providerId="LiveId" clId="{74E7EAA3-3846-4909-BCC2-3C1866BDA251}" dt="2024-01-16T18:43:21.085" v="6769" actId="2696"/>
        <pc:sldMkLst>
          <pc:docMk/>
          <pc:sldMk cId="332735751" sldId="277"/>
        </pc:sldMkLst>
      </pc:sldChg>
      <pc:sldChg chg="del">
        <pc:chgData name="Светлана Крючкова" userId="16d0bf601c1214f6" providerId="LiveId" clId="{74E7EAA3-3846-4909-BCC2-3C1866BDA251}" dt="2024-01-16T17:12:24.247" v="5689" actId="2696"/>
        <pc:sldMkLst>
          <pc:docMk/>
          <pc:sldMk cId="365178103" sldId="278"/>
        </pc:sldMkLst>
      </pc:sldChg>
      <pc:sldChg chg="modSp mod">
        <pc:chgData name="Светлана Крючкова" userId="16d0bf601c1214f6" providerId="LiveId" clId="{74E7EAA3-3846-4909-BCC2-3C1866BDA251}" dt="2024-01-16T16:25:04.714" v="5252" actId="1076"/>
        <pc:sldMkLst>
          <pc:docMk/>
          <pc:sldMk cId="3790966709" sldId="279"/>
        </pc:sldMkLst>
        <pc:spChg chg="mod">
          <ac:chgData name="Светлана Крючкова" userId="16d0bf601c1214f6" providerId="LiveId" clId="{74E7EAA3-3846-4909-BCC2-3C1866BDA251}" dt="2024-01-16T16:22:31.805" v="5226" actId="255"/>
          <ac:spMkLst>
            <pc:docMk/>
            <pc:sldMk cId="3790966709" sldId="279"/>
            <ac:spMk id="2" creationId="{436773D8-7CEC-462F-9303-45A1100391F3}"/>
          </ac:spMkLst>
        </pc:spChg>
        <pc:spChg chg="mod">
          <ac:chgData name="Светлана Крючкова" userId="16d0bf601c1214f6" providerId="LiveId" clId="{74E7EAA3-3846-4909-BCC2-3C1866BDA251}" dt="2024-01-16T16:24:56.160" v="5251" actId="14100"/>
          <ac:spMkLst>
            <pc:docMk/>
            <pc:sldMk cId="3790966709" sldId="279"/>
            <ac:spMk id="3" creationId="{5BF07E59-FA2B-46F2-B0A4-DE37284E5A43}"/>
          </ac:spMkLst>
        </pc:spChg>
        <pc:picChg chg="mod">
          <ac:chgData name="Светлана Крючкова" userId="16d0bf601c1214f6" providerId="LiveId" clId="{74E7EAA3-3846-4909-BCC2-3C1866BDA251}" dt="2024-01-16T16:23:04.861" v="5233" actId="1076"/>
          <ac:picMkLst>
            <pc:docMk/>
            <pc:sldMk cId="3790966709" sldId="279"/>
            <ac:picMk id="4" creationId="{9CEF4406-587D-46F7-83CB-8FD26FA5DF9C}"/>
          </ac:picMkLst>
        </pc:picChg>
        <pc:picChg chg="mod">
          <ac:chgData name="Светлана Крючкова" userId="16d0bf601c1214f6" providerId="LiveId" clId="{74E7EAA3-3846-4909-BCC2-3C1866BDA251}" dt="2024-01-16T16:23:52.831" v="5244" actId="1076"/>
          <ac:picMkLst>
            <pc:docMk/>
            <pc:sldMk cId="3790966709" sldId="279"/>
            <ac:picMk id="6" creationId="{602231EF-8682-4350-A58D-594084D6589E}"/>
          </ac:picMkLst>
        </pc:picChg>
        <pc:picChg chg="mod">
          <ac:chgData name="Светлана Крючкова" userId="16d0bf601c1214f6" providerId="LiveId" clId="{74E7EAA3-3846-4909-BCC2-3C1866BDA251}" dt="2024-01-16T16:25:04.714" v="5252" actId="1076"/>
          <ac:picMkLst>
            <pc:docMk/>
            <pc:sldMk cId="3790966709" sldId="279"/>
            <ac:picMk id="7" creationId="{F976813E-1EFB-416D-8300-AD9B7CB5483D}"/>
          </ac:picMkLst>
        </pc:picChg>
      </pc:sldChg>
      <pc:sldChg chg="modSp mod">
        <pc:chgData name="Светлана Крючкова" userId="16d0bf601c1214f6" providerId="LiveId" clId="{74E7EAA3-3846-4909-BCC2-3C1866BDA251}" dt="2024-01-16T18:17:40.449" v="6205" actId="20577"/>
        <pc:sldMkLst>
          <pc:docMk/>
          <pc:sldMk cId="3942925681" sldId="280"/>
        </pc:sldMkLst>
        <pc:spChg chg="mod">
          <ac:chgData name="Светлана Крючкова" userId="16d0bf601c1214f6" providerId="LiveId" clId="{74E7EAA3-3846-4909-BCC2-3C1866BDA251}" dt="2024-01-16T18:17:40.449" v="6205" actId="20577"/>
          <ac:spMkLst>
            <pc:docMk/>
            <pc:sldMk cId="3942925681" sldId="280"/>
            <ac:spMk id="2" creationId="{FF477DF7-017D-4F60-95D1-12D4C01C9CAC}"/>
          </ac:spMkLst>
        </pc:spChg>
        <pc:spChg chg="mod">
          <ac:chgData name="Светлана Крючкова" userId="16d0bf601c1214f6" providerId="LiveId" clId="{74E7EAA3-3846-4909-BCC2-3C1866BDA251}" dt="2024-01-16T16:27:55.507" v="5286"/>
          <ac:spMkLst>
            <pc:docMk/>
            <pc:sldMk cId="3942925681" sldId="280"/>
            <ac:spMk id="3" creationId="{08988A3A-5A74-43C2-A00F-52101F223716}"/>
          </ac:spMkLst>
        </pc:spChg>
        <pc:picChg chg="mod">
          <ac:chgData name="Светлана Крючкова" userId="16d0bf601c1214f6" providerId="LiveId" clId="{74E7EAA3-3846-4909-BCC2-3C1866BDA251}" dt="2024-01-16T16:26:05.959" v="5256" actId="1076"/>
          <ac:picMkLst>
            <pc:docMk/>
            <pc:sldMk cId="3942925681" sldId="280"/>
            <ac:picMk id="4" creationId="{70C50EB2-4AB2-4A44-BD4A-BBE3C6D4EFB4}"/>
          </ac:picMkLst>
        </pc:picChg>
      </pc:sldChg>
      <pc:sldChg chg="modSp mod">
        <pc:chgData name="Светлана Крючкова" userId="16d0bf601c1214f6" providerId="LiveId" clId="{74E7EAA3-3846-4909-BCC2-3C1866BDA251}" dt="2024-01-16T16:30:31.355" v="5326" actId="20577"/>
        <pc:sldMkLst>
          <pc:docMk/>
          <pc:sldMk cId="2371485643" sldId="281"/>
        </pc:sldMkLst>
        <pc:spChg chg="mod">
          <ac:chgData name="Светлана Крючкова" userId="16d0bf601c1214f6" providerId="LiveId" clId="{74E7EAA3-3846-4909-BCC2-3C1866BDA251}" dt="2024-01-16T16:28:43.737" v="5289" actId="207"/>
          <ac:spMkLst>
            <pc:docMk/>
            <pc:sldMk cId="2371485643" sldId="281"/>
            <ac:spMk id="2" creationId="{4BBDD4E8-FE6E-4493-B24B-7C2C469CA4F7}"/>
          </ac:spMkLst>
        </pc:spChg>
        <pc:spChg chg="mod">
          <ac:chgData name="Светлана Крючкова" userId="16d0bf601c1214f6" providerId="LiveId" clId="{74E7EAA3-3846-4909-BCC2-3C1866BDA251}" dt="2024-01-16T16:30:31.355" v="5326" actId="20577"/>
          <ac:spMkLst>
            <pc:docMk/>
            <pc:sldMk cId="2371485643" sldId="281"/>
            <ac:spMk id="3" creationId="{13E9D803-F079-4246-BA18-28E31593D580}"/>
          </ac:spMkLst>
        </pc:spChg>
      </pc:sldChg>
      <pc:sldChg chg="addSp modSp mod">
        <pc:chgData name="Светлана Крючкова" userId="16d0bf601c1214f6" providerId="LiveId" clId="{74E7EAA3-3846-4909-BCC2-3C1866BDA251}" dt="2024-01-16T16:33:09.721" v="5351" actId="1440"/>
        <pc:sldMkLst>
          <pc:docMk/>
          <pc:sldMk cId="2359379076" sldId="282"/>
        </pc:sldMkLst>
        <pc:spChg chg="mod">
          <ac:chgData name="Светлана Крючкова" userId="16d0bf601c1214f6" providerId="LiveId" clId="{74E7EAA3-3846-4909-BCC2-3C1866BDA251}" dt="2024-01-16T16:31:23.626" v="5333"/>
          <ac:spMkLst>
            <pc:docMk/>
            <pc:sldMk cId="2359379076" sldId="282"/>
            <ac:spMk id="2" creationId="{9AD43875-AEBC-4122-A282-F3A3DC617206}"/>
          </ac:spMkLst>
        </pc:spChg>
        <pc:spChg chg="mod">
          <ac:chgData name="Светлана Крючкова" userId="16d0bf601c1214f6" providerId="LiveId" clId="{74E7EAA3-3846-4909-BCC2-3C1866BDA251}" dt="2024-01-16T16:31:58.879" v="5338"/>
          <ac:spMkLst>
            <pc:docMk/>
            <pc:sldMk cId="2359379076" sldId="282"/>
            <ac:spMk id="3" creationId="{6A2B682F-8D66-4496-AE2E-37577028257C}"/>
          </ac:spMkLst>
        </pc:spChg>
        <pc:spChg chg="mod">
          <ac:chgData name="Светлана Крючкова" userId="16d0bf601c1214f6" providerId="LiveId" clId="{74E7EAA3-3846-4909-BCC2-3C1866BDA251}" dt="2024-01-16T16:32:57.353" v="5347" actId="14100"/>
          <ac:spMkLst>
            <pc:docMk/>
            <pc:sldMk cId="2359379076" sldId="282"/>
            <ac:spMk id="5" creationId="{A5E7F852-0242-4E4B-BB2F-A6F1DFCC79C9}"/>
          </ac:spMkLst>
        </pc:spChg>
        <pc:picChg chg="add mod">
          <ac:chgData name="Светлана Крючкова" userId="16d0bf601c1214f6" providerId="LiveId" clId="{74E7EAA3-3846-4909-BCC2-3C1866BDA251}" dt="2024-01-16T16:33:09.721" v="5351" actId="1440"/>
          <ac:picMkLst>
            <pc:docMk/>
            <pc:sldMk cId="2359379076" sldId="282"/>
            <ac:picMk id="6" creationId="{73765681-B336-4D02-8EE5-A8D7B509F3A6}"/>
          </ac:picMkLst>
        </pc:picChg>
      </pc:sldChg>
      <pc:sldChg chg="addSp delSp modSp mod">
        <pc:chgData name="Светлана Крючкова" userId="16d0bf601c1214f6" providerId="LiveId" clId="{74E7EAA3-3846-4909-BCC2-3C1866BDA251}" dt="2024-01-16T16:38:04.392" v="5456" actId="1076"/>
        <pc:sldMkLst>
          <pc:docMk/>
          <pc:sldMk cId="2666973582" sldId="283"/>
        </pc:sldMkLst>
        <pc:spChg chg="mod">
          <ac:chgData name="Светлана Крючкова" userId="16d0bf601c1214f6" providerId="LiveId" clId="{74E7EAA3-3846-4909-BCC2-3C1866BDA251}" dt="2024-01-16T16:36:59.847" v="5447" actId="14100"/>
          <ac:spMkLst>
            <pc:docMk/>
            <pc:sldMk cId="2666973582" sldId="283"/>
            <ac:spMk id="2" creationId="{05150A10-72A9-46B9-8137-C187EFF31DFA}"/>
          </ac:spMkLst>
        </pc:spChg>
        <pc:spChg chg="mod">
          <ac:chgData name="Светлана Крючкова" userId="16d0bf601c1214f6" providerId="LiveId" clId="{74E7EAA3-3846-4909-BCC2-3C1866BDA251}" dt="2024-01-16T16:38:00.388" v="5455" actId="115"/>
          <ac:spMkLst>
            <pc:docMk/>
            <pc:sldMk cId="2666973582" sldId="283"/>
            <ac:spMk id="3" creationId="{7E99377F-8F02-4116-AC69-5C8A7927092B}"/>
          </ac:spMkLst>
        </pc:spChg>
        <pc:spChg chg="add del mod">
          <ac:chgData name="Светлана Крючкова" userId="16d0bf601c1214f6" providerId="LiveId" clId="{74E7EAA3-3846-4909-BCC2-3C1866BDA251}" dt="2024-01-16T16:37:11.982" v="5450"/>
          <ac:spMkLst>
            <pc:docMk/>
            <pc:sldMk cId="2666973582" sldId="283"/>
            <ac:spMk id="6" creationId="{C307B835-C04B-41E4-BBF9-7E20A93CB6F8}"/>
          </ac:spMkLst>
        </pc:spChg>
        <pc:picChg chg="add mod">
          <ac:chgData name="Светлана Крючкова" userId="16d0bf601c1214f6" providerId="LiveId" clId="{74E7EAA3-3846-4909-BCC2-3C1866BDA251}" dt="2024-01-16T16:38:04.392" v="5456" actId="1076"/>
          <ac:picMkLst>
            <pc:docMk/>
            <pc:sldMk cId="2666973582" sldId="283"/>
            <ac:picMk id="4" creationId="{BEA61E98-EC0D-4228-8D84-6CE19DD700A4}"/>
          </ac:picMkLst>
        </pc:picChg>
      </pc:sldChg>
      <pc:sldChg chg="modSp mod">
        <pc:chgData name="Светлана Крючкова" userId="16d0bf601c1214f6" providerId="LiveId" clId="{74E7EAA3-3846-4909-BCC2-3C1866BDA251}" dt="2024-01-16T16:39:43.435" v="5464"/>
        <pc:sldMkLst>
          <pc:docMk/>
          <pc:sldMk cId="299962765" sldId="284"/>
        </pc:sldMkLst>
        <pc:spChg chg="mod">
          <ac:chgData name="Светлана Крючкова" userId="16d0bf601c1214f6" providerId="LiveId" clId="{74E7EAA3-3846-4909-BCC2-3C1866BDA251}" dt="2024-01-16T16:39:43.435" v="5464"/>
          <ac:spMkLst>
            <pc:docMk/>
            <pc:sldMk cId="299962765" sldId="284"/>
            <ac:spMk id="2" creationId="{5B104906-0B53-4BAD-A40B-36434B5162CC}"/>
          </ac:spMkLst>
        </pc:spChg>
        <pc:spChg chg="mod">
          <ac:chgData name="Светлана Крючкова" userId="16d0bf601c1214f6" providerId="LiveId" clId="{74E7EAA3-3846-4909-BCC2-3C1866BDA251}" dt="2024-01-16T16:39:24.940" v="5463"/>
          <ac:spMkLst>
            <pc:docMk/>
            <pc:sldMk cId="299962765" sldId="284"/>
            <ac:spMk id="3" creationId="{6A88E717-ACFC-4FC5-8171-13EB9BB19128}"/>
          </ac:spMkLst>
        </pc:spChg>
      </pc:sldChg>
      <pc:sldChg chg="addSp modSp mod">
        <pc:chgData name="Светлана Крючкова" userId="16d0bf601c1214f6" providerId="LiveId" clId="{74E7EAA3-3846-4909-BCC2-3C1866BDA251}" dt="2024-01-16T16:46:40.077" v="5517" actId="113"/>
        <pc:sldMkLst>
          <pc:docMk/>
          <pc:sldMk cId="1266304810" sldId="285"/>
        </pc:sldMkLst>
        <pc:spChg chg="mod">
          <ac:chgData name="Светлана Крючкова" userId="16d0bf601c1214f6" providerId="LiveId" clId="{74E7EAA3-3846-4909-BCC2-3C1866BDA251}" dt="2024-01-16T16:43:39.634" v="5494" actId="14100"/>
          <ac:spMkLst>
            <pc:docMk/>
            <pc:sldMk cId="1266304810" sldId="285"/>
            <ac:spMk id="2" creationId="{133CE827-9D56-47DB-867F-5874D66ED7B1}"/>
          </ac:spMkLst>
        </pc:spChg>
        <pc:spChg chg="mod">
          <ac:chgData name="Светлана Крючкова" userId="16d0bf601c1214f6" providerId="LiveId" clId="{74E7EAA3-3846-4909-BCC2-3C1866BDA251}" dt="2024-01-16T16:46:40.077" v="5517" actId="113"/>
          <ac:spMkLst>
            <pc:docMk/>
            <pc:sldMk cId="1266304810" sldId="285"/>
            <ac:spMk id="3" creationId="{449CDAFB-F7CD-405C-966C-0A4C67A8DA70}"/>
          </ac:spMkLst>
        </pc:spChg>
        <pc:picChg chg="add mod">
          <ac:chgData name="Светлана Крючкова" userId="16d0bf601c1214f6" providerId="LiveId" clId="{74E7EAA3-3846-4909-BCC2-3C1866BDA251}" dt="2024-01-16T16:45:36.913" v="5511" actId="1076"/>
          <ac:picMkLst>
            <pc:docMk/>
            <pc:sldMk cId="1266304810" sldId="285"/>
            <ac:picMk id="4" creationId="{D5041CED-6CAA-4B6B-AF06-2E26BDA1360A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6:48:58.585" v="5532" actId="1076"/>
        <pc:sldMkLst>
          <pc:docMk/>
          <pc:sldMk cId="1958046125" sldId="286"/>
        </pc:sldMkLst>
        <pc:spChg chg="mod">
          <ac:chgData name="Светлана Крючкова" userId="16d0bf601c1214f6" providerId="LiveId" clId="{74E7EAA3-3846-4909-BCC2-3C1866BDA251}" dt="2024-01-16T16:47:47.036" v="5522"/>
          <ac:spMkLst>
            <pc:docMk/>
            <pc:sldMk cId="1958046125" sldId="286"/>
            <ac:spMk id="2" creationId="{66C1D05D-7C91-4B6D-A27F-9E267DC6634A}"/>
          </ac:spMkLst>
        </pc:spChg>
        <pc:spChg chg="mod">
          <ac:chgData name="Светлана Крючкова" userId="16d0bf601c1214f6" providerId="LiveId" clId="{74E7EAA3-3846-4909-BCC2-3C1866BDA251}" dt="2024-01-16T16:48:48.914" v="5530" actId="14100"/>
          <ac:spMkLst>
            <pc:docMk/>
            <pc:sldMk cId="1958046125" sldId="286"/>
            <ac:spMk id="3" creationId="{6D1906D6-6DEB-4CC1-8742-A1287F02FCA7}"/>
          </ac:spMkLst>
        </pc:spChg>
        <pc:picChg chg="add mod">
          <ac:chgData name="Светлана Крючкова" userId="16d0bf601c1214f6" providerId="LiveId" clId="{74E7EAA3-3846-4909-BCC2-3C1866BDA251}" dt="2024-01-16T16:48:58.585" v="5532" actId="1076"/>
          <ac:picMkLst>
            <pc:docMk/>
            <pc:sldMk cId="1958046125" sldId="286"/>
            <ac:picMk id="4" creationId="{3141C62B-5CB5-4BD1-81E9-505072CBAD35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6:50:52.586" v="5547" actId="1076"/>
        <pc:sldMkLst>
          <pc:docMk/>
          <pc:sldMk cId="925980878" sldId="287"/>
        </pc:sldMkLst>
        <pc:spChg chg="mod">
          <ac:chgData name="Светлана Крючкова" userId="16d0bf601c1214f6" providerId="LiveId" clId="{74E7EAA3-3846-4909-BCC2-3C1866BDA251}" dt="2024-01-16T16:49:43.412" v="5538"/>
          <ac:spMkLst>
            <pc:docMk/>
            <pc:sldMk cId="925980878" sldId="287"/>
            <ac:spMk id="2" creationId="{BF317009-EE26-4570-8D00-B9AEF5758558}"/>
          </ac:spMkLst>
        </pc:spChg>
        <pc:spChg chg="mod">
          <ac:chgData name="Светлана Крючкова" userId="16d0bf601c1214f6" providerId="LiveId" clId="{74E7EAA3-3846-4909-BCC2-3C1866BDA251}" dt="2024-01-16T16:50:26.983" v="5543"/>
          <ac:spMkLst>
            <pc:docMk/>
            <pc:sldMk cId="925980878" sldId="287"/>
            <ac:spMk id="3" creationId="{CB3A8908-2B37-4E89-805B-8CEE941738C8}"/>
          </ac:spMkLst>
        </pc:spChg>
        <pc:picChg chg="add mod">
          <ac:chgData name="Светлана Крючкова" userId="16d0bf601c1214f6" providerId="LiveId" clId="{74E7EAA3-3846-4909-BCC2-3C1866BDA251}" dt="2024-01-16T16:50:52.586" v="5547" actId="1076"/>
          <ac:picMkLst>
            <pc:docMk/>
            <pc:sldMk cId="925980878" sldId="287"/>
            <ac:picMk id="4" creationId="{9451E488-7232-4C85-852C-4A1B0EFDC35D}"/>
          </ac:picMkLst>
        </pc:picChg>
      </pc:sldChg>
      <pc:sldChg chg="addSp delSp modSp new mod modAnim">
        <pc:chgData name="Светлана Крючкова" userId="16d0bf601c1214f6" providerId="LiveId" clId="{74E7EAA3-3846-4909-BCC2-3C1866BDA251}" dt="2024-01-16T17:02:10.315" v="5610" actId="14100"/>
        <pc:sldMkLst>
          <pc:docMk/>
          <pc:sldMk cId="2198878485" sldId="288"/>
        </pc:sldMkLst>
        <pc:spChg chg="mod">
          <ac:chgData name="Светлана Крючкова" userId="16d0bf601c1214f6" providerId="LiveId" clId="{74E7EAA3-3846-4909-BCC2-3C1866BDA251}" dt="2024-01-16T17:01:54.439" v="5608" actId="27636"/>
          <ac:spMkLst>
            <pc:docMk/>
            <pc:sldMk cId="2198878485" sldId="288"/>
            <ac:spMk id="2" creationId="{7A5E52C9-B888-4733-A22A-7A6B5AEF42D5}"/>
          </ac:spMkLst>
        </pc:spChg>
        <pc:spChg chg="mod">
          <ac:chgData name="Светлана Крючкова" userId="16d0bf601c1214f6" providerId="LiveId" clId="{74E7EAA3-3846-4909-BCC2-3C1866BDA251}" dt="2024-01-16T17:02:10.315" v="5610" actId="14100"/>
          <ac:spMkLst>
            <pc:docMk/>
            <pc:sldMk cId="2198878485" sldId="288"/>
            <ac:spMk id="3" creationId="{056E4DED-959E-4FC7-ABC4-F8FC5BB7E598}"/>
          </ac:spMkLst>
        </pc:spChg>
        <pc:picChg chg="add del mod">
          <ac:chgData name="Светлана Крючкова" userId="16d0bf601c1214f6" providerId="LiveId" clId="{74E7EAA3-3846-4909-BCC2-3C1866BDA251}" dt="2024-01-16T16:54:17.774" v="5562" actId="21"/>
          <ac:picMkLst>
            <pc:docMk/>
            <pc:sldMk cId="2198878485" sldId="288"/>
            <ac:picMk id="4" creationId="{D986BE8B-8137-42E0-AAB2-D8A25E8EAE22}"/>
          </ac:picMkLst>
        </pc:picChg>
        <pc:picChg chg="add del">
          <ac:chgData name="Светлана Крючкова" userId="16d0bf601c1214f6" providerId="LiveId" clId="{74E7EAA3-3846-4909-BCC2-3C1866BDA251}" dt="2024-01-16T17:00:32.668" v="5595"/>
          <ac:picMkLst>
            <pc:docMk/>
            <pc:sldMk cId="2198878485" sldId="288"/>
            <ac:picMk id="5" creationId="{D7D8DA6B-1B32-4A22-A413-F6285D64EEE9}"/>
          </ac:picMkLst>
        </pc:picChg>
        <pc:picChg chg="add mod">
          <ac:chgData name="Светлана Крючкова" userId="16d0bf601c1214f6" providerId="LiveId" clId="{74E7EAA3-3846-4909-BCC2-3C1866BDA251}" dt="2024-01-16T17:01:42.114" v="5605" actId="14100"/>
          <ac:picMkLst>
            <pc:docMk/>
            <pc:sldMk cId="2198878485" sldId="288"/>
            <ac:picMk id="6" creationId="{580CB390-6C83-483F-A72C-4B6DBB748F4D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7:15:22.916" v="5704" actId="1076"/>
        <pc:sldMkLst>
          <pc:docMk/>
          <pc:sldMk cId="1730158685" sldId="289"/>
        </pc:sldMkLst>
        <pc:spChg chg="mod">
          <ac:chgData name="Светлана Крючкова" userId="16d0bf601c1214f6" providerId="LiveId" clId="{74E7EAA3-3846-4909-BCC2-3C1866BDA251}" dt="2024-01-16T17:02:43.421" v="5615" actId="27636"/>
          <ac:spMkLst>
            <pc:docMk/>
            <pc:sldMk cId="1730158685" sldId="289"/>
            <ac:spMk id="2" creationId="{85C5CBC2-1E62-4D3A-8454-7FFB0923C06E}"/>
          </ac:spMkLst>
        </pc:spChg>
        <pc:spChg chg="mod">
          <ac:chgData name="Светлана Крючкова" userId="16d0bf601c1214f6" providerId="LiveId" clId="{74E7EAA3-3846-4909-BCC2-3C1866BDA251}" dt="2024-01-16T17:15:13.220" v="5702" actId="14100"/>
          <ac:spMkLst>
            <pc:docMk/>
            <pc:sldMk cId="1730158685" sldId="289"/>
            <ac:spMk id="3" creationId="{59657E41-0232-428C-86E7-613FD3EBDB86}"/>
          </ac:spMkLst>
        </pc:spChg>
        <pc:picChg chg="add mod">
          <ac:chgData name="Светлана Крючкова" userId="16d0bf601c1214f6" providerId="LiveId" clId="{74E7EAA3-3846-4909-BCC2-3C1866BDA251}" dt="2024-01-16T17:15:22.916" v="5704" actId="1076"/>
          <ac:picMkLst>
            <pc:docMk/>
            <pc:sldMk cId="1730158685" sldId="289"/>
            <ac:picMk id="4" creationId="{37401F21-E5A8-4F58-8BED-3677F4525207}"/>
          </ac:picMkLst>
        </pc:picChg>
      </pc:sldChg>
      <pc:sldChg chg="modSp new del mod">
        <pc:chgData name="Светлана Крючкова" userId="16d0bf601c1214f6" providerId="LiveId" clId="{74E7EAA3-3846-4909-BCC2-3C1866BDA251}" dt="2024-01-16T17:13:09.428" v="5691" actId="2696"/>
        <pc:sldMkLst>
          <pc:docMk/>
          <pc:sldMk cId="2563652976" sldId="290"/>
        </pc:sldMkLst>
        <pc:spChg chg="mod">
          <ac:chgData name="Светлана Крючкова" userId="16d0bf601c1214f6" providerId="LiveId" clId="{74E7EAA3-3846-4909-BCC2-3C1866BDA251}" dt="2024-01-16T14:43:59.412" v="1910"/>
          <ac:spMkLst>
            <pc:docMk/>
            <pc:sldMk cId="2563652976" sldId="290"/>
            <ac:spMk id="2" creationId="{646E349E-F38B-4E77-A6FF-8100CA8ED2D5}"/>
          </ac:spMkLst>
        </pc:spChg>
      </pc:sldChg>
      <pc:sldChg chg="modSp new del mod">
        <pc:chgData name="Светлана Крючкова" userId="16d0bf601c1214f6" providerId="LiveId" clId="{74E7EAA3-3846-4909-BCC2-3C1866BDA251}" dt="2024-01-16T17:13:13.182" v="5692" actId="2696"/>
        <pc:sldMkLst>
          <pc:docMk/>
          <pc:sldMk cId="1581617674" sldId="291"/>
        </pc:sldMkLst>
        <pc:spChg chg="mod">
          <ac:chgData name="Светлана Крючкова" userId="16d0bf601c1214f6" providerId="LiveId" clId="{74E7EAA3-3846-4909-BCC2-3C1866BDA251}" dt="2024-01-16T17:05:31.298" v="5620" actId="6549"/>
          <ac:spMkLst>
            <pc:docMk/>
            <pc:sldMk cId="1581617674" sldId="291"/>
            <ac:spMk id="3" creationId="{70C59F28-F87D-403A-84C9-129D3C7D6A1A}"/>
          </ac:spMkLst>
        </pc:spChg>
      </pc:sldChg>
      <pc:sldChg chg="modSp new del mod">
        <pc:chgData name="Светлана Крючкова" userId="16d0bf601c1214f6" providerId="LiveId" clId="{74E7EAA3-3846-4909-BCC2-3C1866BDA251}" dt="2024-01-16T17:06:40.030" v="5627" actId="2696"/>
        <pc:sldMkLst>
          <pc:docMk/>
          <pc:sldMk cId="1299595735" sldId="292"/>
        </pc:sldMkLst>
        <pc:spChg chg="mod">
          <ac:chgData name="Светлана Крючкова" userId="16d0bf601c1214f6" providerId="LiveId" clId="{74E7EAA3-3846-4909-BCC2-3C1866BDA251}" dt="2024-01-16T13:54:46.995" v="1783"/>
          <ac:spMkLst>
            <pc:docMk/>
            <pc:sldMk cId="1299595735" sldId="292"/>
            <ac:spMk id="3" creationId="{3E757CCD-0CBC-427C-8D76-B908AEA4B819}"/>
          </ac:spMkLst>
        </pc:spChg>
      </pc:sldChg>
      <pc:sldChg chg="modSp new del mod">
        <pc:chgData name="Светлана Крючкова" userId="16d0bf601c1214f6" providerId="LiveId" clId="{74E7EAA3-3846-4909-BCC2-3C1866BDA251}" dt="2024-01-16T17:12:39.469" v="5690" actId="2696"/>
        <pc:sldMkLst>
          <pc:docMk/>
          <pc:sldMk cId="3094175778" sldId="293"/>
        </pc:sldMkLst>
        <pc:spChg chg="mod">
          <ac:chgData name="Светлана Крючкова" userId="16d0bf601c1214f6" providerId="LiveId" clId="{74E7EAA3-3846-4909-BCC2-3C1866BDA251}" dt="2024-01-16T13:55:10.286" v="1786" actId="27636"/>
          <ac:spMkLst>
            <pc:docMk/>
            <pc:sldMk cId="3094175778" sldId="293"/>
            <ac:spMk id="3" creationId="{7792AFF1-AFD8-4B56-B251-9B9F786F5E56}"/>
          </ac:spMkLst>
        </pc:spChg>
      </pc:sldChg>
      <pc:sldChg chg="modSp new del mod">
        <pc:chgData name="Светлана Крючкова" userId="16d0bf601c1214f6" providerId="LiveId" clId="{74E7EAA3-3846-4909-BCC2-3C1866BDA251}" dt="2024-01-16T18:29:33.022" v="6666" actId="2696"/>
        <pc:sldMkLst>
          <pc:docMk/>
          <pc:sldMk cId="1936223896" sldId="294"/>
        </pc:sldMkLst>
        <pc:spChg chg="mod">
          <ac:chgData name="Светлана Крючкова" userId="16d0bf601c1214f6" providerId="LiveId" clId="{74E7EAA3-3846-4909-BCC2-3C1866BDA251}" dt="2024-01-16T13:55:31.081" v="1789" actId="27636"/>
          <ac:spMkLst>
            <pc:docMk/>
            <pc:sldMk cId="1936223896" sldId="294"/>
            <ac:spMk id="3" creationId="{626A7836-F965-4D19-BC0B-6A7A57DDDB18}"/>
          </ac:spMkLst>
        </pc:spChg>
      </pc:sldChg>
      <pc:sldChg chg="modSp new mod">
        <pc:chgData name="Светлана Крючкова" userId="16d0bf601c1214f6" providerId="LiveId" clId="{74E7EAA3-3846-4909-BCC2-3C1866BDA251}" dt="2024-01-16T16:40:40.878" v="5473"/>
        <pc:sldMkLst>
          <pc:docMk/>
          <pc:sldMk cId="2655655564" sldId="295"/>
        </pc:sldMkLst>
        <pc:spChg chg="mod">
          <ac:chgData name="Светлана Крючкова" userId="16d0bf601c1214f6" providerId="LiveId" clId="{74E7EAA3-3846-4909-BCC2-3C1866BDA251}" dt="2024-01-16T16:40:20.487" v="5469" actId="207"/>
          <ac:spMkLst>
            <pc:docMk/>
            <pc:sldMk cId="2655655564" sldId="295"/>
            <ac:spMk id="2" creationId="{B9B4B42D-6B70-4F6C-8315-12FBDF2CDE4E}"/>
          </ac:spMkLst>
        </pc:spChg>
        <pc:spChg chg="mod">
          <ac:chgData name="Светлана Крючкова" userId="16d0bf601c1214f6" providerId="LiveId" clId="{74E7EAA3-3846-4909-BCC2-3C1866BDA251}" dt="2024-01-16T16:40:40.878" v="5473"/>
          <ac:spMkLst>
            <pc:docMk/>
            <pc:sldMk cId="2655655564" sldId="295"/>
            <ac:spMk id="3" creationId="{24B3B2C8-3193-43EB-9C7E-5E7A6232A566}"/>
          </ac:spMkLst>
        </pc:spChg>
      </pc:sldChg>
      <pc:sldChg chg="addSp modSp new mod">
        <pc:chgData name="Светлана Крючкова" userId="16d0bf601c1214f6" providerId="LiveId" clId="{74E7EAA3-3846-4909-BCC2-3C1866BDA251}" dt="2024-01-16T18:55:20.643" v="7095" actId="20577"/>
        <pc:sldMkLst>
          <pc:docMk/>
          <pc:sldMk cId="1329708589" sldId="296"/>
        </pc:sldMkLst>
        <pc:spChg chg="mod">
          <ac:chgData name="Светлана Крючкова" userId="16d0bf601c1214f6" providerId="LiveId" clId="{74E7EAA3-3846-4909-BCC2-3C1866BDA251}" dt="2024-01-16T16:41:19.005" v="5477"/>
          <ac:spMkLst>
            <pc:docMk/>
            <pc:sldMk cId="1329708589" sldId="296"/>
            <ac:spMk id="2" creationId="{DE58CB86-CC39-4974-A23E-1124276FDEFA}"/>
          </ac:spMkLst>
        </pc:spChg>
        <pc:spChg chg="mod">
          <ac:chgData name="Светлана Крючкова" userId="16d0bf601c1214f6" providerId="LiveId" clId="{74E7EAA3-3846-4909-BCC2-3C1866BDA251}" dt="2024-01-16T18:55:20.643" v="7095" actId="20577"/>
          <ac:spMkLst>
            <pc:docMk/>
            <pc:sldMk cId="1329708589" sldId="296"/>
            <ac:spMk id="3" creationId="{4A47A08F-51BC-447F-817B-44FB7CAA3413}"/>
          </ac:spMkLst>
        </pc:spChg>
        <pc:picChg chg="add mod">
          <ac:chgData name="Светлана Крючкова" userId="16d0bf601c1214f6" providerId="LiveId" clId="{74E7EAA3-3846-4909-BCC2-3C1866BDA251}" dt="2024-01-16T16:41:58.337" v="5484" actId="1076"/>
          <ac:picMkLst>
            <pc:docMk/>
            <pc:sldMk cId="1329708589" sldId="296"/>
            <ac:picMk id="4" creationId="{20029761-00C5-4809-979A-68255A5C8B19}"/>
          </ac:picMkLst>
        </pc:picChg>
      </pc:sldChg>
      <pc:sldChg chg="addSp delSp modSp new mod">
        <pc:chgData name="Светлана Крючкова" userId="16d0bf601c1214f6" providerId="LiveId" clId="{74E7EAA3-3846-4909-BCC2-3C1866BDA251}" dt="2024-01-16T17:25:59.830" v="5804" actId="14100"/>
        <pc:sldMkLst>
          <pc:docMk/>
          <pc:sldMk cId="1327818222" sldId="297"/>
        </pc:sldMkLst>
        <pc:spChg chg="mod">
          <ac:chgData name="Светлана Крючкова" userId="16d0bf601c1214f6" providerId="LiveId" clId="{74E7EAA3-3846-4909-BCC2-3C1866BDA251}" dt="2024-01-16T17:23:17.846" v="5774" actId="14100"/>
          <ac:spMkLst>
            <pc:docMk/>
            <pc:sldMk cId="1327818222" sldId="297"/>
            <ac:spMk id="2" creationId="{F4821ECB-15F6-4DD6-A30E-FD807E5799CB}"/>
          </ac:spMkLst>
        </pc:spChg>
        <pc:spChg chg="mod">
          <ac:chgData name="Светлана Крючкова" userId="16d0bf601c1214f6" providerId="LiveId" clId="{74E7EAA3-3846-4909-BCC2-3C1866BDA251}" dt="2024-01-16T17:23:09.075" v="5773" actId="20577"/>
          <ac:spMkLst>
            <pc:docMk/>
            <pc:sldMk cId="1327818222" sldId="297"/>
            <ac:spMk id="3" creationId="{3089866E-9561-4355-97EC-65894BB8D9CB}"/>
          </ac:spMkLst>
        </pc:spChg>
        <pc:picChg chg="add del mod">
          <ac:chgData name="Светлана Крючкова" userId="16d0bf601c1214f6" providerId="LiveId" clId="{74E7EAA3-3846-4909-BCC2-3C1866BDA251}" dt="2024-01-16T14:52:49.748" v="1994" actId="21"/>
          <ac:picMkLst>
            <pc:docMk/>
            <pc:sldMk cId="1327818222" sldId="297"/>
            <ac:picMk id="5" creationId="{584293DE-C22D-4310-92E4-DB516BA12D09}"/>
          </ac:picMkLst>
        </pc:picChg>
        <pc:picChg chg="add mod">
          <ac:chgData name="Светлана Крючкова" userId="16d0bf601c1214f6" providerId="LiveId" clId="{74E7EAA3-3846-4909-BCC2-3C1866BDA251}" dt="2024-01-16T17:25:59.830" v="5804" actId="14100"/>
          <ac:picMkLst>
            <pc:docMk/>
            <pc:sldMk cId="1327818222" sldId="297"/>
            <ac:picMk id="6" creationId="{D2903580-2582-45C5-9A29-5E4A4418F46E}"/>
          </ac:picMkLst>
        </pc:picChg>
      </pc:sldChg>
      <pc:sldChg chg="addSp delSp modSp new mod">
        <pc:chgData name="Светлана Крючкова" userId="16d0bf601c1214f6" providerId="LiveId" clId="{74E7EAA3-3846-4909-BCC2-3C1866BDA251}" dt="2024-01-16T17:31:19.631" v="5860" actId="1076"/>
        <pc:sldMkLst>
          <pc:docMk/>
          <pc:sldMk cId="4231900869" sldId="298"/>
        </pc:sldMkLst>
        <pc:spChg chg="mod">
          <ac:chgData name="Светлана Крючкова" userId="16d0bf601c1214f6" providerId="LiveId" clId="{74E7EAA3-3846-4909-BCC2-3C1866BDA251}" dt="2024-01-16T17:29:12.835" v="5839"/>
          <ac:spMkLst>
            <pc:docMk/>
            <pc:sldMk cId="4231900869" sldId="298"/>
            <ac:spMk id="2" creationId="{0EDE13A3-2485-42AE-8222-F9B46C78E9F6}"/>
          </ac:spMkLst>
        </pc:spChg>
        <pc:spChg chg="mod">
          <ac:chgData name="Светлана Крючкова" userId="16d0bf601c1214f6" providerId="LiveId" clId="{74E7EAA3-3846-4909-BCC2-3C1866BDA251}" dt="2024-01-16T17:30:30.930" v="5851" actId="27636"/>
          <ac:spMkLst>
            <pc:docMk/>
            <pc:sldMk cId="4231900869" sldId="298"/>
            <ac:spMk id="3" creationId="{5450F066-EC9F-44BB-A5AC-A7CCADB410B0}"/>
          </ac:spMkLst>
        </pc:spChg>
        <pc:spChg chg="add mod">
          <ac:chgData name="Светлана Крючкова" userId="16d0bf601c1214f6" providerId="LiveId" clId="{74E7EAA3-3846-4909-BCC2-3C1866BDA251}" dt="2024-01-16T17:31:16.936" v="5859" actId="14100"/>
          <ac:spMkLst>
            <pc:docMk/>
            <pc:sldMk cId="4231900869" sldId="298"/>
            <ac:spMk id="7" creationId="{3AE8EDC2-8919-4F04-B351-2A8A421E8237}"/>
          </ac:spMkLst>
        </pc:spChg>
        <pc:picChg chg="add mod">
          <ac:chgData name="Светлана Крючкова" userId="16d0bf601c1214f6" providerId="LiveId" clId="{74E7EAA3-3846-4909-BCC2-3C1866BDA251}" dt="2024-01-16T17:31:19.631" v="5860" actId="1076"/>
          <ac:picMkLst>
            <pc:docMk/>
            <pc:sldMk cId="4231900869" sldId="298"/>
            <ac:picMk id="4" creationId="{ECDDEA19-E28C-490F-B6DE-28A487968661}"/>
          </ac:picMkLst>
        </pc:picChg>
        <pc:picChg chg="add del mod">
          <ac:chgData name="Светлана Крючкова" userId="16d0bf601c1214f6" providerId="LiveId" clId="{74E7EAA3-3846-4909-BCC2-3C1866BDA251}" dt="2024-01-16T17:28:35.512" v="5833"/>
          <ac:picMkLst>
            <pc:docMk/>
            <pc:sldMk cId="4231900869" sldId="298"/>
            <ac:picMk id="21506" creationId="{991153E1-3D04-4A8D-8D6E-1C898AB8767F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7:35:10.792" v="5892" actId="14100"/>
        <pc:sldMkLst>
          <pc:docMk/>
          <pc:sldMk cId="3358222847" sldId="299"/>
        </pc:sldMkLst>
        <pc:spChg chg="mod">
          <ac:chgData name="Светлана Крючкова" userId="16d0bf601c1214f6" providerId="LiveId" clId="{74E7EAA3-3846-4909-BCC2-3C1866BDA251}" dt="2024-01-16T17:32:58.057" v="5869" actId="27636"/>
          <ac:spMkLst>
            <pc:docMk/>
            <pc:sldMk cId="3358222847" sldId="299"/>
            <ac:spMk id="2" creationId="{5739ABE9-2768-4657-96C8-B7D001AA1C15}"/>
          </ac:spMkLst>
        </pc:spChg>
        <pc:spChg chg="mod">
          <ac:chgData name="Светлана Крючкова" userId="16d0bf601c1214f6" providerId="LiveId" clId="{74E7EAA3-3846-4909-BCC2-3C1866BDA251}" dt="2024-01-16T17:34:15.688" v="5884" actId="27636"/>
          <ac:spMkLst>
            <pc:docMk/>
            <pc:sldMk cId="3358222847" sldId="299"/>
            <ac:spMk id="3" creationId="{C3DEDC87-3B00-46ED-9C43-DE891AEFA0C2}"/>
          </ac:spMkLst>
        </pc:spChg>
        <pc:spChg chg="add mod">
          <ac:chgData name="Светлана Крючкова" userId="16d0bf601c1214f6" providerId="LiveId" clId="{74E7EAA3-3846-4909-BCC2-3C1866BDA251}" dt="2024-01-16T17:35:10.792" v="5892" actId="14100"/>
          <ac:spMkLst>
            <pc:docMk/>
            <pc:sldMk cId="3358222847" sldId="299"/>
            <ac:spMk id="6" creationId="{F7D369D7-8EBB-410A-9181-3CAE1D690701}"/>
          </ac:spMkLst>
        </pc:spChg>
        <pc:picChg chg="add mod">
          <ac:chgData name="Светлана Крючкова" userId="16d0bf601c1214f6" providerId="LiveId" clId="{74E7EAA3-3846-4909-BCC2-3C1866BDA251}" dt="2024-01-16T17:35:06.800" v="5891" actId="1076"/>
          <ac:picMkLst>
            <pc:docMk/>
            <pc:sldMk cId="3358222847" sldId="299"/>
            <ac:picMk id="4" creationId="{5065CFA8-EF22-4983-A4E3-8502DF823F17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7:38:15.316" v="5918" actId="20577"/>
        <pc:sldMkLst>
          <pc:docMk/>
          <pc:sldMk cId="1150563932" sldId="300"/>
        </pc:sldMkLst>
        <pc:spChg chg="mod">
          <ac:chgData name="Светлана Крючкова" userId="16d0bf601c1214f6" providerId="LiveId" clId="{74E7EAA3-3846-4909-BCC2-3C1866BDA251}" dt="2024-01-16T17:36:41.307" v="5900" actId="255"/>
          <ac:spMkLst>
            <pc:docMk/>
            <pc:sldMk cId="1150563932" sldId="300"/>
            <ac:spMk id="2" creationId="{5928CCAC-C350-4F7F-993A-D2F727067F07}"/>
          </ac:spMkLst>
        </pc:spChg>
        <pc:spChg chg="mod">
          <ac:chgData name="Светлана Крючкова" userId="16d0bf601c1214f6" providerId="LiveId" clId="{74E7EAA3-3846-4909-BCC2-3C1866BDA251}" dt="2024-01-16T17:38:15.316" v="5918" actId="20577"/>
          <ac:spMkLst>
            <pc:docMk/>
            <pc:sldMk cId="1150563932" sldId="300"/>
            <ac:spMk id="3" creationId="{7885C1D3-118A-4424-8D28-72E7BCC9827D}"/>
          </ac:spMkLst>
        </pc:spChg>
        <pc:picChg chg="add mod">
          <ac:chgData name="Светлана Крючкова" userId="16d0bf601c1214f6" providerId="LiveId" clId="{74E7EAA3-3846-4909-BCC2-3C1866BDA251}" dt="2024-01-16T17:38:03.855" v="5917" actId="1076"/>
          <ac:picMkLst>
            <pc:docMk/>
            <pc:sldMk cId="1150563932" sldId="300"/>
            <ac:picMk id="4" creationId="{398BE243-45E8-4819-B253-9D550657CFC8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9:00:38.373" v="7114" actId="20577"/>
        <pc:sldMkLst>
          <pc:docMk/>
          <pc:sldMk cId="4049446353" sldId="301"/>
        </pc:sldMkLst>
        <pc:spChg chg="mod">
          <ac:chgData name="Светлана Крючкова" userId="16d0bf601c1214f6" providerId="LiveId" clId="{74E7EAA3-3846-4909-BCC2-3C1866BDA251}" dt="2024-01-16T17:40:34.746" v="5923" actId="207"/>
          <ac:spMkLst>
            <pc:docMk/>
            <pc:sldMk cId="4049446353" sldId="301"/>
            <ac:spMk id="2" creationId="{6924B048-A55E-4B2F-A060-17ACA7ECE7BC}"/>
          </ac:spMkLst>
        </pc:spChg>
        <pc:spChg chg="mod">
          <ac:chgData name="Светлана Крючкова" userId="16d0bf601c1214f6" providerId="LiveId" clId="{74E7EAA3-3846-4909-BCC2-3C1866BDA251}" dt="2024-01-16T19:00:38.373" v="7114" actId="20577"/>
          <ac:spMkLst>
            <pc:docMk/>
            <pc:sldMk cId="4049446353" sldId="301"/>
            <ac:spMk id="3" creationId="{8C23904A-0B46-44A5-8F50-5B37CD363EBD}"/>
          </ac:spMkLst>
        </pc:spChg>
        <pc:picChg chg="add mod">
          <ac:chgData name="Светлана Крючкова" userId="16d0bf601c1214f6" providerId="LiveId" clId="{74E7EAA3-3846-4909-BCC2-3C1866BDA251}" dt="2024-01-16T17:41:07.656" v="5931" actId="1076"/>
          <ac:picMkLst>
            <pc:docMk/>
            <pc:sldMk cId="4049446353" sldId="301"/>
            <ac:picMk id="4" creationId="{B10BD3C4-81CB-4A6C-84CD-C80DDA86B7C9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7:45:34.715" v="5976" actId="1440"/>
        <pc:sldMkLst>
          <pc:docMk/>
          <pc:sldMk cId="3718651827" sldId="302"/>
        </pc:sldMkLst>
        <pc:spChg chg="mod">
          <ac:chgData name="Светлана Крючкова" userId="16d0bf601c1214f6" providerId="LiveId" clId="{74E7EAA3-3846-4909-BCC2-3C1866BDA251}" dt="2024-01-16T17:43:25.660" v="5950"/>
          <ac:spMkLst>
            <pc:docMk/>
            <pc:sldMk cId="3718651827" sldId="302"/>
            <ac:spMk id="2" creationId="{74CF4643-53BE-4C19-A108-0F16E8CED709}"/>
          </ac:spMkLst>
        </pc:spChg>
        <pc:spChg chg="mod">
          <ac:chgData name="Светлана Крючкова" userId="16d0bf601c1214f6" providerId="LiveId" clId="{74E7EAA3-3846-4909-BCC2-3C1866BDA251}" dt="2024-01-16T17:44:51.911" v="5967" actId="27636"/>
          <ac:spMkLst>
            <pc:docMk/>
            <pc:sldMk cId="3718651827" sldId="302"/>
            <ac:spMk id="3" creationId="{06B333F5-F4F7-43D6-B3B2-6B297377C36F}"/>
          </ac:spMkLst>
        </pc:spChg>
        <pc:spChg chg="add mod">
          <ac:chgData name="Светлана Крючкова" userId="16d0bf601c1214f6" providerId="LiveId" clId="{74E7EAA3-3846-4909-BCC2-3C1866BDA251}" dt="2024-01-16T17:45:20.473" v="5973" actId="207"/>
          <ac:spMkLst>
            <pc:docMk/>
            <pc:sldMk cId="3718651827" sldId="302"/>
            <ac:spMk id="6" creationId="{15DB3BA5-7018-4A51-8DB1-B603445B37AE}"/>
          </ac:spMkLst>
        </pc:spChg>
        <pc:picChg chg="add mod">
          <ac:chgData name="Светлана Крючкова" userId="16d0bf601c1214f6" providerId="LiveId" clId="{74E7EAA3-3846-4909-BCC2-3C1866BDA251}" dt="2024-01-16T17:45:34.715" v="5976" actId="1440"/>
          <ac:picMkLst>
            <pc:docMk/>
            <pc:sldMk cId="3718651827" sldId="302"/>
            <ac:picMk id="4" creationId="{19DD66FE-A760-4625-B482-8319C5716D74}"/>
          </ac:picMkLst>
        </pc:picChg>
      </pc:sldChg>
      <pc:sldChg chg="modSp new del mod">
        <pc:chgData name="Светлана Крючкова" userId="16d0bf601c1214f6" providerId="LiveId" clId="{74E7EAA3-3846-4909-BCC2-3C1866BDA251}" dt="2024-01-16T15:44:37.693" v="4113" actId="2696"/>
        <pc:sldMkLst>
          <pc:docMk/>
          <pc:sldMk cId="329529054" sldId="303"/>
        </pc:sldMkLst>
        <pc:spChg chg="mod">
          <ac:chgData name="Светлана Крючкова" userId="16d0bf601c1214f6" providerId="LiveId" clId="{74E7EAA3-3846-4909-BCC2-3C1866BDA251}" dt="2024-01-16T15:21:00.794" v="2349" actId="113"/>
          <ac:spMkLst>
            <pc:docMk/>
            <pc:sldMk cId="329529054" sldId="303"/>
            <ac:spMk id="2" creationId="{94CA31BF-AE0D-499F-8B33-8801378BBF2E}"/>
          </ac:spMkLst>
        </pc:spChg>
        <pc:spChg chg="mod">
          <ac:chgData name="Светлана Крючкова" userId="16d0bf601c1214f6" providerId="LiveId" clId="{74E7EAA3-3846-4909-BCC2-3C1866BDA251}" dt="2024-01-16T15:23:17.827" v="2548" actId="255"/>
          <ac:spMkLst>
            <pc:docMk/>
            <pc:sldMk cId="329529054" sldId="303"/>
            <ac:spMk id="3" creationId="{764E1F10-4BB4-4D64-99E4-AF7FED607244}"/>
          </ac:spMkLst>
        </pc:spChg>
      </pc:sldChg>
      <pc:sldChg chg="add del">
        <pc:chgData name="Светлана Крючкова" userId="16d0bf601c1214f6" providerId="LiveId" clId="{74E7EAA3-3846-4909-BCC2-3C1866BDA251}" dt="2024-01-16T17:18:33.572" v="5721" actId="2696"/>
        <pc:sldMkLst>
          <pc:docMk/>
          <pc:sldMk cId="2484220041" sldId="304"/>
        </pc:sldMkLst>
      </pc:sldChg>
      <pc:sldChg chg="addSp modSp new mod">
        <pc:chgData name="Светлана Крючкова" userId="16d0bf601c1214f6" providerId="LiveId" clId="{74E7EAA3-3846-4909-BCC2-3C1866BDA251}" dt="2024-01-16T17:54:36.978" v="6027" actId="1076"/>
        <pc:sldMkLst>
          <pc:docMk/>
          <pc:sldMk cId="458090025" sldId="305"/>
        </pc:sldMkLst>
        <pc:spChg chg="mod">
          <ac:chgData name="Светлана Крючкова" userId="16d0bf601c1214f6" providerId="LiveId" clId="{74E7EAA3-3846-4909-BCC2-3C1866BDA251}" dt="2024-01-16T17:46:12.098" v="5980" actId="207"/>
          <ac:spMkLst>
            <pc:docMk/>
            <pc:sldMk cId="458090025" sldId="305"/>
            <ac:spMk id="2" creationId="{31E591BA-7C53-469D-A539-02124EBA809C}"/>
          </ac:spMkLst>
        </pc:spChg>
        <pc:spChg chg="mod">
          <ac:chgData name="Светлана Крючкова" userId="16d0bf601c1214f6" providerId="LiveId" clId="{74E7EAA3-3846-4909-BCC2-3C1866BDA251}" dt="2024-01-16T17:47:00.076" v="5987" actId="207"/>
          <ac:spMkLst>
            <pc:docMk/>
            <pc:sldMk cId="458090025" sldId="305"/>
            <ac:spMk id="3" creationId="{EACF7935-8764-408E-82A1-49B6622E4952}"/>
          </ac:spMkLst>
        </pc:spChg>
        <pc:picChg chg="add mod">
          <ac:chgData name="Светлана Крючкова" userId="16d0bf601c1214f6" providerId="LiveId" clId="{74E7EAA3-3846-4909-BCC2-3C1866BDA251}" dt="2024-01-16T17:54:36.978" v="6027" actId="1076"/>
          <ac:picMkLst>
            <pc:docMk/>
            <pc:sldMk cId="458090025" sldId="305"/>
            <ac:picMk id="4" creationId="{11F92A03-EB19-4438-ABA6-14283B368CE4}"/>
          </ac:picMkLst>
        </pc:picChg>
        <pc:picChg chg="add mod">
          <ac:chgData name="Светлана Крючкова" userId="16d0bf601c1214f6" providerId="LiveId" clId="{74E7EAA3-3846-4909-BCC2-3C1866BDA251}" dt="2024-01-16T17:54:23.643" v="6023" actId="1076"/>
          <ac:picMkLst>
            <pc:docMk/>
            <pc:sldMk cId="458090025" sldId="305"/>
            <ac:picMk id="5" creationId="{B3F1C2EE-75A7-4518-9DC8-274CD5B31E90}"/>
          </ac:picMkLst>
        </pc:picChg>
        <pc:picChg chg="add mod">
          <ac:chgData name="Светлана Крючкова" userId="16d0bf601c1214f6" providerId="LiveId" clId="{74E7EAA3-3846-4909-BCC2-3C1866BDA251}" dt="2024-01-16T17:54:34.570" v="6026" actId="1076"/>
          <ac:picMkLst>
            <pc:docMk/>
            <pc:sldMk cId="458090025" sldId="305"/>
            <ac:picMk id="6" creationId="{15DD7F9E-46AE-4EB3-AEB7-A89FB5E4730A}"/>
          </ac:picMkLst>
        </pc:picChg>
        <pc:picChg chg="add mod">
          <ac:chgData name="Светлана Крючкова" userId="16d0bf601c1214f6" providerId="LiveId" clId="{74E7EAA3-3846-4909-BCC2-3C1866BDA251}" dt="2024-01-16T17:54:28.458" v="6024" actId="1076"/>
          <ac:picMkLst>
            <pc:docMk/>
            <pc:sldMk cId="458090025" sldId="305"/>
            <ac:picMk id="7" creationId="{DE19EE53-A438-43E8-B451-DD0D023DDCA8}"/>
          </ac:picMkLst>
        </pc:picChg>
        <pc:picChg chg="add mod">
          <ac:chgData name="Светлана Крючкова" userId="16d0bf601c1214f6" providerId="LiveId" clId="{74E7EAA3-3846-4909-BCC2-3C1866BDA251}" dt="2024-01-16T17:53:51.844" v="6008" actId="1076"/>
          <ac:picMkLst>
            <pc:docMk/>
            <pc:sldMk cId="458090025" sldId="305"/>
            <ac:picMk id="8" creationId="{C02245FC-BF5F-421F-9D81-C2B1B77DF017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8:00:20.653" v="6053"/>
        <pc:sldMkLst>
          <pc:docMk/>
          <pc:sldMk cId="2689024522" sldId="306"/>
        </pc:sldMkLst>
        <pc:spChg chg="mod">
          <ac:chgData name="Светлана Крючкова" userId="16d0bf601c1214f6" providerId="LiveId" clId="{74E7EAA3-3846-4909-BCC2-3C1866BDA251}" dt="2024-01-16T17:58:02.857" v="6040" actId="207"/>
          <ac:spMkLst>
            <pc:docMk/>
            <pc:sldMk cId="2689024522" sldId="306"/>
            <ac:spMk id="2" creationId="{3CBBE167-76C0-416C-9F6F-1E70B77B3CE3}"/>
          </ac:spMkLst>
        </pc:spChg>
        <pc:spChg chg="mod">
          <ac:chgData name="Светлана Крючкова" userId="16d0bf601c1214f6" providerId="LiveId" clId="{74E7EAA3-3846-4909-BCC2-3C1866BDA251}" dt="2024-01-16T18:00:20.653" v="6053"/>
          <ac:spMkLst>
            <pc:docMk/>
            <pc:sldMk cId="2689024522" sldId="306"/>
            <ac:spMk id="3" creationId="{B1F6C276-3103-4F1F-8AE1-15AC2914D4AA}"/>
          </ac:spMkLst>
        </pc:spChg>
        <pc:picChg chg="add mod">
          <ac:chgData name="Светлана Крючкова" userId="16d0bf601c1214f6" providerId="LiveId" clId="{74E7EAA3-3846-4909-BCC2-3C1866BDA251}" dt="2024-01-16T17:59:27.458" v="6043" actId="1076"/>
          <ac:picMkLst>
            <pc:docMk/>
            <pc:sldMk cId="2689024522" sldId="306"/>
            <ac:picMk id="4" creationId="{B3340756-1DF2-4599-8502-616E61524F26}"/>
          </ac:picMkLst>
        </pc:picChg>
      </pc:sldChg>
      <pc:sldChg chg="modSp new del mod">
        <pc:chgData name="Светлана Крючкова" userId="16d0bf601c1214f6" providerId="LiveId" clId="{74E7EAA3-3846-4909-BCC2-3C1866BDA251}" dt="2024-01-16T18:00:30.303" v="6054" actId="2696"/>
        <pc:sldMkLst>
          <pc:docMk/>
          <pc:sldMk cId="4138561559" sldId="307"/>
        </pc:sldMkLst>
        <pc:spChg chg="mod">
          <ac:chgData name="Светлана Крючкова" userId="16d0bf601c1214f6" providerId="LiveId" clId="{74E7EAA3-3846-4909-BCC2-3C1866BDA251}" dt="2024-01-16T15:54:25.759" v="5052" actId="20577"/>
          <ac:spMkLst>
            <pc:docMk/>
            <pc:sldMk cId="4138561559" sldId="307"/>
            <ac:spMk id="3" creationId="{C1870F87-FCB0-4F42-8FE7-868BB65CB198}"/>
          </ac:spMkLst>
        </pc:spChg>
      </pc:sldChg>
      <pc:sldChg chg="addSp modSp new mod">
        <pc:chgData name="Светлана Крючкова" userId="16d0bf601c1214f6" providerId="LiveId" clId="{74E7EAA3-3846-4909-BCC2-3C1866BDA251}" dt="2024-01-16T17:27:04.015" v="5821" actId="1076"/>
        <pc:sldMkLst>
          <pc:docMk/>
          <pc:sldMk cId="778485898" sldId="308"/>
        </pc:sldMkLst>
        <pc:spChg chg="mod">
          <ac:chgData name="Светлана Крючкова" userId="16d0bf601c1214f6" providerId="LiveId" clId="{74E7EAA3-3846-4909-BCC2-3C1866BDA251}" dt="2024-01-16T17:26:23.248" v="5810" actId="27636"/>
          <ac:spMkLst>
            <pc:docMk/>
            <pc:sldMk cId="778485898" sldId="308"/>
            <ac:spMk id="2" creationId="{9DD972F5-7A62-49E4-A36B-AB7679324FBC}"/>
          </ac:spMkLst>
        </pc:spChg>
        <pc:spChg chg="mod">
          <ac:chgData name="Светлана Крючкова" userId="16d0bf601c1214f6" providerId="LiveId" clId="{74E7EAA3-3846-4909-BCC2-3C1866BDA251}" dt="2024-01-16T17:26:50.062" v="5817" actId="14100"/>
          <ac:spMkLst>
            <pc:docMk/>
            <pc:sldMk cId="778485898" sldId="308"/>
            <ac:spMk id="3" creationId="{A8FCD601-4965-47F1-A331-03457396EBEB}"/>
          </ac:spMkLst>
        </pc:spChg>
        <pc:picChg chg="add mod">
          <ac:chgData name="Светлана Крючкова" userId="16d0bf601c1214f6" providerId="LiveId" clId="{74E7EAA3-3846-4909-BCC2-3C1866BDA251}" dt="2024-01-16T17:27:04.015" v="5821" actId="1076"/>
          <ac:picMkLst>
            <pc:docMk/>
            <pc:sldMk cId="778485898" sldId="308"/>
            <ac:picMk id="4" creationId="{E2A1C4DD-C16F-46EE-84D7-2F6D6F9D7CF5}"/>
          </ac:picMkLst>
        </pc:picChg>
      </pc:sldChg>
      <pc:sldChg chg="addSp modSp new mod modAnim">
        <pc:chgData name="Светлана Крючкова" userId="16d0bf601c1214f6" providerId="LiveId" clId="{74E7EAA3-3846-4909-BCC2-3C1866BDA251}" dt="2024-01-16T16:58:16.762" v="5588" actId="14100"/>
        <pc:sldMkLst>
          <pc:docMk/>
          <pc:sldMk cId="3827853662" sldId="309"/>
        </pc:sldMkLst>
        <pc:spChg chg="mod">
          <ac:chgData name="Светлана Крючкова" userId="16d0bf601c1214f6" providerId="LiveId" clId="{74E7EAA3-3846-4909-BCC2-3C1866BDA251}" dt="2024-01-16T16:57:48.819" v="5585" actId="207"/>
          <ac:spMkLst>
            <pc:docMk/>
            <pc:sldMk cId="3827853662" sldId="309"/>
            <ac:spMk id="2" creationId="{032B3D8C-4137-45F8-8C92-2DB454512DD8}"/>
          </ac:spMkLst>
        </pc:spChg>
        <pc:picChg chg="add mod">
          <ac:chgData name="Светлана Крючкова" userId="16d0bf601c1214f6" providerId="LiveId" clId="{74E7EAA3-3846-4909-BCC2-3C1866BDA251}" dt="2024-01-16T16:58:16.762" v="5588" actId="14100"/>
          <ac:picMkLst>
            <pc:docMk/>
            <pc:sldMk cId="3827853662" sldId="309"/>
            <ac:picMk id="4" creationId="{DF448BC1-0964-4DD4-A670-D182B8412E9C}"/>
          </ac:picMkLst>
        </pc:picChg>
      </pc:sldChg>
      <pc:sldChg chg="addSp delSp modSp new mod">
        <pc:chgData name="Светлана Крючкова" userId="16d0bf601c1214f6" providerId="LiveId" clId="{74E7EAA3-3846-4909-BCC2-3C1866BDA251}" dt="2024-01-16T17:12:15.038" v="5688" actId="1076"/>
        <pc:sldMkLst>
          <pc:docMk/>
          <pc:sldMk cId="2771516419" sldId="310"/>
        </pc:sldMkLst>
        <pc:spChg chg="mod">
          <ac:chgData name="Светлана Крючкова" userId="16d0bf601c1214f6" providerId="LiveId" clId="{74E7EAA3-3846-4909-BCC2-3C1866BDA251}" dt="2024-01-16T17:11:51.347" v="5683" actId="20577"/>
          <ac:spMkLst>
            <pc:docMk/>
            <pc:sldMk cId="2771516419" sldId="310"/>
            <ac:spMk id="2" creationId="{FB4A7818-FC40-48A4-A0DF-897C9F67AAB4}"/>
          </ac:spMkLst>
        </pc:spChg>
        <pc:spChg chg="mod">
          <ac:chgData name="Светлана Крючкова" userId="16d0bf601c1214f6" providerId="LiveId" clId="{74E7EAA3-3846-4909-BCC2-3C1866BDA251}" dt="2024-01-16T17:11:57.043" v="5684" actId="14100"/>
          <ac:spMkLst>
            <pc:docMk/>
            <pc:sldMk cId="2771516419" sldId="310"/>
            <ac:spMk id="3" creationId="{F3229D32-DA10-4644-BE67-3E13227E0FE1}"/>
          </ac:spMkLst>
        </pc:spChg>
        <pc:picChg chg="add del">
          <ac:chgData name="Светлана Крючкова" userId="16d0bf601c1214f6" providerId="LiveId" clId="{74E7EAA3-3846-4909-BCC2-3C1866BDA251}" dt="2024-01-16T17:10:30.958" v="5668"/>
          <ac:picMkLst>
            <pc:docMk/>
            <pc:sldMk cId="2771516419" sldId="310"/>
            <ac:picMk id="4" creationId="{162B1E5F-0A01-4E57-9116-4AE60A3C1C62}"/>
          </ac:picMkLst>
        </pc:picChg>
        <pc:picChg chg="add mod">
          <ac:chgData name="Светлана Крючкова" userId="16d0bf601c1214f6" providerId="LiveId" clId="{74E7EAA3-3846-4909-BCC2-3C1866BDA251}" dt="2024-01-16T17:12:15.038" v="5688" actId="1076"/>
          <ac:picMkLst>
            <pc:docMk/>
            <pc:sldMk cId="2771516419" sldId="310"/>
            <ac:picMk id="5" creationId="{FCEC5BB5-AC4B-451F-9053-338D02DC65E3}"/>
          </ac:picMkLst>
        </pc:picChg>
      </pc:sldChg>
      <pc:sldChg chg="addSp modSp add mod">
        <pc:chgData name="Светлана Крючкова" userId="16d0bf601c1214f6" providerId="LiveId" clId="{74E7EAA3-3846-4909-BCC2-3C1866BDA251}" dt="2024-01-16T17:18:19.725" v="5720" actId="1076"/>
        <pc:sldMkLst>
          <pc:docMk/>
          <pc:sldMk cId="4179550573" sldId="311"/>
        </pc:sldMkLst>
        <pc:spChg chg="mod">
          <ac:chgData name="Светлана Крючкова" userId="16d0bf601c1214f6" providerId="LiveId" clId="{74E7EAA3-3846-4909-BCC2-3C1866BDA251}" dt="2024-01-16T17:16:37.162" v="5709" actId="255"/>
          <ac:spMkLst>
            <pc:docMk/>
            <pc:sldMk cId="4179550573" sldId="311"/>
            <ac:spMk id="2" creationId="{94CA31BF-AE0D-499F-8B33-8801378BBF2E}"/>
          </ac:spMkLst>
        </pc:spChg>
        <pc:spChg chg="mod">
          <ac:chgData name="Светлана Крючкова" userId="16d0bf601c1214f6" providerId="LiveId" clId="{74E7EAA3-3846-4909-BCC2-3C1866BDA251}" dt="2024-01-16T17:18:13.269" v="5718" actId="14100"/>
          <ac:spMkLst>
            <pc:docMk/>
            <pc:sldMk cId="4179550573" sldId="311"/>
            <ac:spMk id="3" creationId="{764E1F10-4BB4-4D64-99E4-AF7FED607244}"/>
          </ac:spMkLst>
        </pc:spChg>
        <pc:picChg chg="add mod">
          <ac:chgData name="Светлана Крючкова" userId="16d0bf601c1214f6" providerId="LiveId" clId="{74E7EAA3-3846-4909-BCC2-3C1866BDA251}" dt="2024-01-16T17:18:19.725" v="5720" actId="1076"/>
          <ac:picMkLst>
            <pc:docMk/>
            <pc:sldMk cId="4179550573" sldId="311"/>
            <ac:picMk id="4" creationId="{D793535F-F8E4-45C9-AF5A-8CA67DDC7DFE}"/>
          </ac:picMkLst>
        </pc:picChg>
      </pc:sldChg>
      <pc:sldChg chg="addSp modSp new mod">
        <pc:chgData name="Светлана Крючкова" userId="16d0bf601c1214f6" providerId="LiveId" clId="{74E7EAA3-3846-4909-BCC2-3C1866BDA251}" dt="2024-01-16T18:05:39.236" v="6110" actId="1076"/>
        <pc:sldMkLst>
          <pc:docMk/>
          <pc:sldMk cId="136694736" sldId="312"/>
        </pc:sldMkLst>
        <pc:spChg chg="mod">
          <ac:chgData name="Светлана Крючкова" userId="16d0bf601c1214f6" providerId="LiveId" clId="{74E7EAA3-3846-4909-BCC2-3C1866BDA251}" dt="2024-01-16T18:02:58.990" v="6066" actId="20577"/>
          <ac:spMkLst>
            <pc:docMk/>
            <pc:sldMk cId="136694736" sldId="312"/>
            <ac:spMk id="2" creationId="{1B2D2338-7641-40CB-9CE0-513B4D30F76D}"/>
          </ac:spMkLst>
        </pc:spChg>
        <pc:spChg chg="mod">
          <ac:chgData name="Светлана Крючкова" userId="16d0bf601c1214f6" providerId="LiveId" clId="{74E7EAA3-3846-4909-BCC2-3C1866BDA251}" dt="2024-01-16T18:04:44.041" v="6106" actId="20577"/>
          <ac:spMkLst>
            <pc:docMk/>
            <pc:sldMk cId="136694736" sldId="312"/>
            <ac:spMk id="3" creationId="{5D989206-7DD4-4E1A-9566-525DDFE1BE6C}"/>
          </ac:spMkLst>
        </pc:spChg>
        <pc:picChg chg="add mod">
          <ac:chgData name="Светлана Крючкова" userId="16d0bf601c1214f6" providerId="LiveId" clId="{74E7EAA3-3846-4909-BCC2-3C1866BDA251}" dt="2024-01-16T18:05:39.236" v="6110" actId="1076"/>
          <ac:picMkLst>
            <pc:docMk/>
            <pc:sldMk cId="136694736" sldId="312"/>
            <ac:picMk id="4" creationId="{C4B29930-CC56-44E1-886E-52161FD162EF}"/>
          </ac:picMkLst>
        </pc:picChg>
      </pc:sldChg>
      <pc:sldChg chg="addSp delSp modSp new mod">
        <pc:chgData name="Светлана Крючкова" userId="16d0bf601c1214f6" providerId="LiveId" clId="{74E7EAA3-3846-4909-BCC2-3C1866BDA251}" dt="2024-01-16T18:11:07.188" v="6158" actId="1076"/>
        <pc:sldMkLst>
          <pc:docMk/>
          <pc:sldMk cId="4124034452" sldId="313"/>
        </pc:sldMkLst>
        <pc:spChg chg="mod">
          <ac:chgData name="Светлана Крючкова" userId="16d0bf601c1214f6" providerId="LiveId" clId="{74E7EAA3-3846-4909-BCC2-3C1866BDA251}" dt="2024-01-16T18:10:06.158" v="6139" actId="27636"/>
          <ac:spMkLst>
            <pc:docMk/>
            <pc:sldMk cId="4124034452" sldId="313"/>
            <ac:spMk id="2" creationId="{3B954C17-8850-475F-88C8-FAC50105587C}"/>
          </ac:spMkLst>
        </pc:spChg>
        <pc:spChg chg="mod">
          <ac:chgData name="Светлана Крючкова" userId="16d0bf601c1214f6" providerId="LiveId" clId="{74E7EAA3-3846-4909-BCC2-3C1866BDA251}" dt="2024-01-16T18:11:02.764" v="6157" actId="14100"/>
          <ac:spMkLst>
            <pc:docMk/>
            <pc:sldMk cId="4124034452" sldId="313"/>
            <ac:spMk id="3" creationId="{B91AFC24-92EE-4405-9192-0F2861892020}"/>
          </ac:spMkLst>
        </pc:spChg>
        <pc:picChg chg="add del mod">
          <ac:chgData name="Светлана Крючкова" userId="16d0bf601c1214f6" providerId="LiveId" clId="{74E7EAA3-3846-4909-BCC2-3C1866BDA251}" dt="2024-01-16T18:09:33.023" v="6131" actId="21"/>
          <ac:picMkLst>
            <pc:docMk/>
            <pc:sldMk cId="4124034452" sldId="313"/>
            <ac:picMk id="4" creationId="{F391E8A0-699F-4ADC-AA60-DB5ADD5A7DD9}"/>
          </ac:picMkLst>
        </pc:picChg>
        <pc:picChg chg="add mod">
          <ac:chgData name="Светлана Крючкова" userId="16d0bf601c1214f6" providerId="LiveId" clId="{74E7EAA3-3846-4909-BCC2-3C1866BDA251}" dt="2024-01-16T18:11:07.188" v="6158" actId="1076"/>
          <ac:picMkLst>
            <pc:docMk/>
            <pc:sldMk cId="4124034452" sldId="313"/>
            <ac:picMk id="5" creationId="{A3EEAED9-CD4C-4E71-8B27-381F14A3CC0C}"/>
          </ac:picMkLst>
        </pc:picChg>
      </pc:sldChg>
      <pc:sldChg chg="addSp delSp modSp new mod">
        <pc:chgData name="Светлана Крючкова" userId="16d0bf601c1214f6" providerId="LiveId" clId="{74E7EAA3-3846-4909-BCC2-3C1866BDA251}" dt="2024-01-16T18:52:09.245" v="7089"/>
        <pc:sldMkLst>
          <pc:docMk/>
          <pc:sldMk cId="1668724666" sldId="314"/>
        </pc:sldMkLst>
        <pc:spChg chg="mod">
          <ac:chgData name="Светлана Крючкова" userId="16d0bf601c1214f6" providerId="LiveId" clId="{74E7EAA3-3846-4909-BCC2-3C1866BDA251}" dt="2024-01-16T18:12:31.770" v="6168" actId="255"/>
          <ac:spMkLst>
            <pc:docMk/>
            <pc:sldMk cId="1668724666" sldId="314"/>
            <ac:spMk id="2" creationId="{84D5AEDC-A87B-46AF-892B-C9AC46C40A96}"/>
          </ac:spMkLst>
        </pc:spChg>
        <pc:spChg chg="mod">
          <ac:chgData name="Светлана Крючкова" userId="16d0bf601c1214f6" providerId="LiveId" clId="{74E7EAA3-3846-4909-BCC2-3C1866BDA251}" dt="2024-01-16T18:51:18.937" v="7082" actId="27636"/>
          <ac:spMkLst>
            <pc:docMk/>
            <pc:sldMk cId="1668724666" sldId="314"/>
            <ac:spMk id="3" creationId="{8B0CD9D6-240A-43C5-BEA4-DC408233E402}"/>
          </ac:spMkLst>
        </pc:spChg>
        <pc:spChg chg="add mod">
          <ac:chgData name="Светлана Крючкова" userId="16d0bf601c1214f6" providerId="LiveId" clId="{74E7EAA3-3846-4909-BCC2-3C1866BDA251}" dt="2024-01-16T18:52:09.245" v="7089"/>
          <ac:spMkLst>
            <pc:docMk/>
            <pc:sldMk cId="1668724666" sldId="314"/>
            <ac:spMk id="7" creationId="{B8D3E797-9787-4E8C-9C1E-3BBB64DF6728}"/>
          </ac:spMkLst>
        </pc:spChg>
        <pc:picChg chg="add mod">
          <ac:chgData name="Светлана Крючкова" userId="16d0bf601c1214f6" providerId="LiveId" clId="{74E7EAA3-3846-4909-BCC2-3C1866BDA251}" dt="2024-01-16T18:14:21.716" v="6180" actId="1076"/>
          <ac:picMkLst>
            <pc:docMk/>
            <pc:sldMk cId="1668724666" sldId="314"/>
            <ac:picMk id="4" creationId="{0AD75906-E800-4736-9F27-95493340D5C2}"/>
          </ac:picMkLst>
        </pc:picChg>
        <pc:picChg chg="add del mod">
          <ac:chgData name="Светлана Крючкова" userId="16d0bf601c1214f6" providerId="LiveId" clId="{74E7EAA3-3846-4909-BCC2-3C1866BDA251}" dt="2024-01-16T18:49:41.045" v="7072" actId="21"/>
          <ac:picMkLst>
            <pc:docMk/>
            <pc:sldMk cId="1668724666" sldId="314"/>
            <ac:picMk id="5" creationId="{47006A4B-9B75-4060-95CA-45A1305B3AD7}"/>
          </ac:picMkLst>
        </pc:picChg>
      </pc:sldChg>
      <pc:sldChg chg="add">
        <pc:chgData name="Светлана Крючкова" userId="16d0bf601c1214f6" providerId="LiveId" clId="{74E7EAA3-3846-4909-BCC2-3C1866BDA251}" dt="2024-01-16T18:18:21.533" v="6206"/>
        <pc:sldMkLst>
          <pc:docMk/>
          <pc:sldMk cId="0" sldId="315"/>
        </pc:sldMkLst>
      </pc:sldChg>
      <pc:sldChg chg="modSp new mod">
        <pc:chgData name="Светлана Крючкова" userId="16d0bf601c1214f6" providerId="LiveId" clId="{74E7EAA3-3846-4909-BCC2-3C1866BDA251}" dt="2024-01-16T18:59:09.684" v="7106" actId="255"/>
        <pc:sldMkLst>
          <pc:docMk/>
          <pc:sldMk cId="3471955392" sldId="316"/>
        </pc:sldMkLst>
        <pc:spChg chg="mod">
          <ac:chgData name="Светлана Крючкова" userId="16d0bf601c1214f6" providerId="LiveId" clId="{74E7EAA3-3846-4909-BCC2-3C1866BDA251}" dt="2024-01-16T18:58:10.889" v="7096" actId="207"/>
          <ac:spMkLst>
            <pc:docMk/>
            <pc:sldMk cId="3471955392" sldId="316"/>
            <ac:spMk id="2" creationId="{7E7C7527-6760-4137-90B6-B78CBC22B02F}"/>
          </ac:spMkLst>
        </pc:spChg>
        <pc:spChg chg="mod">
          <ac:chgData name="Светлана Крючкова" userId="16d0bf601c1214f6" providerId="LiveId" clId="{74E7EAA3-3846-4909-BCC2-3C1866BDA251}" dt="2024-01-16T18:59:09.684" v="7106" actId="255"/>
          <ac:spMkLst>
            <pc:docMk/>
            <pc:sldMk cId="3471955392" sldId="316"/>
            <ac:spMk id="3" creationId="{98702454-5835-4030-AFA9-A59DA4954C46}"/>
          </ac:spMkLst>
        </pc:spChg>
      </pc:sldChg>
      <pc:sldChg chg="addSp delSp modSp new mod">
        <pc:chgData name="Светлана Крючкова" userId="16d0bf601c1214f6" providerId="LiveId" clId="{74E7EAA3-3846-4909-BCC2-3C1866BDA251}" dt="2024-01-16T19:01:24.812" v="7116"/>
        <pc:sldMkLst>
          <pc:docMk/>
          <pc:sldMk cId="1521714169" sldId="317"/>
        </pc:sldMkLst>
        <pc:spChg chg="mod">
          <ac:chgData name="Светлана Крючкова" userId="16d0bf601c1214f6" providerId="LiveId" clId="{74E7EAA3-3846-4909-BCC2-3C1866BDA251}" dt="2024-01-16T19:01:24.812" v="7116"/>
          <ac:spMkLst>
            <pc:docMk/>
            <pc:sldMk cId="1521714169" sldId="317"/>
            <ac:spMk id="2" creationId="{7FE48F7B-D925-4457-A927-61B171AC7FCA}"/>
          </ac:spMkLst>
        </pc:spChg>
        <pc:spChg chg="del mod">
          <ac:chgData name="Светлана Крючкова" userId="16d0bf601c1214f6" providerId="LiveId" clId="{74E7EAA3-3846-4909-BCC2-3C1866BDA251}" dt="2024-01-16T18:23:18.191" v="6617"/>
          <ac:spMkLst>
            <pc:docMk/>
            <pc:sldMk cId="1521714169" sldId="317"/>
            <ac:spMk id="3" creationId="{E67605EC-E035-4308-96D1-50AAADE5B0D9}"/>
          </ac:spMkLst>
        </pc:spChg>
        <pc:picChg chg="add mod">
          <ac:chgData name="Светлана Крючкова" userId="16d0bf601c1214f6" providerId="LiveId" clId="{74E7EAA3-3846-4909-BCC2-3C1866BDA251}" dt="2024-01-16T18:23:54.160" v="6624" actId="14100"/>
          <ac:picMkLst>
            <pc:docMk/>
            <pc:sldMk cId="1521714169" sldId="317"/>
            <ac:picMk id="4" creationId="{5C887198-8CF4-4010-8156-4CB92E2C1AAE}"/>
          </ac:picMkLst>
        </pc:picChg>
      </pc:sldChg>
      <pc:sldChg chg="modSp new mod">
        <pc:chgData name="Светлана Крючкова" userId="16d0bf601c1214f6" providerId="LiveId" clId="{74E7EAA3-3846-4909-BCC2-3C1866BDA251}" dt="2024-01-16T18:59:34.386" v="7107" actId="207"/>
        <pc:sldMkLst>
          <pc:docMk/>
          <pc:sldMk cId="3192567111" sldId="318"/>
        </pc:sldMkLst>
        <pc:spChg chg="mod">
          <ac:chgData name="Светлана Крючкова" userId="16d0bf601c1214f6" providerId="LiveId" clId="{74E7EAA3-3846-4909-BCC2-3C1866BDA251}" dt="2024-01-16T18:59:34.386" v="7107" actId="207"/>
          <ac:spMkLst>
            <pc:docMk/>
            <pc:sldMk cId="3192567111" sldId="318"/>
            <ac:spMk id="2" creationId="{13F7EAF4-FCCA-4299-AFF8-0C9C3A6DAB74}"/>
          </ac:spMkLst>
        </pc:spChg>
        <pc:spChg chg="mod">
          <ac:chgData name="Светлана Крючкова" userId="16d0bf601c1214f6" providerId="LiveId" clId="{74E7EAA3-3846-4909-BCC2-3C1866BDA251}" dt="2024-01-16T18:30:53.281" v="6675"/>
          <ac:spMkLst>
            <pc:docMk/>
            <pc:sldMk cId="3192567111" sldId="318"/>
            <ac:spMk id="3" creationId="{5BC64D16-2D94-43B9-A5EB-B712F482682A}"/>
          </ac:spMkLst>
        </pc:spChg>
      </pc:sldChg>
      <pc:sldChg chg="new del">
        <pc:chgData name="Светлана Крючкова" userId="16d0bf601c1214f6" providerId="LiveId" clId="{74E7EAA3-3846-4909-BCC2-3C1866BDA251}" dt="2024-01-16T18:41:15.851" v="6755" actId="2696"/>
        <pc:sldMkLst>
          <pc:docMk/>
          <pc:sldMk cId="2512547225" sldId="319"/>
        </pc:sldMkLst>
      </pc:sldChg>
      <pc:sldChg chg="addSp modSp add mod">
        <pc:chgData name="Светлана Крючкова" userId="16d0bf601c1214f6" providerId="LiveId" clId="{74E7EAA3-3846-4909-BCC2-3C1866BDA251}" dt="2024-01-16T18:38:02.687" v="6731" actId="14100"/>
        <pc:sldMkLst>
          <pc:docMk/>
          <pc:sldMk cId="656402573" sldId="320"/>
        </pc:sldMkLst>
        <pc:spChg chg="mod">
          <ac:chgData name="Светлана Крючкова" userId="16d0bf601c1214f6" providerId="LiveId" clId="{74E7EAA3-3846-4909-BCC2-3C1866BDA251}" dt="2024-01-16T18:37:08.591" v="6714" actId="14100"/>
          <ac:spMkLst>
            <pc:docMk/>
            <pc:sldMk cId="656402573" sldId="320"/>
            <ac:spMk id="2" creationId="{C5565760-E32F-4408-AC6A-7B5A936A2480}"/>
          </ac:spMkLst>
        </pc:spChg>
        <pc:spChg chg="mod">
          <ac:chgData name="Светлана Крючкова" userId="16d0bf601c1214f6" providerId="LiveId" clId="{74E7EAA3-3846-4909-BCC2-3C1866BDA251}" dt="2024-01-16T18:37:46.216" v="6726" actId="27636"/>
          <ac:spMkLst>
            <pc:docMk/>
            <pc:sldMk cId="656402573" sldId="320"/>
            <ac:spMk id="3" creationId="{2DF5FE7A-1616-410B-8301-AB257B9058CB}"/>
          </ac:spMkLst>
        </pc:spChg>
        <pc:picChg chg="add mod">
          <ac:chgData name="Светлана Крючкова" userId="16d0bf601c1214f6" providerId="LiveId" clId="{74E7EAA3-3846-4909-BCC2-3C1866BDA251}" dt="2024-01-16T18:38:02.687" v="6731" actId="14100"/>
          <ac:picMkLst>
            <pc:docMk/>
            <pc:sldMk cId="656402573" sldId="320"/>
            <ac:picMk id="4" creationId="{30ADC298-9B57-43DC-A7C8-79870154F755}"/>
          </ac:picMkLst>
        </pc:picChg>
      </pc:sldChg>
      <pc:sldChg chg="add del modTransition">
        <pc:chgData name="Светлана Крючкова" userId="16d0bf601c1214f6" providerId="LiveId" clId="{74E7EAA3-3846-4909-BCC2-3C1866BDA251}" dt="2024-01-16T18:31:47.759" v="6678"/>
        <pc:sldMkLst>
          <pc:docMk/>
          <pc:sldMk cId="3406924721" sldId="320"/>
        </pc:sldMkLst>
      </pc:sldChg>
      <pc:sldChg chg="addSp modSp new mod">
        <pc:chgData name="Светлана Крючкова" userId="16d0bf601c1214f6" providerId="LiveId" clId="{74E7EAA3-3846-4909-BCC2-3C1866BDA251}" dt="2024-01-16T18:41:03.187" v="6754" actId="113"/>
        <pc:sldMkLst>
          <pc:docMk/>
          <pc:sldMk cId="524386559" sldId="321"/>
        </pc:sldMkLst>
        <pc:spChg chg="mod">
          <ac:chgData name="Светлана Крючкова" userId="16d0bf601c1214f6" providerId="LiveId" clId="{74E7EAA3-3846-4909-BCC2-3C1866BDA251}" dt="2024-01-16T18:41:03.187" v="6754" actId="113"/>
          <ac:spMkLst>
            <pc:docMk/>
            <pc:sldMk cId="524386559" sldId="321"/>
            <ac:spMk id="2" creationId="{ADD38E1C-6B7B-4AAE-AEA7-8BF50709BB85}"/>
          </ac:spMkLst>
        </pc:spChg>
        <pc:spChg chg="mod">
          <ac:chgData name="Светлана Крючкова" userId="16d0bf601c1214f6" providerId="LiveId" clId="{74E7EAA3-3846-4909-BCC2-3C1866BDA251}" dt="2024-01-16T18:40:12.367" v="6743" actId="14100"/>
          <ac:spMkLst>
            <pc:docMk/>
            <pc:sldMk cId="524386559" sldId="321"/>
            <ac:spMk id="3" creationId="{44DB4BAD-B656-4119-922B-6C67038A8417}"/>
          </ac:spMkLst>
        </pc:spChg>
        <pc:picChg chg="add mod">
          <ac:chgData name="Светлана Крючкова" userId="16d0bf601c1214f6" providerId="LiveId" clId="{74E7EAA3-3846-4909-BCC2-3C1866BDA251}" dt="2024-01-16T18:40:21.631" v="6746" actId="1076"/>
          <ac:picMkLst>
            <pc:docMk/>
            <pc:sldMk cId="524386559" sldId="321"/>
            <ac:picMk id="4" creationId="{5F279FCF-372F-4CA7-95D0-83E633BBE7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6">
            <a:extLst>
              <a:ext uri="{FF2B5EF4-FFF2-40B4-BE49-F238E27FC236}">
                <a16:creationId xmlns:a16="http://schemas.microsoft.com/office/drawing/2014/main" id="{78C8F2B3-F9BD-4202-9721-74E252B5D901}"/>
              </a:ext>
            </a:extLst>
          </p:cNvPr>
          <p:cNvSpPr>
            <a:spLocks/>
          </p:cNvSpPr>
          <p:nvPr/>
        </p:nvSpPr>
        <p:spPr bwMode="hidden">
          <a:xfrm>
            <a:off x="-14817" y="1836738"/>
            <a:ext cx="3024717" cy="2709862"/>
          </a:xfrm>
          <a:custGeom>
            <a:avLst/>
            <a:gdLst>
              <a:gd name="T0" fmla="*/ 2036286699 w 1429"/>
              <a:gd name="T1" fmla="*/ 713203293 h 1707"/>
              <a:gd name="T2" fmla="*/ 1696066324 w 1429"/>
              <a:gd name="T3" fmla="*/ 635079258 h 1707"/>
              <a:gd name="T4" fmla="*/ 1648182551 w 1429"/>
              <a:gd name="T5" fmla="*/ 0 h 1707"/>
              <a:gd name="T6" fmla="*/ 1229836521 w 1429"/>
              <a:gd name="T7" fmla="*/ 32761231 h 1707"/>
              <a:gd name="T8" fmla="*/ 1199594639 w 1429"/>
              <a:gd name="T9" fmla="*/ 635079258 h 1707"/>
              <a:gd name="T10" fmla="*/ 919858028 w 1429"/>
              <a:gd name="T11" fmla="*/ 730845178 h 1707"/>
              <a:gd name="T12" fmla="*/ 519152302 w 1429"/>
              <a:gd name="T13" fmla="*/ 216733398 h 1707"/>
              <a:gd name="T14" fmla="*/ 239415690 w 1429"/>
              <a:gd name="T15" fmla="*/ 372983056 h 1707"/>
              <a:gd name="T16" fmla="*/ 504031361 w 1429"/>
              <a:gd name="T17" fmla="*/ 947578575 h 1707"/>
              <a:gd name="T18" fmla="*/ 317539757 w 1429"/>
              <a:gd name="T19" fmla="*/ 1134070103 h 1707"/>
              <a:gd name="T20" fmla="*/ 0 w 1429"/>
              <a:gd name="T21" fmla="*/ 1066025103 h 1707"/>
              <a:gd name="T22" fmla="*/ 0 w 1429"/>
              <a:gd name="T23" fmla="*/ 2147483647 h 1707"/>
              <a:gd name="T24" fmla="*/ 254536631 w 1429"/>
              <a:gd name="T25" fmla="*/ 2147483647 h 1707"/>
              <a:gd name="T26" fmla="*/ 456149176 w 1429"/>
              <a:gd name="T27" fmla="*/ 2147483647 h 1707"/>
              <a:gd name="T28" fmla="*/ 176410976 w 1429"/>
              <a:gd name="T29" fmla="*/ 2147483647 h 1707"/>
              <a:gd name="T30" fmla="*/ 441028235 w 1429"/>
              <a:gd name="T31" fmla="*/ 2147483647 h 1707"/>
              <a:gd name="T32" fmla="*/ 919858028 w 1429"/>
              <a:gd name="T33" fmla="*/ 2147483647 h 1707"/>
              <a:gd name="T34" fmla="*/ 1199594639 w 1429"/>
              <a:gd name="T35" fmla="*/ 2147483647 h 1707"/>
              <a:gd name="T36" fmla="*/ 1262599353 w 1429"/>
              <a:gd name="T37" fmla="*/ 2147483647 h 1707"/>
              <a:gd name="T38" fmla="*/ 1680945383 w 1429"/>
              <a:gd name="T39" fmla="*/ 2147483647 h 1707"/>
              <a:gd name="T40" fmla="*/ 1726308205 w 1429"/>
              <a:gd name="T41" fmla="*/ 2147483647 h 1707"/>
              <a:gd name="T42" fmla="*/ 2081649521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1925399020 h 1707"/>
              <a:gd name="T64" fmla="*/ 2147483647 w 1429"/>
              <a:gd name="T65" fmla="*/ 1832152462 h 1707"/>
              <a:gd name="T66" fmla="*/ 2147483647 w 1429"/>
              <a:gd name="T67" fmla="*/ 1585177195 h 1707"/>
              <a:gd name="T68" fmla="*/ 2147483647 w 1429"/>
              <a:gd name="T69" fmla="*/ 1227315074 h 1707"/>
              <a:gd name="T70" fmla="*/ 2147483647 w 1429"/>
              <a:gd name="T71" fmla="*/ 932457640 h 1707"/>
              <a:gd name="T72" fmla="*/ 2147483647 w 1429"/>
              <a:gd name="T73" fmla="*/ 1164311973 h 1707"/>
              <a:gd name="T74" fmla="*/ 2147483647 w 1429"/>
              <a:gd name="T75" fmla="*/ 977820445 h 1707"/>
              <a:gd name="T76" fmla="*/ 2147483647 w 1429"/>
              <a:gd name="T77" fmla="*/ 435986157 h 1707"/>
              <a:gd name="T78" fmla="*/ 2147483647 w 1429"/>
              <a:gd name="T79" fmla="*/ 264615564 h 1707"/>
              <a:gd name="T80" fmla="*/ 2036286699 w 1429"/>
              <a:gd name="T81" fmla="*/ 713203293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5" name="Freeform 1027">
            <a:extLst>
              <a:ext uri="{FF2B5EF4-FFF2-40B4-BE49-F238E27FC236}">
                <a16:creationId xmlns:a16="http://schemas.microsoft.com/office/drawing/2014/main" id="{7E29546A-E0CF-4055-AF7B-0F5A72BE58A9}"/>
              </a:ext>
            </a:extLst>
          </p:cNvPr>
          <p:cNvSpPr>
            <a:spLocks/>
          </p:cNvSpPr>
          <p:nvPr/>
        </p:nvSpPr>
        <p:spPr bwMode="hidden">
          <a:xfrm>
            <a:off x="143933" y="15875"/>
            <a:ext cx="1117600" cy="787400"/>
          </a:xfrm>
          <a:custGeom>
            <a:avLst/>
            <a:gdLst>
              <a:gd name="T0" fmla="*/ 844253138 w 528"/>
              <a:gd name="T1" fmla="*/ 141128750 h 496"/>
              <a:gd name="T2" fmla="*/ 738406575 w 528"/>
              <a:gd name="T3" fmla="*/ 115927188 h 496"/>
              <a:gd name="T4" fmla="*/ 725805000 w 528"/>
              <a:gd name="T5" fmla="*/ 0 h 496"/>
              <a:gd name="T6" fmla="*/ 599797188 w 528"/>
              <a:gd name="T7" fmla="*/ 0 h 496"/>
              <a:gd name="T8" fmla="*/ 584676250 w 528"/>
              <a:gd name="T9" fmla="*/ 115927188 h 496"/>
              <a:gd name="T10" fmla="*/ 498990938 w 528"/>
              <a:gd name="T11" fmla="*/ 146169063 h 496"/>
              <a:gd name="T12" fmla="*/ 367942813 w 528"/>
              <a:gd name="T13" fmla="*/ 0 h 496"/>
              <a:gd name="T14" fmla="*/ 287297813 w 528"/>
              <a:gd name="T15" fmla="*/ 35282188 h 496"/>
              <a:gd name="T16" fmla="*/ 370463763 w 528"/>
              <a:gd name="T17" fmla="*/ 211693125 h 496"/>
              <a:gd name="T18" fmla="*/ 312499375 w 528"/>
              <a:gd name="T19" fmla="*/ 269657513 h 496"/>
              <a:gd name="T20" fmla="*/ 126007813 w 528"/>
              <a:gd name="T21" fmla="*/ 204133450 h 496"/>
              <a:gd name="T22" fmla="*/ 80645000 w 528"/>
              <a:gd name="T23" fmla="*/ 274697825 h 496"/>
              <a:gd name="T24" fmla="*/ 226814063 w 528"/>
              <a:gd name="T25" fmla="*/ 400705638 h 496"/>
              <a:gd name="T26" fmla="*/ 201612500 w 528"/>
              <a:gd name="T27" fmla="*/ 496471575 h 496"/>
              <a:gd name="T28" fmla="*/ 5040313 w 528"/>
              <a:gd name="T29" fmla="*/ 509071563 h 496"/>
              <a:gd name="T30" fmla="*/ 0 w 528"/>
              <a:gd name="T31" fmla="*/ 614918125 h 496"/>
              <a:gd name="T32" fmla="*/ 201612500 w 528"/>
              <a:gd name="T33" fmla="*/ 645160000 h 496"/>
              <a:gd name="T34" fmla="*/ 221773750 w 528"/>
              <a:gd name="T35" fmla="*/ 735885625 h 496"/>
              <a:gd name="T36" fmla="*/ 73085325 w 528"/>
              <a:gd name="T37" fmla="*/ 869454700 h 496"/>
              <a:gd name="T38" fmla="*/ 126007813 w 528"/>
              <a:gd name="T39" fmla="*/ 952619063 h 496"/>
              <a:gd name="T40" fmla="*/ 292338125 w 528"/>
              <a:gd name="T41" fmla="*/ 874495013 h 496"/>
              <a:gd name="T42" fmla="*/ 355342825 w 528"/>
              <a:gd name="T43" fmla="*/ 937498125 h 496"/>
              <a:gd name="T44" fmla="*/ 269657513 w 528"/>
              <a:gd name="T45" fmla="*/ 1096268763 h 496"/>
              <a:gd name="T46" fmla="*/ 350302513 w 528"/>
              <a:gd name="T47" fmla="*/ 1164312188 h 496"/>
              <a:gd name="T48" fmla="*/ 498990938 w 528"/>
              <a:gd name="T49" fmla="*/ 1018143125 h 496"/>
              <a:gd name="T50" fmla="*/ 584676250 w 528"/>
              <a:gd name="T51" fmla="*/ 1048385000 h 496"/>
              <a:gd name="T52" fmla="*/ 604837500 w 528"/>
              <a:gd name="T53" fmla="*/ 1244957188 h 496"/>
              <a:gd name="T54" fmla="*/ 735885625 w 528"/>
              <a:gd name="T55" fmla="*/ 1249997500 h 496"/>
              <a:gd name="T56" fmla="*/ 748487200 w 528"/>
              <a:gd name="T57" fmla="*/ 1043344688 h 496"/>
              <a:gd name="T58" fmla="*/ 859374075 w 528"/>
              <a:gd name="T59" fmla="*/ 1015623763 h 496"/>
              <a:gd name="T60" fmla="*/ 990422200 w 528"/>
              <a:gd name="T61" fmla="*/ 1159271875 h 496"/>
              <a:gd name="T62" fmla="*/ 1076107513 w 528"/>
              <a:gd name="T63" fmla="*/ 1106349388 h 496"/>
              <a:gd name="T64" fmla="*/ 990422200 w 528"/>
              <a:gd name="T65" fmla="*/ 932457813 h 496"/>
              <a:gd name="T66" fmla="*/ 1048385000 w 528"/>
              <a:gd name="T67" fmla="*/ 859374075 h 496"/>
              <a:gd name="T68" fmla="*/ 1219755625 w 528"/>
              <a:gd name="T69" fmla="*/ 942538438 h 496"/>
              <a:gd name="T70" fmla="*/ 1272679700 w 528"/>
              <a:gd name="T71" fmla="*/ 851812813 h 496"/>
              <a:gd name="T72" fmla="*/ 1113909063 w 528"/>
              <a:gd name="T73" fmla="*/ 735885625 h 496"/>
              <a:gd name="T74" fmla="*/ 1134070313 w 528"/>
              <a:gd name="T75" fmla="*/ 635079375 h 496"/>
              <a:gd name="T76" fmla="*/ 1330642500 w 528"/>
              <a:gd name="T77" fmla="*/ 614918125 h 496"/>
              <a:gd name="T78" fmla="*/ 1325602188 w 528"/>
              <a:gd name="T79" fmla="*/ 514111875 h 496"/>
              <a:gd name="T80" fmla="*/ 1129030000 w 528"/>
              <a:gd name="T81" fmla="*/ 486390950 h 496"/>
              <a:gd name="T82" fmla="*/ 1108868750 w 528"/>
              <a:gd name="T83" fmla="*/ 408265313 h 496"/>
              <a:gd name="T84" fmla="*/ 1267639388 w 528"/>
              <a:gd name="T85" fmla="*/ 299899388 h 496"/>
              <a:gd name="T86" fmla="*/ 1214715313 w 528"/>
              <a:gd name="T87" fmla="*/ 206652813 h 496"/>
              <a:gd name="T88" fmla="*/ 1038304375 w 528"/>
              <a:gd name="T89" fmla="*/ 279738138 h 496"/>
              <a:gd name="T90" fmla="*/ 980341575 w 528"/>
              <a:gd name="T91" fmla="*/ 221773750 h 496"/>
              <a:gd name="T92" fmla="*/ 1071067200 w 528"/>
              <a:gd name="T93" fmla="*/ 52924075 h 496"/>
              <a:gd name="T94" fmla="*/ 985381888 w 528"/>
              <a:gd name="T95" fmla="*/ 0 h 496"/>
              <a:gd name="T96" fmla="*/ 844253138 w 528"/>
              <a:gd name="T97" fmla="*/ 14112875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6" name="Freeform 1028">
            <a:extLst>
              <a:ext uri="{FF2B5EF4-FFF2-40B4-BE49-F238E27FC236}">
                <a16:creationId xmlns:a16="http://schemas.microsoft.com/office/drawing/2014/main" id="{C1A3E744-A8F9-46ED-8996-B1E5FDDD7B0D}"/>
              </a:ext>
            </a:extLst>
          </p:cNvPr>
          <p:cNvSpPr>
            <a:spLocks/>
          </p:cNvSpPr>
          <p:nvPr/>
        </p:nvSpPr>
        <p:spPr bwMode="hidden">
          <a:xfrm>
            <a:off x="1589617" y="354014"/>
            <a:ext cx="3022600" cy="2270125"/>
          </a:xfrm>
          <a:custGeom>
            <a:avLst/>
            <a:gdLst>
              <a:gd name="T0" fmla="*/ 1412309850 w 2312"/>
              <a:gd name="T1" fmla="*/ 369895915 h 2313"/>
              <a:gd name="T2" fmla="*/ 1235410289 w 2312"/>
              <a:gd name="T3" fmla="*/ 329439009 h 2313"/>
              <a:gd name="T4" fmla="*/ 1211375913 w 2312"/>
              <a:gd name="T5" fmla="*/ 0 h 2313"/>
              <a:gd name="T6" fmla="*/ 995058681 w 2312"/>
              <a:gd name="T7" fmla="*/ 16375718 h 2313"/>
              <a:gd name="T8" fmla="*/ 978714481 w 2312"/>
              <a:gd name="T9" fmla="*/ 329439009 h 2313"/>
              <a:gd name="T10" fmla="*/ 834503319 w 2312"/>
              <a:gd name="T11" fmla="*/ 378565181 h 2313"/>
              <a:gd name="T12" fmla="*/ 625877244 w 2312"/>
              <a:gd name="T13" fmla="*/ 112702431 h 2313"/>
              <a:gd name="T14" fmla="*/ 481666083 w 2312"/>
              <a:gd name="T15" fmla="*/ 193617224 h 2313"/>
              <a:gd name="T16" fmla="*/ 618186087 w 2312"/>
              <a:gd name="T17" fmla="*/ 490304797 h 2313"/>
              <a:gd name="T18" fmla="*/ 522044659 w 2312"/>
              <a:gd name="T19" fmla="*/ 587595308 h 2313"/>
              <a:gd name="T20" fmla="*/ 208626075 w 2312"/>
              <a:gd name="T21" fmla="*/ 474891895 h 2313"/>
              <a:gd name="T22" fmla="*/ 136520004 w 2312"/>
              <a:gd name="T23" fmla="*/ 595300777 h 2313"/>
              <a:gd name="T24" fmla="*/ 376872593 w 2312"/>
              <a:gd name="T25" fmla="*/ 804330904 h 2313"/>
              <a:gd name="T26" fmla="*/ 337454922 w 2312"/>
              <a:gd name="T27" fmla="*/ 965196692 h 2313"/>
              <a:gd name="T28" fmla="*/ 7691157 w 2312"/>
              <a:gd name="T29" fmla="*/ 989278861 h 2313"/>
              <a:gd name="T30" fmla="*/ 0 w 2312"/>
              <a:gd name="T31" fmla="*/ 1166520367 h 2313"/>
              <a:gd name="T32" fmla="*/ 337454922 w 2312"/>
              <a:gd name="T33" fmla="*/ 1214683724 h 2313"/>
              <a:gd name="T34" fmla="*/ 369181436 w 2312"/>
              <a:gd name="T35" fmla="*/ 1366881227 h 2313"/>
              <a:gd name="T36" fmla="*/ 120175804 w 2312"/>
              <a:gd name="T37" fmla="*/ 1592286089 h 2313"/>
              <a:gd name="T38" fmla="*/ 208626075 w 2312"/>
              <a:gd name="T39" fmla="*/ 1729070690 h 2313"/>
              <a:gd name="T40" fmla="*/ 489357240 w 2312"/>
              <a:gd name="T41" fmla="*/ 1599992541 h 2313"/>
              <a:gd name="T42" fmla="*/ 594150730 w 2312"/>
              <a:gd name="T43" fmla="*/ 1704988521 h 2313"/>
              <a:gd name="T44" fmla="*/ 448977684 w 2312"/>
              <a:gd name="T45" fmla="*/ 1969888455 h 2313"/>
              <a:gd name="T46" fmla="*/ 585497688 w 2312"/>
              <a:gd name="T47" fmla="*/ 2082590887 h 2313"/>
              <a:gd name="T48" fmla="*/ 834503319 w 2312"/>
              <a:gd name="T49" fmla="*/ 1841773121 h 2313"/>
              <a:gd name="T50" fmla="*/ 978714481 w 2312"/>
              <a:gd name="T51" fmla="*/ 1889936478 h 2313"/>
              <a:gd name="T52" fmla="*/ 1011401900 w 2312"/>
              <a:gd name="T53" fmla="*/ 2147483647 h 2313"/>
              <a:gd name="T54" fmla="*/ 1227719132 w 2312"/>
              <a:gd name="T55" fmla="*/ 2147483647 h 2313"/>
              <a:gd name="T56" fmla="*/ 1251754489 w 2312"/>
              <a:gd name="T57" fmla="*/ 1882231008 h 2313"/>
              <a:gd name="T58" fmla="*/ 1436345207 w 2312"/>
              <a:gd name="T59" fmla="*/ 1834066670 h 2313"/>
              <a:gd name="T60" fmla="*/ 1653623344 w 2312"/>
              <a:gd name="T61" fmla="*/ 2074884435 h 2313"/>
              <a:gd name="T62" fmla="*/ 1797835486 w 2312"/>
              <a:gd name="T63" fmla="*/ 1986264173 h 2313"/>
              <a:gd name="T64" fmla="*/ 1653623344 w 2312"/>
              <a:gd name="T65" fmla="*/ 1697283051 h 2313"/>
              <a:gd name="T66" fmla="*/ 1749764772 w 2312"/>
              <a:gd name="T67" fmla="*/ 1575910371 h 2313"/>
              <a:gd name="T68" fmla="*/ 2038187094 w 2312"/>
              <a:gd name="T69" fmla="*/ 1712694972 h 2313"/>
              <a:gd name="T70" fmla="*/ 2126637365 w 2312"/>
              <a:gd name="T71" fmla="*/ 1560498451 h 2313"/>
              <a:gd name="T72" fmla="*/ 1862249419 w 2312"/>
              <a:gd name="T73" fmla="*/ 1366881227 h 2313"/>
              <a:gd name="T74" fmla="*/ 1893975933 w 2312"/>
              <a:gd name="T75" fmla="*/ 1198308987 h 2313"/>
              <a:gd name="T76" fmla="*/ 2147483647 w 2312"/>
              <a:gd name="T77" fmla="*/ 1166520367 h 2313"/>
              <a:gd name="T78" fmla="*/ 2147483647 w 2312"/>
              <a:gd name="T79" fmla="*/ 996985312 h 2313"/>
              <a:gd name="T80" fmla="*/ 1886284776 w 2312"/>
              <a:gd name="T81" fmla="*/ 948821955 h 2313"/>
              <a:gd name="T82" fmla="*/ 1853596376 w 2312"/>
              <a:gd name="T83" fmla="*/ 820706622 h 2313"/>
              <a:gd name="T84" fmla="*/ 2118945227 w 2312"/>
              <a:gd name="T85" fmla="*/ 635758664 h 2313"/>
              <a:gd name="T86" fmla="*/ 2030495937 w 2312"/>
              <a:gd name="T87" fmla="*/ 482598346 h 2313"/>
              <a:gd name="T88" fmla="*/ 1733420572 w 2312"/>
              <a:gd name="T89" fmla="*/ 603007228 h 2313"/>
              <a:gd name="T90" fmla="*/ 1637280125 w 2312"/>
              <a:gd name="T91" fmla="*/ 506680515 h 2313"/>
              <a:gd name="T92" fmla="*/ 1789182443 w 2312"/>
              <a:gd name="T93" fmla="*/ 225404863 h 2313"/>
              <a:gd name="T94" fmla="*/ 1644971282 w 2312"/>
              <a:gd name="T95" fmla="*/ 136784601 h 2313"/>
              <a:gd name="T96" fmla="*/ 1412309850 w 2312"/>
              <a:gd name="T97" fmla="*/ 369895915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7" name="Freeform 1029">
            <a:extLst>
              <a:ext uri="{FF2B5EF4-FFF2-40B4-BE49-F238E27FC236}">
                <a16:creationId xmlns:a16="http://schemas.microsoft.com/office/drawing/2014/main" id="{8EB03502-77FC-4769-B318-5D416310C622}"/>
              </a:ext>
            </a:extLst>
          </p:cNvPr>
          <p:cNvSpPr>
            <a:spLocks/>
          </p:cNvSpPr>
          <p:nvPr/>
        </p:nvSpPr>
        <p:spPr bwMode="hidden">
          <a:xfrm>
            <a:off x="3376084" y="1270000"/>
            <a:ext cx="4893733" cy="3671888"/>
          </a:xfrm>
          <a:custGeom>
            <a:avLst/>
            <a:gdLst>
              <a:gd name="T0" fmla="*/ 2147483647 w 2312"/>
              <a:gd name="T1" fmla="*/ 967740132 h 2313"/>
              <a:gd name="T2" fmla="*/ 2147483647 w 2312"/>
              <a:gd name="T3" fmla="*/ 861893555 h 2313"/>
              <a:gd name="T4" fmla="*/ 2147483647 w 2312"/>
              <a:gd name="T5" fmla="*/ 0 h 2313"/>
              <a:gd name="T6" fmla="*/ 2147483647 w 2312"/>
              <a:gd name="T7" fmla="*/ 42843456 h 2313"/>
              <a:gd name="T8" fmla="*/ 2147483647 w 2312"/>
              <a:gd name="T9" fmla="*/ 861893555 h 2313"/>
              <a:gd name="T10" fmla="*/ 2147483647 w 2312"/>
              <a:gd name="T11" fmla="*/ 990422335 h 2313"/>
              <a:gd name="T12" fmla="*/ 1640622513 w 2312"/>
              <a:gd name="T13" fmla="*/ 294859115 h 2313"/>
              <a:gd name="T14" fmla="*/ 1262599075 w 2312"/>
              <a:gd name="T15" fmla="*/ 506552269 h 2313"/>
              <a:gd name="T16" fmla="*/ 1620461263 w 2312"/>
              <a:gd name="T17" fmla="*/ 1282760500 h 2313"/>
              <a:gd name="T18" fmla="*/ 1368445638 w 2312"/>
              <a:gd name="T19" fmla="*/ 1537295522 h 2313"/>
              <a:gd name="T20" fmla="*/ 546874700 w 2312"/>
              <a:gd name="T21" fmla="*/ 1242437994 h 2313"/>
              <a:gd name="T22" fmla="*/ 357862188 w 2312"/>
              <a:gd name="T23" fmla="*/ 1557456775 h 2313"/>
              <a:gd name="T24" fmla="*/ 987901250 w 2312"/>
              <a:gd name="T25" fmla="*/ 2104331549 h 2313"/>
              <a:gd name="T26" fmla="*/ 884575638 w 2312"/>
              <a:gd name="T27" fmla="*/ 2147483647 h 2313"/>
              <a:gd name="T28" fmla="*/ 20161250 w 2312"/>
              <a:gd name="T29" fmla="*/ 2147483647 h 2313"/>
              <a:gd name="T30" fmla="*/ 0 w 2312"/>
              <a:gd name="T31" fmla="*/ 2147483647 h 2313"/>
              <a:gd name="T32" fmla="*/ 884575638 w 2312"/>
              <a:gd name="T33" fmla="*/ 2147483647 h 2313"/>
              <a:gd name="T34" fmla="*/ 967740000 w 2312"/>
              <a:gd name="T35" fmla="*/ 2147483647 h 2313"/>
              <a:gd name="T36" fmla="*/ 315020325 w 2312"/>
              <a:gd name="T37" fmla="*/ 2147483647 h 2313"/>
              <a:gd name="T38" fmla="*/ 546874700 w 2312"/>
              <a:gd name="T39" fmla="*/ 2147483647 h 2313"/>
              <a:gd name="T40" fmla="*/ 1282760325 w 2312"/>
              <a:gd name="T41" fmla="*/ 2147483647 h 2313"/>
              <a:gd name="T42" fmla="*/ 1557456563 w 2312"/>
              <a:gd name="T43" fmla="*/ 2147483647 h 2313"/>
              <a:gd name="T44" fmla="*/ 1176913763 w 2312"/>
              <a:gd name="T45" fmla="*/ 2147483647 h 2313"/>
              <a:gd name="T46" fmla="*/ 1534775950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173417 h 2313"/>
              <a:gd name="T84" fmla="*/ 2147483647 w 2312"/>
              <a:gd name="T85" fmla="*/ 1663303351 h 2313"/>
              <a:gd name="T86" fmla="*/ 2147483647 w 2312"/>
              <a:gd name="T87" fmla="*/ 1262599247 h 2313"/>
              <a:gd name="T88" fmla="*/ 2147483647 w 2312"/>
              <a:gd name="T89" fmla="*/ 1577618027 h 2313"/>
              <a:gd name="T90" fmla="*/ 2147483647 w 2312"/>
              <a:gd name="T91" fmla="*/ 1325602368 h 2313"/>
              <a:gd name="T92" fmla="*/ 2147483647 w 2312"/>
              <a:gd name="T93" fmla="*/ 589716643 h 2313"/>
              <a:gd name="T94" fmla="*/ 2147483647 w 2312"/>
              <a:gd name="T95" fmla="*/ 357862236 h 2313"/>
              <a:gd name="T96" fmla="*/ 2147483647 w 2312"/>
              <a:gd name="T97" fmla="*/ 96774013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8" name="Freeform 1030">
            <a:extLst>
              <a:ext uri="{FF2B5EF4-FFF2-40B4-BE49-F238E27FC236}">
                <a16:creationId xmlns:a16="http://schemas.microsoft.com/office/drawing/2014/main" id="{0FDC4566-0A63-4FB9-AB54-56610C7D2419}"/>
              </a:ext>
            </a:extLst>
          </p:cNvPr>
          <p:cNvSpPr>
            <a:spLocks/>
          </p:cNvSpPr>
          <p:nvPr/>
        </p:nvSpPr>
        <p:spPr bwMode="hidden">
          <a:xfrm>
            <a:off x="4233" y="4797425"/>
            <a:ext cx="4557184" cy="2097088"/>
          </a:xfrm>
          <a:custGeom>
            <a:avLst/>
            <a:gdLst>
              <a:gd name="T0" fmla="*/ 2147483647 w 2153"/>
              <a:gd name="T1" fmla="*/ 902216153 h 1321"/>
              <a:gd name="T2" fmla="*/ 2147483647 w 2153"/>
              <a:gd name="T3" fmla="*/ 801409879 h 1321"/>
              <a:gd name="T4" fmla="*/ 2147483647 w 2153"/>
              <a:gd name="T5" fmla="*/ 0 h 1321"/>
              <a:gd name="T6" fmla="*/ 2147483647 w 2153"/>
              <a:gd name="T7" fmla="*/ 40322510 h 1321"/>
              <a:gd name="T8" fmla="*/ 2147483647 w 2153"/>
              <a:gd name="T9" fmla="*/ 801409879 h 1321"/>
              <a:gd name="T10" fmla="*/ 2036286548 w 2153"/>
              <a:gd name="T11" fmla="*/ 922377407 h 1321"/>
              <a:gd name="T12" fmla="*/ 1527214911 w 2153"/>
              <a:gd name="T13" fmla="*/ 274697890 h 1321"/>
              <a:gd name="T14" fmla="*/ 1176913935 w 2153"/>
              <a:gd name="T15" fmla="*/ 471270125 h 1321"/>
              <a:gd name="T16" fmla="*/ 1509574608 w 2153"/>
              <a:gd name="T17" fmla="*/ 1194554347 h 1321"/>
              <a:gd name="T18" fmla="*/ 1275199249 w 2153"/>
              <a:gd name="T19" fmla="*/ 1431449091 h 1321"/>
              <a:gd name="T20" fmla="*/ 509071637 w 2153"/>
              <a:gd name="T21" fmla="*/ 1156752788 h 1321"/>
              <a:gd name="T22" fmla="*/ 332660674 w 2153"/>
              <a:gd name="T23" fmla="*/ 1451610346 h 1321"/>
              <a:gd name="T24" fmla="*/ 919857960 w 2153"/>
              <a:gd name="T25" fmla="*/ 1960682030 h 1321"/>
              <a:gd name="T26" fmla="*/ 824092008 w 2153"/>
              <a:gd name="T27" fmla="*/ 2147483647 h 1321"/>
              <a:gd name="T28" fmla="*/ 17641890 w 2153"/>
              <a:gd name="T29" fmla="*/ 2147483647 h 1321"/>
              <a:gd name="T30" fmla="*/ 0 w 2153"/>
              <a:gd name="T31" fmla="*/ 2147483647 h 1321"/>
              <a:gd name="T32" fmla="*/ 824092008 w 2153"/>
              <a:gd name="T33" fmla="*/ 2147483647 h 1321"/>
              <a:gd name="T34" fmla="*/ 902216069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1998485176 h 1321"/>
              <a:gd name="T48" fmla="*/ 2147483647 w 2153"/>
              <a:gd name="T49" fmla="*/ 1549897257 h 1321"/>
              <a:gd name="T50" fmla="*/ 2147483647 w 2153"/>
              <a:gd name="T51" fmla="*/ 1176914043 h 1321"/>
              <a:gd name="T52" fmla="*/ 2147483647 w 2153"/>
              <a:gd name="T53" fmla="*/ 1469252238 h 1321"/>
              <a:gd name="T54" fmla="*/ 2147483647 w 2153"/>
              <a:gd name="T55" fmla="*/ 1234876857 h 1321"/>
              <a:gd name="T56" fmla="*/ 2147483647 w 2153"/>
              <a:gd name="T57" fmla="*/ 549394193 h 1321"/>
              <a:gd name="T58" fmla="*/ 2147483647 w 2153"/>
              <a:gd name="T59" fmla="*/ 332660704 h 1321"/>
              <a:gd name="T60" fmla="*/ 2147483647 w 2153"/>
              <a:gd name="T61" fmla="*/ 902216153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9" name="Freeform 1031">
            <a:extLst>
              <a:ext uri="{FF2B5EF4-FFF2-40B4-BE49-F238E27FC236}">
                <a16:creationId xmlns:a16="http://schemas.microsoft.com/office/drawing/2014/main" id="{96242F1B-6872-4DDE-8630-BA294DDE9A6E}"/>
              </a:ext>
            </a:extLst>
          </p:cNvPr>
          <p:cNvSpPr>
            <a:spLocks/>
          </p:cNvSpPr>
          <p:nvPr/>
        </p:nvSpPr>
        <p:spPr bwMode="hidden">
          <a:xfrm>
            <a:off x="5992285" y="4425951"/>
            <a:ext cx="3018367" cy="2263775"/>
          </a:xfrm>
          <a:custGeom>
            <a:avLst/>
            <a:gdLst>
              <a:gd name="T0" fmla="*/ 1408356897 w 2312"/>
              <a:gd name="T1" fmla="*/ 367829672 h 2313"/>
              <a:gd name="T2" fmla="*/ 1231952817 w 2312"/>
              <a:gd name="T3" fmla="*/ 327598485 h 2313"/>
              <a:gd name="T4" fmla="*/ 1207984414 w 2312"/>
              <a:gd name="T5" fmla="*/ 0 h 2313"/>
              <a:gd name="T6" fmla="*/ 992272702 w 2312"/>
              <a:gd name="T7" fmla="*/ 16283912 h 2313"/>
              <a:gd name="T8" fmla="*/ 975974893 w 2312"/>
              <a:gd name="T9" fmla="*/ 327598485 h 2313"/>
              <a:gd name="T10" fmla="*/ 832167411 w 2312"/>
              <a:gd name="T11" fmla="*/ 376450221 h 2313"/>
              <a:gd name="T12" fmla="*/ 624125313 w 2312"/>
              <a:gd name="T13" fmla="*/ 112073011 h 2313"/>
              <a:gd name="T14" fmla="*/ 480317831 w 2312"/>
              <a:gd name="T15" fmla="*/ 192535385 h 2313"/>
              <a:gd name="T16" fmla="*/ 616455698 w 2312"/>
              <a:gd name="T17" fmla="*/ 487566046 h 2313"/>
              <a:gd name="T18" fmla="*/ 520584044 w 2312"/>
              <a:gd name="T19" fmla="*/ 584312332 h 2313"/>
              <a:gd name="T20" fmla="*/ 208042097 w 2312"/>
              <a:gd name="T21" fmla="*/ 472239320 h 2313"/>
              <a:gd name="T22" fmla="*/ 136137867 w 2312"/>
              <a:gd name="T23" fmla="*/ 591975694 h 2313"/>
              <a:gd name="T24" fmla="*/ 375817003 w 2312"/>
              <a:gd name="T25" fmla="*/ 799837805 h 2313"/>
              <a:gd name="T26" fmla="*/ 336510350 w 2312"/>
              <a:gd name="T27" fmla="*/ 959805366 h 2313"/>
              <a:gd name="T28" fmla="*/ 7669615 w 2312"/>
              <a:gd name="T29" fmla="*/ 983752641 h 2313"/>
              <a:gd name="T30" fmla="*/ 0 w 2312"/>
              <a:gd name="T31" fmla="*/ 1160004114 h 2313"/>
              <a:gd name="T32" fmla="*/ 336510350 w 2312"/>
              <a:gd name="T33" fmla="*/ 1207898664 h 2313"/>
              <a:gd name="T34" fmla="*/ 368147389 w 2312"/>
              <a:gd name="T35" fmla="*/ 1359244697 h 2313"/>
              <a:gd name="T36" fmla="*/ 119840058 w 2312"/>
              <a:gd name="T37" fmla="*/ 1583390720 h 2313"/>
              <a:gd name="T38" fmla="*/ 208042097 w 2312"/>
              <a:gd name="T39" fmla="*/ 1719411006 h 2313"/>
              <a:gd name="T40" fmla="*/ 487987446 w 2312"/>
              <a:gd name="T41" fmla="*/ 1591054082 h 2313"/>
              <a:gd name="T42" fmla="*/ 592487295 w 2312"/>
              <a:gd name="T43" fmla="*/ 1695463731 h 2313"/>
              <a:gd name="T44" fmla="*/ 447721234 w 2312"/>
              <a:gd name="T45" fmla="*/ 1958883754 h 2313"/>
              <a:gd name="T46" fmla="*/ 583859101 w 2312"/>
              <a:gd name="T47" fmla="*/ 2070956765 h 2313"/>
              <a:gd name="T48" fmla="*/ 832167411 w 2312"/>
              <a:gd name="T49" fmla="*/ 1831484017 h 2313"/>
              <a:gd name="T50" fmla="*/ 975974893 w 2312"/>
              <a:gd name="T51" fmla="*/ 1879378567 h 2313"/>
              <a:gd name="T52" fmla="*/ 1008571490 w 2312"/>
              <a:gd name="T53" fmla="*/ 2147483647 h 2313"/>
              <a:gd name="T54" fmla="*/ 1224283202 w 2312"/>
              <a:gd name="T55" fmla="*/ 2147483647 h 2313"/>
              <a:gd name="T56" fmla="*/ 1248250627 w 2312"/>
              <a:gd name="T57" fmla="*/ 1871715204 h 2313"/>
              <a:gd name="T58" fmla="*/ 1432324321 w 2312"/>
              <a:gd name="T59" fmla="*/ 1823820654 h 2313"/>
              <a:gd name="T60" fmla="*/ 1648994613 w 2312"/>
              <a:gd name="T61" fmla="*/ 2063293403 h 2313"/>
              <a:gd name="T62" fmla="*/ 1792802094 w 2312"/>
              <a:gd name="T63" fmla="*/ 1975167666 h 2313"/>
              <a:gd name="T64" fmla="*/ 1648994613 w 2312"/>
              <a:gd name="T65" fmla="*/ 1687800368 h 2313"/>
              <a:gd name="T66" fmla="*/ 1744866267 w 2312"/>
              <a:gd name="T67" fmla="*/ 1567106808 h 2313"/>
              <a:gd name="T68" fmla="*/ 2032482210 w 2312"/>
              <a:gd name="T69" fmla="*/ 1703127094 h 2313"/>
              <a:gd name="T70" fmla="*/ 2120684250 w 2312"/>
              <a:gd name="T71" fmla="*/ 1551780082 h 2313"/>
              <a:gd name="T72" fmla="*/ 1857036710 w 2312"/>
              <a:gd name="T73" fmla="*/ 1359244697 h 2313"/>
              <a:gd name="T74" fmla="*/ 1888674728 w 2312"/>
              <a:gd name="T75" fmla="*/ 1191613773 h 2313"/>
              <a:gd name="T76" fmla="*/ 2147483647 w 2312"/>
              <a:gd name="T77" fmla="*/ 1160004114 h 2313"/>
              <a:gd name="T78" fmla="*/ 2147483647 w 2312"/>
              <a:gd name="T79" fmla="*/ 991415025 h 2313"/>
              <a:gd name="T80" fmla="*/ 1881004134 w 2312"/>
              <a:gd name="T81" fmla="*/ 943520475 h 2313"/>
              <a:gd name="T82" fmla="*/ 1848408516 w 2312"/>
              <a:gd name="T83" fmla="*/ 816121717 h 2313"/>
              <a:gd name="T84" fmla="*/ 2113014635 w 2312"/>
              <a:gd name="T85" fmla="*/ 632206881 h 2313"/>
              <a:gd name="T86" fmla="*/ 2024812595 w 2312"/>
              <a:gd name="T87" fmla="*/ 479902683 h 2313"/>
              <a:gd name="T88" fmla="*/ 1728568458 w 2312"/>
              <a:gd name="T89" fmla="*/ 599639057 h 2313"/>
              <a:gd name="T90" fmla="*/ 1632696803 w 2312"/>
              <a:gd name="T91" fmla="*/ 503849958 h 2313"/>
              <a:gd name="T92" fmla="*/ 1784173900 w 2312"/>
              <a:gd name="T93" fmla="*/ 224146023 h 2313"/>
              <a:gd name="T94" fmla="*/ 1640366418 w 2312"/>
              <a:gd name="T95" fmla="*/ 136020286 h 2313"/>
              <a:gd name="T96" fmla="*/ 1408356897 w 2312"/>
              <a:gd name="T97" fmla="*/ 36782967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" name="Freeform 1032">
            <a:extLst>
              <a:ext uri="{FF2B5EF4-FFF2-40B4-BE49-F238E27FC236}">
                <a16:creationId xmlns:a16="http://schemas.microsoft.com/office/drawing/2014/main" id="{89C0077D-46A9-471D-9225-39D42C45790A}"/>
              </a:ext>
            </a:extLst>
          </p:cNvPr>
          <p:cNvSpPr>
            <a:spLocks/>
          </p:cNvSpPr>
          <p:nvPr/>
        </p:nvSpPr>
        <p:spPr bwMode="hidden">
          <a:xfrm>
            <a:off x="7528985" y="487363"/>
            <a:ext cx="3905249" cy="2930525"/>
          </a:xfrm>
          <a:custGeom>
            <a:avLst/>
            <a:gdLst>
              <a:gd name="T0" fmla="*/ 2147483647 w 2312"/>
              <a:gd name="T1" fmla="*/ 616411164 h 2313"/>
              <a:gd name="T2" fmla="*/ 2062279490 w 2312"/>
              <a:gd name="T3" fmla="*/ 548991352 h 2313"/>
              <a:gd name="T4" fmla="*/ 2022157361 w 2312"/>
              <a:gd name="T5" fmla="*/ 0 h 2313"/>
              <a:gd name="T6" fmla="*/ 1661058194 w 2312"/>
              <a:gd name="T7" fmla="*/ 27289485 h 2313"/>
              <a:gd name="T8" fmla="*/ 1633774234 w 2312"/>
              <a:gd name="T9" fmla="*/ 548991352 h 2313"/>
              <a:gd name="T10" fmla="*/ 1393041456 w 2312"/>
              <a:gd name="T11" fmla="*/ 630858539 h 2313"/>
              <a:gd name="T12" fmla="*/ 1044781725 w 2312"/>
              <a:gd name="T13" fmla="*/ 187813331 h 2313"/>
              <a:gd name="T14" fmla="*/ 804047681 w 2312"/>
              <a:gd name="T15" fmla="*/ 322652956 h 2313"/>
              <a:gd name="T16" fmla="*/ 1031942289 w 2312"/>
              <a:gd name="T17" fmla="*/ 817066606 h 2313"/>
              <a:gd name="T18" fmla="*/ 871453771 w 2312"/>
              <a:gd name="T19" fmla="*/ 979195716 h 2313"/>
              <a:gd name="T20" fmla="*/ 348260997 w 2312"/>
              <a:gd name="T21" fmla="*/ 791382385 h 2313"/>
              <a:gd name="T22" fmla="*/ 227893342 w 2312"/>
              <a:gd name="T23" fmla="*/ 992037826 h 2313"/>
              <a:gd name="T24" fmla="*/ 629115905 w 2312"/>
              <a:gd name="T25" fmla="*/ 1340373736 h 2313"/>
              <a:gd name="T26" fmla="*/ 563314903 w 2312"/>
              <a:gd name="T27" fmla="*/ 1608448990 h 2313"/>
              <a:gd name="T28" fmla="*/ 12839436 w 2312"/>
              <a:gd name="T29" fmla="*/ 1648580585 h 2313"/>
              <a:gd name="T30" fmla="*/ 0 w 2312"/>
              <a:gd name="T31" fmla="*/ 1943944057 h 2313"/>
              <a:gd name="T32" fmla="*/ 563314903 w 2312"/>
              <a:gd name="T33" fmla="*/ 2024205980 h 2313"/>
              <a:gd name="T34" fmla="*/ 616276469 w 2312"/>
              <a:gd name="T35" fmla="*/ 2147483647 h 2313"/>
              <a:gd name="T36" fmla="*/ 200610648 w 2312"/>
              <a:gd name="T37" fmla="*/ 2147483647 h 2313"/>
              <a:gd name="T38" fmla="*/ 348260997 w 2312"/>
              <a:gd name="T39" fmla="*/ 2147483647 h 2313"/>
              <a:gd name="T40" fmla="*/ 816887117 w 2312"/>
              <a:gd name="T41" fmla="*/ 2147483647 h 2313"/>
              <a:gd name="T42" fmla="*/ 991820160 w 2312"/>
              <a:gd name="T43" fmla="*/ 2147483647 h 2313"/>
              <a:gd name="T44" fmla="*/ 749482294 w 2312"/>
              <a:gd name="T45" fmla="*/ 2147483647 h 2313"/>
              <a:gd name="T46" fmla="*/ 977375635 w 2312"/>
              <a:gd name="T47" fmla="*/ 2147483647 h 2313"/>
              <a:gd name="T48" fmla="*/ 1393041456 w 2312"/>
              <a:gd name="T49" fmla="*/ 2147483647 h 2313"/>
              <a:gd name="T50" fmla="*/ 1633774234 w 2312"/>
              <a:gd name="T51" fmla="*/ 2147483647 h 2313"/>
              <a:gd name="T52" fmla="*/ 1688340887 w 2312"/>
              <a:gd name="T53" fmla="*/ 2147483647 h 2313"/>
              <a:gd name="T54" fmla="*/ 2049440054 w 2312"/>
              <a:gd name="T55" fmla="*/ 2147483647 h 2313"/>
              <a:gd name="T56" fmla="*/ 2089562184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1996916496 h 2313"/>
              <a:gd name="T76" fmla="*/ 2147483647 w 2312"/>
              <a:gd name="T77" fmla="*/ 1943944057 h 2313"/>
              <a:gd name="T78" fmla="*/ 2147483647 w 2312"/>
              <a:gd name="T79" fmla="*/ 1661421429 h 2313"/>
              <a:gd name="T80" fmla="*/ 2147483647 w 2312"/>
              <a:gd name="T81" fmla="*/ 1581159506 h 2313"/>
              <a:gd name="T82" fmla="*/ 2147483647 w 2312"/>
              <a:gd name="T83" fmla="*/ 1367663221 h 2313"/>
              <a:gd name="T84" fmla="*/ 2147483647 w 2312"/>
              <a:gd name="T85" fmla="*/ 1059457639 h 2313"/>
              <a:gd name="T86" fmla="*/ 2147483647 w 2312"/>
              <a:gd name="T87" fmla="*/ 804224495 h 2313"/>
              <a:gd name="T88" fmla="*/ 2147483647 w 2312"/>
              <a:gd name="T89" fmla="*/ 1004879937 h 2313"/>
              <a:gd name="T90" fmla="*/ 2147483647 w 2312"/>
              <a:gd name="T91" fmla="*/ 844356090 h 2313"/>
              <a:gd name="T92" fmla="*/ 2147483647 w 2312"/>
              <a:gd name="T93" fmla="*/ 375625395 h 2313"/>
              <a:gd name="T94" fmla="*/ 2147483647 w 2312"/>
              <a:gd name="T95" fmla="*/ 227943659 h 2313"/>
              <a:gd name="T96" fmla="*/ 2147483647 w 2312"/>
              <a:gd name="T97" fmla="*/ 616411164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1" name="Freeform 1033">
            <a:extLst>
              <a:ext uri="{FF2B5EF4-FFF2-40B4-BE49-F238E27FC236}">
                <a16:creationId xmlns:a16="http://schemas.microsoft.com/office/drawing/2014/main" id="{1BE63F0C-6237-47DA-9975-B18E9CE9DFCB}"/>
              </a:ext>
            </a:extLst>
          </p:cNvPr>
          <p:cNvSpPr>
            <a:spLocks/>
          </p:cNvSpPr>
          <p:nvPr/>
        </p:nvSpPr>
        <p:spPr bwMode="hidden">
          <a:xfrm>
            <a:off x="9529233" y="2555876"/>
            <a:ext cx="2677584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45362813 h 2518"/>
              <a:gd name="T4" fmla="*/ 2147483647 w 1265"/>
              <a:gd name="T5" fmla="*/ 937498125 h 2518"/>
              <a:gd name="T6" fmla="*/ 2147483647 w 1265"/>
              <a:gd name="T7" fmla="*/ 1078626875 h 2518"/>
              <a:gd name="T8" fmla="*/ 1789311383 w 1265"/>
              <a:gd name="T9" fmla="*/ 320060638 h 2518"/>
              <a:gd name="T10" fmla="*/ 1376005655 w 1265"/>
              <a:gd name="T11" fmla="*/ 551915013 h 2518"/>
              <a:gd name="T12" fmla="*/ 1766630765 w 1265"/>
              <a:gd name="T13" fmla="*/ 1398687513 h 2518"/>
              <a:gd name="T14" fmla="*/ 1491932871 w 1265"/>
              <a:gd name="T15" fmla="*/ 1675904700 h 2518"/>
              <a:gd name="T16" fmla="*/ 597277974 w 1265"/>
              <a:gd name="T17" fmla="*/ 1353324700 h 2518"/>
              <a:gd name="T18" fmla="*/ 390625110 w 1265"/>
              <a:gd name="T19" fmla="*/ 1698585313 h 2518"/>
              <a:gd name="T20" fmla="*/ 1076107780 w 1265"/>
              <a:gd name="T21" fmla="*/ 2147483647 h 2518"/>
              <a:gd name="T22" fmla="*/ 965220878 w 1265"/>
              <a:gd name="T23" fmla="*/ 2147483647 h 2518"/>
              <a:gd name="T24" fmla="*/ 22682206 w 1265"/>
              <a:gd name="T25" fmla="*/ 2147483647 h 2518"/>
              <a:gd name="T26" fmla="*/ 0 w 1265"/>
              <a:gd name="T27" fmla="*/ 2147483647 h 2518"/>
              <a:gd name="T28" fmla="*/ 965220878 w 1265"/>
              <a:gd name="T29" fmla="*/ 2147483647 h 2518"/>
              <a:gd name="T30" fmla="*/ 1055946525 w 1265"/>
              <a:gd name="T31" fmla="*/ 2147483647 h 2518"/>
              <a:gd name="T32" fmla="*/ 342741335 w 1265"/>
              <a:gd name="T33" fmla="*/ 2147483647 h 2518"/>
              <a:gd name="T34" fmla="*/ 597277974 w 1265"/>
              <a:gd name="T35" fmla="*/ 2147483647 h 2518"/>
              <a:gd name="T36" fmla="*/ 1398687861 w 1265"/>
              <a:gd name="T37" fmla="*/ 2147483647 h 2518"/>
              <a:gd name="T38" fmla="*/ 1698585735 w 1265"/>
              <a:gd name="T39" fmla="*/ 2147483647 h 2518"/>
              <a:gd name="T40" fmla="*/ 1282760644 w 1265"/>
              <a:gd name="T41" fmla="*/ 2147483647 h 2518"/>
              <a:gd name="T42" fmla="*/ 167338416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2" name="Freeform 1034">
            <a:extLst>
              <a:ext uri="{FF2B5EF4-FFF2-40B4-BE49-F238E27FC236}">
                <a16:creationId xmlns:a16="http://schemas.microsoft.com/office/drawing/2014/main" id="{3087B53B-B1B8-414A-ABDD-129484ECB34C}"/>
              </a:ext>
            </a:extLst>
          </p:cNvPr>
          <p:cNvSpPr>
            <a:spLocks/>
          </p:cNvSpPr>
          <p:nvPr/>
        </p:nvSpPr>
        <p:spPr bwMode="hidden">
          <a:xfrm rot="16200000">
            <a:off x="5590381" y="-1424781"/>
            <a:ext cx="1722438" cy="4572000"/>
          </a:xfrm>
          <a:custGeom>
            <a:avLst/>
            <a:gdLst>
              <a:gd name="T0" fmla="*/ 2147483647 w 1265"/>
              <a:gd name="T1" fmla="*/ 0 h 2518"/>
              <a:gd name="T2" fmla="*/ 2091294353 w 1265"/>
              <a:gd name="T3" fmla="*/ 33380321 h 2518"/>
              <a:gd name="T4" fmla="*/ 2057922628 w 1265"/>
              <a:gd name="T5" fmla="*/ 689869044 h 2518"/>
              <a:gd name="T6" fmla="*/ 1753869430 w 1265"/>
              <a:gd name="T7" fmla="*/ 793719536 h 2518"/>
              <a:gd name="T8" fmla="*/ 1316329330 w 1265"/>
              <a:gd name="T9" fmla="*/ 235519735 h 2518"/>
              <a:gd name="T10" fmla="*/ 1012276132 w 1265"/>
              <a:gd name="T11" fmla="*/ 406132231 h 2518"/>
              <a:gd name="T12" fmla="*/ 1299642786 w 1265"/>
              <a:gd name="T13" fmla="*/ 1029239271 h 2518"/>
              <a:gd name="T14" fmla="*/ 1097559279 w 1265"/>
              <a:gd name="T15" fmla="*/ 1233233450 h 2518"/>
              <a:gd name="T16" fmla="*/ 439394615 w 1265"/>
              <a:gd name="T17" fmla="*/ 995858950 h 2518"/>
              <a:gd name="T18" fmla="*/ 287368016 w 1265"/>
              <a:gd name="T19" fmla="*/ 1249923610 h 2518"/>
              <a:gd name="T20" fmla="*/ 791651567 w 1265"/>
              <a:gd name="T21" fmla="*/ 1689436162 h 2518"/>
              <a:gd name="T22" fmla="*/ 710076087 w 1265"/>
              <a:gd name="T23" fmla="*/ 2026952986 h 2518"/>
              <a:gd name="T24" fmla="*/ 16685182 w 1265"/>
              <a:gd name="T25" fmla="*/ 2078878232 h 2518"/>
              <a:gd name="T26" fmla="*/ 0 w 1265"/>
              <a:gd name="T27" fmla="*/ 2147483647 h 2518"/>
              <a:gd name="T28" fmla="*/ 710076087 w 1265"/>
              <a:gd name="T29" fmla="*/ 2147483647 h 2518"/>
              <a:gd name="T30" fmla="*/ 776819538 w 1265"/>
              <a:gd name="T31" fmla="*/ 2147483647 h 2518"/>
              <a:gd name="T32" fmla="*/ 252141776 w 1265"/>
              <a:gd name="T33" fmla="*/ 2147483647 h 2518"/>
              <a:gd name="T34" fmla="*/ 439394615 w 1265"/>
              <a:gd name="T35" fmla="*/ 2147483647 h 2518"/>
              <a:gd name="T36" fmla="*/ 1028961314 w 1265"/>
              <a:gd name="T37" fmla="*/ 2147483647 h 2518"/>
              <a:gd name="T38" fmla="*/ 1249585878 w 1265"/>
              <a:gd name="T39" fmla="*/ 2147483647 h 2518"/>
              <a:gd name="T40" fmla="*/ 943678166 w 1265"/>
              <a:gd name="T41" fmla="*/ 2147483647 h 2518"/>
              <a:gd name="T42" fmla="*/ 1231046182 w 1265"/>
              <a:gd name="T43" fmla="*/ 2147483647 h 2518"/>
              <a:gd name="T44" fmla="*/ 1753869430 w 1265"/>
              <a:gd name="T45" fmla="*/ 2147483647 h 2518"/>
              <a:gd name="T46" fmla="*/ 2057922628 w 1265"/>
              <a:gd name="T47" fmla="*/ 2147483647 h 2518"/>
              <a:gd name="T48" fmla="*/ 2126520593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pic>
        <p:nvPicPr>
          <p:cNvPr id="13" name="Picture 1035" descr="C:\My Documents\bits\Facbanna.png">
            <a:extLst>
              <a:ext uri="{FF2B5EF4-FFF2-40B4-BE49-F238E27FC236}">
                <a16:creationId xmlns:a16="http://schemas.microsoft.com/office/drawing/2014/main" id="{1BF02E47-01A1-4BDB-901E-985D5FED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234" y="-3175"/>
            <a:ext cx="10710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81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1148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038">
            <a:extLst>
              <a:ext uri="{FF2B5EF4-FFF2-40B4-BE49-F238E27FC236}">
                <a16:creationId xmlns:a16="http://schemas.microsoft.com/office/drawing/2014/main" id="{953BB426-F5EA-4DB3-9F20-214A4443E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039">
            <a:extLst>
              <a:ext uri="{FF2B5EF4-FFF2-40B4-BE49-F238E27FC236}">
                <a16:creationId xmlns:a16="http://schemas.microsoft.com/office/drawing/2014/main" id="{93B4DDDE-3261-48F7-BFFB-04AC40CB1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040">
            <a:extLst>
              <a:ext uri="{FF2B5EF4-FFF2-40B4-BE49-F238E27FC236}">
                <a16:creationId xmlns:a16="http://schemas.microsoft.com/office/drawing/2014/main" id="{855A7F7A-D7B6-494C-9211-0F8C704B0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9E38798-133B-4E5C-851C-08FCBB6871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317301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4A5B4FD-FBFD-42D9-BE8E-66AB02CEA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4CA38DE-270E-4D97-BA65-F225E2BBC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8A517D9-AEF3-4D44-8C7F-17C2F6A69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167FB-62B1-4110-8A64-33E4AE0343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14202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91F0508-8B3A-4CAE-8B05-15ACD9EB0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312D4F3-9554-4486-ABE0-47D0F4721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2863560-FEE0-49D9-A123-910B83EC6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6020E-0527-44E6-96C2-CD68AADEF1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352312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676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05600" y="1676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D67F48C-60EA-4C13-89B9-B45951D4F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F60F837-435E-47F8-9CC6-ADA5B99A1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9FE1995-1BA3-4049-A534-BA97DE7D3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B56CB-C13D-4871-8E13-E29BA0A834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496917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4B55EC4-031A-4BD8-93F4-D59E78910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7C4A59F-7BB4-4664-A786-743129F96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04D9A17-F05B-4E9D-9EFC-B5600CFCF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8B520-10E7-4E70-8C4F-4C79E22345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4303028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6119942-8810-4934-93B7-0E05FA615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5C1449E-8376-4542-9B80-BBEDBECCA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724C405-73C5-4235-8132-ABB17F791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1748C-9975-4B37-AF8B-40A8931339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777658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740F7099-234A-4546-B038-129B75B5D6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AF7D2BC-C942-4DE8-9A1F-97CECD7B3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02D5B40-5CFB-4832-80C4-8989057A4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01715-63F3-4701-B5A6-AB4E8A4EC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423934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CB39517-CEB7-4869-9B8C-0C845B2B1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AA8DBD2-ECB5-4477-B529-AF52E275B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5757277-974D-4FF8-951D-C3F21A2F4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76363-A919-4FB0-B72F-15BE0CBE1C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948975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7EF3533-FCB5-48AC-8273-29F99E76E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5830BB7-D566-4825-B1E1-175D99BE4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CE56187F-FFF2-4474-B7EF-DC6816240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281F7-36FC-4184-A75C-8D3239F50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90966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B3A824F-0AFE-4E51-942F-9B937E2BC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4444E59-324C-425E-8456-85473F9FA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90CFB33-BD43-4646-9290-26905F2D0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5A5D2-A98E-46FB-AF8C-90AD790DB2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248950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4800" y="3048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959B8D4-F6D1-4CD6-9E11-42ECEEF77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6F21A7B-F1D2-402C-B6DF-EB743EFE4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0B068B8-0B94-4DE3-8095-5EFE2C0F1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FCED-372C-4F45-A797-A123C3FA61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4319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422400" y="16764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99DE455-F32B-4111-BC38-B99C6C70A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D57FF22-F136-4B70-851F-98C8EC6B23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823F0E2-C28C-4462-AF20-5A10C585E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C567-79A4-4B63-88F0-8AFA055C1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61076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4B807A8F-08EE-4AA0-A4C3-B4C472FF4B7C}"/>
              </a:ext>
            </a:extLst>
          </p:cNvPr>
          <p:cNvSpPr>
            <a:spLocks/>
          </p:cNvSpPr>
          <p:nvPr/>
        </p:nvSpPr>
        <p:spPr bwMode="hidden">
          <a:xfrm>
            <a:off x="-14817" y="1836738"/>
            <a:ext cx="3024717" cy="2709862"/>
          </a:xfrm>
          <a:custGeom>
            <a:avLst/>
            <a:gdLst>
              <a:gd name="T0" fmla="*/ 2036286699 w 1429"/>
              <a:gd name="T1" fmla="*/ 713203293 h 1707"/>
              <a:gd name="T2" fmla="*/ 1696066324 w 1429"/>
              <a:gd name="T3" fmla="*/ 635079258 h 1707"/>
              <a:gd name="T4" fmla="*/ 1648182551 w 1429"/>
              <a:gd name="T5" fmla="*/ 0 h 1707"/>
              <a:gd name="T6" fmla="*/ 1229836521 w 1429"/>
              <a:gd name="T7" fmla="*/ 32761231 h 1707"/>
              <a:gd name="T8" fmla="*/ 1199594639 w 1429"/>
              <a:gd name="T9" fmla="*/ 635079258 h 1707"/>
              <a:gd name="T10" fmla="*/ 919858028 w 1429"/>
              <a:gd name="T11" fmla="*/ 730845178 h 1707"/>
              <a:gd name="T12" fmla="*/ 519152302 w 1429"/>
              <a:gd name="T13" fmla="*/ 216733398 h 1707"/>
              <a:gd name="T14" fmla="*/ 239415690 w 1429"/>
              <a:gd name="T15" fmla="*/ 372983056 h 1707"/>
              <a:gd name="T16" fmla="*/ 504031361 w 1429"/>
              <a:gd name="T17" fmla="*/ 947578575 h 1707"/>
              <a:gd name="T18" fmla="*/ 317539757 w 1429"/>
              <a:gd name="T19" fmla="*/ 1134070103 h 1707"/>
              <a:gd name="T20" fmla="*/ 0 w 1429"/>
              <a:gd name="T21" fmla="*/ 1066025103 h 1707"/>
              <a:gd name="T22" fmla="*/ 0 w 1429"/>
              <a:gd name="T23" fmla="*/ 2147483647 h 1707"/>
              <a:gd name="T24" fmla="*/ 254536631 w 1429"/>
              <a:gd name="T25" fmla="*/ 2147483647 h 1707"/>
              <a:gd name="T26" fmla="*/ 456149176 w 1429"/>
              <a:gd name="T27" fmla="*/ 2147483647 h 1707"/>
              <a:gd name="T28" fmla="*/ 176410976 w 1429"/>
              <a:gd name="T29" fmla="*/ 2147483647 h 1707"/>
              <a:gd name="T30" fmla="*/ 441028235 w 1429"/>
              <a:gd name="T31" fmla="*/ 2147483647 h 1707"/>
              <a:gd name="T32" fmla="*/ 919858028 w 1429"/>
              <a:gd name="T33" fmla="*/ 2147483647 h 1707"/>
              <a:gd name="T34" fmla="*/ 1199594639 w 1429"/>
              <a:gd name="T35" fmla="*/ 2147483647 h 1707"/>
              <a:gd name="T36" fmla="*/ 1262599353 w 1429"/>
              <a:gd name="T37" fmla="*/ 2147483647 h 1707"/>
              <a:gd name="T38" fmla="*/ 1680945383 w 1429"/>
              <a:gd name="T39" fmla="*/ 2147483647 h 1707"/>
              <a:gd name="T40" fmla="*/ 1726308205 w 1429"/>
              <a:gd name="T41" fmla="*/ 2147483647 h 1707"/>
              <a:gd name="T42" fmla="*/ 2081649521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1925399020 h 1707"/>
              <a:gd name="T64" fmla="*/ 2147483647 w 1429"/>
              <a:gd name="T65" fmla="*/ 1832152462 h 1707"/>
              <a:gd name="T66" fmla="*/ 2147483647 w 1429"/>
              <a:gd name="T67" fmla="*/ 1585177195 h 1707"/>
              <a:gd name="T68" fmla="*/ 2147483647 w 1429"/>
              <a:gd name="T69" fmla="*/ 1227315074 h 1707"/>
              <a:gd name="T70" fmla="*/ 2147483647 w 1429"/>
              <a:gd name="T71" fmla="*/ 932457640 h 1707"/>
              <a:gd name="T72" fmla="*/ 2147483647 w 1429"/>
              <a:gd name="T73" fmla="*/ 1164311973 h 1707"/>
              <a:gd name="T74" fmla="*/ 2147483647 w 1429"/>
              <a:gd name="T75" fmla="*/ 977820445 h 1707"/>
              <a:gd name="T76" fmla="*/ 2147483647 w 1429"/>
              <a:gd name="T77" fmla="*/ 435986157 h 1707"/>
              <a:gd name="T78" fmla="*/ 2147483647 w 1429"/>
              <a:gd name="T79" fmla="*/ 264615564 h 1707"/>
              <a:gd name="T80" fmla="*/ 2036286699 w 1429"/>
              <a:gd name="T81" fmla="*/ 713203293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12A2E18B-4ACB-4D50-BEA0-5E3209F25F45}"/>
              </a:ext>
            </a:extLst>
          </p:cNvPr>
          <p:cNvSpPr>
            <a:spLocks/>
          </p:cNvSpPr>
          <p:nvPr/>
        </p:nvSpPr>
        <p:spPr bwMode="hidden">
          <a:xfrm>
            <a:off x="143933" y="15875"/>
            <a:ext cx="1117600" cy="787400"/>
          </a:xfrm>
          <a:custGeom>
            <a:avLst/>
            <a:gdLst>
              <a:gd name="T0" fmla="*/ 844253138 w 528"/>
              <a:gd name="T1" fmla="*/ 141128750 h 496"/>
              <a:gd name="T2" fmla="*/ 738406575 w 528"/>
              <a:gd name="T3" fmla="*/ 115927188 h 496"/>
              <a:gd name="T4" fmla="*/ 725805000 w 528"/>
              <a:gd name="T5" fmla="*/ 0 h 496"/>
              <a:gd name="T6" fmla="*/ 599797188 w 528"/>
              <a:gd name="T7" fmla="*/ 0 h 496"/>
              <a:gd name="T8" fmla="*/ 584676250 w 528"/>
              <a:gd name="T9" fmla="*/ 115927188 h 496"/>
              <a:gd name="T10" fmla="*/ 498990938 w 528"/>
              <a:gd name="T11" fmla="*/ 146169063 h 496"/>
              <a:gd name="T12" fmla="*/ 367942813 w 528"/>
              <a:gd name="T13" fmla="*/ 0 h 496"/>
              <a:gd name="T14" fmla="*/ 287297813 w 528"/>
              <a:gd name="T15" fmla="*/ 35282188 h 496"/>
              <a:gd name="T16" fmla="*/ 370463763 w 528"/>
              <a:gd name="T17" fmla="*/ 211693125 h 496"/>
              <a:gd name="T18" fmla="*/ 312499375 w 528"/>
              <a:gd name="T19" fmla="*/ 269657513 h 496"/>
              <a:gd name="T20" fmla="*/ 126007813 w 528"/>
              <a:gd name="T21" fmla="*/ 204133450 h 496"/>
              <a:gd name="T22" fmla="*/ 80645000 w 528"/>
              <a:gd name="T23" fmla="*/ 274697825 h 496"/>
              <a:gd name="T24" fmla="*/ 226814063 w 528"/>
              <a:gd name="T25" fmla="*/ 400705638 h 496"/>
              <a:gd name="T26" fmla="*/ 201612500 w 528"/>
              <a:gd name="T27" fmla="*/ 496471575 h 496"/>
              <a:gd name="T28" fmla="*/ 5040313 w 528"/>
              <a:gd name="T29" fmla="*/ 509071563 h 496"/>
              <a:gd name="T30" fmla="*/ 0 w 528"/>
              <a:gd name="T31" fmla="*/ 614918125 h 496"/>
              <a:gd name="T32" fmla="*/ 201612500 w 528"/>
              <a:gd name="T33" fmla="*/ 645160000 h 496"/>
              <a:gd name="T34" fmla="*/ 221773750 w 528"/>
              <a:gd name="T35" fmla="*/ 735885625 h 496"/>
              <a:gd name="T36" fmla="*/ 73085325 w 528"/>
              <a:gd name="T37" fmla="*/ 869454700 h 496"/>
              <a:gd name="T38" fmla="*/ 126007813 w 528"/>
              <a:gd name="T39" fmla="*/ 952619063 h 496"/>
              <a:gd name="T40" fmla="*/ 292338125 w 528"/>
              <a:gd name="T41" fmla="*/ 874495013 h 496"/>
              <a:gd name="T42" fmla="*/ 355342825 w 528"/>
              <a:gd name="T43" fmla="*/ 937498125 h 496"/>
              <a:gd name="T44" fmla="*/ 269657513 w 528"/>
              <a:gd name="T45" fmla="*/ 1096268763 h 496"/>
              <a:gd name="T46" fmla="*/ 350302513 w 528"/>
              <a:gd name="T47" fmla="*/ 1164312188 h 496"/>
              <a:gd name="T48" fmla="*/ 498990938 w 528"/>
              <a:gd name="T49" fmla="*/ 1018143125 h 496"/>
              <a:gd name="T50" fmla="*/ 584676250 w 528"/>
              <a:gd name="T51" fmla="*/ 1048385000 h 496"/>
              <a:gd name="T52" fmla="*/ 604837500 w 528"/>
              <a:gd name="T53" fmla="*/ 1244957188 h 496"/>
              <a:gd name="T54" fmla="*/ 735885625 w 528"/>
              <a:gd name="T55" fmla="*/ 1249997500 h 496"/>
              <a:gd name="T56" fmla="*/ 748487200 w 528"/>
              <a:gd name="T57" fmla="*/ 1043344688 h 496"/>
              <a:gd name="T58" fmla="*/ 859374075 w 528"/>
              <a:gd name="T59" fmla="*/ 1015623763 h 496"/>
              <a:gd name="T60" fmla="*/ 990422200 w 528"/>
              <a:gd name="T61" fmla="*/ 1159271875 h 496"/>
              <a:gd name="T62" fmla="*/ 1076107513 w 528"/>
              <a:gd name="T63" fmla="*/ 1106349388 h 496"/>
              <a:gd name="T64" fmla="*/ 990422200 w 528"/>
              <a:gd name="T65" fmla="*/ 932457813 h 496"/>
              <a:gd name="T66" fmla="*/ 1048385000 w 528"/>
              <a:gd name="T67" fmla="*/ 859374075 h 496"/>
              <a:gd name="T68" fmla="*/ 1219755625 w 528"/>
              <a:gd name="T69" fmla="*/ 942538438 h 496"/>
              <a:gd name="T70" fmla="*/ 1272679700 w 528"/>
              <a:gd name="T71" fmla="*/ 851812813 h 496"/>
              <a:gd name="T72" fmla="*/ 1113909063 w 528"/>
              <a:gd name="T73" fmla="*/ 735885625 h 496"/>
              <a:gd name="T74" fmla="*/ 1134070313 w 528"/>
              <a:gd name="T75" fmla="*/ 635079375 h 496"/>
              <a:gd name="T76" fmla="*/ 1330642500 w 528"/>
              <a:gd name="T77" fmla="*/ 614918125 h 496"/>
              <a:gd name="T78" fmla="*/ 1325602188 w 528"/>
              <a:gd name="T79" fmla="*/ 514111875 h 496"/>
              <a:gd name="T80" fmla="*/ 1129030000 w 528"/>
              <a:gd name="T81" fmla="*/ 486390950 h 496"/>
              <a:gd name="T82" fmla="*/ 1108868750 w 528"/>
              <a:gd name="T83" fmla="*/ 408265313 h 496"/>
              <a:gd name="T84" fmla="*/ 1267639388 w 528"/>
              <a:gd name="T85" fmla="*/ 299899388 h 496"/>
              <a:gd name="T86" fmla="*/ 1214715313 w 528"/>
              <a:gd name="T87" fmla="*/ 206652813 h 496"/>
              <a:gd name="T88" fmla="*/ 1038304375 w 528"/>
              <a:gd name="T89" fmla="*/ 279738138 h 496"/>
              <a:gd name="T90" fmla="*/ 980341575 w 528"/>
              <a:gd name="T91" fmla="*/ 221773750 h 496"/>
              <a:gd name="T92" fmla="*/ 1071067200 w 528"/>
              <a:gd name="T93" fmla="*/ 52924075 h 496"/>
              <a:gd name="T94" fmla="*/ 985381888 w 528"/>
              <a:gd name="T95" fmla="*/ 0 h 496"/>
              <a:gd name="T96" fmla="*/ 844253138 w 528"/>
              <a:gd name="T97" fmla="*/ 14112875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00F2FCB2-C279-47BE-AA11-373C3D866505}"/>
              </a:ext>
            </a:extLst>
          </p:cNvPr>
          <p:cNvSpPr>
            <a:spLocks/>
          </p:cNvSpPr>
          <p:nvPr/>
        </p:nvSpPr>
        <p:spPr bwMode="hidden">
          <a:xfrm>
            <a:off x="1589617" y="354014"/>
            <a:ext cx="3022600" cy="2270125"/>
          </a:xfrm>
          <a:custGeom>
            <a:avLst/>
            <a:gdLst>
              <a:gd name="T0" fmla="*/ 1412309850 w 2312"/>
              <a:gd name="T1" fmla="*/ 369895915 h 2313"/>
              <a:gd name="T2" fmla="*/ 1235410289 w 2312"/>
              <a:gd name="T3" fmla="*/ 329439009 h 2313"/>
              <a:gd name="T4" fmla="*/ 1211375913 w 2312"/>
              <a:gd name="T5" fmla="*/ 0 h 2313"/>
              <a:gd name="T6" fmla="*/ 995058681 w 2312"/>
              <a:gd name="T7" fmla="*/ 16375718 h 2313"/>
              <a:gd name="T8" fmla="*/ 978714481 w 2312"/>
              <a:gd name="T9" fmla="*/ 329439009 h 2313"/>
              <a:gd name="T10" fmla="*/ 834503319 w 2312"/>
              <a:gd name="T11" fmla="*/ 378565181 h 2313"/>
              <a:gd name="T12" fmla="*/ 625877244 w 2312"/>
              <a:gd name="T13" fmla="*/ 112702431 h 2313"/>
              <a:gd name="T14" fmla="*/ 481666083 w 2312"/>
              <a:gd name="T15" fmla="*/ 193617224 h 2313"/>
              <a:gd name="T16" fmla="*/ 618186087 w 2312"/>
              <a:gd name="T17" fmla="*/ 490304797 h 2313"/>
              <a:gd name="T18" fmla="*/ 522044659 w 2312"/>
              <a:gd name="T19" fmla="*/ 587595308 h 2313"/>
              <a:gd name="T20" fmla="*/ 208626075 w 2312"/>
              <a:gd name="T21" fmla="*/ 474891895 h 2313"/>
              <a:gd name="T22" fmla="*/ 136520004 w 2312"/>
              <a:gd name="T23" fmla="*/ 595300777 h 2313"/>
              <a:gd name="T24" fmla="*/ 376872593 w 2312"/>
              <a:gd name="T25" fmla="*/ 804330904 h 2313"/>
              <a:gd name="T26" fmla="*/ 337454922 w 2312"/>
              <a:gd name="T27" fmla="*/ 965196692 h 2313"/>
              <a:gd name="T28" fmla="*/ 7691157 w 2312"/>
              <a:gd name="T29" fmla="*/ 989278861 h 2313"/>
              <a:gd name="T30" fmla="*/ 0 w 2312"/>
              <a:gd name="T31" fmla="*/ 1166520367 h 2313"/>
              <a:gd name="T32" fmla="*/ 337454922 w 2312"/>
              <a:gd name="T33" fmla="*/ 1214683724 h 2313"/>
              <a:gd name="T34" fmla="*/ 369181436 w 2312"/>
              <a:gd name="T35" fmla="*/ 1366881227 h 2313"/>
              <a:gd name="T36" fmla="*/ 120175804 w 2312"/>
              <a:gd name="T37" fmla="*/ 1592286089 h 2313"/>
              <a:gd name="T38" fmla="*/ 208626075 w 2312"/>
              <a:gd name="T39" fmla="*/ 1729070690 h 2313"/>
              <a:gd name="T40" fmla="*/ 489357240 w 2312"/>
              <a:gd name="T41" fmla="*/ 1599992541 h 2313"/>
              <a:gd name="T42" fmla="*/ 594150730 w 2312"/>
              <a:gd name="T43" fmla="*/ 1704988521 h 2313"/>
              <a:gd name="T44" fmla="*/ 448977684 w 2312"/>
              <a:gd name="T45" fmla="*/ 1969888455 h 2313"/>
              <a:gd name="T46" fmla="*/ 585497688 w 2312"/>
              <a:gd name="T47" fmla="*/ 2082590887 h 2313"/>
              <a:gd name="T48" fmla="*/ 834503319 w 2312"/>
              <a:gd name="T49" fmla="*/ 1841773121 h 2313"/>
              <a:gd name="T50" fmla="*/ 978714481 w 2312"/>
              <a:gd name="T51" fmla="*/ 1889936478 h 2313"/>
              <a:gd name="T52" fmla="*/ 1011401900 w 2312"/>
              <a:gd name="T53" fmla="*/ 2147483647 h 2313"/>
              <a:gd name="T54" fmla="*/ 1227719132 w 2312"/>
              <a:gd name="T55" fmla="*/ 2147483647 h 2313"/>
              <a:gd name="T56" fmla="*/ 1251754489 w 2312"/>
              <a:gd name="T57" fmla="*/ 1882231008 h 2313"/>
              <a:gd name="T58" fmla="*/ 1436345207 w 2312"/>
              <a:gd name="T59" fmla="*/ 1834066670 h 2313"/>
              <a:gd name="T60" fmla="*/ 1653623344 w 2312"/>
              <a:gd name="T61" fmla="*/ 2074884435 h 2313"/>
              <a:gd name="T62" fmla="*/ 1797835486 w 2312"/>
              <a:gd name="T63" fmla="*/ 1986264173 h 2313"/>
              <a:gd name="T64" fmla="*/ 1653623344 w 2312"/>
              <a:gd name="T65" fmla="*/ 1697283051 h 2313"/>
              <a:gd name="T66" fmla="*/ 1749764772 w 2312"/>
              <a:gd name="T67" fmla="*/ 1575910371 h 2313"/>
              <a:gd name="T68" fmla="*/ 2038187094 w 2312"/>
              <a:gd name="T69" fmla="*/ 1712694972 h 2313"/>
              <a:gd name="T70" fmla="*/ 2126637365 w 2312"/>
              <a:gd name="T71" fmla="*/ 1560498451 h 2313"/>
              <a:gd name="T72" fmla="*/ 1862249419 w 2312"/>
              <a:gd name="T73" fmla="*/ 1366881227 h 2313"/>
              <a:gd name="T74" fmla="*/ 1893975933 w 2312"/>
              <a:gd name="T75" fmla="*/ 1198308987 h 2313"/>
              <a:gd name="T76" fmla="*/ 2147483647 w 2312"/>
              <a:gd name="T77" fmla="*/ 1166520367 h 2313"/>
              <a:gd name="T78" fmla="*/ 2147483647 w 2312"/>
              <a:gd name="T79" fmla="*/ 996985312 h 2313"/>
              <a:gd name="T80" fmla="*/ 1886284776 w 2312"/>
              <a:gd name="T81" fmla="*/ 948821955 h 2313"/>
              <a:gd name="T82" fmla="*/ 1853596376 w 2312"/>
              <a:gd name="T83" fmla="*/ 820706622 h 2313"/>
              <a:gd name="T84" fmla="*/ 2118945227 w 2312"/>
              <a:gd name="T85" fmla="*/ 635758664 h 2313"/>
              <a:gd name="T86" fmla="*/ 2030495937 w 2312"/>
              <a:gd name="T87" fmla="*/ 482598346 h 2313"/>
              <a:gd name="T88" fmla="*/ 1733420572 w 2312"/>
              <a:gd name="T89" fmla="*/ 603007228 h 2313"/>
              <a:gd name="T90" fmla="*/ 1637280125 w 2312"/>
              <a:gd name="T91" fmla="*/ 506680515 h 2313"/>
              <a:gd name="T92" fmla="*/ 1789182443 w 2312"/>
              <a:gd name="T93" fmla="*/ 225404863 h 2313"/>
              <a:gd name="T94" fmla="*/ 1644971282 w 2312"/>
              <a:gd name="T95" fmla="*/ 136784601 h 2313"/>
              <a:gd name="T96" fmla="*/ 1412309850 w 2312"/>
              <a:gd name="T97" fmla="*/ 369895915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409CAD54-7735-419C-9FC7-70C4D4CF535A}"/>
              </a:ext>
            </a:extLst>
          </p:cNvPr>
          <p:cNvSpPr>
            <a:spLocks/>
          </p:cNvSpPr>
          <p:nvPr/>
        </p:nvSpPr>
        <p:spPr bwMode="hidden">
          <a:xfrm>
            <a:off x="3376084" y="1270000"/>
            <a:ext cx="4893733" cy="3671888"/>
          </a:xfrm>
          <a:custGeom>
            <a:avLst/>
            <a:gdLst>
              <a:gd name="T0" fmla="*/ 2147483647 w 2312"/>
              <a:gd name="T1" fmla="*/ 967740132 h 2313"/>
              <a:gd name="T2" fmla="*/ 2147483647 w 2312"/>
              <a:gd name="T3" fmla="*/ 861893555 h 2313"/>
              <a:gd name="T4" fmla="*/ 2147483647 w 2312"/>
              <a:gd name="T5" fmla="*/ 0 h 2313"/>
              <a:gd name="T6" fmla="*/ 2147483647 w 2312"/>
              <a:gd name="T7" fmla="*/ 42843456 h 2313"/>
              <a:gd name="T8" fmla="*/ 2147483647 w 2312"/>
              <a:gd name="T9" fmla="*/ 861893555 h 2313"/>
              <a:gd name="T10" fmla="*/ 2147483647 w 2312"/>
              <a:gd name="T11" fmla="*/ 990422335 h 2313"/>
              <a:gd name="T12" fmla="*/ 1640622513 w 2312"/>
              <a:gd name="T13" fmla="*/ 294859115 h 2313"/>
              <a:gd name="T14" fmla="*/ 1262599075 w 2312"/>
              <a:gd name="T15" fmla="*/ 506552269 h 2313"/>
              <a:gd name="T16" fmla="*/ 1620461263 w 2312"/>
              <a:gd name="T17" fmla="*/ 1282760500 h 2313"/>
              <a:gd name="T18" fmla="*/ 1368445638 w 2312"/>
              <a:gd name="T19" fmla="*/ 1537295522 h 2313"/>
              <a:gd name="T20" fmla="*/ 546874700 w 2312"/>
              <a:gd name="T21" fmla="*/ 1242437994 h 2313"/>
              <a:gd name="T22" fmla="*/ 357862188 w 2312"/>
              <a:gd name="T23" fmla="*/ 1557456775 h 2313"/>
              <a:gd name="T24" fmla="*/ 987901250 w 2312"/>
              <a:gd name="T25" fmla="*/ 2104331549 h 2313"/>
              <a:gd name="T26" fmla="*/ 884575638 w 2312"/>
              <a:gd name="T27" fmla="*/ 2147483647 h 2313"/>
              <a:gd name="T28" fmla="*/ 20161250 w 2312"/>
              <a:gd name="T29" fmla="*/ 2147483647 h 2313"/>
              <a:gd name="T30" fmla="*/ 0 w 2312"/>
              <a:gd name="T31" fmla="*/ 2147483647 h 2313"/>
              <a:gd name="T32" fmla="*/ 884575638 w 2312"/>
              <a:gd name="T33" fmla="*/ 2147483647 h 2313"/>
              <a:gd name="T34" fmla="*/ 967740000 w 2312"/>
              <a:gd name="T35" fmla="*/ 2147483647 h 2313"/>
              <a:gd name="T36" fmla="*/ 315020325 w 2312"/>
              <a:gd name="T37" fmla="*/ 2147483647 h 2313"/>
              <a:gd name="T38" fmla="*/ 546874700 w 2312"/>
              <a:gd name="T39" fmla="*/ 2147483647 h 2313"/>
              <a:gd name="T40" fmla="*/ 1282760325 w 2312"/>
              <a:gd name="T41" fmla="*/ 2147483647 h 2313"/>
              <a:gd name="T42" fmla="*/ 1557456563 w 2312"/>
              <a:gd name="T43" fmla="*/ 2147483647 h 2313"/>
              <a:gd name="T44" fmla="*/ 1176913763 w 2312"/>
              <a:gd name="T45" fmla="*/ 2147483647 h 2313"/>
              <a:gd name="T46" fmla="*/ 1534775950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173417 h 2313"/>
              <a:gd name="T84" fmla="*/ 2147483647 w 2312"/>
              <a:gd name="T85" fmla="*/ 1663303351 h 2313"/>
              <a:gd name="T86" fmla="*/ 2147483647 w 2312"/>
              <a:gd name="T87" fmla="*/ 1262599247 h 2313"/>
              <a:gd name="T88" fmla="*/ 2147483647 w 2312"/>
              <a:gd name="T89" fmla="*/ 1577618027 h 2313"/>
              <a:gd name="T90" fmla="*/ 2147483647 w 2312"/>
              <a:gd name="T91" fmla="*/ 1325602368 h 2313"/>
              <a:gd name="T92" fmla="*/ 2147483647 w 2312"/>
              <a:gd name="T93" fmla="*/ 589716643 h 2313"/>
              <a:gd name="T94" fmla="*/ 2147483647 w 2312"/>
              <a:gd name="T95" fmla="*/ 357862236 h 2313"/>
              <a:gd name="T96" fmla="*/ 2147483647 w 2312"/>
              <a:gd name="T97" fmla="*/ 96774013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EB1F159E-5283-4BC1-A92F-75B5A04AFCD1}"/>
              </a:ext>
            </a:extLst>
          </p:cNvPr>
          <p:cNvSpPr>
            <a:spLocks/>
          </p:cNvSpPr>
          <p:nvPr/>
        </p:nvSpPr>
        <p:spPr bwMode="hidden">
          <a:xfrm>
            <a:off x="4233" y="4797425"/>
            <a:ext cx="4557184" cy="2097088"/>
          </a:xfrm>
          <a:custGeom>
            <a:avLst/>
            <a:gdLst>
              <a:gd name="T0" fmla="*/ 2147483647 w 2153"/>
              <a:gd name="T1" fmla="*/ 902216153 h 1321"/>
              <a:gd name="T2" fmla="*/ 2147483647 w 2153"/>
              <a:gd name="T3" fmla="*/ 801409879 h 1321"/>
              <a:gd name="T4" fmla="*/ 2147483647 w 2153"/>
              <a:gd name="T5" fmla="*/ 0 h 1321"/>
              <a:gd name="T6" fmla="*/ 2147483647 w 2153"/>
              <a:gd name="T7" fmla="*/ 40322510 h 1321"/>
              <a:gd name="T8" fmla="*/ 2147483647 w 2153"/>
              <a:gd name="T9" fmla="*/ 801409879 h 1321"/>
              <a:gd name="T10" fmla="*/ 2036286548 w 2153"/>
              <a:gd name="T11" fmla="*/ 922377407 h 1321"/>
              <a:gd name="T12" fmla="*/ 1527214911 w 2153"/>
              <a:gd name="T13" fmla="*/ 274697890 h 1321"/>
              <a:gd name="T14" fmla="*/ 1176913935 w 2153"/>
              <a:gd name="T15" fmla="*/ 471270125 h 1321"/>
              <a:gd name="T16" fmla="*/ 1509574608 w 2153"/>
              <a:gd name="T17" fmla="*/ 1194554347 h 1321"/>
              <a:gd name="T18" fmla="*/ 1275199249 w 2153"/>
              <a:gd name="T19" fmla="*/ 1431449091 h 1321"/>
              <a:gd name="T20" fmla="*/ 509071637 w 2153"/>
              <a:gd name="T21" fmla="*/ 1156752788 h 1321"/>
              <a:gd name="T22" fmla="*/ 332660674 w 2153"/>
              <a:gd name="T23" fmla="*/ 1451610346 h 1321"/>
              <a:gd name="T24" fmla="*/ 919857960 w 2153"/>
              <a:gd name="T25" fmla="*/ 1960682030 h 1321"/>
              <a:gd name="T26" fmla="*/ 824092008 w 2153"/>
              <a:gd name="T27" fmla="*/ 2147483647 h 1321"/>
              <a:gd name="T28" fmla="*/ 17641890 w 2153"/>
              <a:gd name="T29" fmla="*/ 2147483647 h 1321"/>
              <a:gd name="T30" fmla="*/ 0 w 2153"/>
              <a:gd name="T31" fmla="*/ 2147483647 h 1321"/>
              <a:gd name="T32" fmla="*/ 824092008 w 2153"/>
              <a:gd name="T33" fmla="*/ 2147483647 h 1321"/>
              <a:gd name="T34" fmla="*/ 902216069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1998485176 h 1321"/>
              <a:gd name="T48" fmla="*/ 2147483647 w 2153"/>
              <a:gd name="T49" fmla="*/ 1549897257 h 1321"/>
              <a:gd name="T50" fmla="*/ 2147483647 w 2153"/>
              <a:gd name="T51" fmla="*/ 1176914043 h 1321"/>
              <a:gd name="T52" fmla="*/ 2147483647 w 2153"/>
              <a:gd name="T53" fmla="*/ 1469252238 h 1321"/>
              <a:gd name="T54" fmla="*/ 2147483647 w 2153"/>
              <a:gd name="T55" fmla="*/ 1234876857 h 1321"/>
              <a:gd name="T56" fmla="*/ 2147483647 w 2153"/>
              <a:gd name="T57" fmla="*/ 549394193 h 1321"/>
              <a:gd name="T58" fmla="*/ 2147483647 w 2153"/>
              <a:gd name="T59" fmla="*/ 332660704 h 1321"/>
              <a:gd name="T60" fmla="*/ 2147483647 w 2153"/>
              <a:gd name="T61" fmla="*/ 902216153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4477DB3A-C677-4DC0-8B56-0CCCFE6CBCD9}"/>
              </a:ext>
            </a:extLst>
          </p:cNvPr>
          <p:cNvSpPr>
            <a:spLocks/>
          </p:cNvSpPr>
          <p:nvPr/>
        </p:nvSpPr>
        <p:spPr bwMode="hidden">
          <a:xfrm>
            <a:off x="5992285" y="4425951"/>
            <a:ext cx="3018367" cy="2263775"/>
          </a:xfrm>
          <a:custGeom>
            <a:avLst/>
            <a:gdLst>
              <a:gd name="T0" fmla="*/ 1408356897 w 2312"/>
              <a:gd name="T1" fmla="*/ 367829672 h 2313"/>
              <a:gd name="T2" fmla="*/ 1231952817 w 2312"/>
              <a:gd name="T3" fmla="*/ 327598485 h 2313"/>
              <a:gd name="T4" fmla="*/ 1207984414 w 2312"/>
              <a:gd name="T5" fmla="*/ 0 h 2313"/>
              <a:gd name="T6" fmla="*/ 992272702 w 2312"/>
              <a:gd name="T7" fmla="*/ 16283912 h 2313"/>
              <a:gd name="T8" fmla="*/ 975974893 w 2312"/>
              <a:gd name="T9" fmla="*/ 327598485 h 2313"/>
              <a:gd name="T10" fmla="*/ 832167411 w 2312"/>
              <a:gd name="T11" fmla="*/ 376450221 h 2313"/>
              <a:gd name="T12" fmla="*/ 624125313 w 2312"/>
              <a:gd name="T13" fmla="*/ 112073011 h 2313"/>
              <a:gd name="T14" fmla="*/ 480317831 w 2312"/>
              <a:gd name="T15" fmla="*/ 192535385 h 2313"/>
              <a:gd name="T16" fmla="*/ 616455698 w 2312"/>
              <a:gd name="T17" fmla="*/ 487566046 h 2313"/>
              <a:gd name="T18" fmla="*/ 520584044 w 2312"/>
              <a:gd name="T19" fmla="*/ 584312332 h 2313"/>
              <a:gd name="T20" fmla="*/ 208042097 w 2312"/>
              <a:gd name="T21" fmla="*/ 472239320 h 2313"/>
              <a:gd name="T22" fmla="*/ 136137867 w 2312"/>
              <a:gd name="T23" fmla="*/ 591975694 h 2313"/>
              <a:gd name="T24" fmla="*/ 375817003 w 2312"/>
              <a:gd name="T25" fmla="*/ 799837805 h 2313"/>
              <a:gd name="T26" fmla="*/ 336510350 w 2312"/>
              <a:gd name="T27" fmla="*/ 959805366 h 2313"/>
              <a:gd name="T28" fmla="*/ 7669615 w 2312"/>
              <a:gd name="T29" fmla="*/ 983752641 h 2313"/>
              <a:gd name="T30" fmla="*/ 0 w 2312"/>
              <a:gd name="T31" fmla="*/ 1160004114 h 2313"/>
              <a:gd name="T32" fmla="*/ 336510350 w 2312"/>
              <a:gd name="T33" fmla="*/ 1207898664 h 2313"/>
              <a:gd name="T34" fmla="*/ 368147389 w 2312"/>
              <a:gd name="T35" fmla="*/ 1359244697 h 2313"/>
              <a:gd name="T36" fmla="*/ 119840058 w 2312"/>
              <a:gd name="T37" fmla="*/ 1583390720 h 2313"/>
              <a:gd name="T38" fmla="*/ 208042097 w 2312"/>
              <a:gd name="T39" fmla="*/ 1719411006 h 2313"/>
              <a:gd name="T40" fmla="*/ 487987446 w 2312"/>
              <a:gd name="T41" fmla="*/ 1591054082 h 2313"/>
              <a:gd name="T42" fmla="*/ 592487295 w 2312"/>
              <a:gd name="T43" fmla="*/ 1695463731 h 2313"/>
              <a:gd name="T44" fmla="*/ 447721234 w 2312"/>
              <a:gd name="T45" fmla="*/ 1958883754 h 2313"/>
              <a:gd name="T46" fmla="*/ 583859101 w 2312"/>
              <a:gd name="T47" fmla="*/ 2070956765 h 2313"/>
              <a:gd name="T48" fmla="*/ 832167411 w 2312"/>
              <a:gd name="T49" fmla="*/ 1831484017 h 2313"/>
              <a:gd name="T50" fmla="*/ 975974893 w 2312"/>
              <a:gd name="T51" fmla="*/ 1879378567 h 2313"/>
              <a:gd name="T52" fmla="*/ 1008571490 w 2312"/>
              <a:gd name="T53" fmla="*/ 2147483647 h 2313"/>
              <a:gd name="T54" fmla="*/ 1224283202 w 2312"/>
              <a:gd name="T55" fmla="*/ 2147483647 h 2313"/>
              <a:gd name="T56" fmla="*/ 1248250627 w 2312"/>
              <a:gd name="T57" fmla="*/ 1871715204 h 2313"/>
              <a:gd name="T58" fmla="*/ 1432324321 w 2312"/>
              <a:gd name="T59" fmla="*/ 1823820654 h 2313"/>
              <a:gd name="T60" fmla="*/ 1648994613 w 2312"/>
              <a:gd name="T61" fmla="*/ 2063293403 h 2313"/>
              <a:gd name="T62" fmla="*/ 1792802094 w 2312"/>
              <a:gd name="T63" fmla="*/ 1975167666 h 2313"/>
              <a:gd name="T64" fmla="*/ 1648994613 w 2312"/>
              <a:gd name="T65" fmla="*/ 1687800368 h 2313"/>
              <a:gd name="T66" fmla="*/ 1744866267 w 2312"/>
              <a:gd name="T67" fmla="*/ 1567106808 h 2313"/>
              <a:gd name="T68" fmla="*/ 2032482210 w 2312"/>
              <a:gd name="T69" fmla="*/ 1703127094 h 2313"/>
              <a:gd name="T70" fmla="*/ 2120684250 w 2312"/>
              <a:gd name="T71" fmla="*/ 1551780082 h 2313"/>
              <a:gd name="T72" fmla="*/ 1857036710 w 2312"/>
              <a:gd name="T73" fmla="*/ 1359244697 h 2313"/>
              <a:gd name="T74" fmla="*/ 1888674728 w 2312"/>
              <a:gd name="T75" fmla="*/ 1191613773 h 2313"/>
              <a:gd name="T76" fmla="*/ 2147483647 w 2312"/>
              <a:gd name="T77" fmla="*/ 1160004114 h 2313"/>
              <a:gd name="T78" fmla="*/ 2147483647 w 2312"/>
              <a:gd name="T79" fmla="*/ 991415025 h 2313"/>
              <a:gd name="T80" fmla="*/ 1881004134 w 2312"/>
              <a:gd name="T81" fmla="*/ 943520475 h 2313"/>
              <a:gd name="T82" fmla="*/ 1848408516 w 2312"/>
              <a:gd name="T83" fmla="*/ 816121717 h 2313"/>
              <a:gd name="T84" fmla="*/ 2113014635 w 2312"/>
              <a:gd name="T85" fmla="*/ 632206881 h 2313"/>
              <a:gd name="T86" fmla="*/ 2024812595 w 2312"/>
              <a:gd name="T87" fmla="*/ 479902683 h 2313"/>
              <a:gd name="T88" fmla="*/ 1728568458 w 2312"/>
              <a:gd name="T89" fmla="*/ 599639057 h 2313"/>
              <a:gd name="T90" fmla="*/ 1632696803 w 2312"/>
              <a:gd name="T91" fmla="*/ 503849958 h 2313"/>
              <a:gd name="T92" fmla="*/ 1784173900 w 2312"/>
              <a:gd name="T93" fmla="*/ 224146023 h 2313"/>
              <a:gd name="T94" fmla="*/ 1640366418 w 2312"/>
              <a:gd name="T95" fmla="*/ 136020286 h 2313"/>
              <a:gd name="T96" fmla="*/ 1408356897 w 2312"/>
              <a:gd name="T97" fmla="*/ 36782967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E6BAE4C9-9E2B-46B0-856D-F985DBE80C79}"/>
              </a:ext>
            </a:extLst>
          </p:cNvPr>
          <p:cNvSpPr>
            <a:spLocks/>
          </p:cNvSpPr>
          <p:nvPr/>
        </p:nvSpPr>
        <p:spPr bwMode="hidden">
          <a:xfrm>
            <a:off x="7528985" y="487363"/>
            <a:ext cx="3905249" cy="2930525"/>
          </a:xfrm>
          <a:custGeom>
            <a:avLst/>
            <a:gdLst>
              <a:gd name="T0" fmla="*/ 2147483647 w 2312"/>
              <a:gd name="T1" fmla="*/ 616411164 h 2313"/>
              <a:gd name="T2" fmla="*/ 2062279490 w 2312"/>
              <a:gd name="T3" fmla="*/ 548991352 h 2313"/>
              <a:gd name="T4" fmla="*/ 2022157361 w 2312"/>
              <a:gd name="T5" fmla="*/ 0 h 2313"/>
              <a:gd name="T6" fmla="*/ 1661058194 w 2312"/>
              <a:gd name="T7" fmla="*/ 27289485 h 2313"/>
              <a:gd name="T8" fmla="*/ 1633774234 w 2312"/>
              <a:gd name="T9" fmla="*/ 548991352 h 2313"/>
              <a:gd name="T10" fmla="*/ 1393041456 w 2312"/>
              <a:gd name="T11" fmla="*/ 630858539 h 2313"/>
              <a:gd name="T12" fmla="*/ 1044781725 w 2312"/>
              <a:gd name="T13" fmla="*/ 187813331 h 2313"/>
              <a:gd name="T14" fmla="*/ 804047681 w 2312"/>
              <a:gd name="T15" fmla="*/ 322652956 h 2313"/>
              <a:gd name="T16" fmla="*/ 1031942289 w 2312"/>
              <a:gd name="T17" fmla="*/ 817066606 h 2313"/>
              <a:gd name="T18" fmla="*/ 871453771 w 2312"/>
              <a:gd name="T19" fmla="*/ 979195716 h 2313"/>
              <a:gd name="T20" fmla="*/ 348260997 w 2312"/>
              <a:gd name="T21" fmla="*/ 791382385 h 2313"/>
              <a:gd name="T22" fmla="*/ 227893342 w 2312"/>
              <a:gd name="T23" fmla="*/ 992037826 h 2313"/>
              <a:gd name="T24" fmla="*/ 629115905 w 2312"/>
              <a:gd name="T25" fmla="*/ 1340373736 h 2313"/>
              <a:gd name="T26" fmla="*/ 563314903 w 2312"/>
              <a:gd name="T27" fmla="*/ 1608448990 h 2313"/>
              <a:gd name="T28" fmla="*/ 12839436 w 2312"/>
              <a:gd name="T29" fmla="*/ 1648580585 h 2313"/>
              <a:gd name="T30" fmla="*/ 0 w 2312"/>
              <a:gd name="T31" fmla="*/ 1943944057 h 2313"/>
              <a:gd name="T32" fmla="*/ 563314903 w 2312"/>
              <a:gd name="T33" fmla="*/ 2024205980 h 2313"/>
              <a:gd name="T34" fmla="*/ 616276469 w 2312"/>
              <a:gd name="T35" fmla="*/ 2147483647 h 2313"/>
              <a:gd name="T36" fmla="*/ 200610648 w 2312"/>
              <a:gd name="T37" fmla="*/ 2147483647 h 2313"/>
              <a:gd name="T38" fmla="*/ 348260997 w 2312"/>
              <a:gd name="T39" fmla="*/ 2147483647 h 2313"/>
              <a:gd name="T40" fmla="*/ 816887117 w 2312"/>
              <a:gd name="T41" fmla="*/ 2147483647 h 2313"/>
              <a:gd name="T42" fmla="*/ 991820160 w 2312"/>
              <a:gd name="T43" fmla="*/ 2147483647 h 2313"/>
              <a:gd name="T44" fmla="*/ 749482294 w 2312"/>
              <a:gd name="T45" fmla="*/ 2147483647 h 2313"/>
              <a:gd name="T46" fmla="*/ 977375635 w 2312"/>
              <a:gd name="T47" fmla="*/ 2147483647 h 2313"/>
              <a:gd name="T48" fmla="*/ 1393041456 w 2312"/>
              <a:gd name="T49" fmla="*/ 2147483647 h 2313"/>
              <a:gd name="T50" fmla="*/ 1633774234 w 2312"/>
              <a:gd name="T51" fmla="*/ 2147483647 h 2313"/>
              <a:gd name="T52" fmla="*/ 1688340887 w 2312"/>
              <a:gd name="T53" fmla="*/ 2147483647 h 2313"/>
              <a:gd name="T54" fmla="*/ 2049440054 w 2312"/>
              <a:gd name="T55" fmla="*/ 2147483647 h 2313"/>
              <a:gd name="T56" fmla="*/ 2089562184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1996916496 h 2313"/>
              <a:gd name="T76" fmla="*/ 2147483647 w 2312"/>
              <a:gd name="T77" fmla="*/ 1943944057 h 2313"/>
              <a:gd name="T78" fmla="*/ 2147483647 w 2312"/>
              <a:gd name="T79" fmla="*/ 1661421429 h 2313"/>
              <a:gd name="T80" fmla="*/ 2147483647 w 2312"/>
              <a:gd name="T81" fmla="*/ 1581159506 h 2313"/>
              <a:gd name="T82" fmla="*/ 2147483647 w 2312"/>
              <a:gd name="T83" fmla="*/ 1367663221 h 2313"/>
              <a:gd name="T84" fmla="*/ 2147483647 w 2312"/>
              <a:gd name="T85" fmla="*/ 1059457639 h 2313"/>
              <a:gd name="T86" fmla="*/ 2147483647 w 2312"/>
              <a:gd name="T87" fmla="*/ 804224495 h 2313"/>
              <a:gd name="T88" fmla="*/ 2147483647 w 2312"/>
              <a:gd name="T89" fmla="*/ 1004879937 h 2313"/>
              <a:gd name="T90" fmla="*/ 2147483647 w 2312"/>
              <a:gd name="T91" fmla="*/ 844356090 h 2313"/>
              <a:gd name="T92" fmla="*/ 2147483647 w 2312"/>
              <a:gd name="T93" fmla="*/ 375625395 h 2313"/>
              <a:gd name="T94" fmla="*/ 2147483647 w 2312"/>
              <a:gd name="T95" fmla="*/ 227943659 h 2313"/>
              <a:gd name="T96" fmla="*/ 2147483647 w 2312"/>
              <a:gd name="T97" fmla="*/ 616411164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D721DA6F-2B6C-494F-B147-F59D12424B28}"/>
              </a:ext>
            </a:extLst>
          </p:cNvPr>
          <p:cNvSpPr>
            <a:spLocks/>
          </p:cNvSpPr>
          <p:nvPr/>
        </p:nvSpPr>
        <p:spPr bwMode="hidden">
          <a:xfrm>
            <a:off x="9529233" y="2555876"/>
            <a:ext cx="2677584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45362813 h 2518"/>
              <a:gd name="T4" fmla="*/ 2147483647 w 1265"/>
              <a:gd name="T5" fmla="*/ 937498125 h 2518"/>
              <a:gd name="T6" fmla="*/ 2147483647 w 1265"/>
              <a:gd name="T7" fmla="*/ 1078626875 h 2518"/>
              <a:gd name="T8" fmla="*/ 1789311383 w 1265"/>
              <a:gd name="T9" fmla="*/ 320060638 h 2518"/>
              <a:gd name="T10" fmla="*/ 1376005655 w 1265"/>
              <a:gd name="T11" fmla="*/ 551915013 h 2518"/>
              <a:gd name="T12" fmla="*/ 1766630765 w 1265"/>
              <a:gd name="T13" fmla="*/ 1398687513 h 2518"/>
              <a:gd name="T14" fmla="*/ 1491932871 w 1265"/>
              <a:gd name="T15" fmla="*/ 1675904700 h 2518"/>
              <a:gd name="T16" fmla="*/ 597277974 w 1265"/>
              <a:gd name="T17" fmla="*/ 1353324700 h 2518"/>
              <a:gd name="T18" fmla="*/ 390625110 w 1265"/>
              <a:gd name="T19" fmla="*/ 1698585313 h 2518"/>
              <a:gd name="T20" fmla="*/ 1076107780 w 1265"/>
              <a:gd name="T21" fmla="*/ 2147483647 h 2518"/>
              <a:gd name="T22" fmla="*/ 965220878 w 1265"/>
              <a:gd name="T23" fmla="*/ 2147483647 h 2518"/>
              <a:gd name="T24" fmla="*/ 22682206 w 1265"/>
              <a:gd name="T25" fmla="*/ 2147483647 h 2518"/>
              <a:gd name="T26" fmla="*/ 0 w 1265"/>
              <a:gd name="T27" fmla="*/ 2147483647 h 2518"/>
              <a:gd name="T28" fmla="*/ 965220878 w 1265"/>
              <a:gd name="T29" fmla="*/ 2147483647 h 2518"/>
              <a:gd name="T30" fmla="*/ 1055946525 w 1265"/>
              <a:gd name="T31" fmla="*/ 2147483647 h 2518"/>
              <a:gd name="T32" fmla="*/ 342741335 w 1265"/>
              <a:gd name="T33" fmla="*/ 2147483647 h 2518"/>
              <a:gd name="T34" fmla="*/ 597277974 w 1265"/>
              <a:gd name="T35" fmla="*/ 2147483647 h 2518"/>
              <a:gd name="T36" fmla="*/ 1398687861 w 1265"/>
              <a:gd name="T37" fmla="*/ 2147483647 h 2518"/>
              <a:gd name="T38" fmla="*/ 1698585735 w 1265"/>
              <a:gd name="T39" fmla="*/ 2147483647 h 2518"/>
              <a:gd name="T40" fmla="*/ 1282760644 w 1265"/>
              <a:gd name="T41" fmla="*/ 2147483647 h 2518"/>
              <a:gd name="T42" fmla="*/ 167338416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pic>
        <p:nvPicPr>
          <p:cNvPr id="1034" name="Picture 10" descr="C:\My Documents\bits\Facbanna.png">
            <a:extLst>
              <a:ext uri="{FF2B5EF4-FFF2-40B4-BE49-F238E27FC236}">
                <a16:creationId xmlns:a16="http://schemas.microsoft.com/office/drawing/2014/main" id="{F6C13584-A908-4970-AC94-20E09745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234" y="-3175"/>
            <a:ext cx="10710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DE63471B-88FC-4278-BBD4-2B473D38E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C0376596-19F0-4EFC-8FFF-8C386CDEB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6764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8C34C3E1-5520-4525-99F6-4F04640562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AD7205B1-380E-4032-AFA8-E2ABA86002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F33D2246-CBA0-4C65-A53C-75757439CD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C8CBC3E-F368-4A27-8B16-F381D6F1E7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9509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anose="05000000000000000000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59B1F-6782-43EF-8D73-D7485D598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297" y="413468"/>
            <a:ext cx="8777315" cy="2926080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181818"/>
                </a:solidFill>
                <a:effectLst/>
                <a:latin typeface="Monotype Corsiva" panose="03010101010201010101" pitchFamily="66" charset="0"/>
              </a:rPr>
              <a:t>"Педагогические технологии, применяемые в процессе обучения и воспитания современных обучающихся с ограниченными возможностями здоровья в условиях образовательной организации"</a:t>
            </a:r>
            <a:br>
              <a:rPr lang="ru-RU" sz="3200" b="1" i="0" dirty="0">
                <a:solidFill>
                  <a:srgbClr val="181818"/>
                </a:solidFill>
                <a:effectLst/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28852-CEB7-41DB-A878-B08FAD254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1798" y="4777379"/>
            <a:ext cx="7552814" cy="1126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Персональный сайт Санкиной Елены Юрьевны - картинки на школьную тему">
            <a:extLst>
              <a:ext uri="{FF2B5EF4-FFF2-40B4-BE49-F238E27FC236}">
                <a16:creationId xmlns:a16="http://schemas.microsoft.com/office/drawing/2014/main" id="{7DAA6141-BF1F-4F3B-BB4A-69A875C75C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7" y="3185491"/>
            <a:ext cx="3476625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55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DD4E8-FE6E-4493-B24B-7C2C469C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9" y="0"/>
            <a:ext cx="10817224" cy="1905000"/>
          </a:xfrm>
        </p:spPr>
        <p:txBody>
          <a:bodyPr>
            <a:normAutofit/>
          </a:bodyPr>
          <a:lstStyle/>
          <a:p>
            <a:r>
              <a:rPr lang="ru-RU" altLang="ru-RU" sz="3600" b="1" u="sng" dirty="0">
                <a:solidFill>
                  <a:schemeClr val="accent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 мнению многих, они могут быть сведены к следующему:</a:t>
            </a:r>
            <a:br>
              <a:rPr lang="ru-RU" altLang="ru-RU" sz="3600" b="1" u="sng" dirty="0">
                <a:solidFill>
                  <a:schemeClr val="accent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9D803-F079-4246-BA18-28E31593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703" y="1025718"/>
            <a:ext cx="9659909" cy="4885504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- учебный процесс носит выраженный </a:t>
            </a:r>
            <a:r>
              <a:rPr kumimoji="0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просоциальный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характер;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     - в процессе обучения формируются прежде всего жизненно необходимые умения и навыки, что достигается непрерывностью учебного процесса, размытостью границ между учебной и внеклассной деятельностью, обучением в доступных пониманию повседневных ситуациях;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     - множественность нарушений и неравномерность развития ребенка обусловливают индивидуализацию содержания и приемов обучения, включение </a:t>
            </a:r>
            <a:r>
              <a:rPr lang="ru-RU" altLang="ru-R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обучающегося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в сопряженную с учителем и </a:t>
            </a:r>
            <a:r>
              <a:rPr kumimoji="0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полусопряжённую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деятельность;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     - главным в обучении является не </a:t>
            </a:r>
            <a:r>
              <a:rPr kumimoji="0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знаниецентрированный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подход, а практический, формирование ориентировки в окружающем мире и элементарных умений социального взаимодействия в нем.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7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8CB86-CC39-4974-A23E-1124276F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Инклюзивное образование: одно из направлений формирования толерантности и гуманизма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47A08F-51BC-447F-817B-44FB7CAA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1" y="2133600"/>
            <a:ext cx="8911687" cy="377762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Инклюзия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это попытка придать уверенность в своих силах обучающимся с ог­раниченными возможностями здоровья, тем самым, мотивируя их пойти учиться в школу вместе с другими детьми: друзьями и соседями. Дети с особыми образова­тельными потребностями нуждаются не только в особом отношении и поддержке, но также в развитии своих способностей и достижении успехов в школе</a:t>
            </a:r>
          </a:p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Основная стратегия школы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 личностно-ориентированное обучение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029761-00C5-4809-979A-68255A5C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49" y="3189329"/>
            <a:ext cx="2918306" cy="35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17009-EE26-4570-8D00-B9AEF575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6" y="0"/>
            <a:ext cx="10467703" cy="12165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процессе осуществления своей профессиональной деятельности педагоги применяют различные педагогические технологии: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A8908-2B37-4E89-805B-8CEE94173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456" y="1049573"/>
            <a:ext cx="9946156" cy="4861650"/>
          </a:xfrm>
        </p:spPr>
        <p:txBody>
          <a:bodyPr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технология дифференцированного обучения;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технология обучения в сотрудничестве 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технология использования в обучении игровых методов: ролевых, деловых, и других видов обучающих игр;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коррекционно-развивающие технологии;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информационно-коммуникационные технологии;</a:t>
            </a: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здоровьесберегающие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технологии;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технология проблемного,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разноуровнего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обучения;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технологию музыкального воздействия;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технологию коррекции поведения;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проектные и исследовательские методы обучения;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лекционно-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семинарско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зачѐтная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система.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51E488-7232-4C85-852C-4A1B0EFDC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605" y="2798024"/>
            <a:ext cx="4017348" cy="37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CBC2-1E62-4D3A-8454-7FFB0923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1" y="63610"/>
            <a:ext cx="8944292" cy="6122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О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собые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образовательные потребности (ООП)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57E41-0232-428C-86E7-613FD3EB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911" y="612250"/>
            <a:ext cx="8841851" cy="5685182"/>
          </a:xfrm>
        </p:spPr>
        <p:txBody>
          <a:bodyPr>
            <a:noAutofit/>
          </a:bodyPr>
          <a:lstStyle/>
          <a:p>
            <a:r>
              <a:rPr lang="ru-RU" sz="2800" b="1" i="0" u="none" strike="noStrike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 числу ООП относят: </a:t>
            </a:r>
            <a:r>
              <a:rPr lang="ru-RU" sz="2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потребность в использовании учителем таких педагогических технологий, которые способствовали не только успешному освоению образовательной программы, но и накоплению социального опыта, формированию навыков общения; потребность в развитии познавательных психических процессов, мотивации к учению, формирование самостоятельности, навыков самоконтроля в поведении; потребность в </a:t>
            </a:r>
            <a:r>
              <a:rPr lang="ru-RU" sz="2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уменьшении физической, умственной нагрузки в процессе обучения; потребность в психолого-педагогическом сопровождении со стороны педагогического состава и т.д.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401F21-E5A8-4F58-8BED-3677F452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7" y="4321676"/>
            <a:ext cx="3297140" cy="23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0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A31BF-AE0D-499F-8B33-8801378B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Технология обучения в сотрудничестве </a:t>
            </a:r>
            <a:br>
              <a:rPr lang="ru-RU" sz="4000" b="1" dirty="0">
                <a:latin typeface="Monotype Corsiva" panose="03010101010201010101" pitchFamily="66" charset="0"/>
              </a:rPr>
            </a:b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4E1F10-4BB4-4D64-99E4-AF7FED60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590" y="1542553"/>
            <a:ext cx="9512410" cy="4368669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Сотрудничество предполагает совместную деятельность педагогических работников и современных обучающихся , направленную на развитие ребёнка с особыми образовательными потребностями.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3535F-F8E4-45C9-AF5A-8CA67DDC7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19" y="3754836"/>
            <a:ext cx="5542058" cy="30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1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21ECB-15F6-4DD6-A30E-FD807E5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0"/>
            <a:ext cx="10475912" cy="771277"/>
          </a:xfrm>
        </p:spPr>
        <p:txBody>
          <a:bodyPr/>
          <a:lstStyle/>
          <a:p>
            <a:r>
              <a:rPr lang="ru-RU" sz="3600" b="1" i="1" u="none" strike="noStrike" baseline="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Информационно-коммуникативные технологии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9866E-9561-4355-97EC-65894BB8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637240"/>
            <a:ext cx="11898086" cy="5176157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buNone/>
            </a:pPr>
            <a:r>
              <a:rPr lang="ru-RU" sz="11200" b="1" dirty="0">
                <a:solidFill>
                  <a:srgbClr val="001F5F"/>
                </a:solidFill>
                <a:latin typeface="Monotype Corsiva" panose="03010101010201010101" pitchFamily="66" charset="0"/>
              </a:rPr>
              <a:t> </a:t>
            </a:r>
          </a:p>
          <a:p>
            <a:pPr marR="0" algn="just"/>
            <a:r>
              <a:rPr lang="ru-RU" sz="11200" b="1" dirty="0">
                <a:solidFill>
                  <a:srgbClr val="001F5F"/>
                </a:solidFill>
                <a:latin typeface="Monotype Corsiva" panose="03010101010201010101" pitchFamily="66" charset="0"/>
              </a:rPr>
              <a:t>у</a:t>
            </a:r>
            <a:r>
              <a:rPr lang="ru-RU" sz="112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силивают мотивацию обучения;</a:t>
            </a:r>
            <a:endParaRPr lang="ru-RU" sz="112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11200" b="1" dirty="0">
                <a:solidFill>
                  <a:srgbClr val="001F5F"/>
                </a:solidFill>
                <a:latin typeface="Monotype Corsiva" panose="03010101010201010101" pitchFamily="66" charset="0"/>
              </a:rPr>
              <a:t>р</a:t>
            </a:r>
            <a:r>
              <a:rPr lang="ru-RU" sz="112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азвивают коммуникативные возможности и информационную культуру личности;</a:t>
            </a:r>
            <a:endParaRPr lang="ru-RU" sz="112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11200" b="1" dirty="0">
                <a:solidFill>
                  <a:srgbClr val="001F5F"/>
                </a:solidFill>
                <a:latin typeface="Monotype Corsiva" panose="03010101010201010101" pitchFamily="66" charset="0"/>
              </a:rPr>
              <a:t>ф</a:t>
            </a:r>
            <a:r>
              <a:rPr lang="ru-RU" sz="112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ормируют умения работать с информацией различного характера;</a:t>
            </a:r>
            <a:endParaRPr lang="ru-RU" sz="112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112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Формируют умения принимать оптимальные решения в своей деятельности;</a:t>
            </a:r>
            <a:endParaRPr lang="ru-RU" sz="112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112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Дают возможность шире использовать развивающие методы и приемы, таких как анализ, сравнение, обобщение, классификация, проблемные и поисковые методы, игровые методы.</a:t>
            </a:r>
          </a:p>
          <a:p>
            <a:pPr marR="0" algn="just"/>
            <a:endParaRPr lang="ru-RU" sz="11200" b="1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903580-2582-45C5-9A29-5E4A4418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990" y="3895465"/>
            <a:ext cx="2469626" cy="3139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82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972F5-7A62-49E4-A36B-AB767932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0" y="-32376"/>
            <a:ext cx="8880682" cy="620774"/>
          </a:xfrm>
        </p:spPr>
        <p:txBody>
          <a:bodyPr>
            <a:normAutofit fontScale="90000"/>
          </a:bodyPr>
          <a:lstStyle/>
          <a:p>
            <a:r>
              <a:rPr lang="ru-RU" sz="4000" b="1" i="0" u="none" strike="noStrike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Дистанционные технологии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CD601-4965-47F1-A331-0345739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186" y="485030"/>
            <a:ext cx="10678602" cy="5426193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Инклюзивное образование невозможно без применения современных информационно-коммуникационных технологий.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Использование компьютерных технологий заключается в реализации преимущества таких технологий, в возможности индивидуализации коррекционного обучения в условиях класса.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</a:t>
            </a:r>
            <a:r>
              <a:rPr lang="ru-RU" sz="3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спользование по совместительству ИКТ- технологии для дистанционного обучения с лицами, не способными посещать классно-урочные занятия наравне со всеми в силу своих индивидуальных особенностей.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A1C4DD-C16F-46EE-84D7-2F6D6F9D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744" y="4302110"/>
            <a:ext cx="3586921" cy="2555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63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E13A3-2485-42AE-8222-F9B46C78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1" y="0"/>
            <a:ext cx="8911687" cy="556591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Технология</a:t>
            </a:r>
            <a:r>
              <a:rPr lang="ru-RU" sz="3200" b="1" i="1" u="none" strike="noStrike" baseline="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b="1" i="1" u="none" strike="noStrike" baseline="0" dirty="0" err="1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исследовательско</a:t>
            </a:r>
            <a:r>
              <a:rPr lang="ru-RU" sz="3200" b="1" i="1" u="none" strike="noStrike" baseline="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- проектной деятельности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0F066-EC9F-44BB-A5AC-A7CCADB4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270" y="644056"/>
            <a:ext cx="10836729" cy="4301655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just"/>
            <a:r>
              <a:rPr lang="ru-RU" sz="50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Дают возможность обучающемуся лицу с ОВЗ внутри микросреды начать учиться максимальному публичному выступлению;</a:t>
            </a:r>
            <a:endParaRPr lang="ru-RU" sz="50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50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Развивают индивидуальный творческий потенциал;</a:t>
            </a:r>
            <a:endParaRPr lang="ru-RU" sz="50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50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Приобщают к достижениям информационно-глобального сообщества, к личному планированию, к поисковым решениям, к плодотворному сотрудничеству внутри  микросоциума;</a:t>
            </a:r>
            <a:endParaRPr lang="ru-RU" sz="50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50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Лицу с ОВЗ помогают в дальнейшем проходить производственную практику и акклиматизироваться в социуме для дальнейшей трудовой деятельности.</a:t>
            </a:r>
            <a:endParaRPr lang="ru-RU" sz="50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Основной целью проектного обучения является создание необходимых условий, при которых обучающиеся самостоятельно приобретают знания из различных информационных источников, учатся пользоваться приобретёнными знаниями для решения познавательных и практических задач, развивают коммуникативные навыки, учатся работать в группе или команде.</a:t>
            </a:r>
          </a:p>
          <a:p>
            <a:pPr marL="0" indent="0">
              <a:buNone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DDEA19-E28C-490F-B6DE-28A487968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873" y="4098039"/>
            <a:ext cx="4563428" cy="2683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E8EDC2-8919-4F04-B351-2A8A421E8237}"/>
              </a:ext>
            </a:extLst>
          </p:cNvPr>
          <p:cNvSpPr txBox="1"/>
          <p:nvPr/>
        </p:nvSpPr>
        <p:spPr>
          <a:xfrm>
            <a:off x="540689" y="4842343"/>
            <a:ext cx="6734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Кейс-технологии </a:t>
            </a:r>
            <a:r>
              <a:rPr lang="ru-RU" sz="20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одна из форм интегративного и интерактивного обучения; метод коллективного решения поставленной задачи, проявления себя в исследовательской деятельности, умножение имеющихся знаний, развитие теоретического мышления, углубление в какую-либо область знаний для достижения желаемого результата.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8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9ABE9-2768-4657-96C8-B7D001AA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661" y="0"/>
            <a:ext cx="8999951" cy="57249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Технология </a:t>
            </a:r>
            <a:r>
              <a:rPr lang="ru-RU" sz="3600" b="1" i="1" u="none" strike="noStrike" baseline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проблемного обучения</a:t>
            </a:r>
            <a:endParaRPr lang="ru-RU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EDC87-3B00-46ED-9C43-DE891AEFA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163" y="652007"/>
            <a:ext cx="9898450" cy="3689405"/>
          </a:xfrm>
        </p:spPr>
        <p:txBody>
          <a:bodyPr>
            <a:normAutofit lnSpcReduction="1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just"/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Активируют творческие и мыслительные способности обучающихся, уравнивающие возможности лиц с ОВЗ с возможностями других обучающихся;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Ставят конкретный вопрос в виде проблемной ситуации, приводя к противоречию в практической деятельности;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Определяют проблемные теоретические и практические задания для обучающихся с ОВЗ;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Сталкивают явления с различных позиций;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Побуждают обучающихся сопоставлять, сравнивать, анализировать и т. д.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5CFA8-EF22-4983-A4E3-8502DF82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" y="4341412"/>
            <a:ext cx="4701479" cy="2449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369D7-8EBB-410A-9181-3CAE1D690701}"/>
              </a:ext>
            </a:extLst>
          </p:cNvPr>
          <p:cNvSpPr txBox="1"/>
          <p:nvPr/>
        </p:nvSpPr>
        <p:spPr>
          <a:xfrm>
            <a:off x="5796501" y="4850296"/>
            <a:ext cx="62576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Проблемное обучение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– организованный педагогом способ взаимодействия субъекта с проблемно-представленным содержанием обучения, в ходе которого он приобщается к объективным противоречиям научного знания и способам их решения, учиться мыслить и усваивать знания.</a:t>
            </a:r>
          </a:p>
        </p:txBody>
      </p:sp>
    </p:spTree>
    <p:extLst>
      <p:ext uri="{BB962C8B-B14F-4D97-AF65-F5344CB8AC3E}">
        <p14:creationId xmlns:p14="http://schemas.microsoft.com/office/powerpoint/2010/main" val="20665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CCAC-C350-4F7F-993A-D2F72706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661" y="95416"/>
            <a:ext cx="8999951" cy="715617"/>
          </a:xfrm>
        </p:spPr>
        <p:txBody>
          <a:bodyPr>
            <a:normAutofit/>
          </a:bodyPr>
          <a:lstStyle/>
          <a:p>
            <a:r>
              <a:rPr lang="ru-RU" sz="4000" b="1" i="1" u="none" strike="noStrike" baseline="0" dirty="0">
                <a:solidFill>
                  <a:srgbClr val="E36C09"/>
                </a:solidFill>
                <a:latin typeface="Monotype Corsiva" panose="03010101010201010101" pitchFamily="66" charset="0"/>
              </a:rPr>
              <a:t>Здоровьесберегающие технологии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5C1D3-118A-4424-8D28-72E7BCC98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845" y="811033"/>
            <a:ext cx="10591138" cy="387228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сегодняшний день в современной образовательной организации, реализующей практику инклюзии, должны активно применяться различные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здоровьесберегающие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технологии. Они призваны сохранить и стимулировать здоровье детей с ограниченными возможностями здоровья.</a:t>
            </a:r>
          </a:p>
          <a:p>
            <a:pPr marL="0" indent="0">
              <a:buNone/>
            </a:pP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600" b="1" i="0" u="none" strike="noStrike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Здоровьесберегающие технологии 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создание в классе обстановки комфорта, а именно следить за тем, как падает свет, менять местоположение учащегося, проведение физкультминутки на снятия напряжения мышц глаз, руки, кисти, применение упражнений на развитие мелкой моторики.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8BE243-45E8-4819-B253-9D550657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9" y="4286813"/>
            <a:ext cx="4456389" cy="24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3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4">
            <a:extLst>
              <a:ext uri="{FF2B5EF4-FFF2-40B4-BE49-F238E27FC236}">
                <a16:creationId xmlns:a16="http://schemas.microsoft.com/office/drawing/2014/main" id="{11A24F11-826A-400E-AFF6-361F802C1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23622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54"/>
                </a:solidFill>
              </a:rPr>
              <a:t>Педагогическая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54"/>
                </a:solidFill>
              </a:rPr>
              <a:t>технология</a:t>
            </a:r>
          </a:p>
        </p:txBody>
      </p:sp>
      <p:sp>
        <p:nvSpPr>
          <p:cNvPr id="17411" name="AutoShape 27">
            <a:extLst>
              <a:ext uri="{FF2B5EF4-FFF2-40B4-BE49-F238E27FC236}">
                <a16:creationId xmlns:a16="http://schemas.microsoft.com/office/drawing/2014/main" id="{5FA318B1-D9EE-4CC9-AE3C-EA25A910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"/>
            <a:ext cx="3200400" cy="1600200"/>
          </a:xfrm>
          <a:prstGeom prst="wedgeRoundRectCallout">
            <a:avLst>
              <a:gd name="adj1" fmla="val 36310"/>
              <a:gd name="adj2" fmla="val 981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u="sng" dirty="0">
                <a:solidFill>
                  <a:srgbClr val="000054"/>
                </a:solidFill>
              </a:rPr>
              <a:t>М.В. Кларин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54"/>
                </a:solidFill>
              </a:rPr>
              <a:t>«Системная совокупность и порядок функционирования всех личностных, инструментальных и методических средств, используемых для достижения педагогических целей»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54"/>
              </a:solidFill>
            </a:endParaRPr>
          </a:p>
        </p:txBody>
      </p:sp>
      <p:sp>
        <p:nvSpPr>
          <p:cNvPr id="17412" name="AutoShape 29">
            <a:extLst>
              <a:ext uri="{FF2B5EF4-FFF2-40B4-BE49-F238E27FC236}">
                <a16:creationId xmlns:a16="http://schemas.microsoft.com/office/drawing/2014/main" id="{99E6C502-7614-4FF7-AEA8-5D60D515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2362200" cy="2895600"/>
          </a:xfrm>
          <a:prstGeom prst="wedgeRoundRectCallout">
            <a:avLst>
              <a:gd name="adj1" fmla="val 68347"/>
              <a:gd name="adj2" fmla="val -13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54"/>
                </a:solidFill>
              </a:rPr>
              <a:t>Г.Ю. Ксенозова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54"/>
                </a:solidFill>
              </a:rPr>
              <a:t>«Такое построение деятельности педагога, в котором все входящие в него действия представлены в определенной целостности и последовательности, а выполнение предполагает достижение необходимого результата и имеет вероятностный прогнозируемый характер»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54"/>
              </a:solidFill>
            </a:endParaRPr>
          </a:p>
        </p:txBody>
      </p:sp>
      <p:sp>
        <p:nvSpPr>
          <p:cNvPr id="17413" name="AutoShape 30">
            <a:extLst>
              <a:ext uri="{FF2B5EF4-FFF2-40B4-BE49-F238E27FC236}">
                <a16:creationId xmlns:a16="http://schemas.microsoft.com/office/drawing/2014/main" id="{B94714C3-517B-4D3B-9FE5-F81FEF36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029200"/>
            <a:ext cx="3124200" cy="1600200"/>
          </a:xfrm>
          <a:prstGeom prst="wedgeRoundRectCallout">
            <a:avLst>
              <a:gd name="adj1" fmla="val 67380"/>
              <a:gd name="adj2" fmla="val -112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54"/>
                </a:solidFill>
              </a:rPr>
              <a:t>В.П. Беспалько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54"/>
                </a:solidFill>
              </a:rPr>
              <a:t>«Совокупность средств и методов воспроизведения процессов обучения и воспитания, позволяющих успешно реализовать поставленные образовательные цели»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54"/>
              </a:solidFill>
            </a:endParaRPr>
          </a:p>
        </p:txBody>
      </p:sp>
      <p:sp>
        <p:nvSpPr>
          <p:cNvPr id="17414" name="AutoShape 32">
            <a:extLst>
              <a:ext uri="{FF2B5EF4-FFF2-40B4-BE49-F238E27FC236}">
                <a16:creationId xmlns:a16="http://schemas.microsoft.com/office/drawing/2014/main" id="{93B14A7C-8605-4DB8-8740-41A4E9FF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8600"/>
            <a:ext cx="3810000" cy="1828800"/>
          </a:xfrm>
          <a:prstGeom prst="wedgeRoundRectCallout">
            <a:avLst>
              <a:gd name="adj1" fmla="val -33500"/>
              <a:gd name="adj2" fmla="val 86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54"/>
                </a:solidFill>
              </a:rPr>
              <a:t>В.М. Монахов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54"/>
                </a:solidFill>
              </a:rPr>
              <a:t>«Продуманная во всех деталях модель педагогической деятельности, включающей в себя проектирование, организацию и проведение учебного процесса с безусловным обеспечением комфортных условий для учащихся и учителя»</a:t>
            </a:r>
          </a:p>
        </p:txBody>
      </p:sp>
      <p:sp>
        <p:nvSpPr>
          <p:cNvPr id="17415" name="AutoShape 33">
            <a:extLst>
              <a:ext uri="{FF2B5EF4-FFF2-40B4-BE49-F238E27FC236}">
                <a16:creationId xmlns:a16="http://schemas.microsoft.com/office/drawing/2014/main" id="{B42FB8EC-8CCF-45BC-99C0-6D184C5B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286001"/>
            <a:ext cx="2286000" cy="3071813"/>
          </a:xfrm>
          <a:prstGeom prst="wedgeRoundRectCallout">
            <a:avLst>
              <a:gd name="adj1" fmla="val -70000"/>
              <a:gd name="adj2" fmla="val -17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54"/>
                </a:solidFill>
              </a:rPr>
              <a:t>В.В. Гузеев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54"/>
                </a:solidFill>
              </a:rPr>
              <a:t>«Это упорядоченная совокупность действий, операций и процедур, инструментально обеспечивающих достижения прогнозируемого результата в изменяющихся условиях образовательно-воспитательного процесса»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54"/>
              </a:solidFill>
            </a:endParaRPr>
          </a:p>
        </p:txBody>
      </p:sp>
      <p:sp>
        <p:nvSpPr>
          <p:cNvPr id="17416" name="AutoShape 34">
            <a:extLst>
              <a:ext uri="{FF2B5EF4-FFF2-40B4-BE49-F238E27FC236}">
                <a16:creationId xmlns:a16="http://schemas.microsoft.com/office/drawing/2014/main" id="{F25C26FC-179E-4060-8D24-C8EA5813A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410200"/>
            <a:ext cx="4038600" cy="1447800"/>
          </a:xfrm>
          <a:prstGeom prst="wedgeRoundRectCallout">
            <a:avLst>
              <a:gd name="adj1" fmla="val -37616"/>
              <a:gd name="adj2" fmla="val -1544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54"/>
                </a:solidFill>
              </a:rPr>
              <a:t>ЮНЕСКО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54"/>
                </a:solidFill>
              </a:rPr>
              <a:t>«Системный метод создания, применения и определения всего процесса преподавания и усвоения, ставящий своей задачей оптимизацию форм образования»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54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4B048-A55E-4B2F-A060-17ACA7EC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882595"/>
          </a:xfrm>
        </p:spPr>
        <p:txBody>
          <a:bodyPr/>
          <a:lstStyle/>
          <a:p>
            <a:r>
              <a:rPr lang="ru-RU" b="1" i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Технология</a:t>
            </a:r>
            <a:r>
              <a:rPr lang="ru-RU" sz="3600" b="1" i="1" u="none" strike="noStrike" baseline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 разноуровневого обучения</a:t>
            </a:r>
            <a:endParaRPr lang="ru-RU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3904A-0B46-44A5-8F50-5B37CD363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817" y="1129585"/>
            <a:ext cx="7951304" cy="4781637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just"/>
            <a:r>
              <a:rPr lang="ru-RU" sz="26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При дифференциации обучающемуся, являющемуся лицом с ОВЗ, помогают последовательно, поэтапно и систематично пройти от легкого задания до сложного;</a:t>
            </a:r>
            <a:endParaRPr lang="ru-RU" sz="26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600" b="1" dirty="0">
                <a:solidFill>
                  <a:srgbClr val="001F5F"/>
                </a:solidFill>
                <a:latin typeface="Monotype Corsiva" panose="03010101010201010101" pitchFamily="66" charset="0"/>
              </a:rPr>
              <a:t>п</a:t>
            </a:r>
            <a:r>
              <a:rPr lang="ru-RU" sz="26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редоставляют возможность дифференцированно работать с гомогенной группой, которая создана с учетом наличия у обучающихся лиц с ОВЗ каких-либо значимых для учебного процесса общих качеств;</a:t>
            </a:r>
            <a:endParaRPr lang="ru-RU" sz="26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6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создают </a:t>
            </a:r>
            <a:r>
              <a:rPr lang="ru-RU" sz="2600" b="1" i="0" u="none" strike="noStrike" baseline="0" dirty="0" err="1">
                <a:solidFill>
                  <a:srgbClr val="001F5F"/>
                </a:solidFill>
                <a:latin typeface="Monotype Corsiva" panose="03010101010201010101" pitchFamily="66" charset="0"/>
              </a:rPr>
              <a:t>микросоциогруппы</a:t>
            </a:r>
            <a:r>
              <a:rPr lang="ru-RU" sz="26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, в которых обучающийся чувствует себя комфортно, нестеснительно и достаточно свободно;</a:t>
            </a:r>
            <a:endParaRPr lang="ru-RU" sz="26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600" b="1" dirty="0">
                <a:solidFill>
                  <a:srgbClr val="001F5F"/>
                </a:solidFill>
                <a:latin typeface="Monotype Corsiva" panose="03010101010201010101" pitchFamily="66" charset="0"/>
              </a:rPr>
              <a:t>д</a:t>
            </a:r>
            <a:r>
              <a:rPr lang="ru-RU" sz="26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ают  возможность сформировать гомогенную группу по уровню умственного развития (уже достигнутых результатов), по уровню здоровья (группы ослабленного зрения, физической силы рук и т. д.)</a:t>
            </a:r>
            <a:endParaRPr lang="ru-RU" sz="26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0BD3C4-81CB-4A6C-84CD-C80DDA86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696" y="246990"/>
            <a:ext cx="3290627" cy="2066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38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F4643-53BE-4C19-A108-0F16E8CE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953" y="0"/>
            <a:ext cx="9047659" cy="667910"/>
          </a:xfrm>
        </p:spPr>
        <p:txBody>
          <a:bodyPr/>
          <a:lstStyle/>
          <a:p>
            <a:r>
              <a:rPr lang="ru-RU" sz="3600" b="1" i="1" u="none" strike="noStrike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Игровые дидактические игры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333F5-F4F7-43D6-B3B2-6B297377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187" y="254441"/>
            <a:ext cx="10670650" cy="3792773"/>
          </a:xfrm>
        </p:spPr>
        <p:txBody>
          <a:bodyPr>
            <a:normAutofit lnSpcReduction="1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just"/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Игра– вид непродуктивной деятельности, мотив которой заключается не в ее результатах, а в самом процессе (Советскийэнциклопедическийсловарь,Москва,1983г.).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400" b="1" i="0" u="none" strike="noStrike" baseline="0" dirty="0" err="1">
                <a:solidFill>
                  <a:srgbClr val="001F5F"/>
                </a:solidFill>
                <a:latin typeface="Monotype Corsiva" panose="03010101010201010101" pitchFamily="66" charset="0"/>
              </a:rPr>
              <a:t>М.Буске</a:t>
            </a:r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– «…обучающие игры не должны содержать много  информации или поучать, т.к.  При этом случае они становятся учебными играми и перестают быть подлинными играми: их цель–расширить мышление, а не наполнить его».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400" b="1" i="0" u="none" strike="noStrike" baseline="0" dirty="0" err="1">
                <a:solidFill>
                  <a:srgbClr val="001F5F"/>
                </a:solidFill>
                <a:latin typeface="Monotype Corsiva" panose="03010101010201010101" pitchFamily="66" charset="0"/>
              </a:rPr>
              <a:t>М.ВанМентс</a:t>
            </a:r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– «…игры помогут помочь…растопить лед скованности».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pPr marR="0" algn="just"/>
            <a:r>
              <a:rPr lang="ru-RU" sz="2400" b="1" i="0" u="none" strike="noStrike" baseline="0" dirty="0" err="1">
                <a:solidFill>
                  <a:srgbClr val="001F5F"/>
                </a:solidFill>
                <a:latin typeface="Monotype Corsiva" panose="03010101010201010101" pitchFamily="66" charset="0"/>
              </a:rPr>
              <a:t>Л.Карролл</a:t>
            </a:r>
            <a:r>
              <a:rPr lang="ru-RU" sz="2400" b="1" i="0" u="none" strike="noStrike" baseline="0" dirty="0">
                <a:solidFill>
                  <a:srgbClr val="001F5F"/>
                </a:solidFill>
                <a:latin typeface="Monotype Corsiva" panose="03010101010201010101" pitchFamily="66" charset="0"/>
              </a:rPr>
              <a:t>–«Обучающие игры… ничему конкретному не учат, но учат мыслить по-новому, что гораздо важнее».</a:t>
            </a:r>
            <a:endParaRPr lang="ru-RU" sz="2400" b="0" i="0" u="none" strike="noStrike" baseline="0" dirty="0">
              <a:solidFill>
                <a:srgbClr val="001F5F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D66FE-A760-4625-B482-8319C571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516" y="3429000"/>
            <a:ext cx="4657725" cy="331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DB3BA5-7018-4A51-8DB1-B603445B37AE}"/>
              </a:ext>
            </a:extLst>
          </p:cNvPr>
          <p:cNvSpPr txBox="1"/>
          <p:nvPr/>
        </p:nvSpPr>
        <p:spPr>
          <a:xfrm>
            <a:off x="326004" y="3956769"/>
            <a:ext cx="6623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Игровые технологии позволяют сделать учебно-воспитательный процесс интересным, стимулируют познавательный интерес школьников с особыми познавательными потребностями . Учебные занятия с использованием игровых технологий характеризуются особой атмосферой, где присутствуют творчество и свобода выбора.</a:t>
            </a:r>
          </a:p>
        </p:txBody>
      </p:sp>
    </p:spTree>
    <p:extLst>
      <p:ext uri="{BB962C8B-B14F-4D97-AF65-F5344CB8AC3E}">
        <p14:creationId xmlns:p14="http://schemas.microsoft.com/office/powerpoint/2010/main" val="158739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527-6760-4137-90B6-B78CBC22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ИЗ ОПЫТА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02454-5835-4030-AFA9-A59DA495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650" y="1280160"/>
            <a:ext cx="9977962" cy="463106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Технологии, направленные на освоение академических компетенций (т.е. собственно обучение): </a:t>
            </a:r>
            <a:r>
              <a:rPr lang="ru-RU" sz="9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дифференцированного обучения и индивидуализации образовательного процесса (что естественно при индивидуальных занятиях). До 10 класса старалась в целом дать программу по русскому языку (содержание АООП 8.1 не отличается от ООП), в 10-11 только в применении к итоговому изложению (работа с текстом: чтение, анализ содержания, структурирование, составление плана, выделение ключевых слов и словосочетаний, устный и письменный пересказ) и ГВЭ в форме диктанта (практическая орфография и пунктуация + развитие навыков письма на слух, иногда в целях повторения какого-то конкретного правила даю тестовые тренировочные задания).</a:t>
            </a:r>
          </a:p>
          <a:p>
            <a:endParaRPr lang="ru-RU" sz="9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коррекции учебных и поведенческих трудностей, возникающих в образовательном процессе: </a:t>
            </a:r>
            <a:r>
              <a:rPr lang="ru-RU" sz="96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сфера психолога и тьютора (которого нет). Учитель – только интуитивно в процессе непосредственного общения (беседы, в ходе которых выясняются причины затруднений, даются советы и рекомендации ребёнку и родителям; замечания с обоснованием (поведение и высказывания в адрес детей и взрослых).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98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7EAF4-FCCA-4299-AFF8-0C9C3A6D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63" y="135172"/>
            <a:ext cx="9604250" cy="73152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ИЗ ОПЫТА РАБОТЫ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64D16-2D94-43B9-A5EB-B712F482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995" y="1113183"/>
            <a:ext cx="9707617" cy="4798039"/>
          </a:xfrm>
        </p:spPr>
        <p:txBody>
          <a:bodyPr/>
          <a:lstStyle/>
          <a:p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Технологии, направленные на формирование социальных (жизненных) компетенций: </a:t>
            </a:r>
            <a:r>
              <a:rPr lang="ru-RU" sz="2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аналогично. Беседы о профессиях, отношениях и общении в коллективе и семье; работа с текстами, посвящёнными труду в разных сферах.</a:t>
            </a:r>
          </a:p>
          <a:p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оценивания достижений в инклюзивном подходе: </a:t>
            </a:r>
            <a:r>
              <a:rPr lang="ru-RU" sz="2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оценивание исключительно в сравнении с достижениями самого обучающегося (активная работа на уроке, выполнение домашних заданий, уменьшение количества ошибок после отработки текста, повышение уровня внимательности и понимания прочитанного текста и т.д.). Плюс учёт официальных критериев оценивания итогового изложения и ГВЭ (диктанта).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u="none" strike="noStrike" baseline="0" dirty="0">
                <a:solidFill>
                  <a:srgbClr val="E36C09"/>
                </a:solidFill>
                <a:latin typeface="Monotype Corsiva" panose="03010101010201010101" pitchFamily="66" charset="0"/>
              </a:rPr>
              <a:t>Здоровьесберегающие технологии: </a:t>
            </a:r>
            <a:r>
              <a:rPr lang="ru-RU" sz="24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перерывы через 20 минут урока (2-3 минуты), чтобы походил и отдохнул. </a:t>
            </a:r>
            <a:endParaRPr lang="ru-RU" sz="2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01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48F7B-D925-4457-A927-61B171AC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57" y="0"/>
            <a:ext cx="10758115" cy="3697357"/>
          </a:xfrm>
        </p:spPr>
        <p:txBody>
          <a:bodyPr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«Образование детей с особыми потребностями является одной из основных задач для страны. Это необходимое условие создания действительно инклюзивного общества, где каждый сможет чувствовать причастность и востребованность  своих действий. Мы обязаны дать возможность каждому ребенку, независимо от его потребностей и других обстоятельств, полностью реализовать свой потенциал, приносить пользу обществу и стать полноценным его членом»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  <a:t>                                                                                                   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Дэвид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Бланкет</a:t>
            </a:r>
            <a:endParaRPr lang="ru-RU" sz="24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887198-8CF4-4010-8156-4CB92E2C1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65" y="3697356"/>
            <a:ext cx="2347397" cy="31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2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B3D8C-4137-45F8-8C92-2DB45451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1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Спасибо за внимание!</a:t>
            </a:r>
            <a:br>
              <a:rPr kumimoji="1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</a:rPr>
            </a:br>
            <a:endParaRPr lang="ru-RU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5FC33-035A-47AA-9010-8B95E3433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D:\Дарья\КартЫночГЕ\Анимация\5855e2b2766e78d9d64cfe92a4350098.gif">
            <a:extLst>
              <a:ext uri="{FF2B5EF4-FFF2-40B4-BE49-F238E27FC236}">
                <a16:creationId xmlns:a16="http://schemas.microsoft.com/office/drawing/2014/main" id="{DF448BC1-0964-4DD4-A670-D182B8412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1" y="2510548"/>
            <a:ext cx="7294259" cy="28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6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6247E-CF7E-4371-9607-633AC5AC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294" y="254442"/>
            <a:ext cx="9103318" cy="750826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Используемая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C8903-5F5F-40F6-BD28-7C75A584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066" y="882595"/>
            <a:ext cx="10511624" cy="5028627"/>
          </a:xfrm>
        </p:spPr>
        <p:txBody>
          <a:bodyPr>
            <a:noAutofit/>
          </a:bodyPr>
          <a:lstStyle/>
          <a:p>
            <a:r>
              <a:rPr lang="ru-RU" b="1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Современные технологии в образовании и сопровождении лиц с ОВЗ./</a:t>
            </a:r>
            <a:r>
              <a:rPr lang="ru-RU" b="1" i="0" u="none" strike="noStrike" baseline="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сост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: Кожанова Е.И., Андреева Н.В. – Тверь, РУМЦ Тверская область, ГБП ОУ «Тверской политехнический колледж», 2022.</a:t>
            </a:r>
          </a:p>
          <a:p>
            <a:r>
              <a:rPr lang="ru-RU" b="1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Инновационные технологии сопровождения детей с ограниченными возможностями здоровья в современном образовательном пространстве: метод. пособие / авт.-сост.: Кедрова И. А., </a:t>
            </a:r>
            <a:r>
              <a:rPr lang="ru-RU" b="1" i="0" u="none" strike="noStrike" baseline="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Шарифзянова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К.Ш. — Казань, 2018.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Петрова Е.Э., Дегтярева Р.Е. Специфика организации инклюзивного обучения в общеобразовательном учреждении: Метод. пособие для директоров ОУ, педагогов, психологов, коррекционных педагогов. Новосибирск, 2009.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Инклюзивное образование в Европе и России: опыт, проблемы и перспективы: материалы Международной научно-практической конференции (г. Астрахань, 24 сентября 2008 г.) / Под ред. Л.Н. Давыдовой. Астрахань, 2009.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Инклюзивное образование: методология, практика, технология: Материалы Международной научно-практической конференции ( Москва, 20 – 22 июня 2011) / </a:t>
            </a:r>
            <a:r>
              <a:rPr lang="ru-RU" b="1" dirty="0" err="1">
                <a:latin typeface="Monotype Corsiva" panose="03010101010201010101" pitchFamily="66" charset="0"/>
              </a:rPr>
              <a:t>Моск</a:t>
            </a:r>
            <a:r>
              <a:rPr lang="ru-RU" b="1" dirty="0">
                <a:latin typeface="Monotype Corsiva" panose="03010101010201010101" pitchFamily="66" charset="0"/>
              </a:rPr>
              <a:t>. гор. психол.-пед. ун-т; </a:t>
            </a:r>
            <a:r>
              <a:rPr lang="ru-RU" b="1" dirty="0" err="1">
                <a:latin typeface="Monotype Corsiva" panose="03010101010201010101" pitchFamily="66" charset="0"/>
              </a:rPr>
              <a:t>редкол</a:t>
            </a:r>
            <a:r>
              <a:rPr lang="ru-RU" b="1" dirty="0">
                <a:latin typeface="Monotype Corsiva" panose="03010101010201010101" pitchFamily="66" charset="0"/>
              </a:rPr>
              <a:t>.: С.В. Алехина и др. М., 2011.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Жаворонков Р.Н. Развитие инклюзивного образования в России на современном этапе: социально-правовые аспекты [Электронный ресурс] // Психологическая наука и образование psyedu.ru. 2011. Том 3. № 4. URL: https://psyjournals.ru/journals/psyedu/archive/2011_n4/48748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55B37-CA60-430B-B8BA-512D14D8CD4E}"/>
              </a:ext>
            </a:extLst>
          </p:cNvPr>
          <p:cNvSpPr txBox="1"/>
          <p:nvPr/>
        </p:nvSpPr>
        <p:spPr>
          <a:xfrm>
            <a:off x="389614" y="5550009"/>
            <a:ext cx="117440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Презентацию подготовила Крючкова С.В., преподаватель русского языка и литературы, зав. кафедрой гуманитарных наук и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эстетического воспитания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НЧУ ОО «СОШ «Промо-М» для поисковой лаборатории на тему «"Педагогические технологии, применяемые в процессе обучения и воспитания современных обучающихся с ограниченными возможностями здоровья в условиях образовательной организации"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4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65760-E32F-4408-AC6A-7B5A936A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729" y="79514"/>
            <a:ext cx="9500883" cy="492980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baseline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Педагогические инклюзивные технологии. </a:t>
            </a:r>
            <a:br>
              <a:rPr lang="ru-RU" sz="3100" b="0" i="0" u="none" strike="noStrike" baseline="0" dirty="0">
                <a:solidFill>
                  <a:schemeClr val="accent1"/>
                </a:solidFill>
                <a:latin typeface="Monotype Corsiva" panose="03010101010201010101" pitchFamily="66" charset="0"/>
              </a:rPr>
            </a:br>
            <a:endParaRPr lang="ru-RU" sz="31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5FE7A-1616-410B-8301-AB257B90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221" y="874642"/>
            <a:ext cx="7124369" cy="5820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0" u="none" strike="noStrik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Среди педагогических технологий можно выделить: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 технологии, направленные на освоение академических компетенций при совместном образовании детей с различными образовательными потребностями — дифференцированного обучения и индивидуализации образовательного процесса;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 технологии коррекции учебных и поведенческих трудностей, возникающих у детей в образовательном процессе;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 технологии, направленные на формирование социальных (жизненных) компетенций, в том числе принятия, толерантности;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 технологии оценивания достижений в инклюзивном подходе.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ADC298-9B57-43DC-A7C8-79870154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0" y="2520563"/>
            <a:ext cx="4285655" cy="3507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640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BE167-76C0-416C-9F6F-1E70B77B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3" y="79513"/>
            <a:ext cx="9834839" cy="1335819"/>
          </a:xfrm>
        </p:spPr>
        <p:txBody>
          <a:bodyPr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Педагогические технологии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– это методы, приёмы, формы организации учебно-воспитательного процесса, основывающиеся на теории обучения и воспитания, что способствует воспитанию полноценной личности современного общества.</a:t>
            </a:r>
            <a:b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6C276-3103-4F1F-8AE1-15AC2914D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6" y="4071068"/>
            <a:ext cx="11744077" cy="2409245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Основной целью деятельности современной образовательной организации является подготовка обучающегося к дальнейшему процессу обучения и к жизни в условиях постоянно меняющегося мира.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Применение педагогами разнообразных образовательных технологий помогает детям с особыми образовательными потребностями преодолеть имеющиеся трудности, проблемы в процессе освоения ими основной общеобразовательной программы.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340756-1DF2-4599-8502-616E6152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93" y="1216549"/>
            <a:ext cx="5042547" cy="27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D2338-7641-40CB-9CE0-513B4D30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923" y="111318"/>
            <a:ext cx="9532690" cy="898498"/>
          </a:xfrm>
        </p:spPr>
        <p:txBody>
          <a:bodyPr>
            <a:normAutofit/>
          </a:bodyPr>
          <a:lstStyle/>
          <a:p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</a:rPr>
              <a:t>Независимо от используемой технологии, можно выделить некоторые </a:t>
            </a: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</a:rPr>
              <a:t>приёмы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</a:rPr>
              <a:t>, облегчающие процесс обучения учащихся и использование технологии: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89206-7DD4-4E1A-9566-525DDFE1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248355"/>
            <a:ext cx="9310052" cy="4662867"/>
          </a:xfrm>
        </p:spPr>
        <p:txBody>
          <a:bodyPr/>
          <a:lstStyle/>
          <a:p>
            <a:pPr algn="just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предоставление обучающему права выбора учебной деятельности или исполняемой роли в игровой ситуации;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имитирование на уроке реальных жизненных ситуаций, что повышает личностную значимость работы обучающегося;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дифференциация программированных заданий, на основе учета познавательных возможностей и подготовленности обучающихся;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широкое применение игровых технологий (младшие классы) и различных форм групповой деятельности и группового тренинга (старшие классы);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определение на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диагностичной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основе дидактических целей, деление учебного материала на фрагменты, порции для усвоения, разработка практических, тренировочных работ, обеспечивающих усвоение учебного материала.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B29930-CC56-44E1-886E-52161FD1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6" y="4528849"/>
            <a:ext cx="2161591" cy="21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54C17-8850-475F-88C8-FAC50105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315" y="123577"/>
            <a:ext cx="8911687" cy="639748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D1610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Выбор</a:t>
            </a:r>
            <a:r>
              <a:rPr lang="ru-RU" altLang="ru-RU" sz="3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3600" b="1" u="sng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педагогических технологий </a:t>
            </a:r>
            <a:r>
              <a:rPr lang="ru-RU" altLang="ru-RU" sz="3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основывается:</a:t>
            </a:r>
            <a:br>
              <a:rPr lang="ru-RU" altLang="ru-RU" sz="3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AFC24-92EE-4405-9192-0F2861892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576" y="596349"/>
            <a:ext cx="10750163" cy="39279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sz="2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учете стиля работы,</a:t>
            </a:r>
          </a:p>
          <a:p>
            <a:pPr algn="just"/>
            <a:r>
              <a:rPr lang="ru-RU" altLang="ru-RU" sz="2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педагогических предпочтений учителя, </a:t>
            </a:r>
          </a:p>
          <a:p>
            <a:pPr algn="just"/>
            <a:r>
              <a:rPr lang="ru-RU" altLang="ru-RU" sz="2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 также потребностей ребенка. </a:t>
            </a:r>
          </a:p>
          <a:p>
            <a:pPr marL="0" indent="0" algn="just">
              <a:buNone/>
            </a:pPr>
            <a:endParaRPr lang="ru-RU" altLang="ru-RU" sz="2600" b="1" dirty="0">
              <a:solidFill>
                <a:srgbClr val="FA9747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600" b="1" dirty="0">
                <a:solidFill>
                  <a:srgbClr val="D1610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Выбор</a:t>
            </a:r>
            <a:r>
              <a:rPr lang="ru-RU" altLang="ru-RU" sz="2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600" b="1" u="sng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педагогического материала </a:t>
            </a:r>
            <a:r>
              <a:rPr lang="ru-RU" altLang="ru-RU" sz="2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обусловливается:</a:t>
            </a:r>
          </a:p>
          <a:p>
            <a:pPr algn="just"/>
            <a:r>
              <a:rPr lang="ru-RU" altLang="ru-RU" sz="2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принципами практической значимости и социальной адаптации. </a:t>
            </a:r>
          </a:p>
          <a:p>
            <a:pPr marL="0" indent="0" algn="just">
              <a:buNone/>
            </a:pPr>
            <a:endParaRPr lang="ru-RU" altLang="ru-RU" sz="2600" b="1" dirty="0">
              <a:solidFill>
                <a:srgbClr val="FA9747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600" b="1" u="sng" dirty="0">
                <a:solidFill>
                  <a:srgbClr val="D1610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Результативность обучения </a:t>
            </a:r>
            <a:r>
              <a:rPr lang="ru-RU" altLang="ru-RU" sz="2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оценивается прежде всего по тому, насколько легко </a:t>
            </a:r>
            <a:r>
              <a:rPr lang="ru-RU" altLang="ru-RU" sz="2600" b="1" dirty="0">
                <a:solidFill>
                  <a:srgbClr val="D1610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ребенок интегрируется в общество здоровых сверстников </a:t>
            </a:r>
            <a:r>
              <a:rPr lang="ru-RU" altLang="ru-RU" sz="2600" b="1" dirty="0">
                <a:solidFill>
                  <a:srgbClr val="FA974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altLang="ru-RU" sz="2600" b="1" dirty="0">
                <a:solidFill>
                  <a:srgbClr val="D1610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может решать наиболее типичные проблемы повседневной жизни.</a:t>
            </a:r>
            <a:endParaRPr lang="ru-RU" altLang="ru-RU" sz="2600" b="1" dirty="0">
              <a:solidFill>
                <a:srgbClr val="D16105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EEAED9-CD4C-4E71-8B27-381F14A3C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951" y="4313094"/>
            <a:ext cx="3161850" cy="2421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73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5AEDC-A87B-46AF-892B-C9AC46C4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0"/>
            <a:ext cx="10546079" cy="1905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Внедрение новых современных технологий должно обеспечивать повышение качества образовательного процесса на основе </a:t>
            </a:r>
            <a:r>
              <a:rPr lang="ru-RU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создания условий для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CD9D6-240A-43C5-BEA4-DC408233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542" y="1558457"/>
            <a:ext cx="8817070" cy="2894274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освоения обучающимися обобщенных приемов выполнения различных видов деятельности;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организации коррекционно-развивающего обучения; </a:t>
            </a:r>
          </a:p>
          <a:p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активной и интересной жизни в условиях образовательного учреждения, помогая делать обучающимся первые шаги на пути к настоящей социальной интеграции.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D75906-E800-4736-9F27-95493340D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64" y="3167254"/>
            <a:ext cx="2262546" cy="3401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D3E797-9787-4E8C-9C1E-3BBB64DF6728}"/>
              </a:ext>
            </a:extLst>
          </p:cNvPr>
          <p:cNvSpPr txBox="1"/>
          <p:nvPr/>
        </p:nvSpPr>
        <p:spPr>
          <a:xfrm>
            <a:off x="2591201" y="4667415"/>
            <a:ext cx="93666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обучающегося появляется возможность экспериментировать (исследовать), анализировать и синтезировать полученные знания, а также развивать творческие способности и коммуникативные навыки.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Всё это позволяет ему успешно адаптироваться к изменившейся ситуации обучения и общества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215728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773D8-7CEC-462F-9303-45A11003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753" y="21219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Обязательным является освоение педагогами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"помогающего поведения"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в основе которого: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07E59-FA2B-46F2-B0A4-DE37284E5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753" y="2146852"/>
            <a:ext cx="9564619" cy="3764370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 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уважение достоинства ребенка,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поддержание в классе хорошего самочувствия и настроения,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900" b="1" dirty="0">
                <a:latin typeface="Monotype Corsiva" panose="03010101010201010101" pitchFamily="66" charset="0"/>
              </a:rPr>
              <a:t>      </a:t>
            </a:r>
            <a:r>
              <a:rPr lang="ru-RU" sz="39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</a:t>
            </a:r>
            <a:r>
              <a:rPr lang="ru-RU" sz="3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стремление к организации адекватной педагогической помощи и поддержки.</a:t>
            </a:r>
            <a:endParaRPr lang="ru-RU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3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6" descr="anim7[1].gif">
            <a:extLst>
              <a:ext uri="{FF2B5EF4-FFF2-40B4-BE49-F238E27FC236}">
                <a16:creationId xmlns:a16="http://schemas.microsoft.com/office/drawing/2014/main" id="{9CEF4406-587D-46F7-83CB-8FD26FA5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54" y="5112415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C447A-E689-4DFC-BE86-BD691AA9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94" y="2943049"/>
            <a:ext cx="292633" cy="2926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2231EF-8682-4350-A58D-594084D65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94" y="3798323"/>
            <a:ext cx="292633" cy="292633"/>
          </a:xfrm>
          <a:prstGeom prst="rect">
            <a:avLst/>
          </a:prstGeom>
        </p:spPr>
      </p:pic>
      <p:pic>
        <p:nvPicPr>
          <p:cNvPr id="7" name="Picture 4" descr="C41-32 копия">
            <a:extLst>
              <a:ext uri="{FF2B5EF4-FFF2-40B4-BE49-F238E27FC236}">
                <a16:creationId xmlns:a16="http://schemas.microsoft.com/office/drawing/2014/main" id="{F976813E-1EFB-416D-8300-AD9B7CB5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8" y="1269009"/>
            <a:ext cx="2590813" cy="46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9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7DF7-017D-4F60-95D1-12D4C01C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927" y="0"/>
            <a:ext cx="9649686" cy="19050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D1610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Функции учителя, работающего с обучающимися с особенностями психофизического развития:</a:t>
            </a:r>
            <a:br>
              <a:rPr lang="ru-RU" altLang="ru-RU" sz="3600" b="1" dirty="0">
                <a:solidFill>
                  <a:srgbClr val="D1610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88A3A-5A74-43C2-A00F-52101F223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327" y="1725433"/>
            <a:ext cx="8292285" cy="418578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обеспечить формирование социализированной личности, 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корригировать </a:t>
            </a:r>
            <a:r>
              <a:rPr lang="ru-RU" sz="2800" b="1" dirty="0">
                <a:latin typeface="Monotype Corsiva" panose="03010101010201010101" pitchFamily="66" charset="0"/>
              </a:rPr>
              <a:t>(исправлять, вносить поправки, то же, что корректировать)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психофизическое развитие,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создать благоприятные условия для обучения соответственно неповторимой человеческой сущности ученика.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C50EB2-4AB2-4A44-BD4A-BBE3C6D4E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2338046"/>
            <a:ext cx="2377646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80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Фабрика">
  <a:themeElements>
    <a:clrScheme name="Фабрика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Фабр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Фабрика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брика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брика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брика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брика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брика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брика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439</TotalTime>
  <Words>2374</Words>
  <Application>Microsoft Office PowerPoint</Application>
  <PresentationFormat>Широкоэкранный</PresentationFormat>
  <Paragraphs>148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Century Gothic</vt:lpstr>
      <vt:lpstr>Monotype Corsiva</vt:lpstr>
      <vt:lpstr>Times New Roman</vt:lpstr>
      <vt:lpstr>Wingdings</vt:lpstr>
      <vt:lpstr>Wingdings 3</vt:lpstr>
      <vt:lpstr>Легкий дым</vt:lpstr>
      <vt:lpstr>Фабрика</vt:lpstr>
      <vt:lpstr>"Педагогические технологии, применяемые в процессе обучения и воспитания современных обучающихся с ограниченными возможностями здоровья в условиях образовательной организации" </vt:lpstr>
      <vt:lpstr>Презентация PowerPoint</vt:lpstr>
      <vt:lpstr>Педагогические инклюзивные технологии.  </vt:lpstr>
      <vt:lpstr>Педагогические технологии – это методы, приёмы, формы организации учебно-воспитательного процесса, основывающиеся на теории обучения и воспитания, что способствует воспитанию полноценной личности современного общества. </vt:lpstr>
      <vt:lpstr>Независимо от используемой технологии, можно выделить некоторые приёмы, облегчающие процесс обучения учащихся и использование технологии:</vt:lpstr>
      <vt:lpstr>Выбор педагогических технологий основывается: </vt:lpstr>
      <vt:lpstr>Внедрение новых современных технологий должно обеспечивать повышение качества образовательного процесса на основе создания условий для:</vt:lpstr>
      <vt:lpstr>Обязательным является освоение педагогами "помогающего поведения", в основе которого:       </vt:lpstr>
      <vt:lpstr>Функции учителя, работающего с обучающимися с особенностями психофизического развития: </vt:lpstr>
      <vt:lpstr>По мнению многих, они могут быть сведены к следующему: </vt:lpstr>
      <vt:lpstr>Инклюзивное образование: одно из направлений формирования толерантности и гуманизма</vt:lpstr>
      <vt:lpstr>В процессе осуществления своей профессиональной деятельности педагоги применяют различные педагогические технологии:</vt:lpstr>
      <vt:lpstr>Особые образовательные потребности (ООП)</vt:lpstr>
      <vt:lpstr>Технология обучения в сотрудничестве  </vt:lpstr>
      <vt:lpstr>Информационно-коммуникативные технологии</vt:lpstr>
      <vt:lpstr>Дистанционные технологии</vt:lpstr>
      <vt:lpstr>Технология исследовательско - проектной деятельности </vt:lpstr>
      <vt:lpstr>Технология проблемного обучения</vt:lpstr>
      <vt:lpstr>Здоровьесберегающие технологии</vt:lpstr>
      <vt:lpstr>Технология разноуровневого обучения</vt:lpstr>
      <vt:lpstr>Игровые дидактические игры</vt:lpstr>
      <vt:lpstr>ИЗ ОПЫТА РАБОТЫ</vt:lpstr>
      <vt:lpstr>ИЗ ОПЫТА РАБОТЫ</vt:lpstr>
      <vt:lpstr>«Образование детей с особыми потребностями является одной из основных задач для страны. Это необходимое условие создания действительно инклюзивного общества, где каждый сможет чувствовать причастность и востребованность  своих действий. Мы обязаны дать возможность каждому ребенку, независимо от его потребностей и других обстоятельств, полностью реализовать свой потенциал, приносить пользу обществу и стать полноценным его членом»                                                                                                      Дэвид Бланкет</vt:lpstr>
      <vt:lpstr>Спасибо за внимание! </vt:lpstr>
      <vt:lpstr>Используемая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"Педагогические технологии, применяемые в процессе обучения и воспитания современных обучающихся с ограниченными возможностями здоровья в условиях образовательной организации" </dc:title>
  <dc:creator>Светлана Крючкова</dc:creator>
  <cp:lastModifiedBy>Светлана Крючкова</cp:lastModifiedBy>
  <cp:revision>17</cp:revision>
  <dcterms:created xsi:type="dcterms:W3CDTF">2024-01-16T12:11:09Z</dcterms:created>
  <dcterms:modified xsi:type="dcterms:W3CDTF">2024-02-21T21:44:18Z</dcterms:modified>
</cp:coreProperties>
</file>