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0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7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3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8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9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E755-10C1-40DD-9414-B4719A5898FB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2E82-343A-47C7-BCA3-C48904A68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0-tub.yandex.net/i?id=10048672&amp;tov=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pics.photographer.ru/pictures/7289.jpg" TargetMode="External"/><Relationship Id="rId3" Type="http://schemas.openxmlformats.org/officeDocument/2006/relationships/image" Target="http://www.bibliotekar.ru/rusOrlyata/10.files/image001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291" y="365126"/>
            <a:ext cx="10515600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«И дети тоже победили в той войне!»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7" y="1450109"/>
            <a:ext cx="10187709" cy="5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00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1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_warkids_80601">
            <a:extLst>
              <a:ext uri="{FF2B5EF4-FFF2-40B4-BE49-F238E27FC236}">
                <a16:creationId xmlns:a16="http://schemas.microsoft.com/office/drawing/2014/main" id="{D1A21A11-FE73-4915-8C2B-B722FB7E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29" y="506264"/>
            <a:ext cx="41148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1_warkids_71206">
            <a:extLst>
              <a:ext uri="{FF2B5EF4-FFF2-40B4-BE49-F238E27FC236}">
                <a16:creationId xmlns:a16="http://schemas.microsoft.com/office/drawing/2014/main" id="{B14BEC8D-497A-490C-A278-D3BE633D2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"/>
          <a:stretch/>
        </p:blipFill>
        <p:spPr bwMode="auto">
          <a:xfrm>
            <a:off x="6690714" y="506264"/>
            <a:ext cx="394322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7928" y="0"/>
            <a:ext cx="11259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6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4726" y="0"/>
            <a:ext cx="11850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0836" y="0"/>
            <a:ext cx="1194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7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074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9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 ">
            <a:extLst>
              <a:ext uri="{FF2B5EF4-FFF2-40B4-BE49-F238E27FC236}">
                <a16:creationId xmlns:a16="http://schemas.microsoft.com/office/drawing/2014/main" id="{FAA3ABB7-3907-403E-A553-AE5E8291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3964"/>
            <a:ext cx="10884125" cy="64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1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okada">
            <a:extLst>
              <a:ext uri="{FF2B5EF4-FFF2-40B4-BE49-F238E27FC236}">
                <a16:creationId xmlns:a16="http://schemas.microsoft.com/office/drawing/2014/main" id="{954D6025-A9A3-4F67-AF9F-1E7365A3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891"/>
            <a:ext cx="11441716" cy="668712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6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7745"/>
            <a:ext cx="10515600" cy="33294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i="1" dirty="0" smtClean="0">
                <a:latin typeface="Georgia" panose="02040502050405020303" pitchFamily="18" charset="0"/>
              </a:rPr>
              <a:t>Нечеловеческие испытания голодом и холодом легли на неокрепшие детские плечи  в </a:t>
            </a:r>
            <a:br>
              <a:rPr lang="ru-RU" altLang="ru-RU" sz="2200" b="1" i="1" dirty="0" smtClean="0">
                <a:latin typeface="Georgia" panose="02040502050405020303" pitchFamily="18" charset="0"/>
              </a:rPr>
            </a:br>
            <a:r>
              <a:rPr lang="ru-RU" altLang="ru-RU" sz="2200" b="1" i="1" dirty="0" smtClean="0">
                <a:latin typeface="Georgia" panose="02040502050405020303" pitchFamily="18" charset="0"/>
              </a:rPr>
              <a:t>блокадном </a:t>
            </a:r>
            <a:r>
              <a:rPr lang="ru-RU" altLang="ru-RU" sz="22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Ленинграде. </a:t>
            </a:r>
            <a:br>
              <a:rPr lang="ru-RU" altLang="ru-RU" sz="22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</a:br>
            <a:r>
              <a:rPr lang="ru-RU" altLang="ru-RU" sz="2200" b="1" i="1" dirty="0" smtClean="0">
                <a:latin typeface="Georgia" panose="02040502050405020303" pitchFamily="18" charset="0"/>
              </a:rPr>
              <a:t>Об этом свидетельствуют дневниковые записи</a:t>
            </a:r>
            <a:br>
              <a:rPr lang="ru-RU" altLang="ru-RU" sz="2200" b="1" i="1" dirty="0" smtClean="0">
                <a:latin typeface="Georgia" panose="02040502050405020303" pitchFamily="18" charset="0"/>
              </a:rPr>
            </a:br>
            <a:r>
              <a:rPr lang="ru-RU" altLang="ru-RU" sz="2200" b="1" i="1" dirty="0" smtClean="0">
                <a:latin typeface="Georgia" panose="02040502050405020303" pitchFamily="18" charset="0"/>
              </a:rPr>
              <a:t> </a:t>
            </a:r>
            <a:r>
              <a:rPr lang="ru-RU" altLang="ru-RU" sz="22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Тани Савичевой</a:t>
            </a:r>
            <a:r>
              <a:rPr lang="ru-RU" altLang="ru-RU" sz="2200" b="1" i="1" dirty="0" smtClean="0">
                <a:solidFill>
                  <a:schemeClr val="hlink"/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ru-RU" altLang="ru-RU" sz="2200" b="1" i="1" dirty="0" smtClean="0">
                <a:solidFill>
                  <a:schemeClr val="hlink"/>
                </a:solidFill>
                <a:effectLst/>
                <a:latin typeface="Georgia" panose="02040502050405020303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Tanya">
            <a:extLst>
              <a:ext uri="{FF2B5EF4-FFF2-40B4-BE49-F238E27FC236}">
                <a16:creationId xmlns:a16="http://schemas.microsoft.com/office/drawing/2014/main" id="{065BED56-4120-4E81-A733-2280AA4DF1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" y="1838035"/>
            <a:ext cx="2595419" cy="41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nevnik2">
            <a:extLst>
              <a:ext uri="{FF2B5EF4-FFF2-40B4-BE49-F238E27FC236}">
                <a16:creationId xmlns:a16="http://schemas.microsoft.com/office/drawing/2014/main" id="{AA61F195-20E2-4998-AF9E-E13443C8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2" y="4098636"/>
            <a:ext cx="6387807" cy="22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719" y="1959048"/>
            <a:ext cx="830347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18" y="0"/>
            <a:ext cx="1131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6255" y="0"/>
            <a:ext cx="11905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Орленок">
            <a:extLst>
              <a:ext uri="{FF2B5EF4-FFF2-40B4-BE49-F238E27FC236}">
                <a16:creationId xmlns:a16="http://schemas.microsoft.com/office/drawing/2014/main" id="{03BDCE3D-38B9-4A30-8ED3-6781FB815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"/>
          <a:stretch>
            <a:fillRect/>
          </a:stretch>
        </p:blipFill>
        <p:spPr bwMode="auto">
          <a:xfrm>
            <a:off x="8093865" y="171721"/>
            <a:ext cx="2616200" cy="34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4_warkids_44593">
            <a:extLst>
              <a:ext uri="{FF2B5EF4-FFF2-40B4-BE49-F238E27FC236}">
                <a16:creationId xmlns:a16="http://schemas.microsoft.com/office/drawing/2014/main" id="{5A8BE5C0-3AC4-4287-B74D-20964A8AC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9"/>
          <a:stretch/>
        </p:blipFill>
        <p:spPr bwMode="auto">
          <a:xfrm>
            <a:off x="3761056" y="274149"/>
            <a:ext cx="3875185" cy="34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4_warkids_80601">
            <a:extLst>
              <a:ext uri="{FF2B5EF4-FFF2-40B4-BE49-F238E27FC236}">
                <a16:creationId xmlns:a16="http://schemas.microsoft.com/office/drawing/2014/main" id="{52BD4F3C-1DAF-4354-8F0B-FC507BEFF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-23160" r="17421" b="23160"/>
          <a:stretch/>
        </p:blipFill>
        <p:spPr bwMode="auto">
          <a:xfrm>
            <a:off x="454307" y="-1125668"/>
            <a:ext cx="2977504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124716">
            <a:extLst>
              <a:ext uri="{FF2B5EF4-FFF2-40B4-BE49-F238E27FC236}">
                <a16:creationId xmlns:a16="http://schemas.microsoft.com/office/drawing/2014/main" id="{30EADCF2-2E15-48C3-9C95-297D079C1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9" t="-6560" r="8569" b="6560"/>
          <a:stretch/>
        </p:blipFill>
        <p:spPr bwMode="auto">
          <a:xfrm>
            <a:off x="725756" y="3512575"/>
            <a:ext cx="60706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Михаил Трахман&#10;Санитарка партизанского отряда перевязывает раненного на поле боя&#10;Белоруссия, декабрь 1943&#10;РГАКФД&#10;">
            <a:extLst>
              <a:ext uri="{FF2B5EF4-FFF2-40B4-BE49-F238E27FC236}">
                <a16:creationId xmlns:a16="http://schemas.microsoft.com/office/drawing/2014/main" id="{EBDEFD74-2BB4-4562-A299-D9A161986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/>
          <a:stretch>
            <a:fillRect/>
          </a:stretch>
        </p:blipFill>
        <p:spPr>
          <a:xfrm>
            <a:off x="7125601" y="3512575"/>
            <a:ext cx="3163524" cy="34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74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Georgia</vt:lpstr>
      <vt:lpstr>Тема Office</vt:lpstr>
      <vt:lpstr>«И дети тоже победили в той войне!»</vt:lpstr>
      <vt:lpstr>Презентация PowerPoint</vt:lpstr>
      <vt:lpstr>Презентация PowerPoint</vt:lpstr>
      <vt:lpstr>Презентация PowerPoint</vt:lpstr>
      <vt:lpstr>Презентация PowerPoint</vt:lpstr>
      <vt:lpstr>Нечеловеческие испытания голодом и холодом легли на неокрепшие детские плечи  в  блокадном Ленинграде.  Об этом свидетельствуют дневниковые записи  Тани Савичевой.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 дети тоже победили в той войне!»</dc:title>
  <dc:creator>Салюкова Наталья Вячеславовна</dc:creator>
  <cp:lastModifiedBy>Салюкова Наталья Вячеславовна</cp:lastModifiedBy>
  <cp:revision>2</cp:revision>
  <dcterms:created xsi:type="dcterms:W3CDTF">2024-02-21T08:18:21Z</dcterms:created>
  <dcterms:modified xsi:type="dcterms:W3CDTF">2024-02-21T08:27:23Z</dcterms:modified>
</cp:coreProperties>
</file>