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61" r:id="rId4"/>
    <p:sldId id="262" r:id="rId5"/>
    <p:sldId id="265" r:id="rId6"/>
    <p:sldId id="266" r:id="rId7"/>
    <p:sldId id="267" r:id="rId8"/>
    <p:sldId id="280" r:id="rId9"/>
    <p:sldId id="281" r:id="rId10"/>
    <p:sldId id="268" r:id="rId11"/>
    <p:sldId id="282" r:id="rId12"/>
    <p:sldId id="269" r:id="rId13"/>
    <p:sldId id="270" r:id="rId14"/>
    <p:sldId id="271" r:id="rId15"/>
    <p:sldId id="272" r:id="rId16"/>
    <p:sldId id="273" r:id="rId17"/>
    <p:sldId id="275" r:id="rId18"/>
    <p:sldId id="278" r:id="rId19"/>
    <p:sldId id="276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0503E4-BD18-4CD0-9584-628B0B090095}" type="datetimeFigureOut">
              <a:rPr lang="ru-RU" smtClean="0"/>
              <a:t>09.02.2024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A6B909-3E66-487A-AF96-EFBCBFF62B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625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B909-3E66-487A-AF96-EFBCBFF62BF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014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6B909-3E66-487A-AF96-EFBCBFF62BF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245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zhevsk.postupi.online/ssuz/udmurtskiy-respublikanskiy-kolledzh-kultury/professiya/vyshivalschica/" TargetMode="External"/><Relationship Id="rId2" Type="http://schemas.openxmlformats.org/officeDocument/2006/relationships/hyperlink" Target="https://www.promvishivka.ru/vyshivka-na-odezhd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mbroidery-digitizing.ru/texniki-mashinnoj-vyshivki-applikaciya-vidy-naznachenie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16915" y="768487"/>
            <a:ext cx="7766936" cy="2721687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Машинная вышивка как средство реализации внеурочной деятельности обучающихся с нарушениями зрения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97736" y="3862316"/>
            <a:ext cx="10211792" cy="2292824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Алексеева Евгения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ГОКУ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«Школа-интернат №8 для детей с нарушениями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зрения г. Иркутск»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технологии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755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3793" y="953038"/>
            <a:ext cx="9620518" cy="5088324"/>
          </a:xfrm>
        </p:spPr>
        <p:txBody>
          <a:bodyPr>
            <a:noAutofit/>
          </a:bodyPr>
          <a:lstStyle/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вышивания на машине обычно выглядит так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файл с дизайном вышивки переносится в машину. Машина предлагает установить пяльцы, соответствующего размера и заправить нить нужного цвета. Прежде, чем начать вышивать, можно переместить или повернуть дизайн в нужное положение в пределах пялец. После нажатия кнопки «старт» остается лишь наблюдать за тем, как на ткани образуется вышитый рисунок. Если дизайн многоцветный, машина вышивает первый цвет, останавливается и предлагает сменить цвет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нити. После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окончания вышивания можно снять пяльцы и отгладить готовую работу.</a:t>
            </a:r>
          </a:p>
        </p:txBody>
      </p:sp>
    </p:spTree>
    <p:extLst>
      <p:ext uri="{BB962C8B-B14F-4D97-AF65-F5344CB8AC3E}">
        <p14:creationId xmlns:p14="http://schemas.microsoft.com/office/powerpoint/2010/main" val="299314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0" y="244700"/>
            <a:ext cx="11706896" cy="6478072"/>
          </a:xfrm>
        </p:spPr>
      </p:pic>
    </p:spTree>
    <p:extLst>
      <p:ext uri="{BB962C8B-B14F-4D97-AF65-F5344CB8AC3E}">
        <p14:creationId xmlns:p14="http://schemas.microsoft.com/office/powerpoint/2010/main" val="355666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69" y="218940"/>
            <a:ext cx="6967470" cy="58770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04754" y="3742496"/>
            <a:ext cx="3167114" cy="2988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482" y="-51514"/>
            <a:ext cx="3524518" cy="37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3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6478" y="368490"/>
            <a:ext cx="11505062" cy="61414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урс «Машинная вышивка» для обучающихся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нарушениями зрения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 в соответствии с нормативными документами и на основе опыта работы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и имеет образовательную, коррекционную и воспитательную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направленность.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 курса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школьными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предметами: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обширные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межпредметные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связи и направления: художественное направление (технология, ИЗО); гуманитарное направление (история, русский язык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информационно-технологическое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(математика; черчение). Экология – помогает определять экологически чистые материалы и знать их предназначение; охрана труда – несет важное значение на предмете «Технология», это безопасность при работе на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вышивальной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машинке, работа с ножницами и иголками; экономика – расчёт изделия при изготовлении, экономия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586" y="4172756"/>
            <a:ext cx="2833351" cy="233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0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2912" y="270456"/>
            <a:ext cx="11532359" cy="60075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идеи курса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нарушениями зрения с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инновационными технологиями на основе компьютерной программы, применяемой при выполнении машинной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вышивки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выработка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 и умений работы на вышивальной машине с компьютерным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управлением;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социально-педагогическая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в развитии и формировании ребенка, его возможности раскрыть, реализовать свой творческий потенциал по профилю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машинной вышивки;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функционально-технологической грамотности (компетентности)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с нарушениями зрения,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предполагающей различные виды созидательной деятельности и ориентированной на подготовку обучающихся к осознанному выбору профессиональной карьеры в условиях рыночной экономики.</a:t>
            </a:r>
          </a:p>
          <a:p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5534"/>
            <a:ext cx="12192000" cy="5945829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срок освоения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рассчитан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2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обучения. 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стартовый уровень и базовый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уровни отводится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68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часов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(2 ч в неделю).</a:t>
            </a:r>
          </a:p>
          <a:p>
            <a:pPr marL="0" indent="0">
              <a:buNone/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580708"/>
              </p:ext>
            </p:extLst>
          </p:nvPr>
        </p:nvGraphicFramePr>
        <p:xfrm>
          <a:off x="244699" y="955344"/>
          <a:ext cx="11642501" cy="58246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1740"/>
                <a:gridCol w="838716"/>
                <a:gridCol w="8842045"/>
              </a:tblGrid>
              <a:tr h="143552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реализации программы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</a:p>
                    <a:p>
                      <a:pPr algn="ctr"/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лет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Содержание уровня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261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Стартовый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Основная задача – увлечь обучающихся, закрепить и развить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мотивацию к получению знаний и формирование навыков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выполнения изделий в технике машинная вышивка. Характер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деятельности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-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осознанно осваивают учебный материал, воспроизводят его по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образцу и практически применяют.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Демонстрация приобретенных умений и навыков на уровне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школы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402769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Закрепление навыков и дальнейшее развитие мотивации к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занятиям.</a:t>
                      </a:r>
                    </a:p>
                    <a:p>
                      <a:pPr algn="just"/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Деятельность на данном уровне носит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продуктивный характер. Педагог учитывает индивидуальный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темп развития творческих способностей ребенка, стимулирует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инициативность, самоанализ, проблемно-поисковую деятельность с целью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развития творческой самостоятельности. Демонстрация приобретенных умений и навыков в форме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выступлений на уровне городских мероприятий. Участие в</a:t>
                      </a:r>
                      <a:r>
                        <a:rPr lang="ru-RU" sz="2000" b="0" i="0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b="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творческих конкурсах.</a:t>
                      </a:r>
                    </a:p>
                    <a:p>
                      <a:pPr algn="just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973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177422"/>
            <a:ext cx="9484097" cy="54591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освоения стартового уровня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8363" y="723332"/>
            <a:ext cx="11546007" cy="531803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  <a:p>
            <a:pPr marL="0" indent="0">
              <a:buNone/>
            </a:pPr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Личностные результаты</a:t>
            </a:r>
          </a:p>
          <a:p>
            <a:pPr>
              <a:lnSpc>
                <a:spcPct val="120000"/>
              </a:lnSpc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налаживать дружелюбные отношения со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сверстниками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Предметные результаты</a:t>
            </a:r>
          </a:p>
          <a:p>
            <a:pPr>
              <a:lnSpc>
                <a:spcPct val="120000"/>
              </a:lnSpc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знают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 машинной вышивки; правила выполнения основных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швов машинной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вышивки, последовательность выполнения различных видов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машинной вышивки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ручные, машинные и влажно-тепловые работы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выполнении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вышивки, подготовительные работы перед процессом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вышивания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влажно-тепловую обработку изделий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вышивкой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умеют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выполнять экономические расчеты вышитых изделии и вышивки,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частности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8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Метапредметные</a:t>
            </a:r>
            <a:r>
              <a:rPr lang="ru-RU" sz="8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результаты</a:t>
            </a:r>
          </a:p>
          <a:p>
            <a:pPr>
              <a:lnSpc>
                <a:spcPct val="120000"/>
              </a:lnSpc>
            </a:pP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знают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вышивальной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машинки, правила безопасного труда при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на вышивальной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машине, с ручными инструментами, основные правила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 влажно-тепловой </a:t>
            </a:r>
            <a:r>
              <a:rPr lang="ru-RU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вышитых </a:t>
            </a:r>
            <a:r>
              <a:rPr lang="ru-RU" sz="8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</a:t>
            </a:r>
            <a:endParaRPr lang="ru-RU" sz="8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74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51" y="191070"/>
            <a:ext cx="8973751" cy="64144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реализации курса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251" y="736979"/>
            <a:ext cx="11614245" cy="5964071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предполагает наличие учебного кабинета, который имеет площадь 30,0 кв. м., согласно санитарным нормам, высота потолка3 метра, освещение обеспечивается естественным путем через 2 окна размером 1,4х2,5м. и искусственным -  подвесными лампами дневного света. Кабинет оборудован согласно санитарным нормам возрасту, обучающихся: стулья, рабочие столы, стенка для размещения материалов, наглядных пособий и литературы, в свободном доступе интерактивная доска для просмотра презентации, ноутбук, вышивальные машины.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Информационное обеспечение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(аудио-, видео-, фото-, интернет источники) соответствует современным требованиям и обеспечивает достижение планируемых результатов. Сайты: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одежды машинной вышивкой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https://www.promvishivka.ru/vyshivka-na-odezhde.html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Учебные заведения, где можно получить профессию «Мастер машинной вышивки»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https://izhevsk.postupi.online/ssuz/udmurtskiy-respublikanskiy-kolledzh-kultury/professiya/vyshivalschica/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аппликации: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http://embroidery-digitizing.ru/texniki-mashinnoj-vyshivki-applikaciya-vidy-naznachenie/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4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609600"/>
            <a:ext cx="10965167" cy="807076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 подходит курс «Машинная вышивка»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115" y="2130285"/>
            <a:ext cx="2014352" cy="8757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0152" y="3105835"/>
            <a:ext cx="37735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Тем, кто только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делает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шаги в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вышивке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47741"/>
            <a:ext cx="2009103" cy="10580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31466" y="3813237"/>
            <a:ext cx="42564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Тем, кто уже имеет небольшой опыт, но для углубления в тему не хватает информации и поддержки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8546" y="2130286"/>
            <a:ext cx="1532585" cy="9755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397024" y="3105835"/>
            <a:ext cx="34322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кто хочет освоить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вышивальную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машину и изучить все её способности</a:t>
            </a:r>
          </a:p>
        </p:txBody>
      </p:sp>
    </p:spTree>
    <p:extLst>
      <p:ext uri="{BB962C8B-B14F-4D97-AF65-F5344CB8AC3E}">
        <p14:creationId xmlns:p14="http://schemas.microsoft.com/office/powerpoint/2010/main" val="28613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6140" y="286604"/>
            <a:ext cx="11073388" cy="55245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 подведения итогов: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выставки, конкурсы, защита проектов, оформление уголка старины: всё это будет способствовать развитию творческой активности. Лучшие работы участвуют в районных и краевых выставках, а также могут быть использованы при оформлении интерьера школы. Можно представить работы на ярмарках и массовых мероприятиях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541" y="1609859"/>
            <a:ext cx="3743459" cy="55379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40" y="2507750"/>
            <a:ext cx="3756338" cy="3517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795" y="2388286"/>
            <a:ext cx="3503053" cy="375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0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450761"/>
            <a:ext cx="8596668" cy="772732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Понятийный аппарат внеурочной деятельности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910" y="1455313"/>
            <a:ext cx="11861442" cy="516442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является содействие интеллектуальному,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духовно-нравственному,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социальному и физическому развитию 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с нарушениями зрения,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приобретения обучающимися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социального опыта в образовательном учреждении и за его пределами, проявления инициативы, самостоятельности, ответственности, применения полученных знаний и умений в реальных жизненных ситуациях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планируется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организуется с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учетом индивидуальных особенностей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потребностей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с ОВЗ, запросов семьи, культурных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17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883" y="2066343"/>
            <a:ext cx="5434883" cy="4411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705" y="347731"/>
            <a:ext cx="5653825" cy="49068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404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4700"/>
            <a:ext cx="8596668" cy="70833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внеурочной деятельности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53038"/>
            <a:ext cx="11641540" cy="508832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благоприятную адаптацию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слабовидящим детям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школе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оптимизировать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учебную нагрузку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с нарушениями зрения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улучшить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для развития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с ОВЗ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учесть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возрастные и индивидуальные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слабовидящих обучающихся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создать условия для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практического использования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отдельных аспектов содержания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 учебных предметов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беспечить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профориентационную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работу, обеспечивающую формирование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слабовидящих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межпрофессиональных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навыков, их профессиональное самоопределение с ориентацией на выбор доступных и востребованных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профессий на современном рынке труда</a:t>
            </a:r>
          </a:p>
          <a:p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412124"/>
            <a:ext cx="10166677" cy="112046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Нормативно-правовые документы организации </a:t>
            </a:r>
            <a:b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внеурочной деятельности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31" y="1648496"/>
            <a:ext cx="11797048" cy="476635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 об образований;</a:t>
            </a:r>
          </a:p>
          <a:p>
            <a:pPr>
              <a:lnSpc>
                <a:spcPct val="120000"/>
              </a:lnSpc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Примерная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адаптированная основная образовательная программа основного общего образования (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ПАООП  ООО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для слабовидящих обучающихся, завершивших уровень начального общего образования по варианту  4.2, разработана с целью обеспечения содержательных условий получения качественного образования, гарантированного законодательством РФ от 18 марта 2022 г. №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1/22;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России от 18 августа 2017 № 09-1672 «Методические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уточнению понятия и содержания внеурочной деятельности в рамках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основных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программ, в том числе в части проектной деятельности»;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</a:t>
            </a:r>
            <a:r>
              <a:rPr lang="ru-RU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Минобрнауки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№ 03-296 от 12.03.2011 «Об организации внеурочной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при 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введении федерального государственного образовательного Стандарта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общего образования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091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34852"/>
            <a:ext cx="10681832" cy="5924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машинная 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вышивка ?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31" y="927280"/>
            <a:ext cx="11681138" cy="5795492"/>
          </a:xfrm>
        </p:spPr>
        <p:txBody>
          <a:bodyPr>
            <a:no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Машинная вышивка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один из самых современных способов нанесения изображения на различные материалы. Она выполняется специальными автоматическими машинами, которые действуют по заданной программе. Программа вышивки создается дизайнером.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следуя этой программе, автоматически выполняет вышивку.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огромное количество видов машинной вышивки: вышивка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пайетками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объемная вышивка,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металлизированными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нитями и т.д.  Вышивка наносится на практически любой материал: готовую одежду, детали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кроя.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машинной вышивки в том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вышивку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наносить практически на любые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 ( весь спектр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текстильных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599" y="4401221"/>
            <a:ext cx="3683357" cy="245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0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96214"/>
            <a:ext cx="10565922" cy="566671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машинной вышивки</a:t>
            </a: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031" y="862885"/>
            <a:ext cx="11784169" cy="5782613"/>
          </a:xfrm>
        </p:spPr>
        <p:txBody>
          <a:bodyPr>
            <a:noAutofit/>
          </a:bodyPr>
          <a:lstStyle/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Вышивальные машины позволяют создавать вышивку за сравнительно короткое время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(от 2 – до 30 мин).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Оригинальность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Современная вышивальная техника, разнообразие материалов и отличное качество нитей позволяют дизайнерам воплощать в жизнь самые смелые идеи.</a:t>
            </a:r>
          </a:p>
          <a:p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Богатая цветовая гамма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зависимости от вида ткани и особенностей рисунка используются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различные нити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Каждый вид нитей имеет свою цветовую палитру.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Долговечность. Она  не нуждается в особом уходе, не портится в процессе химчистки и стирки, не выцветает на солнце.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Украшение взрослой, детской одежды, домашний текстиль.</a:t>
            </a:r>
          </a:p>
          <a:p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Дорогой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эффектный вид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Вышивка получается яркой, объемной и выглядит дорого.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Машинная вышивка довольно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популярна в рекламной отрасли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Она используется для нанесения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логотипов для бизнеса.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0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790" y="128790"/>
            <a:ext cx="11810262" cy="9822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sz="31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стройство вышивальной машины и преимущества работы </a:t>
            </a:r>
            <a:b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обучающихся с нарушениями зрения</a:t>
            </a:r>
            <a:endParaRPr lang="ru-RU" sz="31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0" y="1249251"/>
            <a:ext cx="11818961" cy="5164428"/>
          </a:xfrm>
        </p:spPr>
        <p:txBody>
          <a:bodyPr>
            <a:normAutofit fontScale="92500" lnSpcReduction="10000"/>
          </a:bodyPr>
          <a:lstStyle/>
          <a:p>
            <a:pPr fontAlgn="base"/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ветной дисплей</a:t>
            </a:r>
          </a:p>
          <a:p>
            <a:pPr fontAlgn="base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Встроенный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нитевдеватель</a:t>
            </a:r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Настраиваемая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скорость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вышивания и возможность ее регулировки: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400 до 1000 стежков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минуту</a:t>
            </a:r>
          </a:p>
          <a:p>
            <a:pPr fontAlgn="base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Вышивальную машину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можно подключить непосредственно к компьютеру, а также есть разъем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USB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Размер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пялец определяет размеры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вышивки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Автоматическая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обрезка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нити</a:t>
            </a:r>
          </a:p>
          <a:p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Датчики окончания </a:t>
            </a: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нитей</a:t>
            </a:r>
          </a:p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Режим виртуального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предпросмотра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вышивки на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экране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160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встроенных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дизайнов</a:t>
            </a:r>
          </a:p>
          <a:p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Экранная справка и меню с подсказками </a:t>
            </a: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/>
            <a:endParaRPr lang="ru-RU" dirty="0" smtClean="0"/>
          </a:p>
          <a:p>
            <a:pPr fontAlgn="base"/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111" y="3155323"/>
            <a:ext cx="4760890" cy="360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4380" y="193184"/>
            <a:ext cx="10058400" cy="6490951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дизайнами вышивки. </a:t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дизайнов в программе </a:t>
            </a:r>
            <a:r>
              <a:rPr lang="en-US" sz="32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Embird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Выбор 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стабилизаторов для вышивки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-Нитки для машинной вышивки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брать дизайны (платные и бесплатные)? </a:t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2936" y="76103"/>
            <a:ext cx="2547870" cy="28591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7" y="3753216"/>
            <a:ext cx="2063646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3403" y="3891920"/>
            <a:ext cx="2033666" cy="28793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809" y="3866125"/>
            <a:ext cx="2873115" cy="2905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664" y="3966137"/>
            <a:ext cx="3822492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8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" y="0"/>
            <a:ext cx="11938715" cy="670989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23993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1286</TotalTime>
  <Words>1054</Words>
  <Application>Microsoft Office PowerPoint</Application>
  <PresentationFormat>Широкоэкранный</PresentationFormat>
  <Paragraphs>93</Paragraphs>
  <Slides>20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Calibri</vt:lpstr>
      <vt:lpstr>Times New Roman</vt:lpstr>
      <vt:lpstr>Trebuchet MS</vt:lpstr>
      <vt:lpstr>Wingdings</vt:lpstr>
      <vt:lpstr>Wingdings 3</vt:lpstr>
      <vt:lpstr>Грань</vt:lpstr>
      <vt:lpstr>Машинная вышивка как средство реализации внеурочной деятельности обучающихся с нарушениями зрения</vt:lpstr>
      <vt:lpstr>Понятийный аппарат внеурочной деятельности</vt:lpstr>
      <vt:lpstr>Задачи внеурочной деятельности</vt:lpstr>
      <vt:lpstr>Нормативно-правовые документы организации  внеурочной деятельности</vt:lpstr>
      <vt:lpstr>Что такое машинная вышивка ? </vt:lpstr>
      <vt:lpstr>Преимущества машинной вышивки</vt:lpstr>
      <vt:lpstr> Устройство вышивальной машины и преимущества работы  для обучающихся с нарушениями зрения</vt:lpstr>
      <vt:lpstr>Знакомство с дизайнами вышивки.  Создание дизайнов в программе Embird  -Выбор стабилизаторов для вышивки. -Нитки для машинной вышивки -Где брать дизайны (платные и бесплатные)?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освоения стартового уровня</vt:lpstr>
      <vt:lpstr>Условия реализации курса</vt:lpstr>
      <vt:lpstr>Кому подходит курс «Машинная вышивка»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Машинная вышивка как средство реализации внеурочной деятельности обучающихся с нарушениями зрения</dc:title>
  <dc:creator>User</dc:creator>
  <cp:lastModifiedBy>User</cp:lastModifiedBy>
  <cp:revision>94</cp:revision>
  <dcterms:created xsi:type="dcterms:W3CDTF">2022-08-15T05:14:11Z</dcterms:created>
  <dcterms:modified xsi:type="dcterms:W3CDTF">2024-02-09T04:42:36Z</dcterms:modified>
</cp:coreProperties>
</file>