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8" r:id="rId4"/>
    <p:sldId id="257" r:id="rId5"/>
    <p:sldId id="261" r:id="rId6"/>
    <p:sldId id="267" r:id="rId7"/>
    <p:sldId id="270" r:id="rId8"/>
    <p:sldId id="263" r:id="rId9"/>
    <p:sldId id="271" r:id="rId10"/>
    <p:sldId id="268" r:id="rId11"/>
    <p:sldId id="262" r:id="rId12"/>
    <p:sldId id="272" r:id="rId13"/>
    <p:sldId id="269" r:id="rId14"/>
    <p:sldId id="256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am-school15.ucoz.ru/2017-2018/oct/05/325120_760x500.jpg" TargetMode="External"/><Relationship Id="rId13" Type="http://schemas.openxmlformats.org/officeDocument/2006/relationships/hyperlink" Target="https://voenmag.ru/components/com_jshopping/files/img_products/full_IMG_3725.jpeg" TargetMode="External"/><Relationship Id="rId3" Type="http://schemas.openxmlformats.org/officeDocument/2006/relationships/hyperlink" Target="http://mihcbs.hol.es/wp-content/uploads/2017/02/&#1044;&#1086;&#1082;&#1091;&#1084;&#1077;&#1085;&#1090;-Microsoft-Office-Publisher.jpg" TargetMode="External"/><Relationship Id="rId7" Type="http://schemas.openxmlformats.org/officeDocument/2006/relationships/hyperlink" Target="http://&#1090;&#1075;&#1082;&#1073;5.&#1088;&#1092;/images/DVS.jpg" TargetMode="External"/><Relationship Id="rId12" Type="http://schemas.openxmlformats.org/officeDocument/2006/relationships/hyperlink" Target="http://static.newauction.ru/offer_images/2015/11/21/09/big/E/EQeO7Hck2ma/albom_planshet_dlja_jubilejki_stalingradskaja_bitva_m.jpg" TargetMode="External"/><Relationship Id="rId2" Type="http://schemas.openxmlformats.org/officeDocument/2006/relationships/hyperlink" Target="https://sites.google.com/site/nazarovahistory/extra-credit/-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v.cap.ru/Content/orgs/GovId_453/i.jpg" TargetMode="External"/><Relationship Id="rId11" Type="http://schemas.openxmlformats.org/officeDocument/2006/relationships/hyperlink" Target="https://fs00.infourok.ru/images/doc/179/205694/img0.jpg" TargetMode="External"/><Relationship Id="rId5" Type="http://schemas.openxmlformats.org/officeDocument/2006/relationships/hyperlink" Target="http://itd3.mycdn.me/image?id=858329002709&amp;t=20&amp;plc=WEB&amp;tkn=*e1r6UAj8JsFRboI_0HpnIMxWOz8" TargetMode="External"/><Relationship Id="rId10" Type="http://schemas.openxmlformats.org/officeDocument/2006/relationships/hyperlink" Target="http://image.slidesharecdn.com/70-130202111939-phpapp02/95/70-5-638.jpg?cb=1359804059" TargetMode="External"/><Relationship Id="rId4" Type="http://schemas.openxmlformats.org/officeDocument/2006/relationships/hyperlink" Target="http://pushkov-museum.ru/wp-content/uploads/2017/05/24523071799_31faef14b9_c.jpg" TargetMode="External"/><Relationship Id="rId9" Type="http://schemas.openxmlformats.org/officeDocument/2006/relationships/hyperlink" Target="http://vikulovo72.ru/i/n/995/190995/tn_190995_72a8408caa62f.jpg" TargetMode="External"/><Relationship Id="rId14" Type="http://schemas.openxmlformats.org/officeDocument/2006/relationships/hyperlink" Target="http://mypresentation.ru/documents/7947364f7afb5eb96f5de5b2e3fdf0f2/img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B9BDE-78C5-494B-B564-39851804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1263131"/>
            <a:ext cx="6840760" cy="4843311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12360" y="6211020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97176" y="658392"/>
            <a:ext cx="1042416" cy="1042416"/>
          </a:xfrm>
          <a:prstGeom prst="actionButtonInformati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76268" y="410159"/>
            <a:ext cx="7113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15669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</a:rPr>
              <a:t>Командующий 64-й армией </a:t>
            </a:r>
          </a:p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1.</a:t>
            </a:r>
            <a:r>
              <a:rPr lang="ru-RU" sz="3600" b="1" dirty="0"/>
              <a:t> Шумилов </a:t>
            </a:r>
            <a:r>
              <a:rPr lang="ru-RU" sz="3600" b="1" dirty="0">
                <a:solidFill>
                  <a:srgbClr val="FF0000"/>
                </a:solidFill>
              </a:rPr>
              <a:t>2.</a:t>
            </a:r>
            <a:r>
              <a:rPr lang="ru-RU" sz="3600" b="1" dirty="0"/>
              <a:t> Чуйков  </a:t>
            </a:r>
            <a:r>
              <a:rPr lang="ru-RU" sz="3600" b="1" dirty="0">
                <a:solidFill>
                  <a:srgbClr val="FF0000"/>
                </a:solidFill>
              </a:rPr>
              <a:t>3.</a:t>
            </a:r>
            <a:r>
              <a:rPr lang="ru-RU" sz="3600" b="1" dirty="0"/>
              <a:t> Петров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каком году Сталинград получил высокое звание город- герой?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244827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315044" y="3395816"/>
            <a:ext cx="227455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337860" y="4630836"/>
            <a:ext cx="232374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312" y="2086580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каком году учреждена медаль «За оборону Сталинграда» ?</a:t>
            </a:r>
            <a:endParaRPr lang="ru-RU" sz="2000" b="1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244827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315044" y="3395816"/>
            <a:ext cx="227455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337860" y="4630836"/>
            <a:ext cx="232374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312" y="2067281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долго шли бои за Мамаев курган ?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(Дней и ночей)</a:t>
            </a:r>
            <a:endParaRPr lang="ru-RU" sz="2000" b="1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244827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315044" y="3395816"/>
            <a:ext cx="227455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337860" y="4630836"/>
            <a:ext cx="232374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160" y="2073714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07" y="655655"/>
            <a:ext cx="6978792" cy="523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32050"/>
            <a:ext cx="64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</a:p>
        </p:txBody>
      </p:sp>
      <p:sp>
        <p:nvSpPr>
          <p:cNvPr id="4" name="Управляющая кнопка: в конец 3">
            <a:hlinkClick r:id="" action="ppaction://hlinkshowjump?jump=endshow" highlightClick="1"/>
          </p:cNvPr>
          <p:cNvSpPr/>
          <p:nvPr/>
        </p:nvSpPr>
        <p:spPr>
          <a:xfrm>
            <a:off x="7510023" y="5368541"/>
            <a:ext cx="1042416" cy="1042416"/>
          </a:xfrm>
          <a:prstGeom prst="actionButtonEnd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0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600" y="1042378"/>
            <a:ext cx="867645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https://sites.google.com/site/nazarovahistory/extra-credit/--1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http://mihcbs.hol.es/wp-content/uploads/2017/02/Документ-Microsoft-Office-Publisher.jpg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http://pushkov-museum.ru/wp-content/uploads/2017/05/24523071799_31faef14b9_c.jpg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http://itd3.mycdn.me/image?id=858329002709&amp;t=20&amp;plc=WEB&amp;tkn=*e1r6UAj8JsFRboI_0HpnIMxWOz8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http://gov.cap.ru/Content/orgs/GovId_453/i.jpg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http://тгкб5.рф/images/DVS.jpg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http://kam-school15.ucoz.ru/2017-2018/oct/05/325120_760x500.jpg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http://vikulovo72.ru/i/n/995/190995/tn_190995_72a8408caa62f.jpg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http://image.slidesharecdn.com/70-130202111939-phpapp02/95/70-5-638.jpg%253Fcb%253D1359804059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https://fs00.infourok.ru/images/doc/179/205694/img0.jpg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http://static.newauction.ru/offer_images/2015/11/21/09/big/E/EQeO7Hck2ma/albom_planshet_dlja_jubilejki_stalingradskaja_bitva_m.jpg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https://voenmag.ru/components/com_jshopping/files/img_products/full_IMG_3725.jpeg</a:t>
            </a:r>
            <a:endParaRPr lang="ru-RU" sz="1600" u="sng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FF0000"/>
                </a:solidFill>
                <a:hlinkClick r:id="rId14"/>
              </a:rPr>
              <a:t>http://mypresentation.ru/documents/7947364f7afb5eb96f5de5b2e3fdf0f2/img3.jpg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3" y="515702"/>
            <a:ext cx="153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028384" y="5552292"/>
            <a:ext cx="754384" cy="79208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3" cy="5328592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Нажмите на фигуру с цифрой,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указывающей правильный ответ.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правильно ответите на вопрос - картинка раскрасится,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получите аплодисменты.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стрелка перехода на следующий слайд. Нажав на стрелку,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получите новое задание.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67979" y="512956"/>
            <a:ext cx="220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973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дату начала </a:t>
            </a:r>
          </a:p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Сталинградской битвы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(Июль)</a:t>
            </a:r>
            <a:endParaRPr lang="ru-RU" sz="2000" b="1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4752528" cy="4824536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92" y="1850536"/>
            <a:ext cx="4752496" cy="48245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какой срок Гитлер хотел овладеть городом?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(Недели) </a:t>
            </a:r>
            <a:endParaRPr lang="ru-RU" sz="4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52" y="0"/>
            <a:ext cx="8208912" cy="1848176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человек были награждены медалью «За оборону Сталинградской битвы» 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9442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062576" y="3359876"/>
            <a:ext cx="197392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73714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52" y="0"/>
            <a:ext cx="8208912" cy="1848176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человек получило звание Героя Советского Союза в Сталинградской битве ?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4824536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876256" y="3229995"/>
            <a:ext cx="19442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946412" y="2060848"/>
            <a:ext cx="197392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4824536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</a:rPr>
              <a:t>Как значился в военных сводках Мамаев курган?  </a:t>
            </a:r>
            <a:r>
              <a:rPr lang="ru-RU" sz="4000" b="1" i="1" dirty="0">
                <a:solidFill>
                  <a:schemeClr val="bg1"/>
                </a:solidFill>
              </a:rPr>
              <a:t>(Высота)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201622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899072" y="335987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20654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456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</a:rPr>
              <a:t>Командующий 62-й армией</a:t>
            </a:r>
          </a:p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1.</a:t>
            </a:r>
            <a:r>
              <a:rPr lang="ru-RU" sz="3600" b="1" dirty="0"/>
              <a:t> Чуйков </a:t>
            </a:r>
            <a:r>
              <a:rPr lang="ru-RU" sz="3600" b="1" dirty="0">
                <a:solidFill>
                  <a:srgbClr val="FF0000"/>
                </a:solidFill>
              </a:rPr>
              <a:t>2.</a:t>
            </a:r>
            <a:r>
              <a:rPr lang="ru-RU" sz="3600" b="1" dirty="0"/>
              <a:t> Рокоссовский  </a:t>
            </a:r>
            <a:r>
              <a:rPr lang="ru-RU" sz="3600" b="1" dirty="0">
                <a:solidFill>
                  <a:srgbClr val="FF0000"/>
                </a:solidFill>
              </a:rPr>
              <a:t>3.</a:t>
            </a:r>
            <a:r>
              <a:rPr lang="ru-RU" sz="3600" b="1" dirty="0"/>
              <a:t> Петров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52" y="0"/>
            <a:ext cx="8208912" cy="1848176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высоту  скульптуры «Родина- мать зовет!»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9442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062576" y="3359876"/>
            <a:ext cx="197392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0768" y="2073714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274</TotalTime>
  <Words>444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Марина Привалова</cp:lastModifiedBy>
  <cp:revision>37</cp:revision>
  <dcterms:created xsi:type="dcterms:W3CDTF">2016-12-05T18:28:34Z</dcterms:created>
  <dcterms:modified xsi:type="dcterms:W3CDTF">2024-01-28T07:55:41Z</dcterms:modified>
</cp:coreProperties>
</file>