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EF3E-6054-497A-B44C-8F454735DA2B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6D0A-1CB4-4AA0-8ABC-63BD8E7D9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140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EF3E-6054-497A-B44C-8F454735DA2B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6D0A-1CB4-4AA0-8ABC-63BD8E7D9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08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EF3E-6054-497A-B44C-8F454735DA2B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6D0A-1CB4-4AA0-8ABC-63BD8E7D9A5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3872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EF3E-6054-497A-B44C-8F454735DA2B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6D0A-1CB4-4AA0-8ABC-63BD8E7D9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869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EF3E-6054-497A-B44C-8F454735DA2B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6D0A-1CB4-4AA0-8ABC-63BD8E7D9A5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8145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EF3E-6054-497A-B44C-8F454735DA2B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6D0A-1CB4-4AA0-8ABC-63BD8E7D9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46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EF3E-6054-497A-B44C-8F454735DA2B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6D0A-1CB4-4AA0-8ABC-63BD8E7D9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8441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EF3E-6054-497A-B44C-8F454735DA2B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6D0A-1CB4-4AA0-8ABC-63BD8E7D9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9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EF3E-6054-497A-B44C-8F454735DA2B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6D0A-1CB4-4AA0-8ABC-63BD8E7D9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830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EF3E-6054-497A-B44C-8F454735DA2B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6D0A-1CB4-4AA0-8ABC-63BD8E7D9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55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EF3E-6054-497A-B44C-8F454735DA2B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6D0A-1CB4-4AA0-8ABC-63BD8E7D9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554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EF3E-6054-497A-B44C-8F454735DA2B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6D0A-1CB4-4AA0-8ABC-63BD8E7D9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909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EF3E-6054-497A-B44C-8F454735DA2B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6D0A-1CB4-4AA0-8ABC-63BD8E7D9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604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EF3E-6054-497A-B44C-8F454735DA2B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6D0A-1CB4-4AA0-8ABC-63BD8E7D9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264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EF3E-6054-497A-B44C-8F454735DA2B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6D0A-1CB4-4AA0-8ABC-63BD8E7D9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96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EF3E-6054-497A-B44C-8F454735DA2B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6D0A-1CB4-4AA0-8ABC-63BD8E7D9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28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AEF3E-6054-497A-B44C-8F454735DA2B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2D06D0A-1CB4-4AA0-8ABC-63BD8E7D9A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81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olkslovar.ru/s10361.html" TargetMode="External"/><Relationship Id="rId2" Type="http://schemas.openxmlformats.org/officeDocument/2006/relationships/hyperlink" Target="https://tolkslovar.ru/o5396.html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tolkslovar.ru/p12267.html" TargetMode="External"/><Relationship Id="rId5" Type="http://schemas.openxmlformats.org/officeDocument/2006/relationships/hyperlink" Target="https://tolkslovar.ru/h1602.html" TargetMode="External"/><Relationship Id="rId4" Type="http://schemas.openxmlformats.org/officeDocument/2006/relationships/hyperlink" Target="https://tolkslovar.ru/o2371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E3417E-3E10-4BB8-911A-690270776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819400"/>
          </a:xfrm>
        </p:spPr>
        <p:txBody>
          <a:bodyPr/>
          <a:lstStyle/>
          <a:p>
            <a:pPr algn="ctr"/>
            <a:r>
              <a:rPr lang="ru-RU" dirty="0"/>
              <a:t>Методическая разработка урока по родному языку (русскому) </a:t>
            </a:r>
            <a:r>
              <a:rPr lang="ru-RU" dirty="0">
                <a:solidFill>
                  <a:srgbClr val="90C226"/>
                </a:solidFill>
              </a:rPr>
              <a:t>для учеников 9 класса </a:t>
            </a:r>
            <a:r>
              <a:rPr lang="ru-RU" dirty="0"/>
              <a:t>по теме</a:t>
            </a:r>
            <a:br>
              <a:rPr lang="ru-RU" dirty="0"/>
            </a:br>
            <a:r>
              <a:rPr lang="ru-RU" dirty="0"/>
              <a:t>«Род»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A313801-7155-48A0-B9E0-FDCB9A4F6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7588" y="4234249"/>
            <a:ext cx="3746413" cy="180711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743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23A4D192-1055-42C3-84BE-483EF6071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2347784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Прочитайте четверостишье и вставьте пропущенное слово.  Определите, о каком слове пойдет речь на уроке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136DDC2-5316-41A5-BA71-59340A3ED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91263" y="3113903"/>
            <a:ext cx="5502878" cy="2836843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000000"/>
                </a:solidFill>
                <a:latin typeface="Times New Roman Cyr" panose="02020603050405020304" pitchFamily="18" charset="0"/>
              </a:rPr>
              <a:t>Не нужно мне даров и злата,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000000"/>
                </a:solidFill>
                <a:latin typeface="Times New Roman Cyr" panose="02020603050405020304" pitchFamily="18" charset="0"/>
              </a:rPr>
              <a:t>Дух предков вечно будь </a:t>
            </a:r>
            <a:r>
              <a:rPr lang="ru-RU" sz="2800" dirty="0" err="1">
                <a:solidFill>
                  <a:srgbClr val="000000"/>
                </a:solidFill>
                <a:latin typeface="Times New Roman Cyr" panose="02020603050405020304" pitchFamily="18" charset="0"/>
              </a:rPr>
              <a:t>нетлен</a:t>
            </a:r>
            <a:r>
              <a:rPr lang="ru-RU" sz="2800" dirty="0">
                <a:solidFill>
                  <a:srgbClr val="000000"/>
                </a:solidFill>
                <a:latin typeface="Times New Roman Cyr" panose="02020603050405020304" pitchFamily="18" charset="0"/>
              </a:rPr>
              <a:t>,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000000"/>
                </a:solidFill>
                <a:latin typeface="Times New Roman Cyr" panose="02020603050405020304" pitchFamily="18" charset="0"/>
              </a:rPr>
              <a:t>И на земле - одно лишь свято,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>
                <a:solidFill>
                  <a:srgbClr val="FF0000"/>
                </a:solidFill>
                <a:latin typeface="Times New Roman Cyr" panose="02020603050405020304" pitchFamily="18" charset="0"/>
              </a:rPr>
              <a:t>… </a:t>
            </a:r>
            <a:r>
              <a:rPr lang="ru-RU" sz="2800" dirty="0">
                <a:solidFill>
                  <a:srgbClr val="000000"/>
                </a:solidFill>
                <a:latin typeface="Times New Roman Cyr" panose="02020603050405020304" pitchFamily="18" charset="0"/>
              </a:rPr>
              <a:t>помнить - до семи колен!</a:t>
            </a:r>
          </a:p>
          <a:p>
            <a:pPr algn="ctr"/>
            <a:r>
              <a:rPr lang="ru-RU" sz="2800" dirty="0">
                <a:solidFill>
                  <a:srgbClr val="000000"/>
                </a:solidFill>
                <a:latin typeface="Times New Roman Cyr" panose="02020603050405020304" pitchFamily="18" charset="0"/>
              </a:rPr>
              <a:t>В. Фёдоров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4945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33D6907-1BEE-467C-8933-3793E8BA1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Напишите определение, что такое род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8DC4B1C-EF88-484E-8A70-642C971866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Род – это …</a:t>
            </a:r>
          </a:p>
        </p:txBody>
      </p:sp>
    </p:spTree>
    <p:extLst>
      <p:ext uri="{BB962C8B-B14F-4D97-AF65-F5344CB8AC3E}">
        <p14:creationId xmlns:p14="http://schemas.microsoft.com/office/powerpoint/2010/main" val="1450797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80A0B6-AC5A-419B-89B6-26A6B38BF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665159"/>
          </a:xfrm>
        </p:spPr>
        <p:txBody>
          <a:bodyPr>
            <a:noAutofit/>
          </a:bodyPr>
          <a:lstStyle/>
          <a:p>
            <a:r>
              <a:rPr lang="ru-RU" sz="3200" dirty="0"/>
              <a:t>Выберите из предложенных определений то, которое подходит к строфе из стихотворения В. Фёдорова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8C33E59-44A2-4AE6-8509-9DF252140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6969" y="3062158"/>
            <a:ext cx="8596668" cy="3186241"/>
          </a:xfrm>
        </p:spPr>
        <p:txBody>
          <a:bodyPr>
            <a:no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sz="24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Род –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sz="24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1. Основная общественная </a:t>
            </a:r>
            <a:r>
              <a:rPr lang="ru-RU" altLang="ru-RU" sz="2400" dirty="0">
                <a:solidFill>
                  <a:srgbClr val="197500"/>
                </a:solidFill>
                <a:latin typeface="+mj-lt"/>
                <a:cs typeface="Arial" panose="020B0604020202020204" pitchFamily="34" charset="0"/>
                <a:hlinkClick r:id="rId2" tooltip="Организация - (франц. organisation - от ср.-век. лат. organizo - сообщаюстройный вид..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организация</a:t>
            </a:r>
            <a:r>
              <a:rPr lang="ru-RU" altLang="ru-RU" sz="24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 в первобытном обществе, представляющая собою </a:t>
            </a:r>
            <a:r>
              <a:rPr lang="ru-RU" altLang="ru-RU" sz="2400" dirty="0">
                <a:solidFill>
                  <a:srgbClr val="197500"/>
                </a:solidFill>
                <a:latin typeface="+mj-lt"/>
                <a:cs typeface="Arial" panose="020B0604020202020204" pitchFamily="34" charset="0"/>
                <a:hlinkClick r:id="rId3" tooltip="Союз - 1. Тесное единение, связь. // Совместная жизнь, супружество. 2. Объеди..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союз</a:t>
            </a:r>
            <a:r>
              <a:rPr lang="ru-RU" altLang="ru-RU" sz="24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 больших семей,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sz="24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находящихся в родственных отношениях и ведущих </a:t>
            </a:r>
            <a:r>
              <a:rPr lang="ru-RU" altLang="ru-RU" sz="2400" dirty="0">
                <a:solidFill>
                  <a:srgbClr val="197500"/>
                </a:solidFill>
                <a:latin typeface="+mj-lt"/>
                <a:cs typeface="Arial" panose="020B0604020202020204" pitchFamily="34" charset="0"/>
                <a:hlinkClick r:id="rId4" tooltip="Общее - То, что одинаково, сходно по виду, форме у двух, многих лиц, предметов..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общее</a:t>
            </a:r>
            <a:r>
              <a:rPr lang="ru-RU" altLang="ru-RU" sz="24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 </a:t>
            </a:r>
            <a:r>
              <a:rPr lang="ru-RU" altLang="ru-RU" sz="2400" dirty="0">
                <a:solidFill>
                  <a:srgbClr val="197500"/>
                </a:solidFill>
                <a:latin typeface="+mj-lt"/>
                <a:cs typeface="Arial" panose="020B0604020202020204" pitchFamily="34" charset="0"/>
                <a:hlinkClick r:id="rId5" tooltip="Хозяйство - 1. Форма производства, совокупность производственных отношений определ..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хозяйство.</a:t>
            </a:r>
            <a:r>
              <a:rPr lang="ru-RU" altLang="ru-RU" sz="24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/>
            </a:r>
            <a:br>
              <a:rPr lang="ru-RU" altLang="ru-RU" sz="24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</a:br>
            <a:r>
              <a:rPr lang="ru-RU" altLang="ru-RU" sz="24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2. Ряд поколений, происходящих от одного предка. // </a:t>
            </a:r>
            <a:r>
              <a:rPr lang="ru-RU" altLang="ru-RU" sz="2400" dirty="0">
                <a:solidFill>
                  <a:srgbClr val="197500"/>
                </a:solidFill>
                <a:latin typeface="+mj-lt"/>
                <a:cs typeface="Arial" panose="020B0604020202020204" pitchFamily="34" charset="0"/>
                <a:hlinkClick r:id="rId6" tooltip="Поколение - 1) в биологии (син. генерация) – группа особей в популяции, состоящих ..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Поколение.</a:t>
            </a:r>
            <a:r>
              <a:rPr lang="ru-RU" altLang="ru-RU" sz="24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/>
            </a:r>
            <a:br>
              <a:rPr lang="ru-RU" altLang="ru-RU" sz="24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000000"/>
                </a:solidFill>
                <a:latin typeface="+mj-lt"/>
              </a:rPr>
              <a:t>3. (род. -</a:t>
            </a:r>
            <a:r>
              <a:rPr lang="ru-RU" sz="2400" dirty="0" err="1">
                <a:solidFill>
                  <a:srgbClr val="000000"/>
                </a:solidFill>
                <a:latin typeface="+mj-lt"/>
              </a:rPr>
              <a:t>а,предл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. о роде, в роде, мн. -ы,-</a:t>
            </a:r>
            <a:r>
              <a:rPr lang="ru-RU" sz="2400" dirty="0" err="1">
                <a:solidFill>
                  <a:srgbClr val="000000"/>
                </a:solidFill>
                <a:latin typeface="+mj-lt"/>
              </a:rPr>
              <a:t>ов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). В систематике: группа, </a:t>
            </a:r>
            <a:r>
              <a:rPr lang="ru-RU" sz="2400" dirty="0" smtClean="0">
                <a:solidFill>
                  <a:srgbClr val="000000"/>
                </a:solidFill>
                <a:latin typeface="+mj-lt"/>
              </a:rPr>
              <a:t>объединяющая близкие 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виды. Роды и виды растений, животных. Роды литературы (эпос, </a:t>
            </a:r>
            <a:r>
              <a:rPr lang="ru-RU" sz="2400" dirty="0" err="1">
                <a:solidFill>
                  <a:srgbClr val="000000"/>
                </a:solidFill>
                <a:latin typeface="+mj-lt"/>
              </a:rPr>
              <a:t>лирика,драма</a:t>
            </a:r>
            <a:r>
              <a:rPr lang="ru-RU" sz="2400" dirty="0">
                <a:solidFill>
                  <a:srgbClr val="000000"/>
                </a:solidFill>
                <a:latin typeface="+mj-lt"/>
              </a:rPr>
              <a:t>)</a:t>
            </a:r>
            <a:endParaRPr lang="ru-RU" sz="2400" dirty="0">
              <a:latin typeface="+mj-lt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7E9D1A68-EB13-4C79-AE34-CE9421ED5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506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509565-F6CA-4ACF-993C-60A429AE5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Подберите однокоренные слова к слову «род»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25417C7-527D-49E0-AE87-8D8D21F3AE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4D5156"/>
                </a:solidFill>
                <a:latin typeface="arial" panose="020B0604020202020204" pitchFamily="34" charset="0"/>
              </a:rPr>
              <a:t>Род, родня, Родина, родился, родинка, родители, </a:t>
            </a:r>
            <a:r>
              <a:rPr lang="ru-RU" sz="3200" dirty="0">
                <a:solidFill>
                  <a:srgbClr val="5F6368"/>
                </a:solidFill>
                <a:latin typeface="arial" panose="020B0604020202020204" pitchFamily="34" charset="0"/>
              </a:rPr>
              <a:t>н</a:t>
            </a:r>
            <a:r>
              <a:rPr lang="ru-RU" sz="3200" dirty="0">
                <a:solidFill>
                  <a:srgbClr val="4D5156"/>
                </a:solidFill>
                <a:latin typeface="arial" panose="020B0604020202020204" pitchFamily="34" charset="0"/>
              </a:rPr>
              <a:t>арод, родня, родственники, родной…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38921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9F91FF-E52C-4B67-B208-D3E7633BF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1"/>
            <a:ext cx="8596668" cy="1568216"/>
          </a:xfrm>
        </p:spPr>
        <p:txBody>
          <a:bodyPr>
            <a:normAutofit/>
          </a:bodyPr>
          <a:lstStyle/>
          <a:p>
            <a:r>
              <a:rPr lang="ru-RU" sz="2400" dirty="0"/>
              <a:t>Почему слова «урод», «родинка» можно назвать однокоренными к слову «род»?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315A474-7C06-4E98-AE9A-7149366B4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787611"/>
            <a:ext cx="8596668" cy="4253751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rgbClr val="000000"/>
                </a:solidFill>
                <a:latin typeface="-apple-system"/>
              </a:rPr>
              <a:t>Уродом </a:t>
            </a:r>
            <a:r>
              <a:rPr lang="ru-RU" sz="1600" dirty="0">
                <a:solidFill>
                  <a:srgbClr val="000000"/>
                </a:solidFill>
                <a:latin typeface="-apple-system"/>
              </a:rPr>
              <a:t>наши Предки называли первенца мужского пола. Это слово одного корня со словами: "род" и "родил". Урод по традиции и по праву рождения становился основным наследником Рода. Он - самое важное чадо в семье. Но, кому больше дадено, с того и больший спрос. Поэтому на первенца ложилась забота о престарелых родителях, тогда как все последующие сыновья обычно уходили из отчего дома и строили свои семьи не под его крышей. Первый сын раньше всегда наследовал отчий дом, родовое гнездо. Поэтому и смысл слова "урод" понимался как тот, кто остается у рода. Вся чистота и сила Рода передавались уроду.</a:t>
            </a:r>
          </a:p>
          <a:p>
            <a:r>
              <a:rPr lang="ru-RU" sz="1600" dirty="0">
                <a:solidFill>
                  <a:srgbClr val="000000"/>
                </a:solidFill>
                <a:latin typeface="-apple-system"/>
              </a:rPr>
              <a:t>Позже традиции претерпели изменения: именно старший сын рано отделялся, строил свой дом, получал свою долю земли и имущества, а оставался жить в семье, ухаживать за пожилыми родителями и вести хозяйство младший сын. Он же и стал наследовать отчий дом. Так постепенно изначальный смысл слова урод начал исчезать.</a:t>
            </a:r>
          </a:p>
          <a:p>
            <a:endParaRPr lang="ru-RU" sz="1600" dirty="0">
              <a:solidFill>
                <a:srgbClr val="232629"/>
              </a:solidFill>
              <a:latin typeface="-apple-system"/>
            </a:endParaRPr>
          </a:p>
          <a:p>
            <a:r>
              <a:rPr lang="ru-RU" sz="1600" b="1" dirty="0">
                <a:solidFill>
                  <a:srgbClr val="232629"/>
                </a:solidFill>
                <a:latin typeface="-apple-system"/>
              </a:rPr>
              <a:t>Родинка</a:t>
            </a:r>
            <a:r>
              <a:rPr lang="ru-RU" sz="1600" dirty="0">
                <a:solidFill>
                  <a:srgbClr val="232629"/>
                </a:solidFill>
                <a:latin typeface="-apple-system"/>
              </a:rPr>
              <a:t>. У кровных родственников родинки часто оказываются в одном и том же месте, и форму имеют примерно одинаковую так что по ним родню определить даже возможно. Потому и "родинка", что о родне знак.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04807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25D84F-2FA2-467A-8139-4E91D103C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Соотнесите пословицы и поговорки.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FB3F363-7F44-4AA9-89DC-9C1E3A19F72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Без семьи и рода…</a:t>
            </a:r>
          </a:p>
          <a:p>
            <a:r>
              <a:rPr lang="ru-RU" sz="3200" dirty="0"/>
              <a:t>Без рода хоть…</a:t>
            </a:r>
          </a:p>
          <a:p>
            <a:r>
              <a:rPr lang="ru-RU" sz="3200" dirty="0"/>
              <a:t>Большой род …</a:t>
            </a:r>
          </a:p>
          <a:p>
            <a:r>
              <a:rPr lang="ru-RU" sz="3200" dirty="0"/>
              <a:t>Каков род ..</a:t>
            </a:r>
          </a:p>
          <a:p>
            <a:r>
              <a:rPr lang="ru-RU" sz="3200" dirty="0"/>
              <a:t>Есть род …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9CF4418C-1F7D-41FF-9CE6-FB63849C425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… таков и плод</a:t>
            </a:r>
          </a:p>
          <a:p>
            <a:r>
              <a:rPr lang="ru-RU" sz="3200" dirty="0"/>
              <a:t>… будет и обед</a:t>
            </a:r>
          </a:p>
          <a:p>
            <a:r>
              <a:rPr lang="ru-RU" sz="3200" dirty="0"/>
              <a:t>… с моста в воду… </a:t>
            </a:r>
          </a:p>
          <a:p>
            <a:r>
              <a:rPr lang="ru-RU" sz="3200" dirty="0"/>
              <a:t>… нет народа</a:t>
            </a:r>
          </a:p>
          <a:p>
            <a:r>
              <a:rPr lang="ru-RU" sz="3200" dirty="0"/>
              <a:t>… а негде преклониться</a:t>
            </a:r>
          </a:p>
        </p:txBody>
      </p:sp>
    </p:spTree>
    <p:extLst>
      <p:ext uri="{BB962C8B-B14F-4D97-AF65-F5344CB8AC3E}">
        <p14:creationId xmlns:p14="http://schemas.microsoft.com/office/powerpoint/2010/main" val="3000532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EF98CF-6E1E-4D14-8D39-7E181503E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762" y="1727200"/>
            <a:ext cx="8596668" cy="3403600"/>
          </a:xfrm>
        </p:spPr>
        <p:txBody>
          <a:bodyPr>
            <a:noAutofit/>
          </a:bodyPr>
          <a:lstStyle/>
          <a:p>
            <a:r>
              <a:rPr lang="ru-RU" sz="4000" dirty="0"/>
              <a:t>Напишите эссе «Согласны ли вы с высказыванием французского поэта Ж. </a:t>
            </a:r>
            <a:r>
              <a:rPr lang="ru-RU" sz="4000" dirty="0" err="1"/>
              <a:t>Делиля</a:t>
            </a:r>
            <a:r>
              <a:rPr lang="ru-RU" sz="4000"/>
              <a:t>: </a:t>
            </a:r>
            <a:r>
              <a:rPr lang="ru-RU" sz="4000">
                <a:solidFill>
                  <a:srgbClr val="282828"/>
                </a:solidFill>
                <a:ea typeface="+mn-ea"/>
                <a:cs typeface="+mn-cs"/>
              </a:rPr>
              <a:t>«К</a:t>
            </a:r>
            <a:r>
              <a:rPr lang="ru-RU" sz="4000">
                <a:solidFill>
                  <a:srgbClr val="282828"/>
                </a:solidFill>
                <a:latin typeface="helvetica" panose="020B0604020202020204" pitchFamily="34" charset="0"/>
                <a:ea typeface="+mn-ea"/>
                <a:cs typeface="+mn-cs"/>
              </a:rPr>
              <a:t>огда</a:t>
            </a:r>
            <a:r>
              <a:rPr lang="ru-RU" sz="4000" dirty="0">
                <a:solidFill>
                  <a:srgbClr val="282828"/>
                </a:solidFill>
                <a:latin typeface="helvetica" panose="020B0604020202020204" pitchFamily="34" charset="0"/>
                <a:ea typeface="+mn-ea"/>
                <a:cs typeface="+mn-cs"/>
              </a:rPr>
              <a:t>, кроме рождения, у нас нет ничего великого, то чем знатнее наш род, тем ничтожнее мы сами бываем и кажемся».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9006424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185</TotalTime>
  <Words>191</Words>
  <Application>Microsoft Office PowerPoint</Application>
  <PresentationFormat>Широкоэкранный</PresentationFormat>
  <Paragraphs>30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-apple-system</vt:lpstr>
      <vt:lpstr>Arial</vt:lpstr>
      <vt:lpstr>Arial</vt:lpstr>
      <vt:lpstr>helvetica</vt:lpstr>
      <vt:lpstr>Times New Roman Cyr</vt:lpstr>
      <vt:lpstr>Trebuchet MS</vt:lpstr>
      <vt:lpstr>Wingdings 3</vt:lpstr>
      <vt:lpstr>Аспект</vt:lpstr>
      <vt:lpstr>Методическая разработка урока по родному языку (русскому) для учеников 9 класса по теме «Род»</vt:lpstr>
      <vt:lpstr>Прочитайте четверостишье и вставьте пропущенное слово.  Определите, о каком слове пойдет речь на уроке</vt:lpstr>
      <vt:lpstr>Напишите определение, что такое род</vt:lpstr>
      <vt:lpstr>Выберите из предложенных определений то, которое подходит к строфе из стихотворения В. Фёдорова</vt:lpstr>
      <vt:lpstr>Подберите однокоренные слова к слову «род»</vt:lpstr>
      <vt:lpstr>Почему слова «урод», «родинка» можно назвать однокоренными к слову «род»?</vt:lpstr>
      <vt:lpstr>Соотнесите пословицы и поговорки.</vt:lpstr>
      <vt:lpstr>Напишите эссе «Согласны ли вы с высказыванием французского поэта Ж. Делиля: «Когда, кроме рождения, у нас нет ничего великого, то чем знатнее наш род, тем ничтожнее мы сами бываем и кажемся».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</dc:title>
  <dc:creator>User</dc:creator>
  <cp:lastModifiedBy>Админ</cp:lastModifiedBy>
  <cp:revision>17</cp:revision>
  <dcterms:created xsi:type="dcterms:W3CDTF">2023-06-20T10:51:21Z</dcterms:created>
  <dcterms:modified xsi:type="dcterms:W3CDTF">2023-10-29T15:09:29Z</dcterms:modified>
</cp:coreProperties>
</file>