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69" r:id="rId5"/>
    <p:sldId id="258" r:id="rId6"/>
    <p:sldId id="259" r:id="rId7"/>
    <p:sldId id="260" r:id="rId8"/>
    <p:sldId id="261" r:id="rId9"/>
    <p:sldId id="262" r:id="rId10"/>
    <p:sldId id="270" r:id="rId11"/>
    <p:sldId id="263" r:id="rId12"/>
    <p:sldId id="264" r:id="rId13"/>
    <p:sldId id="265" r:id="rId14"/>
    <p:sldId id="266" r:id="rId15"/>
    <p:sldId id="267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6C2"/>
    <a:srgbClr val="BBBBBB"/>
    <a:srgbClr val="F8EFD8"/>
    <a:srgbClr val="000000"/>
    <a:srgbClr val="E5C36F"/>
    <a:srgbClr val="6B6E6B"/>
    <a:srgbClr val="2A7B75"/>
    <a:srgbClr val="FFFFFF"/>
    <a:srgbClr val="E4DACE"/>
    <a:srgbClr val="B49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76C2C8-C88A-488F-A7D2-8A0EA4D1CDB4}" v="120" dt="2022-10-18T18:29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>
        <p:scale>
          <a:sx n="75" d="100"/>
          <a:sy n="75" d="100"/>
        </p:scale>
        <p:origin x="1018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a475048@gmail.com" userId="b5f1866c331b02d1" providerId="LiveId" clId="{2276C2C8-C88A-488F-A7D2-8A0EA4D1CDB4}"/>
    <pc:docChg chg="undo custSel modSld">
      <pc:chgData name="liza475048@gmail.com" userId="b5f1866c331b02d1" providerId="LiveId" clId="{2276C2C8-C88A-488F-A7D2-8A0EA4D1CDB4}" dt="2022-10-18T18:29:36.722" v="696"/>
      <pc:docMkLst>
        <pc:docMk/>
      </pc:docMkLst>
      <pc:sldChg chg="modSp mod">
        <pc:chgData name="liza475048@gmail.com" userId="b5f1866c331b02d1" providerId="LiveId" clId="{2276C2C8-C88A-488F-A7D2-8A0EA4D1CDB4}" dt="2022-10-18T18:28:16.799" v="686" actId="113"/>
        <pc:sldMkLst>
          <pc:docMk/>
          <pc:sldMk cId="415648684" sldId="262"/>
        </pc:sldMkLst>
        <pc:spChg chg="mod">
          <ac:chgData name="liza475048@gmail.com" userId="b5f1866c331b02d1" providerId="LiveId" clId="{2276C2C8-C88A-488F-A7D2-8A0EA4D1CDB4}" dt="2022-10-18T18:28:16.799" v="686" actId="113"/>
          <ac:spMkLst>
            <pc:docMk/>
            <pc:sldMk cId="415648684" sldId="262"/>
            <ac:spMk id="3" creationId="{18798F3E-578F-B048-FF2B-DF758B63CBEC}"/>
          </ac:spMkLst>
        </pc:spChg>
      </pc:sldChg>
      <pc:sldChg chg="modSp mod">
        <pc:chgData name="liza475048@gmail.com" userId="b5f1866c331b02d1" providerId="LiveId" clId="{2276C2C8-C88A-488F-A7D2-8A0EA4D1CDB4}" dt="2022-10-18T17:53:16.550" v="36" actId="122"/>
        <pc:sldMkLst>
          <pc:docMk/>
          <pc:sldMk cId="1131269508" sldId="266"/>
        </pc:sldMkLst>
        <pc:spChg chg="mod">
          <ac:chgData name="liza475048@gmail.com" userId="b5f1866c331b02d1" providerId="LiveId" clId="{2276C2C8-C88A-488F-A7D2-8A0EA4D1CDB4}" dt="2022-10-18T17:53:16.550" v="36" actId="122"/>
          <ac:spMkLst>
            <pc:docMk/>
            <pc:sldMk cId="1131269508" sldId="266"/>
            <ac:spMk id="2" creationId="{62436D17-FDE7-D608-AFAE-BA4065ED4489}"/>
          </ac:spMkLst>
        </pc:spChg>
        <pc:spChg chg="mod">
          <ac:chgData name="liza475048@gmail.com" userId="b5f1866c331b02d1" providerId="LiveId" clId="{2276C2C8-C88A-488F-A7D2-8A0EA4D1CDB4}" dt="2022-10-18T17:50:59.497" v="29" actId="1076"/>
          <ac:spMkLst>
            <pc:docMk/>
            <pc:sldMk cId="1131269508" sldId="266"/>
            <ac:spMk id="3" creationId="{1C26C2F6-A6A1-CE14-483E-AD5BE32811F6}"/>
          </ac:spMkLst>
        </pc:spChg>
        <pc:spChg chg="mod">
          <ac:chgData name="liza475048@gmail.com" userId="b5f1866c331b02d1" providerId="LiveId" clId="{2276C2C8-C88A-488F-A7D2-8A0EA4D1CDB4}" dt="2022-10-18T17:51:08.823" v="31" actId="1076"/>
          <ac:spMkLst>
            <pc:docMk/>
            <pc:sldMk cId="1131269508" sldId="266"/>
            <ac:spMk id="5" creationId="{DADAAB6A-47C5-15BD-EE0E-D83A05C93222}"/>
          </ac:spMkLst>
        </pc:spChg>
        <pc:picChg chg="mod">
          <ac:chgData name="liza475048@gmail.com" userId="b5f1866c331b02d1" providerId="LiveId" clId="{2276C2C8-C88A-488F-A7D2-8A0EA4D1CDB4}" dt="2022-10-18T17:50:56.015" v="28" actId="1076"/>
          <ac:picMkLst>
            <pc:docMk/>
            <pc:sldMk cId="1131269508" sldId="266"/>
            <ac:picMk id="13314" creationId="{A12C5FE1-B883-FAC4-B144-7BE5701E90B2}"/>
          </ac:picMkLst>
        </pc:picChg>
        <pc:picChg chg="mod">
          <ac:chgData name="liza475048@gmail.com" userId="b5f1866c331b02d1" providerId="LiveId" clId="{2276C2C8-C88A-488F-A7D2-8A0EA4D1CDB4}" dt="2022-10-18T17:51:16.599" v="32" actId="14100"/>
          <ac:picMkLst>
            <pc:docMk/>
            <pc:sldMk cId="1131269508" sldId="266"/>
            <ac:picMk id="13316" creationId="{87230695-7E66-F2E7-8D42-447B367E0E0C}"/>
          </ac:picMkLst>
        </pc:picChg>
      </pc:sldChg>
      <pc:sldChg chg="addSp delSp modSp mod">
        <pc:chgData name="liza475048@gmail.com" userId="b5f1866c331b02d1" providerId="LiveId" clId="{2276C2C8-C88A-488F-A7D2-8A0EA4D1CDB4}" dt="2022-10-18T17:53:50.851" v="49" actId="1076"/>
        <pc:sldMkLst>
          <pc:docMk/>
          <pc:sldMk cId="1474827431" sldId="267"/>
        </pc:sldMkLst>
        <pc:spChg chg="mod">
          <ac:chgData name="liza475048@gmail.com" userId="b5f1866c331b02d1" providerId="LiveId" clId="{2276C2C8-C88A-488F-A7D2-8A0EA4D1CDB4}" dt="2022-10-18T17:53:37.437" v="43" actId="114"/>
          <ac:spMkLst>
            <pc:docMk/>
            <pc:sldMk cId="1474827431" sldId="267"/>
            <ac:spMk id="2" creationId="{62436D17-FDE7-D608-AFAE-BA4065ED4489}"/>
          </ac:spMkLst>
        </pc:spChg>
        <pc:spChg chg="del">
          <ac:chgData name="liza475048@gmail.com" userId="b5f1866c331b02d1" providerId="LiveId" clId="{2276C2C8-C88A-488F-A7D2-8A0EA4D1CDB4}" dt="2022-10-18T17:53:03.286" v="33" actId="478"/>
          <ac:spMkLst>
            <pc:docMk/>
            <pc:sldMk cId="1474827431" sldId="267"/>
            <ac:spMk id="3" creationId="{1C26C2F6-A6A1-CE14-483E-AD5BE32811F6}"/>
          </ac:spMkLst>
        </pc:spChg>
        <pc:picChg chg="add mod">
          <ac:chgData name="liza475048@gmail.com" userId="b5f1866c331b02d1" providerId="LiveId" clId="{2276C2C8-C88A-488F-A7D2-8A0EA4D1CDB4}" dt="2022-10-18T17:53:50.851" v="49" actId="1076"/>
          <ac:picMkLst>
            <pc:docMk/>
            <pc:sldMk cId="1474827431" sldId="267"/>
            <ac:picMk id="14338" creationId="{606AAAB1-C8C3-5871-9B2B-8612DD086845}"/>
          </ac:picMkLst>
        </pc:picChg>
      </pc:sldChg>
      <pc:sldChg chg="addSp delSp modSp mod">
        <pc:chgData name="liza475048@gmail.com" userId="b5f1866c331b02d1" providerId="LiveId" clId="{2276C2C8-C88A-488F-A7D2-8A0EA4D1CDB4}" dt="2022-10-18T17:58:59.665" v="83" actId="1076"/>
        <pc:sldMkLst>
          <pc:docMk/>
          <pc:sldMk cId="1667175097" sldId="271"/>
        </pc:sldMkLst>
        <pc:spChg chg="mod">
          <ac:chgData name="liza475048@gmail.com" userId="b5f1866c331b02d1" providerId="LiveId" clId="{2276C2C8-C88A-488F-A7D2-8A0EA4D1CDB4}" dt="2022-10-18T17:56:34.176" v="64" actId="113"/>
          <ac:spMkLst>
            <pc:docMk/>
            <pc:sldMk cId="1667175097" sldId="271"/>
            <ac:spMk id="2" creationId="{C5BB3F3A-16A0-231B-6F91-77652C59A35E}"/>
          </ac:spMkLst>
        </pc:spChg>
        <pc:spChg chg="del mod">
          <ac:chgData name="liza475048@gmail.com" userId="b5f1866c331b02d1" providerId="LiveId" clId="{2276C2C8-C88A-488F-A7D2-8A0EA4D1CDB4}" dt="2022-10-18T17:56:21.519" v="57" actId="478"/>
          <ac:spMkLst>
            <pc:docMk/>
            <pc:sldMk cId="1667175097" sldId="271"/>
            <ac:spMk id="3" creationId="{1F832B98-3E22-A77A-32E4-2BBF30139B62}"/>
          </ac:spMkLst>
        </pc:spChg>
        <pc:spChg chg="add del">
          <ac:chgData name="liza475048@gmail.com" userId="b5f1866c331b02d1" providerId="LiveId" clId="{2276C2C8-C88A-488F-A7D2-8A0EA4D1CDB4}" dt="2022-10-18T17:56:24.636" v="59" actId="22"/>
          <ac:spMkLst>
            <pc:docMk/>
            <pc:sldMk cId="1667175097" sldId="271"/>
            <ac:spMk id="5" creationId="{C0C30365-000C-FC1D-692F-12AB3DA93618}"/>
          </ac:spMkLst>
        </pc:spChg>
        <pc:spChg chg="add mod">
          <ac:chgData name="liza475048@gmail.com" userId="b5f1866c331b02d1" providerId="LiveId" clId="{2276C2C8-C88A-488F-A7D2-8A0EA4D1CDB4}" dt="2022-10-18T17:58:59.665" v="83" actId="1076"/>
          <ac:spMkLst>
            <pc:docMk/>
            <pc:sldMk cId="1667175097" sldId="271"/>
            <ac:spMk id="7" creationId="{00121BB1-EF99-55ED-FBB4-AA909B5E80DA}"/>
          </ac:spMkLst>
        </pc:spChg>
        <pc:picChg chg="add mod">
          <ac:chgData name="liza475048@gmail.com" userId="b5f1866c331b02d1" providerId="LiveId" clId="{2276C2C8-C88A-488F-A7D2-8A0EA4D1CDB4}" dt="2022-10-18T17:58:53.798" v="82" actId="1076"/>
          <ac:picMkLst>
            <pc:docMk/>
            <pc:sldMk cId="1667175097" sldId="271"/>
            <ac:picMk id="15362" creationId="{0D2B19E5-F5B5-F9BE-5E0F-B1F7C99392A7}"/>
          </ac:picMkLst>
        </pc:picChg>
        <pc:picChg chg="add mod">
          <ac:chgData name="liza475048@gmail.com" userId="b5f1866c331b02d1" providerId="LiveId" clId="{2276C2C8-C88A-488F-A7D2-8A0EA4D1CDB4}" dt="2022-10-18T17:58:52.278" v="81" actId="1076"/>
          <ac:picMkLst>
            <pc:docMk/>
            <pc:sldMk cId="1667175097" sldId="271"/>
            <ac:picMk id="15364" creationId="{983F151E-8EE9-B792-3D6B-62BE6A7EE080}"/>
          </ac:picMkLst>
        </pc:picChg>
      </pc:sldChg>
      <pc:sldChg chg="addSp delSp modSp mod">
        <pc:chgData name="liza475048@gmail.com" userId="b5f1866c331b02d1" providerId="LiveId" clId="{2276C2C8-C88A-488F-A7D2-8A0EA4D1CDB4}" dt="2022-10-18T18:06:23.822" v="175" actId="1038"/>
        <pc:sldMkLst>
          <pc:docMk/>
          <pc:sldMk cId="1323950522" sldId="272"/>
        </pc:sldMkLst>
        <pc:spChg chg="mod">
          <ac:chgData name="liza475048@gmail.com" userId="b5f1866c331b02d1" providerId="LiveId" clId="{2276C2C8-C88A-488F-A7D2-8A0EA4D1CDB4}" dt="2022-10-18T17:59:13.049" v="86" actId="122"/>
          <ac:spMkLst>
            <pc:docMk/>
            <pc:sldMk cId="1323950522" sldId="272"/>
            <ac:spMk id="2" creationId="{C5BB3F3A-16A0-231B-6F91-77652C59A35E}"/>
          </ac:spMkLst>
        </pc:spChg>
        <pc:spChg chg="mod">
          <ac:chgData name="liza475048@gmail.com" userId="b5f1866c331b02d1" providerId="LiveId" clId="{2276C2C8-C88A-488F-A7D2-8A0EA4D1CDB4}" dt="2022-10-18T18:06:23.822" v="175" actId="1038"/>
          <ac:spMkLst>
            <pc:docMk/>
            <pc:sldMk cId="1323950522" sldId="272"/>
            <ac:spMk id="3" creationId="{1F832B98-3E22-A77A-32E4-2BBF30139B62}"/>
          </ac:spMkLst>
        </pc:spChg>
        <pc:spChg chg="add del">
          <ac:chgData name="liza475048@gmail.com" userId="b5f1866c331b02d1" providerId="LiveId" clId="{2276C2C8-C88A-488F-A7D2-8A0EA4D1CDB4}" dt="2022-10-18T18:00:34.401" v="91"/>
          <ac:spMkLst>
            <pc:docMk/>
            <pc:sldMk cId="1323950522" sldId="272"/>
            <ac:spMk id="4" creationId="{4913ACDA-9FEB-14E5-1DF2-3D7388F44C60}"/>
          </ac:spMkLst>
        </pc:spChg>
        <pc:picChg chg="add del mod">
          <ac:chgData name="liza475048@gmail.com" userId="b5f1866c331b02d1" providerId="LiveId" clId="{2276C2C8-C88A-488F-A7D2-8A0EA4D1CDB4}" dt="2022-10-18T18:00:43.539" v="94" actId="478"/>
          <ac:picMkLst>
            <pc:docMk/>
            <pc:sldMk cId="1323950522" sldId="272"/>
            <ac:picMk id="5" creationId="{11024C9C-DF5C-4E9B-387D-71F7569F03C5}"/>
          </ac:picMkLst>
        </pc:picChg>
        <pc:picChg chg="add mod">
          <ac:chgData name="liza475048@gmail.com" userId="b5f1866c331b02d1" providerId="LiveId" clId="{2276C2C8-C88A-488F-A7D2-8A0EA4D1CDB4}" dt="2022-10-18T18:02:26.914" v="129" actId="1076"/>
          <ac:picMkLst>
            <pc:docMk/>
            <pc:sldMk cId="1323950522" sldId="272"/>
            <ac:picMk id="6" creationId="{5C65A99E-3E91-8962-88C2-627DD3AF53F4}"/>
          </ac:picMkLst>
        </pc:picChg>
        <pc:picChg chg="add mod">
          <ac:chgData name="liza475048@gmail.com" userId="b5f1866c331b02d1" providerId="LiveId" clId="{2276C2C8-C88A-488F-A7D2-8A0EA4D1CDB4}" dt="2022-10-18T18:02:13.487" v="125" actId="1076"/>
          <ac:picMkLst>
            <pc:docMk/>
            <pc:sldMk cId="1323950522" sldId="272"/>
            <ac:picMk id="16388" creationId="{0C42A44D-5769-0729-F89D-07A3594EA7A0}"/>
          </ac:picMkLst>
        </pc:picChg>
      </pc:sldChg>
      <pc:sldChg chg="addSp modSp mod">
        <pc:chgData name="liza475048@gmail.com" userId="b5f1866c331b02d1" providerId="LiveId" clId="{2276C2C8-C88A-488F-A7D2-8A0EA4D1CDB4}" dt="2022-10-18T18:07:25.136" v="193" actId="1076"/>
        <pc:sldMkLst>
          <pc:docMk/>
          <pc:sldMk cId="3636131654" sldId="273"/>
        </pc:sldMkLst>
        <pc:spChg chg="mod">
          <ac:chgData name="liza475048@gmail.com" userId="b5f1866c331b02d1" providerId="LiveId" clId="{2276C2C8-C88A-488F-A7D2-8A0EA4D1CDB4}" dt="2022-10-18T18:06:41.329" v="179" actId="113"/>
          <ac:spMkLst>
            <pc:docMk/>
            <pc:sldMk cId="3636131654" sldId="273"/>
            <ac:spMk id="2" creationId="{C5BB3F3A-16A0-231B-6F91-77652C59A35E}"/>
          </ac:spMkLst>
        </pc:spChg>
        <pc:spChg chg="mod">
          <ac:chgData name="liza475048@gmail.com" userId="b5f1866c331b02d1" providerId="LiveId" clId="{2276C2C8-C88A-488F-A7D2-8A0EA4D1CDB4}" dt="2022-10-18T18:07:20.405" v="192" actId="1076"/>
          <ac:spMkLst>
            <pc:docMk/>
            <pc:sldMk cId="3636131654" sldId="273"/>
            <ac:spMk id="3" creationId="{1F832B98-3E22-A77A-32E4-2BBF30139B62}"/>
          </ac:spMkLst>
        </pc:spChg>
        <pc:spChg chg="add mod">
          <ac:chgData name="liza475048@gmail.com" userId="b5f1866c331b02d1" providerId="LiveId" clId="{2276C2C8-C88A-488F-A7D2-8A0EA4D1CDB4}" dt="2022-10-18T18:07:25.136" v="193" actId="1076"/>
          <ac:spMkLst>
            <pc:docMk/>
            <pc:sldMk cId="3636131654" sldId="273"/>
            <ac:spMk id="6" creationId="{16FAB463-3C39-D7ED-5B7F-6CA60905A9A1}"/>
          </ac:spMkLst>
        </pc:spChg>
        <pc:picChg chg="add mod modCrop">
          <ac:chgData name="liza475048@gmail.com" userId="b5f1866c331b02d1" providerId="LiveId" clId="{2276C2C8-C88A-488F-A7D2-8A0EA4D1CDB4}" dt="2022-10-18T18:07:05.185" v="188" actId="1076"/>
          <ac:picMkLst>
            <pc:docMk/>
            <pc:sldMk cId="3636131654" sldId="273"/>
            <ac:picMk id="4" creationId="{3673DB97-8C41-C0B8-E495-1BE2BC6468CB}"/>
          </ac:picMkLst>
        </pc:picChg>
        <pc:picChg chg="add mod">
          <ac:chgData name="liza475048@gmail.com" userId="b5f1866c331b02d1" providerId="LiveId" clId="{2276C2C8-C88A-488F-A7D2-8A0EA4D1CDB4}" dt="2022-10-18T18:07:06.737" v="189" actId="1076"/>
          <ac:picMkLst>
            <pc:docMk/>
            <pc:sldMk cId="3636131654" sldId="273"/>
            <ac:picMk id="17410" creationId="{D6803453-1AA2-3C6B-7977-34D2DED4F238}"/>
          </ac:picMkLst>
        </pc:picChg>
      </pc:sldChg>
      <pc:sldChg chg="addSp delSp modSp mod">
        <pc:chgData name="liza475048@gmail.com" userId="b5f1866c331b02d1" providerId="LiveId" clId="{2276C2C8-C88A-488F-A7D2-8A0EA4D1CDB4}" dt="2022-10-18T18:14:34.646" v="275" actId="1076"/>
        <pc:sldMkLst>
          <pc:docMk/>
          <pc:sldMk cId="1746272250" sldId="274"/>
        </pc:sldMkLst>
        <pc:spChg chg="mod">
          <ac:chgData name="liza475048@gmail.com" userId="b5f1866c331b02d1" providerId="LiveId" clId="{2276C2C8-C88A-488F-A7D2-8A0EA4D1CDB4}" dt="2022-10-18T18:11:51.969" v="222" actId="113"/>
          <ac:spMkLst>
            <pc:docMk/>
            <pc:sldMk cId="1746272250" sldId="274"/>
            <ac:spMk id="2" creationId="{C5BB3F3A-16A0-231B-6F91-77652C59A35E}"/>
          </ac:spMkLst>
        </pc:spChg>
        <pc:spChg chg="del mod">
          <ac:chgData name="liza475048@gmail.com" userId="b5f1866c331b02d1" providerId="LiveId" clId="{2276C2C8-C88A-488F-A7D2-8A0EA4D1CDB4}" dt="2022-10-18T18:12:02.101" v="225" actId="478"/>
          <ac:spMkLst>
            <pc:docMk/>
            <pc:sldMk cId="1746272250" sldId="274"/>
            <ac:spMk id="3" creationId="{1F832B98-3E22-A77A-32E4-2BBF30139B62}"/>
          </ac:spMkLst>
        </pc:spChg>
        <pc:spChg chg="add del mod">
          <ac:chgData name="liza475048@gmail.com" userId="b5f1866c331b02d1" providerId="LiveId" clId="{2276C2C8-C88A-488F-A7D2-8A0EA4D1CDB4}" dt="2022-10-18T18:13:56.410" v="261" actId="478"/>
          <ac:spMkLst>
            <pc:docMk/>
            <pc:sldMk cId="1746272250" sldId="274"/>
            <ac:spMk id="6" creationId="{63F9DD5B-ECC9-F85F-5FD0-2B91DFDB2D29}"/>
          </ac:spMkLst>
        </pc:spChg>
        <pc:spChg chg="add mod">
          <ac:chgData name="liza475048@gmail.com" userId="b5f1866c331b02d1" providerId="LiveId" clId="{2276C2C8-C88A-488F-A7D2-8A0EA4D1CDB4}" dt="2022-10-18T18:12:30.380" v="235" actId="1076"/>
          <ac:spMkLst>
            <pc:docMk/>
            <pc:sldMk cId="1746272250" sldId="274"/>
            <ac:spMk id="8" creationId="{645F79AE-2F7F-557C-7863-85E0BA4048F5}"/>
          </ac:spMkLst>
        </pc:spChg>
        <pc:spChg chg="add mod">
          <ac:chgData name="liza475048@gmail.com" userId="b5f1866c331b02d1" providerId="LiveId" clId="{2276C2C8-C88A-488F-A7D2-8A0EA4D1CDB4}" dt="2022-10-18T18:13:03.211" v="244" actId="1076"/>
          <ac:spMkLst>
            <pc:docMk/>
            <pc:sldMk cId="1746272250" sldId="274"/>
            <ac:spMk id="10" creationId="{F47CF74F-14EB-BE9B-B48E-3D0537E57824}"/>
          </ac:spMkLst>
        </pc:spChg>
        <pc:spChg chg="add mod">
          <ac:chgData name="liza475048@gmail.com" userId="b5f1866c331b02d1" providerId="LiveId" clId="{2276C2C8-C88A-488F-A7D2-8A0EA4D1CDB4}" dt="2022-10-18T18:14:30.173" v="274" actId="1076"/>
          <ac:spMkLst>
            <pc:docMk/>
            <pc:sldMk cId="1746272250" sldId="274"/>
            <ac:spMk id="12" creationId="{64A42309-3A81-0382-9194-D16402EDCBEB}"/>
          </ac:spMkLst>
        </pc:spChg>
        <pc:spChg chg="add mod">
          <ac:chgData name="liza475048@gmail.com" userId="b5f1866c331b02d1" providerId="LiveId" clId="{2276C2C8-C88A-488F-A7D2-8A0EA4D1CDB4}" dt="2022-10-18T18:14:11.093" v="266" actId="1076"/>
          <ac:spMkLst>
            <pc:docMk/>
            <pc:sldMk cId="1746272250" sldId="274"/>
            <ac:spMk id="14" creationId="{CF5F6480-FA8E-51FF-FD2B-E34F692738F8}"/>
          </ac:spMkLst>
        </pc:spChg>
        <pc:picChg chg="add mod">
          <ac:chgData name="liza475048@gmail.com" userId="b5f1866c331b02d1" providerId="LiveId" clId="{2276C2C8-C88A-488F-A7D2-8A0EA4D1CDB4}" dt="2022-10-18T18:12:11.257" v="230" actId="1076"/>
          <ac:picMkLst>
            <pc:docMk/>
            <pc:sldMk cId="1746272250" sldId="274"/>
            <ac:picMk id="4" creationId="{F6AE0C47-48D5-D330-E3AD-32562012655D}"/>
          </ac:picMkLst>
        </pc:picChg>
        <pc:picChg chg="add mod">
          <ac:chgData name="liza475048@gmail.com" userId="b5f1866c331b02d1" providerId="LiveId" clId="{2276C2C8-C88A-488F-A7D2-8A0EA4D1CDB4}" dt="2022-10-18T18:13:00.807" v="243" actId="1076"/>
          <ac:picMkLst>
            <pc:docMk/>
            <pc:sldMk cId="1746272250" sldId="274"/>
            <ac:picMk id="18434" creationId="{C577C0FA-94F2-73B4-E323-C7AB4ABBA2FE}"/>
          </ac:picMkLst>
        </pc:picChg>
        <pc:picChg chg="add mod">
          <ac:chgData name="liza475048@gmail.com" userId="b5f1866c331b02d1" providerId="LiveId" clId="{2276C2C8-C88A-488F-A7D2-8A0EA4D1CDB4}" dt="2022-10-18T18:14:29.883" v="273" actId="1076"/>
          <ac:picMkLst>
            <pc:docMk/>
            <pc:sldMk cId="1746272250" sldId="274"/>
            <ac:picMk id="18436" creationId="{1F0BD66F-18B4-901C-BC6F-4307527CF5C3}"/>
          </ac:picMkLst>
        </pc:picChg>
        <pc:picChg chg="add mod">
          <ac:chgData name="liza475048@gmail.com" userId="b5f1866c331b02d1" providerId="LiveId" clId="{2276C2C8-C88A-488F-A7D2-8A0EA4D1CDB4}" dt="2022-10-18T18:14:34.646" v="275" actId="1076"/>
          <ac:picMkLst>
            <pc:docMk/>
            <pc:sldMk cId="1746272250" sldId="274"/>
            <ac:picMk id="18438" creationId="{39A7C692-78FB-AB33-D55F-C4B4B78CA399}"/>
          </ac:picMkLst>
        </pc:picChg>
      </pc:sldChg>
      <pc:sldChg chg="addSp delSp modSp mod chgLayout">
        <pc:chgData name="liza475048@gmail.com" userId="b5f1866c331b02d1" providerId="LiveId" clId="{2276C2C8-C88A-488F-A7D2-8A0EA4D1CDB4}" dt="2022-10-18T18:24:44.877" v="512" actId="1076"/>
        <pc:sldMkLst>
          <pc:docMk/>
          <pc:sldMk cId="2254475596" sldId="275"/>
        </pc:sldMkLst>
        <pc:spChg chg="mod ord">
          <ac:chgData name="liza475048@gmail.com" userId="b5f1866c331b02d1" providerId="LiveId" clId="{2276C2C8-C88A-488F-A7D2-8A0EA4D1CDB4}" dt="2022-10-18T18:20:19.450" v="446" actId="113"/>
          <ac:spMkLst>
            <pc:docMk/>
            <pc:sldMk cId="2254475596" sldId="275"/>
            <ac:spMk id="3" creationId="{B3A40E92-EF31-6AAE-8BFC-CC22C1E0CEEA}"/>
          </ac:spMkLst>
        </pc:spChg>
        <pc:spChg chg="add del">
          <ac:chgData name="liza475048@gmail.com" userId="b5f1866c331b02d1" providerId="LiveId" clId="{2276C2C8-C88A-488F-A7D2-8A0EA4D1CDB4}" dt="2022-10-18T18:18:21.195" v="418" actId="22"/>
          <ac:spMkLst>
            <pc:docMk/>
            <pc:sldMk cId="2254475596" sldId="275"/>
            <ac:spMk id="7" creationId="{6D530DDA-28D8-E4DC-62FC-B35E373D66B9}"/>
          </ac:spMkLst>
        </pc:spChg>
        <pc:spChg chg="add mod">
          <ac:chgData name="liza475048@gmail.com" userId="b5f1866c331b02d1" providerId="LiveId" clId="{2276C2C8-C88A-488F-A7D2-8A0EA4D1CDB4}" dt="2022-10-18T18:23:40.246" v="498" actId="1076"/>
          <ac:spMkLst>
            <pc:docMk/>
            <pc:sldMk cId="2254475596" sldId="275"/>
            <ac:spMk id="9" creationId="{375469E2-EC12-042A-5620-0AE673DBFE9B}"/>
          </ac:spMkLst>
        </pc:spChg>
        <pc:spChg chg="add mod">
          <ac:chgData name="liza475048@gmail.com" userId="b5f1866c331b02d1" providerId="LiveId" clId="{2276C2C8-C88A-488F-A7D2-8A0EA4D1CDB4}" dt="2022-10-18T18:24:38.610" v="511" actId="1076"/>
          <ac:spMkLst>
            <pc:docMk/>
            <pc:sldMk cId="2254475596" sldId="275"/>
            <ac:spMk id="11" creationId="{4405EF1C-384C-3BDD-21F4-9609BE19B5BE}"/>
          </ac:spMkLst>
        </pc:spChg>
        <pc:spChg chg="add del mod ord">
          <ac:chgData name="liza475048@gmail.com" userId="b5f1866c331b02d1" providerId="LiveId" clId="{2276C2C8-C88A-488F-A7D2-8A0EA4D1CDB4}" dt="2022-10-18T18:19:34.016" v="435" actId="478"/>
          <ac:spMkLst>
            <pc:docMk/>
            <pc:sldMk cId="2254475596" sldId="275"/>
            <ac:spMk id="12" creationId="{5137B1DE-EC38-977E-A36C-756193E4DC08}"/>
          </ac:spMkLst>
        </pc:spChg>
        <pc:picChg chg="add del mod">
          <ac:chgData name="liza475048@gmail.com" userId="b5f1866c331b02d1" providerId="LiveId" clId="{2276C2C8-C88A-488F-A7D2-8A0EA4D1CDB4}" dt="2022-10-18T18:22:21.598" v="452" actId="478"/>
          <ac:picMkLst>
            <pc:docMk/>
            <pc:sldMk cId="2254475596" sldId="275"/>
            <ac:picMk id="4" creationId="{25122B41-66CF-189E-3851-FADD77ED9100}"/>
          </ac:picMkLst>
        </pc:picChg>
        <pc:picChg chg="add mod">
          <ac:chgData name="liza475048@gmail.com" userId="b5f1866c331b02d1" providerId="LiveId" clId="{2276C2C8-C88A-488F-A7D2-8A0EA4D1CDB4}" dt="2022-10-18T18:24:44.877" v="512" actId="1076"/>
          <ac:picMkLst>
            <pc:docMk/>
            <pc:sldMk cId="2254475596" sldId="275"/>
            <ac:picMk id="5" creationId="{0F4B790B-6DE1-E606-C809-CF19E4E170B5}"/>
          </ac:picMkLst>
        </pc:picChg>
        <pc:picChg chg="add mod">
          <ac:chgData name="liza475048@gmail.com" userId="b5f1866c331b02d1" providerId="LiveId" clId="{2276C2C8-C88A-488F-A7D2-8A0EA4D1CDB4}" dt="2022-10-18T18:24:31.036" v="509" actId="1076"/>
          <ac:picMkLst>
            <pc:docMk/>
            <pc:sldMk cId="2254475596" sldId="275"/>
            <ac:picMk id="19458" creationId="{70A45337-1798-B557-1743-D88E3177186A}"/>
          </ac:picMkLst>
        </pc:picChg>
        <pc:picChg chg="add del mod">
          <ac:chgData name="liza475048@gmail.com" userId="b5f1866c331b02d1" providerId="LiveId" clId="{2276C2C8-C88A-488F-A7D2-8A0EA4D1CDB4}" dt="2022-10-18T18:24:12.871" v="501" actId="478"/>
          <ac:picMkLst>
            <pc:docMk/>
            <pc:sldMk cId="2254475596" sldId="275"/>
            <ac:picMk id="19460" creationId="{D1592746-96E3-A841-1F41-721B5A457FB1}"/>
          </ac:picMkLst>
        </pc:picChg>
        <pc:picChg chg="add mod">
          <ac:chgData name="liza475048@gmail.com" userId="b5f1866c331b02d1" providerId="LiveId" clId="{2276C2C8-C88A-488F-A7D2-8A0EA4D1CDB4}" dt="2022-10-18T18:24:32.301" v="510" actId="1076"/>
          <ac:picMkLst>
            <pc:docMk/>
            <pc:sldMk cId="2254475596" sldId="275"/>
            <ac:picMk id="19462" creationId="{7BDE17B8-CD15-C799-9C50-93CC3C60A41E}"/>
          </ac:picMkLst>
        </pc:picChg>
      </pc:sldChg>
      <pc:sldChg chg="modSp mod setBg">
        <pc:chgData name="liza475048@gmail.com" userId="b5f1866c331b02d1" providerId="LiveId" clId="{2276C2C8-C88A-488F-A7D2-8A0EA4D1CDB4}" dt="2022-10-18T18:29:36.722" v="696"/>
        <pc:sldMkLst>
          <pc:docMk/>
          <pc:sldMk cId="1011897270" sldId="276"/>
        </pc:sldMkLst>
        <pc:spChg chg="mod">
          <ac:chgData name="liza475048@gmail.com" userId="b5f1866c331b02d1" providerId="LiveId" clId="{2276C2C8-C88A-488F-A7D2-8A0EA4D1CDB4}" dt="2022-10-18T18:25:03.892" v="516" actId="113"/>
          <ac:spMkLst>
            <pc:docMk/>
            <pc:sldMk cId="1011897270" sldId="276"/>
            <ac:spMk id="2" creationId="{DE364710-A682-9C7F-EE77-DF284CCF45A7}"/>
          </ac:spMkLst>
        </pc:spChg>
        <pc:spChg chg="mod">
          <ac:chgData name="liza475048@gmail.com" userId="b5f1866c331b02d1" providerId="LiveId" clId="{2276C2C8-C88A-488F-A7D2-8A0EA4D1CDB4}" dt="2022-10-18T18:26:15.226" v="545" actId="1036"/>
          <ac:spMkLst>
            <pc:docMk/>
            <pc:sldMk cId="1011897270" sldId="276"/>
            <ac:spMk id="3" creationId="{140B2B45-4C04-10CC-5F6B-EC80CAF0016B}"/>
          </ac:spMkLst>
        </pc:spChg>
      </pc:sldChg>
      <pc:sldChg chg="addSp modSp mod">
        <pc:chgData name="liza475048@gmail.com" userId="b5f1866c331b02d1" providerId="LiveId" clId="{2276C2C8-C88A-488F-A7D2-8A0EA4D1CDB4}" dt="2022-10-18T18:29:18.094" v="695" actId="948"/>
        <pc:sldMkLst>
          <pc:docMk/>
          <pc:sldMk cId="101798470" sldId="277"/>
        </pc:sldMkLst>
        <pc:spChg chg="mod">
          <ac:chgData name="liza475048@gmail.com" userId="b5f1866c331b02d1" providerId="LiveId" clId="{2276C2C8-C88A-488F-A7D2-8A0EA4D1CDB4}" dt="2022-10-18T18:25:10.141" v="518" actId="113"/>
          <ac:spMkLst>
            <pc:docMk/>
            <pc:sldMk cId="101798470" sldId="277"/>
            <ac:spMk id="2" creationId="{7DE51650-41C6-F959-B472-74D1E1B68C5E}"/>
          </ac:spMkLst>
        </pc:spChg>
        <pc:spChg chg="mod">
          <ac:chgData name="liza475048@gmail.com" userId="b5f1866c331b02d1" providerId="LiveId" clId="{2276C2C8-C88A-488F-A7D2-8A0EA4D1CDB4}" dt="2022-10-18T18:29:18.094" v="695" actId="948"/>
          <ac:spMkLst>
            <pc:docMk/>
            <pc:sldMk cId="101798470" sldId="277"/>
            <ac:spMk id="3" creationId="{8A80A375-444B-99F6-B144-23C1D4E976E9}"/>
          </ac:spMkLst>
        </pc:spChg>
        <pc:graphicFrameChg chg="add mod modGraphic">
          <ac:chgData name="liza475048@gmail.com" userId="b5f1866c331b02d1" providerId="LiveId" clId="{2276C2C8-C88A-488F-A7D2-8A0EA4D1CDB4}" dt="2022-10-18T18:29:09.816" v="694" actId="1076"/>
          <ac:graphicFrameMkLst>
            <pc:docMk/>
            <pc:sldMk cId="101798470" sldId="277"/>
            <ac:graphicFrameMk id="4" creationId="{A95B213A-00F7-EB1D-5AA2-DD4E6277EADF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3ABD48-ADDB-F08B-0CA9-5E09AA587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53B9EB-1702-5C4C-5726-25916AAF89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7F43FD-1574-BF9E-819B-362540EFE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FBE2-0BFA-405B-9DF3-5809038B064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5B4B60-4C24-9650-2EFC-971576DEA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D1583C-C0BF-3871-BD48-5AA7CE9B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067B-A1D0-4467-A974-1102BE65D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172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7163C4-992E-D71E-1CF0-E1BC726B7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2EFEBD-8DC2-43BD-C535-06F5FA110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00B86C-B073-7EE8-8933-5A4DC7AB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FBE2-0BFA-405B-9DF3-5809038B064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1E3581-35E3-62CD-62B4-96590E84C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1932F6-7E01-03A7-9BB5-FB68301ED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067B-A1D0-4467-A974-1102BE65D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27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26D366F-E6A9-6C00-131F-0A0B997629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7BE3A2-02B8-A2CA-8BFC-AE7DD0700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8DC546-88BA-2F0C-A274-89DC113B1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FBE2-0BFA-405B-9DF3-5809038B064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55CBE-2839-35B8-906C-06084D77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9837E-54DE-5721-5582-E2C628CA9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067B-A1D0-4467-A974-1102BE65D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57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8C9D-4A89-D8FF-32CE-EE45B4E4D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AF8E48-F93F-64CD-E7DB-EDAD32AE9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FAC0D6-10E5-92A0-F813-D8057CEC4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FBE2-0BFA-405B-9DF3-5809038B064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6FC61D-997E-684E-618E-021F88A5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9F02D9-0E61-0321-D262-EDC0385A5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067B-A1D0-4467-A974-1102BE65D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641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1629F-0DE7-D5C0-76B4-435ADA9C7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D05E99-C02E-EDEB-2BCC-49CEC1F44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1FC043-BB09-3977-8FA1-B80A16907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FBE2-0BFA-405B-9DF3-5809038B064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002F12-B093-0EF7-A61C-6BE8217D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DD6C72-B0B1-70F7-CA8A-005048C0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067B-A1D0-4467-A974-1102BE65D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94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DA5004-70DB-2490-B3BE-B5934F9C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CDB6B-675A-C0F8-622D-192EFBDE4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A35BB-9421-ECA7-FD18-02FF191CC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4E8299-08F3-02D5-96DA-BDFF5F6D9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FBE2-0BFA-405B-9DF3-5809038B064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A8393C-5F31-5EF2-6634-902B098B5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93E3AF-1A45-CD97-95CA-40049780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067B-A1D0-4467-A974-1102BE65D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48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DC183-B254-E5F0-57C8-19C34E9F2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5909A6-EF49-61A3-6A54-CBAC396B9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CC4259-667E-6D24-C6F9-55A8730B9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2C27212-58DC-316C-7257-5A57EC96CB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134B67-6DD9-F388-8B7C-8CD3D9FD7C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EBE35F-E859-5542-A2BE-5B84C6977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FBE2-0BFA-405B-9DF3-5809038B064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21B33C-6A6A-67A9-6EBF-BD48A0F34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1A92E8-EFD2-CE30-78B4-BC0DC6B6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067B-A1D0-4467-A974-1102BE65D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65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AA982-D5D8-9493-3C5F-7689AA88C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34AEDA-43CA-3BE7-BEB7-BA03104F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FBE2-0BFA-405B-9DF3-5809038B064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9EEF42-F0FF-43EF-E380-616EB45A2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CF9848-0F05-1EB6-6715-899C6FBB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067B-A1D0-4467-A974-1102BE65D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637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3A393E9-3D5E-DE19-4007-609047E8E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FBE2-0BFA-405B-9DF3-5809038B064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AAF43E-48D5-CE07-CEF0-50F64C283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FAAE5E-3C50-6358-AA9B-5C2FD20F7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067B-A1D0-4467-A974-1102BE65D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386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CA661-C501-00F2-B241-27512E91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719E56-46A4-972F-E5F6-70FBF5F39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6EBB71-C82C-B60B-6747-11678C04C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670795-E16D-3414-D83B-0B2FD4C93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FBE2-0BFA-405B-9DF3-5809038B064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D4A3A8-54C6-533C-4A09-69344609C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20ED99-28E7-9582-6E7A-29766BF39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067B-A1D0-4467-A974-1102BE65D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35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0FCCC-0E84-71FF-DDC9-79D200533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75D7FF-FA4F-C30B-37C8-738B47FDB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4C6640-91A8-F577-AD6B-6E694FEFD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874C0F-1CDC-5C8A-5656-8C71A598B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5FBE2-0BFA-405B-9DF3-5809038B064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074D93-EB00-3CF2-66A7-0CACFFEF8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97DA6D-D9EF-DC96-A51C-AD1D75B7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067B-A1D0-4467-A974-1102BE65D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21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4D4D5"/>
            </a:gs>
            <a:gs pos="55000">
              <a:srgbClr val="C1C1C2"/>
            </a:gs>
            <a:gs pos="83000">
              <a:srgbClr val="BBBBBB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8C2B0-803C-67BF-4AC7-E2EC772DD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AC748E-1285-3790-D88D-E7877EF78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2565C8-DF40-5D70-0CA5-082023381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5FBE2-0BFA-405B-9DF3-5809038B064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0E66E2-F5F9-FE11-CEBD-345B70472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B2378-B3F1-E131-D7E4-2CF9BE030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C067B-A1D0-4467-A974-1102BE65D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13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CD540A-AAB8-2BDA-E69B-CCE44C87D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260" r="21378" b="-260"/>
          <a:stretch/>
        </p:blipFill>
        <p:spPr bwMode="auto">
          <a:xfrm flipH="1">
            <a:off x="3852938" y="-112726"/>
            <a:ext cx="4587240" cy="4344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Смотреть исходное изображение">
            <a:extLst>
              <a:ext uri="{FF2B5EF4-FFF2-40B4-BE49-F238E27FC236}">
                <a16:creationId xmlns:a16="http://schemas.microsoft.com/office/drawing/2014/main" id="{23B6BF4E-B4AD-FC99-6EBF-8EAC52DD4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094" y="-112726"/>
            <a:ext cx="4246880" cy="5452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E5706DB-3434-A00C-9CCF-A8A688346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9" r="9331"/>
          <a:stretch/>
        </p:blipFill>
        <p:spPr bwMode="auto">
          <a:xfrm>
            <a:off x="-127387" y="-167083"/>
            <a:ext cx="4246880" cy="4975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Смотреть исходное изображение">
            <a:extLst>
              <a:ext uri="{FF2B5EF4-FFF2-40B4-BE49-F238E27FC236}">
                <a16:creationId xmlns:a16="http://schemas.microsoft.com/office/drawing/2014/main" id="{4D0AE9D6-C782-4CC9-67B5-9D380A063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25" y="3486704"/>
            <a:ext cx="4984911" cy="3529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Смотреть исходное изображение">
            <a:extLst>
              <a:ext uri="{FF2B5EF4-FFF2-40B4-BE49-F238E27FC236}">
                <a16:creationId xmlns:a16="http://schemas.microsoft.com/office/drawing/2014/main" id="{5A59197D-D392-A8CC-C51C-082E6679F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303"/>
          <a:stretch/>
        </p:blipFill>
        <p:spPr bwMode="auto">
          <a:xfrm flipH="1">
            <a:off x="6606298" y="2962198"/>
            <a:ext cx="3357880" cy="4054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Смотреть исходное изображение">
            <a:extLst>
              <a:ext uri="{FF2B5EF4-FFF2-40B4-BE49-F238E27FC236}">
                <a16:creationId xmlns:a16="http://schemas.microsoft.com/office/drawing/2014/main" id="{27171E8A-3492-FC7B-21D3-E9DE091F3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19"/>
          <a:stretch/>
        </p:blipFill>
        <p:spPr bwMode="auto">
          <a:xfrm>
            <a:off x="-127387" y="4429104"/>
            <a:ext cx="3204534" cy="2707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Смотреть исходное изображение">
            <a:extLst>
              <a:ext uri="{FF2B5EF4-FFF2-40B4-BE49-F238E27FC236}">
                <a16:creationId xmlns:a16="http://schemas.microsoft.com/office/drawing/2014/main" id="{9CFB6822-5B0D-8C71-FED8-833433EE6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853" y="4493690"/>
            <a:ext cx="3204534" cy="252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B136AE-2145-848B-912C-139C031DD9D8}"/>
              </a:ext>
            </a:extLst>
          </p:cNvPr>
          <p:cNvSpPr/>
          <p:nvPr/>
        </p:nvSpPr>
        <p:spPr>
          <a:xfrm>
            <a:off x="-36083" y="0"/>
            <a:ext cx="12355470" cy="6872216"/>
          </a:xfrm>
          <a:prstGeom prst="rect">
            <a:avLst/>
          </a:prstGeom>
          <a:solidFill>
            <a:srgbClr val="00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929C6-0080-436F-DFBA-4FCDA8987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838" y="1836419"/>
            <a:ext cx="9144000" cy="319937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История развития робототехники. </a:t>
            </a:r>
            <a:br>
              <a:rPr lang="ru-R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Понятия «робот», «робототехника»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DDAED9-F12A-7F93-D04E-6C38D1ABB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3120" y="6321865"/>
            <a:ext cx="9144000" cy="594042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Выполнила: Овчинникова Т.В. МБОУ «СОШ №46»</a:t>
            </a:r>
          </a:p>
        </p:txBody>
      </p:sp>
    </p:spTree>
    <p:extLst>
      <p:ext uri="{BB962C8B-B14F-4D97-AF65-F5344CB8AC3E}">
        <p14:creationId xmlns:p14="http://schemas.microsoft.com/office/powerpoint/2010/main" val="3161054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Смотреть исходное изображение">
            <a:extLst>
              <a:ext uri="{FF2B5EF4-FFF2-40B4-BE49-F238E27FC236}">
                <a16:creationId xmlns:a16="http://schemas.microsoft.com/office/drawing/2014/main" id="{F9498725-E01C-E8C3-7143-4F92E1066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358"/>
            <a:ext cx="12192000" cy="713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775592D-9D2F-E359-0AD4-2721664B92E3}"/>
              </a:ext>
            </a:extLst>
          </p:cNvPr>
          <p:cNvSpPr/>
          <p:nvPr/>
        </p:nvSpPr>
        <p:spPr>
          <a:xfrm>
            <a:off x="-36083" y="0"/>
            <a:ext cx="12355470" cy="687221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CBA3196-7BC1-D008-CDAC-DB1779021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3100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Классификация современных роботов. Виды роботов, их функции и назначение.</a:t>
            </a:r>
          </a:p>
        </p:txBody>
      </p:sp>
    </p:spTree>
    <p:extLst>
      <p:ext uri="{BB962C8B-B14F-4D97-AF65-F5344CB8AC3E}">
        <p14:creationId xmlns:p14="http://schemas.microsoft.com/office/powerpoint/2010/main" val="3922876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36D17-FDE7-D608-AFAE-BA4065ED4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latin typeface="Cambria" panose="02040503050406030204" pitchFamily="18" charset="0"/>
                <a:ea typeface="Cambria" panose="02040503050406030204" pitchFamily="18" charset="0"/>
              </a:rPr>
              <a:t>Группы роботов: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26C2F6-A6A1-CE14-483E-AD5BE3281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68" y="3680749"/>
            <a:ext cx="10625560" cy="2496214"/>
          </a:xfrm>
        </p:spPr>
        <p:txBody>
          <a:bodyPr>
            <a:normAutofit/>
          </a:bodyPr>
          <a:lstStyle/>
          <a:p>
            <a:endParaRPr lang="ru-RU" sz="3200" dirty="0"/>
          </a:p>
          <a:p>
            <a:pPr marL="3200400" lvl="7" indent="0">
              <a:buNone/>
            </a:pPr>
            <a:r>
              <a:rPr lang="ru-RU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Мобильные</a:t>
            </a:r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роботы, которые могут перемещаться, как робот-пылесос всюду, и выполнять работу везде, куда смогут добраться. </a:t>
            </a:r>
            <a:endParaRPr lang="ru-RU" sz="3200" dirty="0"/>
          </a:p>
          <a:p>
            <a:endParaRPr lang="ru-RU" dirty="0"/>
          </a:p>
        </p:txBody>
      </p:sp>
      <p:pic>
        <p:nvPicPr>
          <p:cNvPr id="10244" name="Picture 4" descr="Смотреть исходное изображение">
            <a:extLst>
              <a:ext uri="{FF2B5EF4-FFF2-40B4-BE49-F238E27FC236}">
                <a16:creationId xmlns:a16="http://schemas.microsoft.com/office/drawing/2014/main" id="{05F11C51-7E03-F8F6-13A1-8DAA37D88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668" y="365125"/>
            <a:ext cx="2675433" cy="367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Смотреть исходное изображение">
            <a:extLst>
              <a:ext uri="{FF2B5EF4-FFF2-40B4-BE49-F238E27FC236}">
                <a16:creationId xmlns:a16="http://schemas.microsoft.com/office/drawing/2014/main" id="{7D65A0C8-C8F4-EE56-3FC2-49E33A826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7" t="5618" r="1"/>
          <a:stretch/>
        </p:blipFill>
        <p:spPr bwMode="auto">
          <a:xfrm>
            <a:off x="832717" y="3976391"/>
            <a:ext cx="3368841" cy="249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4AF55A-E883-9242-C3E5-EA4DE0A0D537}"/>
              </a:ext>
            </a:extLst>
          </p:cNvPr>
          <p:cNvSpPr txBox="1"/>
          <p:nvPr/>
        </p:nvSpPr>
        <p:spPr>
          <a:xfrm>
            <a:off x="838200" y="1633502"/>
            <a:ext cx="763446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/>
              <a:t>Стационарные</a:t>
            </a:r>
            <a:r>
              <a:rPr lang="ru-RU" sz="3200" dirty="0"/>
              <a:t> - роботы на фундаменте, которые обычно используются в промышленности, на линиях сборки и сварки кузовных деталей автомобилей.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52908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C26C2F6-A6A1-CE14-483E-AD5BE3281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90889"/>
            <a:ext cx="10515600" cy="909438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ru-RU" b="1" dirty="0">
                <a:ea typeface="Cambria" panose="02040503050406030204" pitchFamily="18" charset="0"/>
              </a:rPr>
              <a:t>Мобильных роботов можно разделить по способу передвижения на следующие виды: </a:t>
            </a:r>
            <a:endParaRPr lang="en-US" dirty="0"/>
          </a:p>
        </p:txBody>
      </p:sp>
      <p:pic>
        <p:nvPicPr>
          <p:cNvPr id="11266" name="Picture 2" descr="Смотреть исходное изображение">
            <a:extLst>
              <a:ext uri="{FF2B5EF4-FFF2-40B4-BE49-F238E27FC236}">
                <a16:creationId xmlns:a16="http://schemas.microsoft.com/office/drawing/2014/main" id="{2F8552F8-9FCF-A7E6-E986-E566306EA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6" y="1823934"/>
            <a:ext cx="3269045" cy="20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Смотреть исходное изображение">
            <a:extLst>
              <a:ext uri="{FF2B5EF4-FFF2-40B4-BE49-F238E27FC236}">
                <a16:creationId xmlns:a16="http://schemas.microsoft.com/office/drawing/2014/main" id="{A6C575A2-9D59-360E-1C30-9BDBF3C6C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622" y="4030262"/>
            <a:ext cx="2719845" cy="20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Подводный робот LarvalBot доставляет первую партию коралловых личинок на  Большой барьерный риф (+видео) | Robogeek.Ru">
            <a:extLst>
              <a:ext uri="{FF2B5EF4-FFF2-40B4-BE49-F238E27FC236}">
                <a16:creationId xmlns:a16="http://schemas.microsoft.com/office/drawing/2014/main" id="{D65B0556-1941-0538-D1BF-D17F5774F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871" y="1529945"/>
            <a:ext cx="2876157" cy="192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Зачем нужен квадрокоптер: разбираемся в простых игрушках с ценой до 30 000  рублей">
            <a:extLst>
              <a:ext uri="{FF2B5EF4-FFF2-40B4-BE49-F238E27FC236}">
                <a16:creationId xmlns:a16="http://schemas.microsoft.com/office/drawing/2014/main" id="{74B4C91B-6C18-80BB-C011-0545E8E41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40" y="4220922"/>
            <a:ext cx="3353009" cy="156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CDF5B0-F25A-2508-77BB-BBE2C40EC990}"/>
              </a:ext>
            </a:extLst>
          </p:cNvPr>
          <p:cNvSpPr txBox="1"/>
          <p:nvPr/>
        </p:nvSpPr>
        <p:spPr>
          <a:xfrm>
            <a:off x="612624" y="3977083"/>
            <a:ext cx="338329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600" dirty="0"/>
              <a:t>передвигающиеся на </a:t>
            </a:r>
          </a:p>
          <a:p>
            <a:pPr marL="0" indent="0" algn="ctr">
              <a:buNone/>
            </a:pPr>
            <a:r>
              <a:rPr lang="ru-RU" sz="2600" dirty="0"/>
              <a:t>колёсах или гусеницах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B5F65A-271F-E5CE-C5B1-D1594D0FCA10}"/>
              </a:ext>
            </a:extLst>
          </p:cNvPr>
          <p:cNvSpPr txBox="1"/>
          <p:nvPr/>
        </p:nvSpPr>
        <p:spPr>
          <a:xfrm>
            <a:off x="5012136" y="6122450"/>
            <a:ext cx="2053656" cy="45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шагающие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7FB7A2-80B4-E859-78AA-B9C88720611B}"/>
              </a:ext>
            </a:extLst>
          </p:cNvPr>
          <p:cNvSpPr txBox="1"/>
          <p:nvPr/>
        </p:nvSpPr>
        <p:spPr>
          <a:xfrm>
            <a:off x="6886900" y="3477328"/>
            <a:ext cx="1893789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плавающие</a:t>
            </a: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F07F0C-DB22-451F-9D33-124F05C56644}"/>
              </a:ext>
            </a:extLst>
          </p:cNvPr>
          <p:cNvSpPr txBox="1"/>
          <p:nvPr/>
        </p:nvSpPr>
        <p:spPr>
          <a:xfrm>
            <a:off x="9161065" y="5819169"/>
            <a:ext cx="1720295" cy="45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летающие</a:t>
            </a:r>
          </a:p>
        </p:txBody>
      </p:sp>
    </p:spTree>
    <p:extLst>
      <p:ext uri="{BB962C8B-B14F-4D97-AF65-F5344CB8AC3E}">
        <p14:creationId xmlns:p14="http://schemas.microsoft.com/office/powerpoint/2010/main" val="2094317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36D17-FDE7-D608-AFAE-BA4065ED4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Промышленные роботы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FDB7BF1-721E-97B3-3A23-FCEE0A7D5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53" y="1609521"/>
            <a:ext cx="6106147" cy="400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B9FF27-0DBE-98BC-9948-DCD6CC89E5D7}"/>
              </a:ext>
            </a:extLst>
          </p:cNvPr>
          <p:cNvSpPr txBox="1"/>
          <p:nvPr/>
        </p:nvSpPr>
        <p:spPr>
          <a:xfrm>
            <a:off x="2733040" y="5723374"/>
            <a:ext cx="74371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сб</a:t>
            </a:r>
            <a:r>
              <a:rPr lang="ru-RU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орочная линия с промышленными роботами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865952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36D17-FDE7-D608-AFAE-BA4065ED4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Медицинские роботы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26C2F6-A6A1-CE14-483E-AD5BE3281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2576" y="5383114"/>
            <a:ext cx="4505957" cy="103025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600" dirty="0"/>
              <a:t>робот</a:t>
            </a:r>
            <a:r>
              <a:rPr lang="en-US" sz="2600" dirty="0"/>
              <a:t> </a:t>
            </a:r>
            <a:r>
              <a:rPr lang="ru-RU" sz="2600" dirty="0"/>
              <a:t>для хирургических </a:t>
            </a:r>
            <a:endParaRPr lang="en-US" sz="2600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600" dirty="0"/>
              <a:t>операций</a:t>
            </a:r>
          </a:p>
        </p:txBody>
      </p:sp>
      <p:pic>
        <p:nvPicPr>
          <p:cNvPr id="13314" name="Picture 2" descr="Смотреть исходное изображение">
            <a:extLst>
              <a:ext uri="{FF2B5EF4-FFF2-40B4-BE49-F238E27FC236}">
                <a16:creationId xmlns:a16="http://schemas.microsoft.com/office/drawing/2014/main" id="{A12C5FE1-B883-FAC4-B144-7BE5701E9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2" y="1817538"/>
            <a:ext cx="3123247" cy="351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DAAB6A-47C5-15BD-EE0E-D83A05C93222}"/>
              </a:ext>
            </a:extLst>
          </p:cNvPr>
          <p:cNvSpPr txBox="1"/>
          <p:nvPr/>
        </p:nvSpPr>
        <p:spPr>
          <a:xfrm>
            <a:off x="7898130" y="5652018"/>
            <a:ext cx="19608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экзоскелет</a:t>
            </a:r>
            <a:endParaRPr lang="ru-RU" sz="2600" dirty="0"/>
          </a:p>
        </p:txBody>
      </p:sp>
      <p:pic>
        <p:nvPicPr>
          <p:cNvPr id="13316" name="Picture 4" descr="Смотреть исходное изображение">
            <a:extLst>
              <a:ext uri="{FF2B5EF4-FFF2-40B4-BE49-F238E27FC236}">
                <a16:creationId xmlns:a16="http://schemas.microsoft.com/office/drawing/2014/main" id="{87230695-7E66-F2E7-8D42-447B367E0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690688"/>
            <a:ext cx="3934310" cy="393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269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36D17-FDE7-D608-AFAE-BA4065ED4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Подводные роботы</a:t>
            </a:r>
          </a:p>
        </p:txBody>
      </p:sp>
      <p:pic>
        <p:nvPicPr>
          <p:cNvPr id="14338" name="Picture 2" descr="boxfish_rov_dive_2">
            <a:extLst>
              <a:ext uri="{FF2B5EF4-FFF2-40B4-BE49-F238E27FC236}">
                <a16:creationId xmlns:a16="http://schemas.microsoft.com/office/drawing/2014/main" id="{606AAAB1-C8C3-5871-9B2B-8612DD086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107" y="1497647"/>
            <a:ext cx="7207785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827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B3F3A-16A0-231B-6F91-77652C59A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Сельскохозяйственные роботы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121BB1-EF99-55ED-FBB4-AA909B5E80DA}"/>
              </a:ext>
            </a:extLst>
          </p:cNvPr>
          <p:cNvSpPr txBox="1"/>
          <p:nvPr/>
        </p:nvSpPr>
        <p:spPr>
          <a:xfrm>
            <a:off x="3078480" y="5725043"/>
            <a:ext cx="7396480" cy="45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роботы, используемые в растениеводстве</a:t>
            </a:r>
          </a:p>
        </p:txBody>
      </p:sp>
      <p:pic>
        <p:nvPicPr>
          <p:cNvPr id="15362" name="Picture 2" descr="Смотреть исходное изображение">
            <a:extLst>
              <a:ext uri="{FF2B5EF4-FFF2-40B4-BE49-F238E27FC236}">
                <a16:creationId xmlns:a16="http://schemas.microsoft.com/office/drawing/2014/main" id="{0D2B19E5-F5B5-F9BE-5E0F-B1F7C9939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856206"/>
            <a:ext cx="4937759" cy="370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Смотреть исходное изображение">
            <a:extLst>
              <a:ext uri="{FF2B5EF4-FFF2-40B4-BE49-F238E27FC236}">
                <a16:creationId xmlns:a16="http://schemas.microsoft.com/office/drawing/2014/main" id="{983F151E-8EE9-B792-3D6B-62BE6A7EE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41" y="1856206"/>
            <a:ext cx="4937759" cy="370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175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B3F3A-16A0-231B-6F91-77652C59A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Строительные роботы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832B98-3E22-A77A-32E4-2BBF30139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3380" y="5402580"/>
            <a:ext cx="4434840" cy="582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dirty="0"/>
              <a:t>строительный 3</a:t>
            </a:r>
            <a:r>
              <a:rPr lang="en-US" sz="2600" dirty="0"/>
              <a:t>D</a:t>
            </a:r>
            <a:r>
              <a:rPr lang="ru-RU" sz="2600" dirty="0"/>
              <a:t>-принтер</a:t>
            </a:r>
          </a:p>
        </p:txBody>
      </p:sp>
      <p:pic>
        <p:nvPicPr>
          <p:cNvPr id="16388" name="Picture 4" descr="Смотреть исходное изображение">
            <a:extLst>
              <a:ext uri="{FF2B5EF4-FFF2-40B4-BE49-F238E27FC236}">
                <a16:creationId xmlns:a16="http://schemas.microsoft.com/office/drawing/2014/main" id="{0C42A44D-5769-0729-F89D-07A3594EA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4" y="1661636"/>
            <a:ext cx="5354378" cy="353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65A99E-3E91-8962-88C2-627DD3AF5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959" y="2291018"/>
            <a:ext cx="5165057" cy="29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50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B3F3A-16A0-231B-6F91-77652C59A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Космические роботы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832B98-3E22-A77A-32E4-2BBF30139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6740" y="5325070"/>
            <a:ext cx="3355340" cy="5314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оветский луноход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73DB97-8C41-C0B8-E495-1BE2BC646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" r="800"/>
          <a:stretch/>
        </p:blipFill>
        <p:spPr>
          <a:xfrm>
            <a:off x="1082040" y="1715542"/>
            <a:ext cx="4556760" cy="3429000"/>
          </a:xfrm>
          <a:prstGeom prst="rect">
            <a:avLst/>
          </a:prstGeom>
        </p:spPr>
      </p:pic>
      <p:pic>
        <p:nvPicPr>
          <p:cNvPr id="17410" name="Picture 2" descr="Смотреть исходное изображение">
            <a:extLst>
              <a:ext uri="{FF2B5EF4-FFF2-40B4-BE49-F238E27FC236}">
                <a16:creationId xmlns:a16="http://schemas.microsoft.com/office/drawing/2014/main" id="{D6803453-1AA2-3C6B-7977-34D2DED4F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780" y="1978660"/>
            <a:ext cx="5035903" cy="290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FAB463-3C39-D7ED-5B7F-6CA60905A9A1}"/>
              </a:ext>
            </a:extLst>
          </p:cNvPr>
          <p:cNvSpPr txBox="1"/>
          <p:nvPr/>
        </p:nvSpPr>
        <p:spPr>
          <a:xfrm>
            <a:off x="5456731" y="4957435"/>
            <a:ext cx="6096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dirty="0"/>
              <a:t>американский марсоход </a:t>
            </a:r>
          </a:p>
          <a:p>
            <a:pPr algn="ctr"/>
            <a:r>
              <a:rPr lang="ru-RU" sz="2600" dirty="0"/>
              <a:t>«</a:t>
            </a:r>
            <a:r>
              <a:rPr lang="ru-RU" sz="2600" dirty="0" err="1"/>
              <a:t>Кьюриосити</a:t>
            </a:r>
            <a:r>
              <a:rPr lang="ru-RU" sz="2600" dirty="0"/>
              <a:t>» («</a:t>
            </a:r>
            <a:r>
              <a:rPr lang="en-GB" sz="2600" dirty="0"/>
              <a:t>Curiosity»)</a:t>
            </a:r>
          </a:p>
        </p:txBody>
      </p:sp>
    </p:spTree>
    <p:extLst>
      <p:ext uri="{BB962C8B-B14F-4D97-AF65-F5344CB8AC3E}">
        <p14:creationId xmlns:p14="http://schemas.microsoft.com/office/powerpoint/2010/main" val="3636131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B3F3A-16A0-231B-6F91-77652C59A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Сервисные роботы</a:t>
            </a:r>
          </a:p>
        </p:txBody>
      </p:sp>
      <p:pic>
        <p:nvPicPr>
          <p:cNvPr id="4" name="Picture 6" descr="Смотреть исходное изображение">
            <a:extLst>
              <a:ext uri="{FF2B5EF4-FFF2-40B4-BE49-F238E27FC236}">
                <a16:creationId xmlns:a16="http://schemas.microsoft.com/office/drawing/2014/main" id="{F6AE0C47-48D5-D330-E3AD-325620126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7" t="5618" r="1"/>
          <a:stretch/>
        </p:blipFill>
        <p:spPr bwMode="auto">
          <a:xfrm>
            <a:off x="368901" y="1690688"/>
            <a:ext cx="2941087" cy="217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Телеприсутствие. Роботы телеприсутствия">
            <a:extLst>
              <a:ext uri="{FF2B5EF4-FFF2-40B4-BE49-F238E27FC236}">
                <a16:creationId xmlns:a16="http://schemas.microsoft.com/office/drawing/2014/main" id="{C577C0FA-94F2-73B4-E323-C7AB4ABBA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55559"/>
          <a:stretch/>
        </p:blipFill>
        <p:spPr bwMode="auto">
          <a:xfrm>
            <a:off x="3807431" y="1459867"/>
            <a:ext cx="1930400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Смотреть исходное изображение">
            <a:extLst>
              <a:ext uri="{FF2B5EF4-FFF2-40B4-BE49-F238E27FC236}">
                <a16:creationId xmlns:a16="http://schemas.microsoft.com/office/drawing/2014/main" id="{1F0BD66F-18B4-901C-BC6F-4307527CF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40" y="1548209"/>
            <a:ext cx="3694950" cy="207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Робот-Колобок – идеальный друг для ребенка | Gadgets">
            <a:extLst>
              <a:ext uri="{FF2B5EF4-FFF2-40B4-BE49-F238E27FC236}">
                <a16:creationId xmlns:a16="http://schemas.microsoft.com/office/drawing/2014/main" id="{39A7C692-78FB-AB33-D55F-C4B4B78CA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2" r="1032"/>
          <a:stretch/>
        </p:blipFill>
        <p:spPr bwMode="auto">
          <a:xfrm>
            <a:off x="8496242" y="4034096"/>
            <a:ext cx="2656840" cy="207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5F79AE-2F7F-557C-7863-85E0BA4048F5}"/>
              </a:ext>
            </a:extLst>
          </p:cNvPr>
          <p:cNvSpPr txBox="1"/>
          <p:nvPr/>
        </p:nvSpPr>
        <p:spPr>
          <a:xfrm>
            <a:off x="759431" y="3852175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робот-пылесос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CF74F-14EB-BE9B-B48E-3D0537E57824}"/>
              </a:ext>
            </a:extLst>
          </p:cNvPr>
          <p:cNvSpPr txBox="1"/>
          <p:nvPr/>
        </p:nvSpPr>
        <p:spPr>
          <a:xfrm>
            <a:off x="3020031" y="5959185"/>
            <a:ext cx="3505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робот-</a:t>
            </a:r>
            <a:r>
              <a:rPr kumimoji="0" lang="ru-RU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телеприсутствия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A42309-3A81-0382-9194-D16402EDCBEB}"/>
              </a:ext>
            </a:extLst>
          </p:cNvPr>
          <p:cNvSpPr txBox="1"/>
          <p:nvPr/>
        </p:nvSpPr>
        <p:spPr>
          <a:xfrm>
            <a:off x="6424555" y="3605154"/>
            <a:ext cx="25095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робот-музыкант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5F6480-FA8E-51FF-FD2B-E34F692738F8}"/>
              </a:ext>
            </a:extLst>
          </p:cNvPr>
          <p:cNvSpPr txBox="1"/>
          <p:nvPr/>
        </p:nvSpPr>
        <p:spPr>
          <a:xfrm>
            <a:off x="7924800" y="6112209"/>
            <a:ext cx="41148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обучающий робот-колобок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6272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21E5187-19B0-F437-0C11-E3BA287C3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55" y="618730"/>
            <a:ext cx="6985000" cy="4967923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ru-R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Вспомните, в какой момент обычное управляемое устройство становится роботом?  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spcBef>
                <a:spcPts val="1800"/>
              </a:spcBef>
              <a:buNone/>
            </a:pPr>
            <a:r>
              <a:rPr lang="ru-R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Что возникает у человека в представлении, когда звучит термин «робот»?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Какой вообще вид могут иметь устройства, относящиеся к роботам? </a:t>
            </a:r>
          </a:p>
          <a:p>
            <a:pPr marL="457200" lvl="1" indent="0">
              <a:spcBef>
                <a:spcPts val="1800"/>
              </a:spcBef>
              <a:buNone/>
            </a:pPr>
            <a:r>
              <a:rPr lang="ru-R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Как в зависимость от внешнего вида будут отличаться их функциональные возможности?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E4ECDE-4A11-B1E5-9AB4-B1F59992A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494101" y="635000"/>
            <a:ext cx="455422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4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3A40E92-EF31-6AAE-8BFC-CC22C1E0C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6319"/>
            <a:ext cx="10515600" cy="5550644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способу перемещения сервисных роботов можно разделить на </a:t>
            </a:r>
            <a:r>
              <a: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колёсные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или </a:t>
            </a:r>
            <a:r>
              <a: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гусеничные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и </a:t>
            </a:r>
            <a:r>
              <a: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шагающие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4B790B-6DE1-E606-C809-CF19E4E17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172" y="1950945"/>
            <a:ext cx="2982297" cy="3365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5469E2-EC12-042A-5620-0AE673DBFE9B}"/>
              </a:ext>
            </a:extLst>
          </p:cNvPr>
          <p:cNvSpPr txBox="1"/>
          <p:nvPr/>
        </p:nvSpPr>
        <p:spPr>
          <a:xfrm>
            <a:off x="6457038" y="5413891"/>
            <a:ext cx="6096000" cy="929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робот-шагающий мул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Boston Dynamics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05EF1C-384C-3BDD-21F4-9609BE19B5BE}"/>
              </a:ext>
            </a:extLst>
          </p:cNvPr>
          <p:cNvSpPr txBox="1"/>
          <p:nvPr/>
        </p:nvSpPr>
        <p:spPr>
          <a:xfrm>
            <a:off x="1930400" y="5771261"/>
            <a:ext cx="6096000" cy="501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японский робот </a:t>
            </a:r>
            <a:r>
              <a:rPr kumimoji="0" lang="ru-RU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Асимо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Смотреть исходное изображение">
            <a:extLst>
              <a:ext uri="{FF2B5EF4-FFF2-40B4-BE49-F238E27FC236}">
                <a16:creationId xmlns:a16="http://schemas.microsoft.com/office/drawing/2014/main" id="{70A45337-1798-B557-1743-D88E31771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96" y="1875078"/>
            <a:ext cx="2608738" cy="382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Смотреть исходное изображение">
            <a:extLst>
              <a:ext uri="{FF2B5EF4-FFF2-40B4-BE49-F238E27FC236}">
                <a16:creationId xmlns:a16="http://schemas.microsoft.com/office/drawing/2014/main" id="{7BDE17B8-CD15-C799-9C50-93CC3C60A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46" y="2522286"/>
            <a:ext cx="2649062" cy="264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475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64710-A682-9C7F-EE77-DF284CCF4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Вопросы и задания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0B2B45-4C04-10CC-5F6B-EC80CAF00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2585"/>
            <a:ext cx="10515600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dirty="0"/>
              <a:t>1.     Какую систему </a:t>
            </a:r>
            <a:r>
              <a:rPr lang="ru-RU" sz="2600" dirty="0"/>
              <a:t>классификации вы можете предложить для роботов?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2600" dirty="0"/>
              <a:t>2.     Каких роботов целесообразно использовать для работы на конвейере автомобильного предприятия (шагающих, стационарных, мобильных)? Объясните, почему вы сделали такой выбор.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2600" dirty="0"/>
              <a:t>3.     Какими должны быть подводные роботы: управляемые по программе (автономных) или управляемые дистанционно? Почему?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2600" dirty="0"/>
              <a:t>4.     Как называется наука о применении в технических устройствах принципов организации, функций и структур живой природы?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2600" dirty="0"/>
              <a:t>5.      Что можно считать первым космическим роботом? Какие еще космические роботы вам известны</a:t>
            </a:r>
            <a:r>
              <a:rPr lang="ru-RU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1897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51650-41C6-F959-B472-74D1E1B68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80A375-444B-99F6-B144-23C1D4E97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440"/>
            <a:ext cx="10515600" cy="4561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/>
              <a:t>Задание 1.</a:t>
            </a:r>
            <a:r>
              <a:rPr lang="ru-RU" sz="2600" dirty="0"/>
              <a:t> Выберите один из типов роботов и подготовьте доклад о роботах данного типа.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600" b="1" dirty="0"/>
              <a:t>Задание 2.</a:t>
            </a:r>
            <a:r>
              <a:rPr lang="ru-RU" sz="2600" dirty="0"/>
              <a:t> Практическая работа. Мы познакомились с мобильными роботами, которые всё больше находят своё применение в быту, в медицине, в образовании и сфере услуг. Заполните таблицу.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95B213A-00F7-EB1D-5AA2-DD4E6277EA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717117"/>
              </p:ext>
            </p:extLst>
          </p:nvPr>
        </p:nvGraphicFramePr>
        <p:xfrm>
          <a:off x="838200" y="3896201"/>
          <a:ext cx="10515600" cy="25311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25075636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6573166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32566920"/>
                    </a:ext>
                  </a:extLst>
                </a:gridCol>
              </a:tblGrid>
              <a:tr h="508424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Название мобильного робота по способу передвижения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Сфера использования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Специальные требования к созданию робота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869890"/>
                  </a:ext>
                </a:extLst>
              </a:tr>
              <a:tr h="508424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Шагающий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510948"/>
                  </a:ext>
                </a:extLst>
              </a:tr>
              <a:tr h="508424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Плавающий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806061"/>
                  </a:ext>
                </a:extLst>
              </a:tr>
              <a:tr h="508424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Летающий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332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98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A33689-1263-3152-C2BB-E039638C15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704" b="38887" l="5000" r="4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56" r="50000" b="59465"/>
          <a:stretch/>
        </p:blipFill>
        <p:spPr>
          <a:xfrm>
            <a:off x="4074850" y="230116"/>
            <a:ext cx="8341865" cy="16918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20DDD4-52D7-7797-4B82-22A5288A6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0920" y="-1"/>
            <a:ext cx="4989620" cy="702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607C4B-ED7D-8B17-B341-295DF37A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0877" y="365125"/>
            <a:ext cx="5249476" cy="1325563"/>
          </a:xfrm>
        </p:spPr>
        <p:txBody>
          <a:bodyPr/>
          <a:lstStyle/>
          <a:p>
            <a:pPr algn="r"/>
            <a:r>
              <a:rPr lang="ru-RU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Понятие «робот»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660165-9C2E-25AD-8EA7-72EE9F8DB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253" y="3376813"/>
            <a:ext cx="8043169" cy="3116062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2400" dirty="0"/>
              <a:t>Изначально он хотел назвать их </a:t>
            </a:r>
            <a:r>
              <a:rPr lang="ru-RU" sz="2400" b="1" dirty="0"/>
              <a:t>«</a:t>
            </a:r>
            <a:r>
              <a:rPr lang="ru-RU" sz="2400" b="1" dirty="0" err="1"/>
              <a:t>лаборами</a:t>
            </a:r>
            <a:r>
              <a:rPr lang="ru-RU" sz="2400" b="1" dirty="0"/>
              <a:t>» </a:t>
            </a:r>
            <a:r>
              <a:rPr lang="ru-RU" sz="2400" dirty="0"/>
              <a:t>(в переводе с латинского языка «</a:t>
            </a:r>
            <a:r>
              <a:rPr lang="ru-RU" sz="2400" dirty="0" err="1"/>
              <a:t>labor</a:t>
            </a:r>
            <a:r>
              <a:rPr lang="ru-RU" sz="2400" dirty="0"/>
              <a:t>»- труд), но решил, что это неподходящее название. По слухам, Карел уже начал впадать в депрессию от того, что никак не мог придумать название своим созданиям. На помощь ему пришел брат, предложивший название </a:t>
            </a:r>
            <a:r>
              <a:rPr lang="ru-RU" sz="2400" b="1" dirty="0"/>
              <a:t>«робот», </a:t>
            </a:r>
            <a:r>
              <a:rPr lang="ru-RU" sz="2400" dirty="0"/>
              <a:t>что в переводе с чешского языка означает </a:t>
            </a:r>
            <a:r>
              <a:rPr lang="ru-RU" sz="2400" b="1" dirty="0"/>
              <a:t>тяжелый труд, каторга</a:t>
            </a:r>
            <a:r>
              <a:rPr lang="ru-RU" sz="2400" dirty="0"/>
              <a:t>. Это понятие и укрепилось в большинстве стран.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3B25EB-AF3A-4C75-9E5A-E29B688AC2BB}"/>
              </a:ext>
            </a:extLst>
          </p:cNvPr>
          <p:cNvSpPr txBox="1"/>
          <p:nvPr/>
        </p:nvSpPr>
        <p:spPr>
          <a:xfrm>
            <a:off x="3298054" y="1667561"/>
            <a:ext cx="85003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ru-RU" sz="2400" dirty="0"/>
              <a:t>В </a:t>
            </a:r>
            <a:r>
              <a:rPr lang="ru-RU" sz="2400" b="1" dirty="0"/>
              <a:t>1920</a:t>
            </a:r>
            <a:r>
              <a:rPr lang="ru-RU" sz="2400" dirty="0"/>
              <a:t> году </a:t>
            </a:r>
            <a:r>
              <a:rPr lang="ru-RU" sz="2400" b="1" dirty="0"/>
              <a:t>Карел Чапек </a:t>
            </a:r>
            <a:r>
              <a:rPr lang="ru-RU" sz="2400" dirty="0"/>
              <a:t>в своей научно-фантастической </a:t>
            </a:r>
            <a:r>
              <a:rPr lang="ru-RU" sz="2400" b="1" dirty="0"/>
              <a:t>пьесе «R.U.R.»</a:t>
            </a:r>
            <a:r>
              <a:rPr lang="ru-RU" sz="2400" dirty="0"/>
              <a:t> («</a:t>
            </a:r>
            <a:r>
              <a:rPr lang="ru-RU" sz="2400" dirty="0" err="1"/>
              <a:t>Россумские</a:t>
            </a:r>
            <a:r>
              <a:rPr lang="ru-RU" sz="2400" dirty="0"/>
              <a:t> Универсальные Роботы») впервые назвал </a:t>
            </a:r>
            <a:r>
              <a:rPr lang="ru-RU" sz="2400" b="1" dirty="0"/>
              <a:t>роботами человекоподобные механизмы, занимающиеся тяжелым трудом.</a:t>
            </a:r>
          </a:p>
        </p:txBody>
      </p:sp>
    </p:spTree>
    <p:extLst>
      <p:ext uri="{BB962C8B-B14F-4D97-AF65-F5344CB8AC3E}">
        <p14:creationId xmlns:p14="http://schemas.microsoft.com/office/powerpoint/2010/main" val="2256051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109FD66-8F4D-0B6F-5C60-26E55CED3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885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/>
              <a:t>Робот </a:t>
            </a:r>
            <a:r>
              <a:rPr lang="ru-RU" sz="3600" dirty="0"/>
              <a:t>– это такое устройство, которое способно действовать по заложенной в него программе.</a:t>
            </a:r>
          </a:p>
          <a:p>
            <a:pPr marL="0" indent="0" algn="ctr">
              <a:buNone/>
            </a:pPr>
            <a:endParaRPr lang="ru-RU" sz="3600" dirty="0"/>
          </a:p>
          <a:p>
            <a:pPr marL="0" indent="0" algn="ctr">
              <a:buNone/>
            </a:pPr>
            <a:r>
              <a:rPr lang="ru-RU" sz="3600" b="1" i="1" dirty="0"/>
              <a:t>Робототехника – </a:t>
            </a:r>
            <a:r>
              <a:rPr lang="ru-RU" sz="3600" dirty="0"/>
              <a:t>это техническая наука, изучающая автоматизацию производственных и иных систем при помощи роботов.</a:t>
            </a:r>
          </a:p>
        </p:txBody>
      </p:sp>
    </p:spTree>
    <p:extLst>
      <p:ext uri="{BB962C8B-B14F-4D97-AF65-F5344CB8AC3E}">
        <p14:creationId xmlns:p14="http://schemas.microsoft.com/office/powerpoint/2010/main" val="4056074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3F1688-908E-E00E-1BE4-837B3BAB5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719" b="76181" l="52362" r="95034">
                        <a14:foregroundMark x1="52362" y1="71417" x2="53573" y2="71538"/>
                        <a14:foregroundMark x1="94752" y1="63706" x2="95034" y2="63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63" t="58815" b="21857"/>
          <a:stretch/>
        </p:blipFill>
        <p:spPr>
          <a:xfrm flipH="1">
            <a:off x="-1413568" y="-752974"/>
            <a:ext cx="8750339" cy="300863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34D2F24-1155-EF88-308A-F9FEC752A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r="9331"/>
          <a:stretch/>
        </p:blipFill>
        <p:spPr bwMode="auto">
          <a:xfrm flipH="1">
            <a:off x="7945120" y="1046249"/>
            <a:ext cx="4246880" cy="497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0B1C2-4909-4124-F590-B176DE48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200" b="1" i="1" dirty="0">
                <a:latin typeface="Cambria" panose="02040503050406030204" pitchFamily="18" charset="0"/>
                <a:ea typeface="Cambria" panose="02040503050406030204" pitchFamily="18" charset="0"/>
              </a:rPr>
              <a:t>Механический рыцарь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9BDDE7-3A78-ECA7-8884-AF5C06627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580" y="1882658"/>
            <a:ext cx="6290569" cy="16512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Легендарный </a:t>
            </a:r>
            <a:r>
              <a:rPr lang="ru-RU" sz="2400" b="1" dirty="0"/>
              <a:t>Леонардо да Винчи </a:t>
            </a:r>
            <a:r>
              <a:rPr lang="ru-RU" sz="2400" dirty="0"/>
              <a:t>за свою жизнь успел оставить свой след во многих научных областях. Не обошел он стороной и робототехнику. 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07F387-A6B3-415B-8E25-E6C07D6ED1AB}"/>
              </a:ext>
            </a:extLst>
          </p:cNvPr>
          <p:cNvSpPr txBox="1"/>
          <p:nvPr/>
        </p:nvSpPr>
        <p:spPr>
          <a:xfrm>
            <a:off x="1198880" y="3348360"/>
            <a:ext cx="6614159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600" dirty="0"/>
              <a:t>В 1950 году нашли </a:t>
            </a:r>
            <a:r>
              <a:rPr lang="ru-RU" sz="2600" b="1" dirty="0"/>
              <a:t>чертежи механического рыцаря</a:t>
            </a:r>
            <a:r>
              <a:rPr lang="ru-RU" sz="2600" dirty="0"/>
              <a:t>, датируемые </a:t>
            </a:r>
            <a:r>
              <a:rPr lang="ru-RU" sz="2600" b="1" dirty="0"/>
              <a:t>1</a:t>
            </a:r>
            <a:r>
              <a:rPr lang="en-US" sz="2600" b="1" dirty="0"/>
              <a:t>49</a:t>
            </a:r>
            <a:r>
              <a:rPr lang="ru-RU" sz="2600" b="1" dirty="0"/>
              <a:t>5 годом</a:t>
            </a:r>
            <a:r>
              <a:rPr lang="ru-RU" sz="2600" dirty="0"/>
              <a:t>, и воплотили идею Леонардо в жизнь. Рыцарь управлял руками, двигал головой, мог вставать и садиться и управлять забралом. Доныне остается неизвестно собрал ли изобретатель своего «рыцаря» или нет.</a:t>
            </a:r>
          </a:p>
        </p:txBody>
      </p:sp>
    </p:spTree>
    <p:extLst>
      <p:ext uri="{BB962C8B-B14F-4D97-AF65-F5344CB8AC3E}">
        <p14:creationId xmlns:p14="http://schemas.microsoft.com/office/powerpoint/2010/main" val="3439681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F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50FF44-0B1B-57E3-10D6-522DE99C1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704" b="38887" l="5000" r="4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9" t="25239" r="54495" b="59465"/>
          <a:stretch/>
        </p:blipFill>
        <p:spPr>
          <a:xfrm flipH="1">
            <a:off x="1640840" y="226694"/>
            <a:ext cx="9712960" cy="282860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2C0F2-8C21-B305-1506-4B0E3CC23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0" y="711201"/>
            <a:ext cx="11221720" cy="1599248"/>
          </a:xfrm>
        </p:spPr>
        <p:txBody>
          <a:bodyPr>
            <a:noAutofit/>
          </a:bodyPr>
          <a:lstStyle/>
          <a:p>
            <a:pPr algn="ctr"/>
            <a:r>
              <a:rPr lang="ru-RU" sz="3800" b="1" i="1" dirty="0">
                <a:latin typeface="Cambria" panose="02040503050406030204" pitchFamily="18" charset="0"/>
                <a:ea typeface="Cambria" panose="02040503050406030204" pitchFamily="18" charset="0"/>
              </a:rPr>
              <a:t>В 1927 г. в Нью-Йорке </a:t>
            </a:r>
            <a:br>
              <a:rPr lang="ru-RU" sz="3800" b="1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3800" b="1" i="1" dirty="0">
                <a:latin typeface="Cambria" panose="02040503050406030204" pitchFamily="18" charset="0"/>
                <a:ea typeface="Cambria" panose="02040503050406030204" pitchFamily="18" charset="0"/>
              </a:rPr>
              <a:t>продемонстрировали первого </a:t>
            </a:r>
            <a:br>
              <a:rPr lang="ru-RU" sz="3800" b="1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3800" b="1" i="1" dirty="0">
                <a:latin typeface="Cambria" panose="02040503050406030204" pitchFamily="18" charset="0"/>
                <a:ea typeface="Cambria" panose="02040503050406030204" pitchFamily="18" charset="0"/>
              </a:rPr>
              <a:t>«говорящего» робота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FA1221-66D2-46D8-BB9B-B2D67CBD5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94956"/>
            <a:ext cx="10515600" cy="3592512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ru-RU" sz="3000" dirty="0">
                <a:ea typeface="Cambria" panose="02040503050406030204" pitchFamily="18" charset="0"/>
              </a:rPr>
              <a:t>Изобретатель из Америки</a:t>
            </a:r>
            <a:r>
              <a:rPr lang="en-US" sz="3000" dirty="0">
                <a:ea typeface="Cambria" panose="02040503050406030204" pitchFamily="18" charset="0"/>
              </a:rPr>
              <a:t> </a:t>
            </a:r>
            <a:r>
              <a:rPr lang="ru-RU" sz="3000" dirty="0">
                <a:ea typeface="Cambria" panose="02040503050406030204" pitchFamily="18" charset="0"/>
              </a:rPr>
              <a:t>Джеймс </a:t>
            </a:r>
            <a:r>
              <a:rPr lang="ru-RU" sz="3000" dirty="0" err="1">
                <a:ea typeface="Cambria" panose="02040503050406030204" pitchFamily="18" charset="0"/>
              </a:rPr>
              <a:t>Уэксли</a:t>
            </a:r>
            <a:r>
              <a:rPr lang="ru-RU" sz="3000" dirty="0">
                <a:ea typeface="Cambria" panose="02040503050406030204" pitchFamily="18" charset="0"/>
              </a:rPr>
              <a:t> создал сразу трех человекоподобных роботов. Один из них – </a:t>
            </a:r>
            <a:r>
              <a:rPr lang="ru-RU" sz="3000" b="1" dirty="0">
                <a:ea typeface="Cambria" panose="02040503050406030204" pitchFamily="18" charset="0"/>
              </a:rPr>
              <a:t>Мистер </a:t>
            </a:r>
            <a:r>
              <a:rPr lang="ru-RU" sz="3000" b="1" dirty="0" err="1">
                <a:ea typeface="Cambria" panose="02040503050406030204" pitchFamily="18" charset="0"/>
              </a:rPr>
              <a:t>Телевокс</a:t>
            </a:r>
            <a:r>
              <a:rPr lang="ru-RU" sz="3000" b="1" dirty="0">
                <a:ea typeface="Cambria" panose="02040503050406030204" pitchFamily="18" charset="0"/>
              </a:rPr>
              <a:t> </a:t>
            </a:r>
            <a:r>
              <a:rPr lang="ru-RU" sz="3000" dirty="0">
                <a:ea typeface="Cambria" panose="02040503050406030204" pitchFamily="18" charset="0"/>
              </a:rPr>
              <a:t>– управлялся с помощью свистков и издавал звук через громкоговоритель и микрофон.</a:t>
            </a:r>
            <a:endParaRPr lang="en-US" sz="3000" dirty="0">
              <a:ea typeface="Cambria" panose="02040503050406030204" pitchFamily="18" charset="0"/>
            </a:endParaRPr>
          </a:p>
          <a:p>
            <a:pPr marL="0" indent="0" algn="just">
              <a:buNone/>
            </a:pPr>
            <a:r>
              <a:rPr lang="ru-RU" sz="3000" dirty="0">
                <a:ea typeface="Cambria" panose="02040503050406030204" pitchFamily="18" charset="0"/>
              </a:rPr>
              <a:t>Джеймс </a:t>
            </a:r>
            <a:r>
              <a:rPr lang="ru-RU" sz="3000" dirty="0" err="1">
                <a:ea typeface="Cambria" panose="02040503050406030204" pitchFamily="18" charset="0"/>
              </a:rPr>
              <a:t>Уэксли</a:t>
            </a:r>
            <a:r>
              <a:rPr lang="ru-RU" sz="3000" dirty="0">
                <a:ea typeface="Cambria" panose="02040503050406030204" pitchFamily="18" charset="0"/>
              </a:rPr>
              <a:t> презентовал одного из своих роботов на </a:t>
            </a:r>
            <a:r>
              <a:rPr lang="ru-RU" sz="3000" b="1" dirty="0">
                <a:ea typeface="Cambria" panose="02040503050406030204" pitchFamily="18" charset="0"/>
              </a:rPr>
              <a:t>Всемирной выставке в Нью-Йорке</a:t>
            </a:r>
            <a:r>
              <a:rPr lang="ru-RU" sz="3000" dirty="0">
                <a:ea typeface="Cambria" panose="02040503050406030204" pitchFamily="18" charset="0"/>
              </a:rPr>
              <a:t>. Робот мог совершать простые движения и даже воспроизводить некоторые фразы.</a:t>
            </a:r>
          </a:p>
          <a:p>
            <a:pPr marL="0" indent="0">
              <a:buNone/>
            </a:pP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652674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D4D5"/>
            </a:gs>
            <a:gs pos="55000">
              <a:srgbClr val="C1C1C2"/>
            </a:gs>
            <a:gs pos="83000">
              <a:srgbClr val="BBBBBB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F87A28-67A7-2DAB-F4E6-59ED2DAF53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704" b="38887" l="5000" r="4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5" t="24056" r="53313" b="59465"/>
          <a:stretch/>
        </p:blipFill>
        <p:spPr>
          <a:xfrm flipV="1">
            <a:off x="2550160" y="150919"/>
            <a:ext cx="7172960" cy="16430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9DFDF-B074-64DF-6346-1EE6CAC53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0" y="365125"/>
            <a:ext cx="6243320" cy="1325563"/>
          </a:xfrm>
        </p:spPr>
        <p:txBody>
          <a:bodyPr/>
          <a:lstStyle/>
          <a:p>
            <a:r>
              <a:rPr lang="ru-RU" b="1" i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ru-RU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Механическая утка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661C1F-4DEC-DE10-D89E-5E0240173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680" y="1856105"/>
            <a:ext cx="7000240" cy="463677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600" b="1" dirty="0"/>
              <a:t>В 1738 году </a:t>
            </a:r>
            <a:r>
              <a:rPr lang="ru-RU" sz="2600" dirty="0"/>
              <a:t>изобретатель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/>
              <a:t>из Франции </a:t>
            </a:r>
            <a:r>
              <a:rPr lang="ru-RU" sz="2600" b="1" dirty="0"/>
              <a:t>Жак де </a:t>
            </a:r>
            <a:r>
              <a:rPr lang="ru-RU" sz="2600" b="1" dirty="0" err="1"/>
              <a:t>Вокансон</a:t>
            </a:r>
            <a:r>
              <a:rPr lang="ru-RU" sz="2600" b="1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/>
              <a:t>сконструировал </a:t>
            </a:r>
            <a:r>
              <a:rPr lang="ru-RU" sz="2600" b="1" dirty="0"/>
              <a:t>«робота-утку». </a:t>
            </a:r>
          </a:p>
          <a:p>
            <a:pPr marL="457200" lvl="1" indent="0">
              <a:spcBef>
                <a:spcPts val="1800"/>
              </a:spcBef>
              <a:buNone/>
            </a:pPr>
            <a:r>
              <a:rPr lang="ru-RU" sz="2600" dirty="0"/>
              <a:t>«Утка», состоявшая более чем из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ru-RU" sz="2600" b="1" dirty="0"/>
              <a:t>400 различных деталей</a:t>
            </a:r>
            <a:r>
              <a:rPr lang="ru-RU" sz="2600" dirty="0"/>
              <a:t>, могла махать крыльями, чистить перья клювом, плавать и крякать. Однако самая удивительная её особенность состояла в том, что она могла клевать зерна и «переваривать» их с помощью специальных химических резервуаров, а спустя какое-то время опорожняться.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DDDAF5A-B1EE-5DE2-7928-30F8E3C6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260" r="21378" b="-260"/>
          <a:stretch/>
        </p:blipFill>
        <p:spPr bwMode="auto">
          <a:xfrm>
            <a:off x="0" y="1793939"/>
            <a:ext cx="4587240" cy="434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6963DB15-FB5E-68F2-3C22-C33A338D1E74}"/>
              </a:ext>
            </a:extLst>
          </p:cNvPr>
          <p:cNvSpPr/>
          <p:nvPr/>
        </p:nvSpPr>
        <p:spPr>
          <a:xfrm rot="5400000">
            <a:off x="8762423" y="454465"/>
            <a:ext cx="2765001" cy="2157910"/>
          </a:xfrm>
          <a:prstGeom prst="ellipse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326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Автоматоны-андроиды семьи Жаке-Дро - KnowHow">
            <a:extLst>
              <a:ext uri="{FF2B5EF4-FFF2-40B4-BE49-F238E27FC236}">
                <a16:creationId xmlns:a16="http://schemas.microsoft.com/office/drawing/2014/main" id="{56449819-9725-AA2F-1CD0-7481A437C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b="25586"/>
          <a:stretch/>
        </p:blipFill>
        <p:spPr bwMode="auto">
          <a:xfrm>
            <a:off x="0" y="-1"/>
            <a:ext cx="62331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FD4318-8AF8-0692-18EB-8654C2312E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719" b="76181" l="52362" r="95034">
                        <a14:foregroundMark x1="52362" y1="71417" x2="53573" y2="71538"/>
                        <a14:foregroundMark x1="94752" y1="63706" x2="95034" y2="63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63" t="58815" b="24839"/>
          <a:stretch/>
        </p:blipFill>
        <p:spPr>
          <a:xfrm rot="205431" flipH="1" flipV="1">
            <a:off x="3528065" y="-339728"/>
            <a:ext cx="7450741" cy="22683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94104-58F3-CDC7-FC92-0B53D449C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740" y="78399"/>
            <a:ext cx="5836920" cy="1325563"/>
          </a:xfrm>
        </p:spPr>
        <p:txBody>
          <a:bodyPr/>
          <a:lstStyle/>
          <a:p>
            <a:r>
              <a:rPr lang="ru-RU" b="1" i="1" dirty="0">
                <a:latin typeface="Cambria" panose="02040503050406030204" pitchFamily="18" charset="0"/>
                <a:ea typeface="Cambria" panose="02040503050406030204" pitchFamily="18" charset="0"/>
              </a:rPr>
              <a:t>Автоматоны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2BE615-9990-4EE8-D6B2-CA8B5AD84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920" y="1487488"/>
            <a:ext cx="8290560" cy="5116512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ru-RU" sz="2600" b="1" dirty="0"/>
              <a:t>Пьер Жаке-</a:t>
            </a:r>
            <a:r>
              <a:rPr lang="ru-RU" sz="2600" b="1" dirty="0" err="1"/>
              <a:t>Дро</a:t>
            </a:r>
            <a:r>
              <a:rPr lang="ru-RU" sz="2600" dirty="0"/>
              <a:t>, искусный швейцарский часовщик создал несколько автоматонов. Это были механические роботы состоящие из тысяч деталей, которые способны были выполнять определенные задачи.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/>
              <a:t>   Так, например, </a:t>
            </a:r>
            <a:r>
              <a:rPr lang="ru-RU" sz="2600" b="1" dirty="0"/>
              <a:t>автоматон-писатель</a:t>
            </a:r>
            <a:r>
              <a:rPr lang="ru-RU" sz="2600" dirty="0"/>
              <a:t> был построен в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b="1" dirty="0"/>
              <a:t>             1772 году </a:t>
            </a:r>
            <a:r>
              <a:rPr lang="ru-RU" sz="2600" dirty="0"/>
              <a:t>и состоял из 6000 деталей. Робот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/>
              <a:t>                     мог писать текст состоящий из 40 букв,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/>
              <a:t>                      причём его голова и глаза поворачивались к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/>
              <a:t>                    чернильнице и обратно на текст, рука макала гусиное перо в чернильницу и стряхивала, чтобы не оставить пятен на бумаге.</a:t>
            </a:r>
          </a:p>
          <a:p>
            <a:pPr marL="457200" lvl="1" indent="0">
              <a:buNone/>
            </a:pPr>
            <a:r>
              <a:rPr lang="ru-RU" sz="2600" dirty="0"/>
              <a:t>Мастерами и Пьером Жаке-</a:t>
            </a:r>
            <a:r>
              <a:rPr lang="ru-RU" sz="2600" dirty="0" err="1"/>
              <a:t>Дро</a:t>
            </a:r>
            <a:r>
              <a:rPr lang="ru-RU" sz="2600" dirty="0"/>
              <a:t> были собраны также сложные автоматон-музыкант и автоматон-художник.</a:t>
            </a:r>
          </a:p>
        </p:txBody>
      </p:sp>
    </p:spTree>
    <p:extLst>
      <p:ext uri="{BB962C8B-B14F-4D97-AF65-F5344CB8AC3E}">
        <p14:creationId xmlns:p14="http://schemas.microsoft.com/office/powerpoint/2010/main" val="3467839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E72104-97C9-32AF-1ABE-E12B7B39D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1" r="25389"/>
          <a:stretch/>
        </p:blipFill>
        <p:spPr>
          <a:xfrm flipH="1">
            <a:off x="7198360" y="0"/>
            <a:ext cx="499364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B3DF06-C4EC-16D0-7388-6917D407A9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04" b="38887" l="5000" r="4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9" t="25239" r="54495" b="59465"/>
          <a:stretch/>
        </p:blipFill>
        <p:spPr>
          <a:xfrm flipH="1">
            <a:off x="-384810" y="319723"/>
            <a:ext cx="3538220" cy="144208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A720A-1980-F3F1-C6A8-C712615BA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314325"/>
            <a:ext cx="2026920" cy="1325563"/>
          </a:xfrm>
        </p:spPr>
        <p:txBody>
          <a:bodyPr/>
          <a:lstStyle/>
          <a:p>
            <a:r>
              <a:rPr lang="ru-RU" b="1" i="1" dirty="0">
                <a:latin typeface="Cambria" panose="02040503050406030204" pitchFamily="18" charset="0"/>
                <a:ea typeface="Cambria" panose="02040503050406030204" pitchFamily="18" charset="0"/>
              </a:rPr>
              <a:t>АР-600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798F3E-578F-B048-FF2B-DF758B63C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822960"/>
            <a:ext cx="6451600" cy="580675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/>
              <a:t>                              </a:t>
            </a:r>
            <a:r>
              <a:rPr lang="ru-RU" sz="2600" b="1" dirty="0"/>
              <a:t>Первый российский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b="1" dirty="0"/>
              <a:t>                              полноразмерный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b="1" dirty="0"/>
              <a:t>робот человекоподобной конструкции </a:t>
            </a:r>
            <a:r>
              <a:rPr lang="ru-RU" sz="2600" dirty="0"/>
              <a:t>был представлен </a:t>
            </a:r>
            <a:r>
              <a:rPr lang="ru-RU" sz="2600" b="1" dirty="0"/>
              <a:t>в 2008 году</a:t>
            </a:r>
            <a:r>
              <a:rPr lang="ru-RU" sz="2600" dirty="0"/>
              <a:t>, а разработан в </a:t>
            </a:r>
            <a:r>
              <a:rPr lang="ru-RU" sz="2600" b="1" dirty="0"/>
              <a:t>2012 году </a:t>
            </a:r>
            <a:r>
              <a:rPr lang="ru-RU" sz="2600" dirty="0"/>
              <a:t>и выпущен в серию.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2600" dirty="0"/>
              <a:t>Высота робота составляет - 145 сантиметров, а вес - 65 килограмм.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/>
              <a:t>Робот мог распознавать и выполнять до 50 команд, анализируя речь человека.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/>
              <a:t>По информации производителей, роботы такого класса нужны для замены человека на опасных и вредных производствах, что поможет обезопасить труд людей и решить многие проблемы.</a:t>
            </a:r>
          </a:p>
        </p:txBody>
      </p:sp>
    </p:spTree>
    <p:extLst>
      <p:ext uri="{BB962C8B-B14F-4D97-AF65-F5344CB8AC3E}">
        <p14:creationId xmlns:p14="http://schemas.microsoft.com/office/powerpoint/2010/main" val="415648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916</Words>
  <Application>Microsoft Office PowerPoint</Application>
  <PresentationFormat>Широкоэкранный</PresentationFormat>
  <Paragraphs>89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Тема Office</vt:lpstr>
      <vt:lpstr>История развития робототехники.  Понятия «робот», «робототехника»</vt:lpstr>
      <vt:lpstr>Презентация PowerPoint</vt:lpstr>
      <vt:lpstr>Понятие «робот»</vt:lpstr>
      <vt:lpstr>Презентация PowerPoint</vt:lpstr>
      <vt:lpstr>Механический рыцарь</vt:lpstr>
      <vt:lpstr>В 1927 г. в Нью-Йорке  продемонстрировали первого  «говорящего» робота</vt:lpstr>
      <vt:lpstr> Механическая утка</vt:lpstr>
      <vt:lpstr>Автоматоны</vt:lpstr>
      <vt:lpstr>АР-600</vt:lpstr>
      <vt:lpstr>Классификация современных роботов. Виды роботов, их функции и назначение.</vt:lpstr>
      <vt:lpstr>Группы роботов:</vt:lpstr>
      <vt:lpstr>Презентация PowerPoint</vt:lpstr>
      <vt:lpstr>Промышленные роботы</vt:lpstr>
      <vt:lpstr>Медицинские роботы</vt:lpstr>
      <vt:lpstr>Подводные роботы</vt:lpstr>
      <vt:lpstr>Сельскохозяйственные роботы</vt:lpstr>
      <vt:lpstr>Строительные роботы</vt:lpstr>
      <vt:lpstr>Космические роботы</vt:lpstr>
      <vt:lpstr>Сервисные роботы</vt:lpstr>
      <vt:lpstr>Презентация PowerPoint</vt:lpstr>
      <vt:lpstr>Вопросы и задания</vt:lpstr>
      <vt:lpstr>Домашнее задание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развития робототехники.  Понятия «робот», «робототехника»</dc:title>
  <dc:creator>liza475048@gmail.com</dc:creator>
  <cp:lastModifiedBy>liza475048@gmail.com</cp:lastModifiedBy>
  <cp:revision>2</cp:revision>
  <dcterms:created xsi:type="dcterms:W3CDTF">2022-10-18T17:49:14Z</dcterms:created>
  <dcterms:modified xsi:type="dcterms:W3CDTF">2022-10-18T18:33:31Z</dcterms:modified>
</cp:coreProperties>
</file>