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6" r:id="rId1"/>
  </p:sldMasterIdLst>
  <p:sldIdLst>
    <p:sldId id="270" r:id="rId2"/>
    <p:sldId id="319" r:id="rId3"/>
    <p:sldId id="256" r:id="rId4"/>
    <p:sldId id="339" r:id="rId5"/>
    <p:sldId id="283" r:id="rId6"/>
    <p:sldId id="284" r:id="rId7"/>
    <p:sldId id="329" r:id="rId8"/>
    <p:sldId id="285" r:id="rId9"/>
    <p:sldId id="286" r:id="rId10"/>
    <p:sldId id="314" r:id="rId11"/>
    <p:sldId id="342" r:id="rId12"/>
    <p:sldId id="335" r:id="rId13"/>
    <p:sldId id="336" r:id="rId14"/>
    <p:sldId id="340" r:id="rId15"/>
    <p:sldId id="341" r:id="rId16"/>
    <p:sldId id="287" r:id="rId17"/>
    <p:sldId id="280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343" r:id="rId26"/>
    <p:sldId id="297" r:id="rId27"/>
    <p:sldId id="295" r:id="rId28"/>
    <p:sldId id="296" r:id="rId29"/>
    <p:sldId id="310" r:id="rId30"/>
    <p:sldId id="298" r:id="rId31"/>
    <p:sldId id="274" r:id="rId32"/>
    <p:sldId id="326" r:id="rId33"/>
    <p:sldId id="328" r:id="rId34"/>
    <p:sldId id="260" r:id="rId35"/>
    <p:sldId id="300" r:id="rId36"/>
    <p:sldId id="301" r:id="rId37"/>
    <p:sldId id="302" r:id="rId38"/>
    <p:sldId id="303" r:id="rId39"/>
    <p:sldId id="304" r:id="rId40"/>
    <p:sldId id="305" r:id="rId41"/>
    <p:sldId id="333" r:id="rId42"/>
    <p:sldId id="306" r:id="rId43"/>
    <p:sldId id="268" r:id="rId44"/>
    <p:sldId id="264" r:id="rId45"/>
    <p:sldId id="265" r:id="rId46"/>
    <p:sldId id="307" r:id="rId47"/>
    <p:sldId id="278" r:id="rId48"/>
    <p:sldId id="267" r:id="rId49"/>
    <p:sldId id="276" r:id="rId50"/>
    <p:sldId id="275" r:id="rId51"/>
    <p:sldId id="318" r:id="rId52"/>
    <p:sldId id="308" r:id="rId53"/>
    <p:sldId id="332" r:id="rId54"/>
    <p:sldId id="309" r:id="rId55"/>
    <p:sldId id="279" r:id="rId56"/>
    <p:sldId id="337" r:id="rId57"/>
    <p:sldId id="344" r:id="rId5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634"/>
    <p:restoredTop sz="95952"/>
  </p:normalViewPr>
  <p:slideViewPr>
    <p:cSldViewPr snapToGrid="0">
      <p:cViewPr varScale="1">
        <p:scale>
          <a:sx n="63" d="100"/>
          <a:sy n="63" d="100"/>
        </p:scale>
        <p:origin x="-128" y="3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5T21:12:00.15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3482 2932 24575,'0'-40'0,"-18"-19"0,6 20 0,-35-37 0,24 45 0,-62-63 0,60 59 0,-57-48 0,3 7 0,25 26 0,-55-47 0,51 48 0,-39-37 0,12 21-254,14 12 0,-1 0 254,-8-5 0,-4-4 0,-3 3 0,-19-3 0,41 15 0,-4-1 0,2 13 0,1 1 0,-44-38 0,-11 2 0,53 26 0,2-1 0,-46-22 0,-9-10 0,16 14 0,4-7 0,-5 4 0,10-7 0,1 9 0,12 11 0,10-6 0,-3 18 0,27-13 0,-14 14 0,20-1 0,-2 6 508,-6 0-508,16 9 0,-7-6 0,8 8 0,3-2 0,-3 1 0,9 9 0,-5 1 0,11 0 0,-2-2 0,-2 9 0,13-5 0,-13 11 0,16-11 0,-8 12 0,7 1 0,9 16 0,0 17 0,15 2 0,-7 8 0,7-1 0,-6-7 0,6 14 0,-8-14 0,10 17 0,-8-17 0,5 7 0,-14-17 0,13 6 0,-10-15 0,9 7 0,-12-9 0,7 2 0,-8-2 0,6 1 0,-5 0 0,6 0 0,-7-1 0,0 0 0,0 0 0,0-43 0,0 11 0,0-35 0,-8 11 0,-3-4 0,1 2 0,-6-9 0,6 10 0,-6-2 0,5 3 0,-4 1 0,6 6 0,0-6 0,-6 16 0,6-6 0,1 16 0,2-17 0,-2 15 0,7-7 0,-6 10 0,7 0 0,0 0 0,0-1 0,0 2 0,0-1 0,7 6 0,2-5 0,5 12 0,1-12 0,-1 12 0,3-13 0,-2 13 0,-1-12 0,1 10 0,-1-3 0,1 6 0,-1 0 0,10-7 0,0 6 0,9-6 0,1 7 0,-3 0 0,11 0 0,-8 0 0,17 0 0,-7 0 0,10 0 0,-12 0 0,10 0 0,-17 0 0,6 0 0,-10 0 0,2 0 0,1 0 0,-10 0 0,-3 0 0,3 0 0,-9 0 0,8 0 0,-8 0 0,-1 4 0,1-1 0,-8-2 0,-14-17 0,3 5 0,-10-3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1T17:03:43.91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1400 24575,'0'-28'0,"0"2"0,0 7 0,0-5 0,0 4 0,0-10 0,0 5 0,0-1 0,0-3 0,4 3 0,2 0 0,4 2 0,0 0 0,-1 4 0,-3-4 0,2 5 0,-7 1 0,7-1 0,-7-5 0,3 5 0,0-5 0,-3 5 0,7 5 0,-7-4 0,3 4 0,0-5 0,-3 1 0,7-1 0,-7 0 0,3 0 0,1 0 0,-4 5 0,7-3 0,-7 3 0,3-4 0,-4 3 0,4-2 0,-3 8 0,3-9 0,-4 8 0,0-7 0,0 2 0,4 1 0,-3-3 0,3 7 0,-4-7 0,0 7 0,0-7 0,0 7 0,0-3 0,0 5 0,0-1 0,0 1 0,0-1 0,0-3 0,0 2 0,0-2 0,0-1 0,0 3 0,0-3 0,0 5 0,0-1 0,0-4 0,0 3 0,0-3 0,0 5 0,0-1 0,0 1 0,0-1 0,0 1 0,0-1 0,0 1 0,0-1 0,0 1 0,0-1 0,0 1 0,0 0 0,0-1 0,0 1 0,0-1 0,0 1 0,0-1 0,0 1 0,0-1 0,0 1 0,0-1 0,0 0 0,0 1 0,0-4 0,0 2 0,0-2 0,0 4 0,0 0 0,0-5 0,0 4 0,0-8 0,0 11 0,0-2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1T17:03:45.81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1425 24575,'22'0'0,"0"0"0,-3 0 0,-1 0 0,1 0 0,5 0 0,2-4 0,5 2 0,0-7 0,-5 0 0,3-3 0,3-2 0,1-1 0,10-2 0,-5-5 0,7 0 0,7 4 0,-5-3 0,5 3 0,-7-5 0,7 5 0,-5-3 0,5 3 0,-1 0 0,-4-3 0,4 3 0,-6-4 0,0 4 0,0-3 0,0 3 0,-6-4 0,5 0 0,-6 0 0,7 0 0,-2 1 0,1-2 0,0 2 0,1-2 0,7 0 0,-5 0 0,3 1 0,2-2 0,-7 3 0,13-3 0,-11 1 0,4 5 0,2-4 0,0 9 0,1-9 0,5 8 0,-12-7 0,5 8 0,-7-3 0,7 4 0,-6-4 0,6 3 0,0-4 0,-5 1 0,5 3 0,0-9 0,-5 9 0,5-9 0,0 9 0,-5-8 0,11 3 0,-12 0 0,5-4 0,1 9 0,-5-8 0,5 3 0,-7 1 0,0-5 0,7 9 0,-5-8 0,5 8 0,-9-7 0,2 8 0,-2-4 0,-4 1 0,-2 3 0,-6-3 0,6 4 0,-9 1 0,2 0 0,-6 0 0,-3 1 0,-2 3 0,-1-2 0,-8 3 0,3 0 0,-5 1 0,1 0 0,-5 3 0,0-3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1T17:03:52.98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754 210 24575,'-18'0'0,"-9"0"0,16 0 0,-12 0 0,4 0 0,-1 0 0,-5 0 0,7 0 0,-1 0 0,0 0 0,5 0 0,-4 0 0,8 0 0,-7 0 0,7 0 0,-8 0 0,9 0 0,-9 0 0,8 0 0,-7-4 0,2 2 0,-3-2 0,4 4 0,-3 0 0,2 0 0,-3-4 0,-1-1 0,1 0 0,-1-3 0,1 7 0,-1-8 0,0 8 0,5-7 0,-4 7 0,4-2 0,0-1 0,1 3 0,0-3 0,3 0 0,-3 3 0,0-2 0,3-1 0,-3 3 0,5-3 0,-1 0 0,1 3 0,-1-2 0,1 3 0,-1 0 0,1 0 0,26 0 0,-13 0 0,22 3 0,-14 2 0,-3 4 0,8 0 0,-9 0 0,9 0 0,-9 0 0,9 0 0,-8 4 0,7-3 0,-7 4 0,3-6 0,-5 1 0,1-1 0,-1 1 0,5 0 0,-3-1 0,3 1 0,-4 0 0,-1-1 0,1 5 0,0-3 0,4 3 0,-3-4 0,3 0 0,-5-1 0,1 1 0,-1-1 0,1 1 0,-1-1 0,-3 1 0,2 3 0,-2-6 0,0 5 0,-1-6 0,-16-16 0,6 7 0,-15-17 0,11 8 0,-8-2 0,8 1 0,-8-4 0,4 8 0,0-8 0,-4 4 0,3-5 0,-4 0 0,5 0 0,-4 0 0,8 5 0,-8-3 0,8 2 0,-3 1 0,4-4 0,0 9 0,0-4 0,4 4 0,-2 1 0,2-1 0,-3 5 0,4-4 0,-3 7 0,2-2 0,1-1 0,-3 3 0,2-3 0,1 0 0,-3 3 0,2-3 0,-3 4 0,3-3 0,-2 2 0,2-3 0,-3 4 0,23-8 0,-5 6 0,20-7 0,-11 9 0,0 0 0,5 0 0,-4 0 0,10 0 0,-4 0 0,11 0 0,-5 0 0,11 0 0,-10 0 0,4 0 0,-6-4 0,0 3 0,0-4 0,0 5 0,-6 0 0,5 0 0,-10 0 0,5 0 0,-7 0 0,-4 0 0,4 0 0,-8 0 0,3 0 0,-5 0 0,1 0 0,-1 0 0,5-4 0,-4 3 0,3-2 0,-8-1 0,3 3 0,-6-6 0,3 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1T17:03:55.60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353 45 24575,'-15'19'0,"2"3"0,0-8 0,-1 4 0,-5 1 0,0 0 0,5-1 0,-4 1 0,4-1 0,-5 0 0,6 0 0,-5 1 0,3 0 0,-3-5 0,3 4 0,-2-4 0,7 1 0,-8-2 0,8-4 0,-3 4 0,5-4 0,-1 4 0,1-5 0,3 1 0,-3-5 0,4 4 0,-1-4 0,16-10 0,-4 3 0,13-13 0,-12 8 0,1 0 0,0-6 0,-1 5 0,6-9 0,-5 9 0,5-9 0,-1 4 0,2-5 0,-1 0 0,4 0 0,-3 0 0,0 0 0,2 5 0,-6-4 0,2 8 0,0-8 0,-3 9 0,3-5 0,-5 6 0,1-1 0,0 5 0,-5-4 0,4 7 0,-7-6 0,2 2 0,1 0 0,-3-2 0,3 2 0,-4-3 0,4 0 0,-3-1 0,3 1 0,-4-1 0,0 1 0,3 3 0,-2-3 0,3 4 0,-4-5 0,8 20 0,-3-3 0,8 18 0,1-2 0,-3-4 0,8 4 0,-8 0 0,6-4 0,-6 5 0,3-7 0,-5-3 0,0 2 0,0-7 0,0 3 0,0 0 0,-1-4 0,1 4 0,-1-5 0,-3 1 0,2-1 0,-2 1 0,0-1 0,2 1 0,-2-1 0,4 1 0,-1-1 0,0 1 0,1-1 0,-1 0 0,1 1 0,-1-1 0,1 1 0,-1-1 0,1 1 0,-5-4 0,0-2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1T17:03:57.65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49 24575,'27'-5'0,"-10"2"0,7 3 0,-10 0 0,5 0 0,-5 0 0,9 0 0,-8 0 0,10 0 0,-1 0 0,2 0 0,5 0 0,-6 0 0,11 0 0,-3 0 0,6 0 0,4 0 0,-4 0 0,0 0 0,4 0 0,-10-5 0,10 4 0,-10-8 0,10 8 0,-10-8 0,4 7 0,-6-2 0,0 4 0,-6-4 0,0 3 0,-11-3 0,-1 4 0,-5 0 0,1 0 0,-1 0 0,-3 3 0,-13 6 0,1 0 0,-15 4 0,8-4 0,0 0 0,-4 5 0,4 0 0,-5 5 0,-5-4 0,4 2 0,-10-1 0,3 10 0,-10-3 0,2 9 0,-9-8 0,2 10 0,-5-4 0,5 6 0,-3-7 0,10 4 0,-3-5 0,5 0 0,1-1 0,6-7 0,2-1 0,9 0 0,-2 0 0,2 0 0,0 0 0,2-5 0,4 4 0,0-8 0,0 3 0,5-5 0,-4 1 0,7-1 0,-3 1 0,4-26 0,0 2 0,0-9 0,0 10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1T16:58:02.91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1126 24575,'0'-23'0,"14"-2"0,-2 10 0,14-16 0,-2 8 0,-2-8 0,9 5 0,-4-1 0,5-1 0,7 1 0,1-6 0,-1 8 0,8-15 0,1 3 0,3-1 0,10-5 0,-3-1 0,3 6 0,1-5 0,-1 6 0,-6 1 0,4 0 0,-3 5 0,4 1 0,-6 6 0,5 0 0,-5 1 0,7-2 0,-7 2 0,5 4 0,-6-3 0,8 9 0,-7-9 0,5 8 0,-12-2 0,12 4 0,-12-5 0,5 4 0,-7-3 0,-1 5 0,-5 5 0,4-4 0,-4 4 0,6-6 0,-6 6 0,4-4 0,-4 9 0,0-4 0,-2 5 0,-6 0 0,-6 0 0,-1 0 0,-9 0 0,-2 0 0,-5 0 0,1 0 0,-1 0 0,0 0 0,5 0 0,1 0 0,1-4 0,2 3 0,-7-3 0,3 4 0,-4 0 0,-1 0 0,1 0 0,-28 4 0,9-3 0,-19 7 0,11-7 0,4 2 0,-5-3 0,-5 0 0,4 0 0,-10 0 0,4 0 0,-11 0 0,5 0 0,-5 0 0,0 0 0,-2 0 0,0 0 0,-4 0 0,10 0 0,-10 0 0,10 0 0,-4 0 0,6 0 0,0 0 0,6 0 0,1 0 0,5 0 0,0 0 0,0 0 0,5 0 0,1 0 0,0 0 0,3 0 0,-3-3 0,4 2 0,1-3 0,-1 4 0,1 0 0,4 0 0,0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1T16:58:04.39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609 1 24575,'-23'0'0,"1"0"0,3 0 0,1 0 0,3 0 0,2 0 0,0 0 0,3 0 0,-7 0 0,7 0 0,-3 0 0,1 0 0,2 0 0,-2 0 0,-1 4 0,-7 6 0,5 0 0,-9 9 0,9 1 0,-9-4 0,3 7 0,-10-1 0,11-2 0,-5 5 0,6-6 0,0-4 0,0-2 0,5-4 0,1 0 0,4 0 0,1-1 0,0 1 0,3-1 0,-3-4 0,8 3 0,-8-6 0,7 7 0,-7-3 0,4 3 0,-5-3 0,5 2 0,-4-2 0,3 0 0,1 2 0,-4-6 0,7 7 0,-6-4 0,6 1 0,-3-1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1T17:04:02.41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249 0 24575,'-13'9'0,"-5"-3"0,12 11 0,-7-7 0,4 8 0,0-9 0,0 5 0,0-1 0,1-4 0,-1 4 0,0-4 0,1-1 0,-1 6 0,0-5 0,0 4 0,1-4 0,3-1 0,-2 1 0,2-1 0,-4 1 0,5-1 0,-4 1 0,3-1 0,1 1 0,-4-1 0,3 1 0,1-1 0,-4 1 0,7-1 0,-6-3 0,6 3 0,-3-4 0,0 1 0,3 2 0,-3-3 0,4 4 0,0 0 0,0 0 0,0 0 0,0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1T17:04:03.99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299 1 24575,'-9'17'0,"-2"-1"0,6-7 0,-3 0 0,-1-1 0,1 1 0,-1-1 0,0 5 0,0-3 0,0 8 0,1-9 0,-1 4 0,0-4 0,4 4 0,-2-3 0,2 3 0,-3-5 0,-1 1 0,1-1 0,-1 1 0,0 4 0,1-4 0,-1 5 0,0-6 0,1 1 0,-1-1 0,1 1 0,-1-1 0,5 0 0,-4 1 0,7-1 0,-6 0 0,6 1 0,-6-1 0,6 1 0,-7-1 0,7 1 0,-6-4 0,6 2 0,-3-2 0,0 3 0,4 0 0,-4 0 0,4 1 0,-4-5 0,3 4 0,-3-4 0,4 0 0,0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1T17:04:05.31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0 664 24575,'29'-9'0,"-7"7"0,-4-10 0,-4 2 0,5 0 0,0-4 0,0 1 0,11-4 0,-7-7 0,13 6 0,-10-7 0,13 2 0,-6 1 0,14-13 0,-13 7 0,5-1 0,1-5 0,1 5 0,1-6 0,5-2 0,2-5 0,2 4 0,5-5 0,-8 6 0,-7 8 0,-3 1 0,-20 17 0,-4 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5T21:12:02.97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3208 238 24575,'-49'0'0,"10"0"0,-13 0 0,-2 0 0,0 0 0,-19 0 0,7 0 0,-34 0 0,16 0 0,-16 0 0,11 0 0,-1 0 0,-14 0 0,0 0 0,14 0 0,-10 0 0,14 6 0,-5 1 0,6 7 0,-5 0 0,13-1 0,-11 1 0,12 5 0,-7-4 0,3 4 0,-4-6 0,20 5 0,-11-3 0,20 2 0,-20-3 0,28-2 0,-14 1 0,18-2 0,0 1 0,-7 0 0,17-6 0,-18 6 0,16-6 0,-4 6 0,6-6 0,1 4 0,-1-4 0,2 0 0,7-1 0,1-1 0,9-3 0,-1 4 0,8-9 0,0-7 0,14 0 0,2-17 0,6 10 0,3-11 0,-3 1 0,2-2 0,-1 0 0,10-6 0,0 7 0,1-8 0,4 7 0,-5-5 0,-1 11 0,5-3 0,-11 4 0,4 1 0,-7 0 0,-1 5 0,0 2 0,0-1 0,0 5 0,-1-5 0,2 6 0,-2 4 0,0-3 0,-7 12 0,0-2 0,-7 9 0,0 5 0,0-3 0,-5 3 0,-5 1 0,-5-4 0,0 9 0,0-10 0,0 10 0,0-9 0,0 8 0,-8-8 0,4 9 0,-11-8 0,13 8 0,-13-9 0,6 10 0,-7-5 0,-2 0 0,8 4 0,-6-8 0,7 8 0,-1-9 0,-6 10 0,15-11 0,-15 5 0,15-5 0,-7-1 0,9 1 0,0-1 0,-1 0 0,7 0 0,-5-5 0,12 4 0,-12-7 0,11 7 0,-11-8 0,12 8 0,-12-3 0,5 4 0,0 0 0,-4-5 0,10 4 0,-5-3 0,0-1 0,5 4 0,-3-3 0,-2-1 0,5 4 0,-5-3 0,7 3 0,7-3 0,0-2 0,15-4 0,3 0 0,7 5 0,9-4 0,-6 4 0,15 1 0,-8 1 0,3 0 0,5 4 0,-7-10 0,11 10 0,-10-5 0,6 1 0,-14 3 0,5-8 0,-9 7 0,0-7 0,0 8 0,-1-9 0,2 9 0,-10-9 0,7 9 0,-6-9 0,1 8 0,-3-7 0,-7 7 0,8-3 0,-6 0 0,4 3 0,-7-8 0,-5 8 0,-15-25 0,-5-1 0,-3-4 0,5 4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1T17:04:42.16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24575,'29'0'0,"-6"4"0,13 7 0,-2 1 0,26 17 0,-18-11 0,23 12 0,-18-2 0,22 5 0,1-1 0,9 6 0,-8-6 0,-3 6 0,3 7 0,-7-12 0,7 11 0,-10-13 0,-1 5 0,1-5 0,7 5 0,-5-4 0,6 0 0,-9 3 0,1-4 0,0 0 0,-7-2 0,5 1 0,-12-6 0,11 5 0,-11-6 0,12 1 0,14 15 0,-14-12 0,20 13 0,-25-17 0,7-4 0,0 4 0,-1-4 0,1 5 0,7-5 0,-5 4 0,13-8 0,-13 8 0,14-9 0,-6 10-674,25-2 674,-4-1 0,-8-1 0,-28-9 0,0 0 0,23 3 0,-21-3 0,1 0 0,40 3 0,-1 0 0,-17-1 0,-24-6 0,0 1 0,29 12 0,-36-13 0,2 1 0,5 3 0,0-1 0,27 3 0,-25-5 0,0-1 0,37 7 0,3 0 0,-46-7 0,1 0 0,1 0 0,0 1 0,0-1 0,0 0 0,4 0 0,-1 1 0,26 5 0,-11-6 0,1 0 0,17 6 0,-21-6 0,1 0 0,17 7 0,7 0 0,-14-1 0,6 0 0,-32-2 0,-3 0 0,19 3 0,-10 0 0,0 1 0,7 5 0,-16-6 0,1 0 0,35 13 0,-39-13 0,0 0 0,39 13 0,8 1 0,-6-1 0,-41-10 0,0 0 0,32 6 0,-23-2 0,-2-1 0,7-4-58,-12 0 1,1 2 57,19 1 0,9 8-268,-28-10 0,0 1 268,23 4 0,-17-1 0,-3-1 0,6-5 0,32 18 0,-30-13 0,-7 1 0,2 1 0,29 9 0,-30-9 0,-1-1 0,14 4 0,6 1 0,-5-1 0,0 1 0,-3-1 0,1 0 0,-6 0 0,6 0 651,-15-2-651,4 7 116,-11-6-116,4 4 558,-12-6-558,-8-2 0,-1 0 0,-10-1 0,0 1 0,-2-6 0,-8 4 0,3-4 0,-4 0 0,0 4 0,0-9 0,0 4 0,-1-4 0,1-1 0,-5 5 0,4-3 0,-4 3 0,1-5 0,2 0 0,-6 6 0,7-5 0,-7 4 0,6-5 0,-6 1 0,7 4 0,-7-3 0,7 3 0,-7-5 0,7 1 0,-3 4 0,0-4 0,2 4 0,-6-4 0,7-1 0,-7 0 0,7 1 0,-8-1 0,8 1 0,-3-1 0,-1 0 0,4 0 0,-4 0 0,1 1 0,2-1 0,-6 1 0,7-1 0,-4 1 0,1-1 0,2 0 0,-2 1 0,0-1 0,2 1 0,-2-1 0,4 6 0,0-5 0,-4 4 0,2-4 0,-2 4 0,4-4 0,-4 4 0,3-4 0,-4 0 0,1-1 0,-1 1 0,0-5 0,-3 4 0,2-4 0,-3-23 0,-4 3 0,-2-19 0,-4 5 0,1 10 0,-2-10 0,1 4 0,-4-5 0,2 0 0,-3 1 0,5-1 0,0 0 0,0 5 0,4-3 0,-2 9 0,7-5 0,-8 6 0,8 1 0,-3 3 0,0-2 0,3 7 0,-3-8 0,4 9 0,0-4 0,0 4 0,0 0 0,0 1 0,0-1 0,0 1 0,0 0 0,0 27 0,0-8 0,0 23 0,0-10 0,0 2 0,0 11 0,0-4 0,4 4 0,-3 0 0,9-5 0,-5 5 0,1-12 0,3 4 0,-8-9 0,8 0 0,-8-2 0,3-9 0,-4 4 0,3-4 0,-2-1 0,3 1 0,-4-1 0,3 0 0,-2 0 0,3 0 0,0-4 0,-3 4 0,6-4 0,-6 5 0,6-1 0,-2 0 0,-1 1 0,0-1 0,0 0 0,-3 1 0,2-1 0,-6-4 0,-6-4 0,0-5 0,-7-4 0,1-4 0,-9 2 0,-1-3 0,-13 3 0,-1-4 0,-6-3 0,-7 0 0,6 2 0,-14-2 0,7 5 0,-1-4 0,-4 5 0,11 1 0,1 0 0,9 0 0,6 0 0,0 6 0,5-4 0,2 4 0,5-1 0,0 2 0,0 0 0,5 3 0,-3-3 0,7 4 0,-3 0 0,4 0 0,1 0 0,-1 0 0,5-4 0,0 0 0,11-4 0,-1 3 0,11-3 0,-8 7 0,9-3 0,-8 0 0,7 4 0,-2-4 0,4 4 0,-1 0 0,7 0 0,-5 0 0,9 0 0,-9 0 0,10 0 0,-4 0 0,5 0 0,0 0 0,0 0 0,0 0 0,0 0 0,0 4 0,-1 2 0,1 4 0,-5 0 0,4 1 0,-10-6 0,9 4 0,-8-4 0,8 6 0,-9-6 0,5 4 0,-7-4 0,-3 4 0,2-4 0,-7 3 0,3-3 0,0-1 0,-3 4 0,3-3 0,-5-1 0,1 4 0,-1-3 0,1-1 0,-1 4 0,1-7 0,-1 6 0,-3-2 0,3 0 0,-8 2 0,4-22 0,-4 6 0,0-22 0,-4 10 0,3-8 0,-3 3 0,4-5 0,0 0 0,-5 6 0,4-5 0,-3 5 0,4-1 0,-4 2 0,3 5 0,-3 0 0,4 5 0,0 1 0,0 4 0,0 1 0,0-1 0,0 1 0,0-1 0,0 1 0,0-1 0,0 1 0,0-1 0,0 1 0,0 0 0,0-1 0,0 1 0,0-1 0,0 1 0,4-1 0,-4 1 0,8-5 0,-7 3 0,7-3 0,-3 5 0,0-1 0,2 1 0,-6 7 0,2 9 0,-3 2 0,0 6 0,0-7 0,0-1 0,0 5 0,0 1 0,0 5 0,0 0 0,0 5 0,0 2 0,0 5 0,0-5 0,0-2 0,0-5 0,0 0 0,0-5 0,0-1 0,0-5 0,0 1 0,0-4 0,0-2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1T17:05:11.28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1855 24575,'16'5'0,"22"-13"0,-7-4 0,9-6 0,18-10 0,-28 14 0,36-15 0,-24 5 0,18-1 0,-10-16 0,8 9 0,-8-10 0,3 1 0,1 3 0,-3-9 0,3 9 0,2-11 0,-6 5 0,7-1 0,-1-4 0,-8 8 0,7-9 0,-1 2 0,-3-1 0,5-1 0,0 0 0,-6 1 0,14-3 0,-13 8 0,5-5 0,-7 6 0,-7 1 0,4-5 0,-11 12 0,12-12 0,-11 5 0,5 0 0,-11-3 0,4 3 0,-5 2 0,1-6 0,2 12 0,-8-10 0,2 11 0,-5-4 0,-1 11 0,-4-4 0,-3 15 0,-3-9 0,-1 15 0,0-4 0,-5 4 0,0 1 0,-18 10 0,7-4 0,-15 9 0,12-4 0,-2-2 0,3 3 0,-4 0 0,-1 2 0,-5 3 0,0 0 0,-5 1 0,4 0 0,-4 0 0,-1-1 0,0 1 0,-1 0 0,-3 0 0,3 0 0,0 0 0,-3 1 0,3-2 0,1 1 0,-5 1 0,4-2 0,1 1 0,-5 1 0,5-1 0,-1-1 0,2 1 0,0-4 0,8 2 0,-7-3 0,13-1 0,-3 4 0,5-7 0,-1 3 0,32-8 0,-11-1 0,31-10 0,-22 5 0,8-5 0,-3 5 0,11-1 0,-5-4 0,6 3 0,-7-3 0,6 5 0,-5 4 0,6-4 0,-7 4 0,6-4 0,-5-1 0,6 0 0,-8 1 0,1 0 0,-5 4 0,4-3 0,-10 4 0,4-1 0,-10-2 0,4 7 0,-8-7 0,3 8 0,-5-8 0,1 7 0,-1-3 0,-3 8 0,-1 0 0,-4 4 0,0 1 0,0-1 0,0 1 0,0 4 0,0 1 0,0 5 0,0 5 0,-4-3 0,3 3 0,-8 0 0,8 2 0,-8-1 0,3 5 0,1-5 0,-4 6 0,4-5 0,-1 3 0,-2-9 0,2 10 0,1-10 0,-4 4 0,4-5 0,0 0 0,1 5 0,0-8 0,3 7 0,-3-9 0,4 5 0,-4-5 0,3 4 0,-2-9 0,3 5 0,0-6 0,0 5 0,0-4 0,0 4 0,0-5 0,0 1 0,0-1 0,0-41 0,0-8 0,0-5 0,0 11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1T17:05:26.79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5T21:12:09.37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1 324 24575,'28'0'0,"9"0"0,14 0 0,6 0 0,28 0-2101,-9 0 2101,-23 0 0,3 0 0,-10 0 0,2 0 0,13 0 0,1 0 0,0 0 0,0 0 0,2 0 0,2 0 0,2 0 0,0 0 0,-5 0 0,-1 0 0,3 0 0,-4 0 0,-15 0 0,-2 0 0,10 0 0,-1 0 0,24 0 0,-29 0 0,-1 0 0,1 0 0,-2 0 0,29 0 0,5 0 0,-23 0 0,6 0 0,-15 0 287,-4 0-287,1 0 438,-13 0-438,1 0 0,-10 0 0,-3 0 1062,-1 0-1062,0 0 314,-5 0-314,0 0 0,-1 0 0,-2 0 0,2 0 0,-4 0 0,0 0 0,-1 0 0,1 0 0,-5-4 0,-18-3 0,-4-5 0,-17-1 0,3 0 0,0 0 0,-6-8 0,5 0 0,-10-2 0,9-2 0,-2 5 0,-3-2 0,7-3 0,-1 9 0,3-2 0,9 0 0,-4 10 0,6-8 0,4 10 0,-2-1 0,7 3 0,-4-1 0,5 3 0,8-3 0,15 5 0,3 0 0,9 0 0,-1 7 0,1 0 0,13 14 0,-6-7 0,6 13 0,-9-12 0,2 4 0,-1 0 0,1-5 0,-7 4 0,0-4 0,-6-2 0,-5 0 0,5 0 0,-9-2 0,4 2 0,-9-1 0,-2 0 0,-3 0 0,0 0 0,0 0 0,0 0 0,0 0 0,-4 5 0,-5-3 0,-6 10 0,-12 6 0,2-3 0,-3 14 0,-4-4 0,-1 6 0,3 0 0,-13-5 0,18 2 0,-13-2 0,8 6 0,3-7 0,0-3 0,8-9 0,-1 1 0,5-7 0,2 0 0,4-7 0,0 0 0,1 0 0,3-1 0,-2 2 0,5-1 0,-6 0 0,4 0 0,-1-10 0,1-14 0,4-22 0,0 11 0,0-2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5T21:12:26.12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7 1 24575,'0'54'0,"0"-27"0,0 28 0,0-14 0,-6 6 0,10 16 0,-8-24 0,16 12 0,1-11 0,14 8 0,3 13 0,2-19 0,3 27 0,-3-23 0,29 30 0,-23-27 0,26 10 0,-21-12 0,11 1 0,13 12-467,0-1 467,3-5 0,6 7 0,-15-8 0,7 1 0,-13 0 0,3-10 0,4 4 0,-2-5 0,8-7 0,-9 6 0,9-12 0,-4 4 0,9-5 0,-13-3 0,10 3 0,-16-3 0,18-3 0,-16 3 0,4-11 0,-6 4 0,-4-6 0,-4 5 0,3-4 0,-11 4 467,4-1-467,-11-4 0,-3 4 0,-6-6 0,-5 0 0,-2-1 0,-5 0 0,1-4 0,-1-1 0,-5-10 0,0-6 0,-15-5 0,3-1 0,-13-3 0,8 3 0,-10-12 0,4 5 0,-5-5 0,0 0 0,0 5 0,5-5 0,-4 6 0,10 1 0,-4 5 0,5-3 0,6 8 0,0-3 0,0 5 0,4 8 0,7 13 0,7 14 0,10 3 0,1 7 0,0-4 0,-1 4 0,2 2 0,-6-1 0,4 1 0,-4 0 0,5-1 0,-5 0 0,-2-6 0,0-2 0,-5 0 0,10-4 0,-10-1 0,4-2 0,-5-4 0,0 0 0,0-1 0,-1-6 0,0 0 0,0 0 0,-4 1 0,-2-1 0,1-5 0,-4 4 0,7-7 0,-7 6 0,8-7 0,-8 8 0,8-8 0,-8 8 0,9-8 0,-9 7 0,-19-21 0,2 9 0,-19-16 0,13 4 0,-1 3 0,2-2 0,-9 3 0,7 1 0,-12-1 0,11 0 0,-9 1 0,2-1 0,-4 0 0,-2 0 0,1 0 0,-1 5 0,6-4 0,-5 10 0,7-4 0,-1 0 0,-5 4 0,4-4 0,1 5 0,-6 0 0,12 0 0,-11 0 0,11 0 0,-5 0 0,7 0 0,-1 0 0,6 0 0,2 0 0,4 0 0,1 0 0,5-4 0,1-8 0,4-4 0,0 3 0,0 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5T21:13:16.81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3361 1 24575,'-65'0'0,"12"0"0,-17 0 0,21 0 0,-31 0 0,8 0 0,19 0 0,-44 0 0,58 0 0,-59 0 0,41 0 0,-34 0 0,28 0 0,-26 0 0,26 0 0,-19 6 0,12 9 0,8 6 0,-9 7 0,12 4 0,-14 5 0,9 5 0,-4 1 0,8 7 0,1-8 0,1 8 0,8-2 0,-4-5 0,3 7 0,2-2 0,2-5 0,-3 13 0,7-7 0,-21 17 0,25-15 0,-23 12 0,19-13 0,-22 14 0,5-4-598,-7 14 598,8-13 0,-2 7 0,5-12 0,-2 2 0,1-2 0,1-5 0,-2-1 0,13-17 0,-3 7 0,4-13 0,10 4 0,-9-11 0,18-4 0,-4-4 0,12-1 598,1 0-598,6-6 0,0 0 0,4-14 0,2-2 0,4-17 0,0-2 0,0-8 0,0 1 0,0 0 0,0 1 0,0-1 0,0 1 0,0 5 0,0-4 0,0 11 0,0-4 0,0 11 0,0-4 0,0 9 0,0-4 0,0 6 0,0 0 0,0 9 0,0 12 0,0 2 0,0 12 0,0-8 0,0 5 0,0 6 0,0-4 0,-6 10 0,5-9 0,-10 9 0,4-3 0,1-1 0,-5 4 0,5-10 0,-6 11 0,5-11 0,-3 6 0,4-3 0,-1-3 0,-2-1 0,7-2 0,-2-4 0,-1-1 0,4 0 0,-3-6 0,4 0 0,0 1 0,0-1 0,0-1 0,4 1 0,1-5 0,11-1 0,1-4 0,5 5 0,15-4 0,-5 4 0,20-5 0,-5 0 0,7 0 0,5 0 0,5 0 0,5-6 0,10-9 0,15-9 0,-19 1 0,22 1 0,-22 7 0,16 0 0,-1 0 0,3-1 0,-16 8 0,4 1 0,-20 7 0,0 0 0,-15 0 0,-10 0 0,-7 0 0,-12 0 0,-1 0 0,-6 0 0,-4-8 0,-7-4 0,-11-15 0,-6-3 0,5 10 0,2 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6T20:26:16.72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733 0 24575,'-4'33'0,"0"5"0,4-9 0,0 12 0,0-2 0,0 9 0,0 1 0,0 5 0,0-14 0,0 24 0,0-30 0,0 36 0,0-29 0,0 25 0,0-15 0,-11 14 0,8-14 0,-15 14 0,11-12 0,-5 7 0,-1-6 0,1 6 0,-1-5 0,1 5 0,0-9 0,-6 2 0,5-2 0,-9 1 0,9 1 0,-9-1 0,4-1 0,-6-3 0,2-3 0,-2 2 0,3-10 0,-2 9 0,1-10 0,0 1 0,0-1 0,-3-6 0,2 1 0,-1-1 0,3 1 0,0-1 0,1-4 0,0-1 0,2-5 0,3 1 0,-2-4 0,7 0 0,-7-4 0,7 0 0,-2 0 0,3-4 0,0 4 0,2-7 0,-2 3 0,5-3 0,-3 0 0,6 0 0,-6-1 0,6 1 0,-2 0 0,-1-3 0,3 2 0,-5-4 0,5-12 0,-3-2 0,4-8 0,0 2 0,4 5 0,-3-6 0,3 7 0,-4-4 0,0 1 0,0 2 0,0-3 0,0 5 0,0-1 0,0 0 0,0 0 0,0 3 0,0-1 0,0 4 0,0-5 0,0 5 0,0-5 0,0 6 0,0-6 0,0 3 0,0-4 0,0 3 0,0-2 0,4 3 0,-3-4 0,3 0 0,-4 0 0,0 0 0,4 1 0,-3-1 0,2 3 0,-3-2 0,0 3 0,0-1 0,4-2 0,-3 2 0,3 0 0,-4 1 0,0 0 0,0 3 0,0-6 0,0 5 0,0-2 0,0 3 0,0 0 0,0 1 0,0-1 0,0 18 0,0-8 0,0 14 0,0-12 0,0 3 0,0-3 0,0 6 0,0-2 0,0 3 0,0-1 0,0 5 0,0 5 0,0 1 0,0 3 0,0-4 0,0-2 0,0 1 0,0-4 0,0 3 0,0-6 0,0 2 0,0-3 0,0-1 0,0 1 0,0 0 0,0-4 0,0 4 0,0-7 0,0 3 0,0-3 0,0 0 0,0 0 0,0-1 0,0 1 0,0 0 0,0-1 0,0 1 0,0 0 0,0-1 0,0 1 0,0-1 0,0 1 0,0 0 0,0-1 0,0 0 0,0 1 0,0-1 0,0 1 0,0 0 0,0-1 0,0 1 0,0 0 0,0 0 0,0-1 0,0 1 0,4-3 0,0-1 0,3-2 0,1 0 0,0 0 0,-1 0 0,1-2 0,0-1 0,0-3 0,0 0 0,-4 1 0,3-1 0,-3 0 0,4 0 0,1-3 0,-1 3 0,0-3 0,0 0 0,0 2 0,1-1 0,-1 2 0,-1 0 0,2-3 0,-1 3 0,4-3 0,-3 6 0,3-6 0,-4 8 0,0-7 0,0 7 0,0-4 0,0 4 0,0-4 0,-4 2 0,3-2 0,-3 2 0,4-2 0,0 1 0,0-1 0,0-1 0,4 0 0,-3 0 0,7 3 0,-7-2 0,6 1 0,-6-2 0,3 0 0,1 3 0,-4-2 0,7 1 0,-7 1 0,3-2 0,1 1 0,-4 1 0,3-3 0,0 3 0,-3 0 0,7-3 0,-7 3 0,8-4 0,-8 4 0,7-3 0,-3 3 0,1-1 0,2-1 0,-7 4 0,7-5 0,-7 3 0,8-1 0,-8-1 0,7 2 0,-3 0 0,1-3 0,-3 5 0,-3-4 0,5 5 0,-4-3 0,3 1 0,-4 1 0,0-2 0,-1 3 0,-2-2 0,2 1 0,-3-1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1T16:55:08.93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24575,'4'24'0,"5"1"0,1-10 0,8 4 0,-3-1 0,4 1 0,-1 0 0,1 0 0,0 0 0,-5-1 0,4 1 0,2 1 0,1-1 0,3 1 0,-5-1 0,0-1 0,-1 1 0,6 1 0,-3-1 0,3 0 0,-5-4 0,-1 3 0,1-3 0,0 3 0,0 1 0,0 0 0,0 0 0,0-4 0,-1 2 0,1-2 0,0 4 0,0-1 0,5-2 0,-4 1 0,4-1 0,1 3 0,0 1 0,1 0 0,4-4 0,-10 2 0,9-2 0,-8 2 0,8 3 0,-9-2 0,10-3 0,-4 3 0,-1-4 0,5 1 0,-4 3 0,-1-4 0,5 1 0,-5-2 0,1 0 0,-2-3 0,1 3 0,-5-5 0,4 5 0,-5-3 0,5 3 0,-4-5 0,5 5 0,-7-3 0,1 2 0,0-3 0,-4 3 0,2-2 0,4 3 0,-6-5 0,14 1 0,-5 3 0,7-2 0,-2 3 0,-6-4 0,2 0 0,-5 3 0,4-2 0,-5 3 0,0 0 0,0-4 0,-5 3 0,4-3 0,-4-2 0,5 2 0,-1-1 0,1 1 0,0-1 0,0 1 0,5-1 0,-3 1 0,-2-1 0,-1 1 0,-9-2 0,5-3 0,-6-1 0,1 0 0,-5 0 0,0 5 0,-8-24 0,-1 5 0,-5-19 0,5 10 0,-8-5 0,6 4 0,-8-10 0,5 4 0,0 1 0,0-5 0,-4 5 0,3-1 0,-8 2 0,9 9 0,-8-2 0,9 7 0,-4-3 0,4 4 0,1 5 0,3 3 0,13 14 0,-1 1 0,14 4 0,-11 0 0,8-4 0,-3 5 0,-1 0 0,4-4 0,-8 2 0,8-2 0,-7 4 0,6-5 0,-6 4 0,3-3 0,-1 0 0,-2 2 0,2-7 0,-4 8 0,0-8 0,0 8 0,0-9 0,0 4 0,0 0 0,-1-3 0,-3 3 0,3-4 0,-7 4 0,3-4 0,-1 5 0,-2-6 0,3 1 0,-4-1 0,4 1 0,-3-1 0,3 0 0,-8-4 0,0 0 0,-5-4 0,-4 0 0,4 0 0,-9 0 0,4 0 0,-5 0 0,-5 0 0,-8-5 0,-7-1 0,-6-6 0,0-4 0,-7 3 0,5-3 0,-12 4 0,13 6 0,-6-5 0,13 5 0,-5 0 0,12 2 0,-5 4 0,6 0 0,5 0 0,-3 0 0,9 0 0,-4 0 0,5 0 0,4 0 0,2 0 0,5 0 0,-1 0 0,1 0 0,3-4 0,9-4 0,2-1 0,2 0 0,-4 5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1T16:58:16.76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1429 24575,'5'-26'0,"2"5"0,2 3 0,5 4 0,5 0 0,1-10 0,4 8 0,-3-9 0,9 5 0,-10 1 0,4-1 0,1 0 0,-5 1 0,4 0 0,-5 0 0,6-7 0,-4 6 0,10-6 0,-11 6 0,5-5 0,-1 4 0,-3-3 0,3 4 0,1 5 0,-5-2 0,4 2 0,-5-4 0,0 4 0,0-3 0,-1 8 0,1-8 0,6 7 0,-5-7 0,4 7 0,-5-2 0,5-2 0,-4 5 0,18-14 0,-10 7 0,11-3 0,-8 5 0,0 0 0,0 4 0,0-9 0,0 9 0,6-4 0,-4 0 0,10 2 0,-4-7 0,6 7 0,0-3 0,-6 5 0,4 0 0,-4 0 0,-1-4 0,5 8 0,-10-7 0,4 8 0,-6-4 0,0 4 0,6-3 0,-4 7 0,-1-7 0,-3 3 0,-3 1 0,5-4 0,-6 4 0,5-1 0,-10-2 0,18 7 0,-16-4 0,16 1 0,-17 3 0,8-4 0,-3 5 0,-1 0 0,5 0 0,-5 0 0,1 0 0,4-5 0,-5 4 0,1-3 0,-2 4 0,-5 0 0,0 0 0,0 0 0,-1-5 0,1 4 0,0-3 0,-5 4 0,-1-4 0,-4 4 0,-1-4 0,1 4 0,-1 0 0,-3-4 0,-1 0 0,-15-1 0,0 2 0,-11 3 0,4 0 0,-1 0 0,0 0 0,0 0 0,-5-5 0,4 4 0,-10-8 0,5 3 0,-1-8 0,2 3 0,-1-3 0,6 5 0,-11-1 0,10 1 0,-4-1 0,0 0 0,4 0 0,-4 1 0,0 3 0,4-2 0,-10 2 0,10 1 0,-5-4 0,7 4 0,-6 0 0,4-4 0,0 8 0,3-7 0,2 7 0,1-7 0,-4 3 0,4 0 0,0-3 0,-4 7 0,4-7 0,0 3 0,-4 0 0,8-2 0,-3 6 0,5-3 0,-1 0 0,1 3 0,-1-3 0,1 4 0,-1 0 0,4-3 0,-2 2 0,2-3 0,-4 4 0,1 0 0,-1 0 0,5-4 0,-4 3 0,7-6 0,-3 3 0,4-4 0,4 0 0,1 0 0,0 3 0,-2 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1T17:03:42.01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24575,'30'0'0,"3"0"0,-12 0 0,8 0 0,-3 0 0,5 0 0,6 0 0,2 0 0,0 0 0,4 0 0,3 0 0,-6 0 0,18 0 0,-11 0 0,14 5 0,0 2 0,-7 5 0,5 0 0,-6 0 0,8 0 0,-1 0 0,-7-1 0,0 1 0,-8-1 0,0 1 0,0-1 0,-6 0 0,-2-1 0,0 6 0,-4-4 0,-2 3 0,-1-5 0,-5 0 0,6 1 0,-5-1 0,4 0 0,-5 0 0,6 0 0,0 0 0,-5 0 0,9 1 0,-8-1 0,10 0 0,-6 1 0,0-1 0,6-4 0,2 3 0,0-3 0,4 5 0,-4 0 0,6 1 0,-6 3 0,4-3 0,-10 3 0,10 1 0,-11-4 0,6 4 0,-7-1 0,0-4 0,0 9 0,0-9 0,0 9 0,-6-9 0,5 8 0,-10-8 0,4 3 0,-5 0 0,-1-4 0,1 4 0,-4-5 0,-2 0 0,-5-1 0,1 1 0,-1-5 0,1 4 0,-1-7 0,1 6 0,-1-6 0,1 7 0,-1-3 0,1-1 0,-1 4 0,1-7 0,-1 6 0,1-2 0,4 4 0,-4 0 0,5 0 0,-1-1 0,-4 1 0,4 0 0,1 0 0,-1 3 0,1-2 0,-2-1 0,-3-2 0,-1-2 0,1 0 0,-1 2 0,1-6 0,-1 7 0,1-7 0,-1 3 0,-3-1 0,3-2 0,-4 3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26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358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993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188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003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7295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863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520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987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940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897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580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27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774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805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965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791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0985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  <p:sldLayoutId id="214748388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aluminiumleader.ru/production/aluminum_production/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customXml" Target="../ink/ink6.xml"/><Relationship Id="rId39" Type="http://schemas.openxmlformats.org/officeDocument/2006/relationships/customXml" Target="../ink/ink9.xml"/><Relationship Id="rId51" Type="http://schemas.openxmlformats.org/officeDocument/2006/relationships/customXml" Target="../ink/ink15.xml"/><Relationship Id="rId3" Type="http://schemas.openxmlformats.org/officeDocument/2006/relationships/customXml" Target="../ink/ink1.xml"/><Relationship Id="rId42" Type="http://schemas.openxmlformats.org/officeDocument/2006/relationships/image" Target="../media/image14.png"/><Relationship Id="rId47" Type="http://schemas.openxmlformats.org/officeDocument/2006/relationships/customXml" Target="../ink/ink13.xml"/><Relationship Id="rId50" Type="http://schemas.openxmlformats.org/officeDocument/2006/relationships/image" Target="../media/image18.png"/><Relationship Id="rId55" Type="http://schemas.openxmlformats.org/officeDocument/2006/relationships/customXml" Target="../ink/ink17.xml"/><Relationship Id="rId63" Type="http://schemas.openxmlformats.org/officeDocument/2006/relationships/customXml" Target="../ink/ink21.xml"/><Relationship Id="rId7" Type="http://schemas.openxmlformats.org/officeDocument/2006/relationships/customXml" Target="../ink/ink3.xml"/><Relationship Id="rId12" Type="http://schemas.openxmlformats.org/officeDocument/2006/relationships/image" Target="../media/image9.png"/><Relationship Id="rId38" Type="http://schemas.openxmlformats.org/officeDocument/2006/relationships/image" Target="../media/image12.png"/><Relationship Id="rId46" Type="http://schemas.openxmlformats.org/officeDocument/2006/relationships/image" Target="../media/image16.png"/><Relationship Id="rId59" Type="http://schemas.openxmlformats.org/officeDocument/2006/relationships/customXml" Target="../ink/ink19.xml"/><Relationship Id="rId2" Type="http://schemas.openxmlformats.org/officeDocument/2006/relationships/image" Target="../media/image4.png"/><Relationship Id="rId41" Type="http://schemas.openxmlformats.org/officeDocument/2006/relationships/customXml" Target="../ink/ink10.xml"/><Relationship Id="rId54" Type="http://schemas.openxmlformats.org/officeDocument/2006/relationships/image" Target="../media/image20.png"/><Relationship Id="rId6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customXml" Target="../ink/ink5.xml"/><Relationship Id="rId37" Type="http://schemas.openxmlformats.org/officeDocument/2006/relationships/customXml" Target="../ink/ink8.xml"/><Relationship Id="rId40" Type="http://schemas.openxmlformats.org/officeDocument/2006/relationships/image" Target="../media/image13.png"/><Relationship Id="rId45" Type="http://schemas.openxmlformats.org/officeDocument/2006/relationships/customXml" Target="../ink/ink12.xml"/><Relationship Id="rId53" Type="http://schemas.openxmlformats.org/officeDocument/2006/relationships/customXml" Target="../ink/ink16.xml"/><Relationship Id="rId58" Type="http://schemas.openxmlformats.org/officeDocument/2006/relationships/image" Target="../media/image22.png"/><Relationship Id="rId66" Type="http://schemas.openxmlformats.org/officeDocument/2006/relationships/image" Target="../media/image26.png"/><Relationship Id="rId5" Type="http://schemas.openxmlformats.org/officeDocument/2006/relationships/customXml" Target="../ink/ink2.xml"/><Relationship Id="rId23" Type="http://schemas.openxmlformats.org/officeDocument/2006/relationships/customXml" Target="../ink/ink7.xml"/><Relationship Id="rId36" Type="http://schemas.openxmlformats.org/officeDocument/2006/relationships/image" Target="../media/image11.png"/><Relationship Id="rId49" Type="http://schemas.openxmlformats.org/officeDocument/2006/relationships/customXml" Target="../ink/ink14.xml"/><Relationship Id="rId57" Type="http://schemas.openxmlformats.org/officeDocument/2006/relationships/customXml" Target="../ink/ink18.xml"/><Relationship Id="rId61" Type="http://schemas.openxmlformats.org/officeDocument/2006/relationships/customXml" Target="../ink/ink20.xml"/><Relationship Id="rId10" Type="http://schemas.openxmlformats.org/officeDocument/2006/relationships/image" Target="../media/image8.png"/><Relationship Id="rId44" Type="http://schemas.openxmlformats.org/officeDocument/2006/relationships/image" Target="../media/image15.png"/><Relationship Id="rId52" Type="http://schemas.openxmlformats.org/officeDocument/2006/relationships/image" Target="../media/image19.png"/><Relationship Id="rId60" Type="http://schemas.openxmlformats.org/officeDocument/2006/relationships/image" Target="../media/image23.png"/><Relationship Id="rId65" Type="http://schemas.openxmlformats.org/officeDocument/2006/relationships/customXml" Target="../ink/ink22.xml"/><Relationship Id="rId4" Type="http://schemas.openxmlformats.org/officeDocument/2006/relationships/image" Target="../media/image5.png"/><Relationship Id="rId9" Type="http://schemas.openxmlformats.org/officeDocument/2006/relationships/customXml" Target="../ink/ink4.xml"/><Relationship Id="rId22" Type="http://schemas.openxmlformats.org/officeDocument/2006/relationships/image" Target="../media/image10.png"/><Relationship Id="rId43" Type="http://schemas.openxmlformats.org/officeDocument/2006/relationships/customXml" Target="../ink/ink11.xml"/><Relationship Id="rId48" Type="http://schemas.openxmlformats.org/officeDocument/2006/relationships/image" Target="../media/image17.png"/><Relationship Id="rId56" Type="http://schemas.openxmlformats.org/officeDocument/2006/relationships/image" Target="../media/image21.png"/><Relationship Id="rId64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5D1750-B3D0-9DCE-692D-B7388B970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337" y="1792704"/>
            <a:ext cx="9905998" cy="1905000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>
                <a:ln w="3175" cmpd="sng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Химический элемент</a:t>
            </a:r>
            <a:br>
              <a:rPr lang="ru-RU" sz="6600" b="1" dirty="0">
                <a:ln w="3175" cmpd="sng">
                  <a:solidFill>
                    <a:schemeClr val="tx1"/>
                  </a:solidFill>
                </a:ln>
                <a:solidFill>
                  <a:srgbClr val="FF0000"/>
                </a:solidFill>
              </a:rPr>
            </a:br>
            <a:r>
              <a:rPr lang="ru-RU" sz="6600" b="1" dirty="0">
                <a:ln w="3175" cmpd="sng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ru-RU" sz="9600" b="1" dirty="0">
                <a:ln w="3175" cmpd="sng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8653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074012EC-EA68-C1D0-9168-D7F7783A807E}"/>
              </a:ext>
            </a:extLst>
          </p:cNvPr>
          <p:cNvSpPr txBox="1">
            <a:spLocks/>
          </p:cNvSpPr>
          <p:nvPr/>
        </p:nvSpPr>
        <p:spPr>
          <a:xfrm>
            <a:off x="1048214" y="121548"/>
            <a:ext cx="9511990" cy="94525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b="1" dirty="0">
                <a:ln w="3175" cmpd="sng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Физические  свойства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3EE5300B-CCCB-6F47-4B01-4354412171E7}"/>
              </a:ext>
            </a:extLst>
          </p:cNvPr>
          <p:cNvSpPr/>
          <p:nvPr/>
        </p:nvSpPr>
        <p:spPr>
          <a:xfrm>
            <a:off x="252352" y="1161393"/>
            <a:ext cx="8434446" cy="706634"/>
          </a:xfrm>
          <a:prstGeom prst="round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Агрегатное состояние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369AB063-1BB2-3893-3E8D-AC3D3AEB124F}"/>
              </a:ext>
            </a:extLst>
          </p:cNvPr>
          <p:cNvSpPr/>
          <p:nvPr/>
        </p:nvSpPr>
        <p:spPr>
          <a:xfrm>
            <a:off x="252351" y="1971273"/>
            <a:ext cx="8434447" cy="706634"/>
          </a:xfrm>
          <a:prstGeom prst="round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2. Цвет (есть ли металлический блеск)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97E6BB5-B67B-4274-F552-CFEF9ACC1D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351" y="2804883"/>
            <a:ext cx="3577137" cy="372291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3607C834-DFBB-379E-BE07-D5BF3E26B67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9572" y="2804883"/>
            <a:ext cx="3689273" cy="372291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E41868FB-3E21-35B7-208E-82A5614DE8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8193" y="2804883"/>
            <a:ext cx="5544021" cy="374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3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AFB17D-6649-4E0A-5315-96473E922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7F79EFCE-871A-9CBA-2F79-4EF7F4079BA5}"/>
              </a:ext>
            </a:extLst>
          </p:cNvPr>
          <p:cNvSpPr txBox="1">
            <a:spLocks/>
          </p:cNvSpPr>
          <p:nvPr/>
        </p:nvSpPr>
        <p:spPr>
          <a:xfrm>
            <a:off x="0" y="121548"/>
            <a:ext cx="12192000" cy="94525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b="1" dirty="0">
                <a:ln w="3175" cmpd="sng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Физические  свойства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745F5DB1-C25F-2B49-068D-3F9DA7107CD0}"/>
              </a:ext>
            </a:extLst>
          </p:cNvPr>
          <p:cNvSpPr/>
          <p:nvPr/>
        </p:nvSpPr>
        <p:spPr>
          <a:xfrm>
            <a:off x="169224" y="1219199"/>
            <a:ext cx="8434446" cy="706634"/>
          </a:xfrm>
          <a:prstGeom prst="round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3. Пластичность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2C31598-AE47-8CE9-E9DD-370FD33A3F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49"/>
          <a:stretch/>
        </p:blipFill>
        <p:spPr>
          <a:xfrm>
            <a:off x="2646114" y="2514600"/>
            <a:ext cx="7631357" cy="3733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9CE8E47-D74C-03D0-1660-4BFA417C39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0344" y="2500457"/>
            <a:ext cx="3803957" cy="37737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945DABD-62F9-60D2-F4D6-FC6A14029C5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1688" y="2500457"/>
            <a:ext cx="3845769" cy="374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2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CFA17B0B-8178-F678-6625-30C103A8C49E}"/>
              </a:ext>
            </a:extLst>
          </p:cNvPr>
          <p:cNvSpPr/>
          <p:nvPr/>
        </p:nvSpPr>
        <p:spPr>
          <a:xfrm>
            <a:off x="252351" y="1255986"/>
            <a:ext cx="8434446" cy="706634"/>
          </a:xfrm>
          <a:prstGeom prst="round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4. Проводит ли электрический ток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6FF604BD-1D17-D79C-1537-180B9EE21EAE}"/>
              </a:ext>
            </a:extLst>
          </p:cNvPr>
          <p:cNvSpPr txBox="1">
            <a:spLocks/>
          </p:cNvSpPr>
          <p:nvPr/>
        </p:nvSpPr>
        <p:spPr>
          <a:xfrm>
            <a:off x="0" y="121548"/>
            <a:ext cx="12192000" cy="94525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b="1" dirty="0">
                <a:ln w="3175" cmpd="sng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Физические  свойства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DF038D0-7DB9-145E-2C7A-78B3B554BA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350" y="2151805"/>
            <a:ext cx="5807347" cy="4403373"/>
          </a:xfrm>
          <a:prstGeom prst="rect">
            <a:avLst/>
          </a:prstGeom>
        </p:spPr>
      </p:pic>
      <p:pic>
        <p:nvPicPr>
          <p:cNvPr id="15" name="Объект 14">
            <a:extLst>
              <a:ext uri="{FF2B5EF4-FFF2-40B4-BE49-F238E27FC236}">
                <a16:creationId xmlns:a16="http://schemas.microsoft.com/office/drawing/2014/main" xmlns="" id="{530AA8AD-A993-6386-8CB0-C4B9217FAA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2305" y="2151805"/>
            <a:ext cx="5994162" cy="4403372"/>
          </a:xfrm>
        </p:spPr>
      </p:pic>
    </p:spTree>
    <p:extLst>
      <p:ext uri="{BB962C8B-B14F-4D97-AF65-F5344CB8AC3E}">
        <p14:creationId xmlns:p14="http://schemas.microsoft.com/office/powerpoint/2010/main" val="78688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BDBDEA0A-737F-57B8-91CF-9C2D979AA057}"/>
              </a:ext>
            </a:extLst>
          </p:cNvPr>
          <p:cNvSpPr/>
          <p:nvPr/>
        </p:nvSpPr>
        <p:spPr>
          <a:xfrm>
            <a:off x="252351" y="1307989"/>
            <a:ext cx="4854039" cy="706634"/>
          </a:xfrm>
          <a:prstGeom prst="round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5. Теплопроводность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A77A63D9-1CC4-021D-A659-642C78337483}"/>
              </a:ext>
            </a:extLst>
          </p:cNvPr>
          <p:cNvSpPr txBox="1">
            <a:spLocks/>
          </p:cNvSpPr>
          <p:nvPr/>
        </p:nvSpPr>
        <p:spPr>
          <a:xfrm>
            <a:off x="0" y="121548"/>
            <a:ext cx="12192000" cy="94525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b="1" dirty="0">
                <a:ln w="3175" cmpd="sng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Физические  свойства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BA8A6F7-39C9-8082-3125-49C736D802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39" y="2277016"/>
            <a:ext cx="4473362" cy="36083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E98E5DE-8C74-5146-B16B-DDCFAFBD43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3227" y="2217786"/>
            <a:ext cx="5891281" cy="37268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3B048EB1-33AC-7956-90D0-6286C3A2257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5363" y="2277016"/>
            <a:ext cx="3632482" cy="358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6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CA9E42E5-3541-6D29-05D0-7E670C384FD2}"/>
              </a:ext>
            </a:extLst>
          </p:cNvPr>
          <p:cNvSpPr/>
          <p:nvPr/>
        </p:nvSpPr>
        <p:spPr>
          <a:xfrm>
            <a:off x="2370315" y="1231462"/>
            <a:ext cx="7451370" cy="706634"/>
          </a:xfrm>
          <a:prstGeom prst="round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6. Плотность (легкий или тяжелый)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4100AE1B-1814-A7E9-A612-30CD1B95EE88}"/>
              </a:ext>
            </a:extLst>
          </p:cNvPr>
          <p:cNvSpPr txBox="1">
            <a:spLocks/>
          </p:cNvSpPr>
          <p:nvPr/>
        </p:nvSpPr>
        <p:spPr>
          <a:xfrm>
            <a:off x="0" y="121548"/>
            <a:ext cx="12192000" cy="94525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b="1" dirty="0">
                <a:ln w="3175" cmpd="sng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Физические  свойства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863D4537-C463-3304-C390-FE4AEB8B69AD}"/>
              </a:ext>
            </a:extLst>
          </p:cNvPr>
          <p:cNvSpPr/>
          <p:nvPr/>
        </p:nvSpPr>
        <p:spPr>
          <a:xfrm>
            <a:off x="0" y="2102758"/>
            <a:ext cx="12192000" cy="706634"/>
          </a:xfrm>
          <a:prstGeom prst="roundRect">
            <a:avLst/>
          </a:prstGeom>
          <a:solidFill>
            <a:schemeClr val="bg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32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«ЛЕТАЮЩИЙ МЕТАЛЛ»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FD4961BD-8DB6-5510-B274-96063A2750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12" y="3015219"/>
            <a:ext cx="4332958" cy="367215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B52B8EA-1D8D-E456-C751-008E33FE8A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5174" y="3064292"/>
            <a:ext cx="5365214" cy="357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4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F520FC58-2CC3-8D44-25CD-E34ACDD84A59}"/>
              </a:ext>
            </a:extLst>
          </p:cNvPr>
          <p:cNvSpPr/>
          <p:nvPr/>
        </p:nvSpPr>
        <p:spPr>
          <a:xfrm>
            <a:off x="145473" y="1339156"/>
            <a:ext cx="7229104" cy="706634"/>
          </a:xfrm>
          <a:prstGeom prst="round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7. Тугоплавкий или легкоплавкий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A2DBB2E7-156F-E616-E481-385DD7EEDA95}"/>
              </a:ext>
            </a:extLst>
          </p:cNvPr>
          <p:cNvSpPr txBox="1">
            <a:spLocks/>
          </p:cNvSpPr>
          <p:nvPr/>
        </p:nvSpPr>
        <p:spPr>
          <a:xfrm>
            <a:off x="0" y="121548"/>
            <a:ext cx="12192000" cy="94525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b="1" dirty="0">
                <a:ln w="3175" cmpd="sng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Физические  свойства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4A2DBC1-D104-3200-D217-BBBE3EC132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475" y="4022501"/>
            <a:ext cx="11500374" cy="2340106"/>
          </a:xfrm>
          <a:prstGeom prst="rect">
            <a:avLst/>
          </a:prstGeom>
        </p:spPr>
      </p:pic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3817D00A-5FF8-310E-BFCC-5D06C053A7DD}"/>
              </a:ext>
            </a:extLst>
          </p:cNvPr>
          <p:cNvSpPr/>
          <p:nvPr/>
        </p:nvSpPr>
        <p:spPr>
          <a:xfrm>
            <a:off x="451151" y="4322618"/>
            <a:ext cx="3598224" cy="510639"/>
          </a:xfrm>
          <a:prstGeom prst="roundRect">
            <a:avLst/>
          </a:prstGeom>
          <a:solidFill>
            <a:schemeClr val="bg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ДЮРАЛЮМИНИЙ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44E27DB-AC59-F195-94EE-AAE06FC9C7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049" y="1172689"/>
            <a:ext cx="3606800" cy="249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2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5645A4BE-2857-0A15-DD83-939EEA4E49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0691" y="97304"/>
            <a:ext cx="99059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Физические свойства 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AL</a:t>
            </a:r>
            <a:endParaRPr lang="ru-RU" sz="6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0F5DF9E3-D060-408D-7FF5-CC6B89FBB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4899" y="2097256"/>
            <a:ext cx="7484861" cy="2678728"/>
          </a:xfrm>
        </p:spPr>
      </p:pic>
      <p:sp>
        <p:nvSpPr>
          <p:cNvPr id="2" name="Стрелка вниз 1">
            <a:extLst>
              <a:ext uri="{FF2B5EF4-FFF2-40B4-BE49-F238E27FC236}">
                <a16:creationId xmlns:a16="http://schemas.microsoft.com/office/drawing/2014/main" xmlns="" id="{6CDB362B-9C81-FCAA-1D4D-0F7172504B83}"/>
              </a:ext>
            </a:extLst>
          </p:cNvPr>
          <p:cNvSpPr/>
          <p:nvPr/>
        </p:nvSpPr>
        <p:spPr>
          <a:xfrm>
            <a:off x="5424429" y="4587240"/>
            <a:ext cx="685800" cy="94488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84029B60-0208-13F1-BCE6-94EC92A3F06E}"/>
              </a:ext>
            </a:extLst>
          </p:cNvPr>
          <p:cNvSpPr txBox="1">
            <a:spLocks/>
          </p:cNvSpPr>
          <p:nvPr/>
        </p:nvSpPr>
        <p:spPr>
          <a:xfrm>
            <a:off x="2024899" y="5654040"/>
            <a:ext cx="7484861" cy="94525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5400" b="1" dirty="0">
                <a:ln w="3175" cmpd="sng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УНИКАЛЬНЫЕ </a:t>
            </a:r>
          </a:p>
        </p:txBody>
      </p:sp>
    </p:spTree>
    <p:extLst>
      <p:ext uri="{BB962C8B-B14F-4D97-AF65-F5344CB8AC3E}">
        <p14:creationId xmlns:p14="http://schemas.microsoft.com/office/powerpoint/2010/main" val="1030070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0D219D-6857-07E2-111D-4DA775079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58893648-0DA9-22C1-F37E-1C2B04A236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83" y="542925"/>
            <a:ext cx="12048657" cy="5665337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1187E26-C338-3109-2CF0-75721FEF47D9}"/>
              </a:ext>
            </a:extLst>
          </p:cNvPr>
          <p:cNvSpPr txBox="1"/>
          <p:nvPr/>
        </p:nvSpPr>
        <p:spPr>
          <a:xfrm>
            <a:off x="348863" y="839271"/>
            <a:ext cx="6984694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7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ПРИМЕНЕНИЕ</a:t>
            </a:r>
          </a:p>
        </p:txBody>
      </p:sp>
    </p:spTree>
    <p:extLst>
      <p:ext uri="{BB962C8B-B14F-4D97-AF65-F5344CB8AC3E}">
        <p14:creationId xmlns:p14="http://schemas.microsoft.com/office/powerpoint/2010/main" val="3061183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DB3FF8-E2B0-C971-3571-AA028907C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20824316-E5B9-5DA9-B56A-3AEB401461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8847"/>
            <a:ext cx="12192000" cy="6420305"/>
          </a:xfrm>
        </p:spPr>
      </p:pic>
    </p:spTree>
    <p:extLst>
      <p:ext uri="{BB962C8B-B14F-4D97-AF65-F5344CB8AC3E}">
        <p14:creationId xmlns:p14="http://schemas.microsoft.com/office/powerpoint/2010/main" val="2308844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58EB53A-ED75-ABC2-8476-5127C741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2956F5B6-E2D8-65D5-3A4A-647EE10A1B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7047"/>
            <a:ext cx="12192000" cy="6363905"/>
          </a:xfrm>
        </p:spPr>
      </p:pic>
    </p:spTree>
    <p:extLst>
      <p:ext uri="{BB962C8B-B14F-4D97-AF65-F5344CB8AC3E}">
        <p14:creationId xmlns:p14="http://schemas.microsoft.com/office/powerpoint/2010/main" val="2122716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F16BEC-571F-6413-23C4-8B1AD5141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598" y="308517"/>
            <a:ext cx="9905998" cy="873512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b="1" dirty="0">
                <a:ln w="3175" cmpd="sng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Расшифруй анаграммы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0AEA5665-ABF8-1939-9E53-93FEE451C0ED}"/>
              </a:ext>
            </a:extLst>
          </p:cNvPr>
          <p:cNvSpPr/>
          <p:nvPr/>
        </p:nvSpPr>
        <p:spPr>
          <a:xfrm>
            <a:off x="598043" y="1367494"/>
            <a:ext cx="4219284" cy="1299505"/>
          </a:xfrm>
          <a:prstGeom prst="round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ДДРОООВ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5137E5E1-EA4D-14F2-7734-76A72FDC9899}"/>
              </a:ext>
            </a:extLst>
          </p:cNvPr>
          <p:cNvSpPr/>
          <p:nvPr/>
        </p:nvSpPr>
        <p:spPr>
          <a:xfrm>
            <a:off x="3374696" y="3104123"/>
            <a:ext cx="4219284" cy="1299505"/>
          </a:xfrm>
          <a:prstGeom prst="round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ЛЕРУОГД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38EE0885-EF09-2A8E-C7D4-C4BF23829E94}"/>
              </a:ext>
            </a:extLst>
          </p:cNvPr>
          <p:cNvSpPr/>
          <p:nvPr/>
        </p:nvSpPr>
        <p:spPr>
          <a:xfrm>
            <a:off x="598043" y="4840753"/>
            <a:ext cx="4219284" cy="1299505"/>
          </a:xfrm>
          <a:prstGeom prst="round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ИКСОЛОДР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F52BBDAA-0A46-53D5-9364-7E4BD0D965CC}"/>
              </a:ext>
            </a:extLst>
          </p:cNvPr>
          <p:cNvSpPr/>
          <p:nvPr/>
        </p:nvSpPr>
        <p:spPr>
          <a:xfrm>
            <a:off x="6096000" y="1417491"/>
            <a:ext cx="4219284" cy="1299505"/>
          </a:xfrm>
          <a:prstGeom prst="round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НМИЙЕКР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EE565EE2-5B89-0E2E-CB9F-B06577642B44}"/>
              </a:ext>
            </a:extLst>
          </p:cNvPr>
          <p:cNvSpPr/>
          <p:nvPr/>
        </p:nvSpPr>
        <p:spPr>
          <a:xfrm>
            <a:off x="6096000" y="4840753"/>
            <a:ext cx="4219284" cy="1299505"/>
          </a:xfrm>
          <a:prstGeom prst="round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ЛЙМИНИАЮ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FF8A55D6-4C57-1EA6-7851-C74ECFB71C76}"/>
              </a:ext>
            </a:extLst>
          </p:cNvPr>
          <p:cNvSpPr/>
          <p:nvPr/>
        </p:nvSpPr>
        <p:spPr>
          <a:xfrm>
            <a:off x="598043" y="1367493"/>
            <a:ext cx="4219284" cy="1299505"/>
          </a:xfrm>
          <a:prstGeom prst="round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ВОДОРОД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FDC88C5D-6AF6-5D92-C2EB-E8E493E5D3F4}"/>
              </a:ext>
            </a:extLst>
          </p:cNvPr>
          <p:cNvSpPr/>
          <p:nvPr/>
        </p:nvSpPr>
        <p:spPr>
          <a:xfrm>
            <a:off x="6096000" y="1417491"/>
            <a:ext cx="4219284" cy="1299505"/>
          </a:xfrm>
          <a:prstGeom prst="round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КРЕМНИЙ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1DA2F180-242F-18E7-9F8D-B8AA09AC8275}"/>
              </a:ext>
            </a:extLst>
          </p:cNvPr>
          <p:cNvSpPr/>
          <p:nvPr/>
        </p:nvSpPr>
        <p:spPr>
          <a:xfrm>
            <a:off x="3374696" y="3104122"/>
            <a:ext cx="4219284" cy="1299505"/>
          </a:xfrm>
          <a:prstGeom prst="round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УГЛЕРОД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19839F3E-C6D9-B483-072C-ED24FF6A646D}"/>
              </a:ext>
            </a:extLst>
          </p:cNvPr>
          <p:cNvSpPr/>
          <p:nvPr/>
        </p:nvSpPr>
        <p:spPr>
          <a:xfrm>
            <a:off x="598043" y="4840753"/>
            <a:ext cx="4219284" cy="1299505"/>
          </a:xfrm>
          <a:prstGeom prst="round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КИСЛОРОД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C01CA01C-80E9-AE4B-1EEA-1C206B5E11B9}"/>
              </a:ext>
            </a:extLst>
          </p:cNvPr>
          <p:cNvSpPr/>
          <p:nvPr/>
        </p:nvSpPr>
        <p:spPr>
          <a:xfrm>
            <a:off x="6096000" y="4840753"/>
            <a:ext cx="4219284" cy="1299505"/>
          </a:xfrm>
          <a:prstGeom prst="round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АЛЮМИНИЙ</a:t>
            </a:r>
          </a:p>
        </p:txBody>
      </p:sp>
    </p:spTree>
    <p:extLst>
      <p:ext uri="{BB962C8B-B14F-4D97-AF65-F5344CB8AC3E}">
        <p14:creationId xmlns:p14="http://schemas.microsoft.com/office/powerpoint/2010/main" val="243317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A4ED4A-7339-457D-C1C2-5C4D1F396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4A5AF38B-EC92-33FE-A8F9-6198457239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7047"/>
            <a:ext cx="12192000" cy="6363905"/>
          </a:xfrm>
        </p:spPr>
      </p:pic>
    </p:spTree>
    <p:extLst>
      <p:ext uri="{BB962C8B-B14F-4D97-AF65-F5344CB8AC3E}">
        <p14:creationId xmlns:p14="http://schemas.microsoft.com/office/powerpoint/2010/main" val="2074885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C3131E-3789-50FA-9965-10BBAD31E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99470F6D-1C0E-B90F-44F4-9750BB4030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47047"/>
            <a:ext cx="12192001" cy="636390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C81106F-3890-DB06-AE0D-32CB126FB9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738" y="2297262"/>
            <a:ext cx="12233475" cy="332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7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7B5F59-C268-E585-ECA3-FFFC75897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xmlns="" id="{2C3B8C26-5E2B-6593-0156-F606A3CEF4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7311"/>
            <a:ext cx="12192000" cy="6730144"/>
          </a:xfrm>
        </p:spPr>
      </p:pic>
    </p:spTree>
    <p:extLst>
      <p:ext uri="{BB962C8B-B14F-4D97-AF65-F5344CB8AC3E}">
        <p14:creationId xmlns:p14="http://schemas.microsoft.com/office/powerpoint/2010/main" val="3928959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1C061B-B311-D83B-5278-8D673BFDC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7F55970-C7DE-9B9F-26BB-B49EB74B04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8" y="223547"/>
            <a:ext cx="12192000" cy="6410906"/>
          </a:xfrm>
        </p:spPr>
      </p:pic>
    </p:spTree>
    <p:extLst>
      <p:ext uri="{BB962C8B-B14F-4D97-AF65-F5344CB8AC3E}">
        <p14:creationId xmlns:p14="http://schemas.microsoft.com/office/powerpoint/2010/main" val="550954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D42BF2-1D68-C25A-7717-7AC4F2417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91A0E329-7C96-DA14-899A-9B117B057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3761" y="218847"/>
            <a:ext cx="12595761" cy="6632925"/>
          </a:xfrm>
        </p:spPr>
      </p:pic>
    </p:spTree>
    <p:extLst>
      <p:ext uri="{BB962C8B-B14F-4D97-AF65-F5344CB8AC3E}">
        <p14:creationId xmlns:p14="http://schemas.microsoft.com/office/powerpoint/2010/main" val="33701670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A2190EAE-BFD1-C688-6D19-DF4BE8B18F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11" y="1133733"/>
            <a:ext cx="10117777" cy="5602719"/>
          </a:xfr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6FB2BA35-B74D-DEEC-2259-6D95FBB3B3AD}"/>
              </a:ext>
            </a:extLst>
          </p:cNvPr>
          <p:cNvSpPr txBox="1">
            <a:spLocks/>
          </p:cNvSpPr>
          <p:nvPr/>
        </p:nvSpPr>
        <p:spPr>
          <a:xfrm>
            <a:off x="-1588" y="121548"/>
            <a:ext cx="12192000" cy="94525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b="1" dirty="0">
                <a:ln w="3175" cmpd="sng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МБОУ СОШ №3</a:t>
            </a:r>
          </a:p>
          <a:p>
            <a:pPr algn="ctr"/>
            <a:r>
              <a:rPr lang="ru-RU" sz="4400" b="1" dirty="0">
                <a:ln w="3175" cmpd="sng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проект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D0545A8-CE75-30A8-480E-D3308603DB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11" y="1103121"/>
            <a:ext cx="10253684" cy="575487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45818B2-0635-84A8-383F-AF66AA50754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11" y="1133733"/>
            <a:ext cx="10253684" cy="575487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27938E4-E5CD-9778-CF3B-6B4C8DC336A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203" y="1066800"/>
            <a:ext cx="10510983" cy="580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1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DA30F7-220C-A6C2-1282-C83A8B25D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CBBF4B5-475A-55E1-571C-7C99FBB4AE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9600"/>
            <a:ext cx="12192000" cy="6038761"/>
          </a:xfrm>
        </p:spPr>
      </p:pic>
    </p:spTree>
    <p:extLst>
      <p:ext uri="{BB962C8B-B14F-4D97-AF65-F5344CB8AC3E}">
        <p14:creationId xmlns:p14="http://schemas.microsoft.com/office/powerpoint/2010/main" val="3265763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DD048C-5979-25BE-5D58-C573B208F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DB03977-DFCF-2DEF-D2D1-FE134409F0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9405"/>
            <a:ext cx="12192000" cy="6379189"/>
          </a:xfrm>
        </p:spPr>
      </p:pic>
    </p:spTree>
    <p:extLst>
      <p:ext uri="{BB962C8B-B14F-4D97-AF65-F5344CB8AC3E}">
        <p14:creationId xmlns:p14="http://schemas.microsoft.com/office/powerpoint/2010/main" val="29399235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441D6B8-C260-0287-E2AE-CEE24AA98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0510905B-64BC-FB69-90B5-9B140E166C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846" y="397725"/>
            <a:ext cx="10255132" cy="6263415"/>
          </a:xfrm>
        </p:spPr>
      </p:pic>
    </p:spTree>
    <p:extLst>
      <p:ext uri="{BB962C8B-B14F-4D97-AF65-F5344CB8AC3E}">
        <p14:creationId xmlns:p14="http://schemas.microsoft.com/office/powerpoint/2010/main" val="8071599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9FD1DC-1064-C781-230D-A25A23AAC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A00EDCAE-C9D5-CCE7-EBC9-B4C05A2D27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097" y="609600"/>
            <a:ext cx="11678649" cy="5784495"/>
          </a:xfrm>
        </p:spPr>
      </p:pic>
    </p:spTree>
    <p:extLst>
      <p:ext uri="{BB962C8B-B14F-4D97-AF65-F5344CB8AC3E}">
        <p14:creationId xmlns:p14="http://schemas.microsoft.com/office/powerpoint/2010/main" val="975881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9F912E-0E22-8D69-7F40-64C0E3C10A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/>
              <a:t>АЛЮМИНИЙ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882F41D-DCE2-7C43-81FA-55B2E1FA5F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A67932E-8CC6-3914-ECB2-A17DEB54DF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2536"/>
          <a:stretch/>
        </p:blipFill>
        <p:spPr>
          <a:xfrm>
            <a:off x="0" y="2209801"/>
            <a:ext cx="12192000" cy="57319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5FED9A6-C87F-DB1A-5736-3ED4E8CD09AA}"/>
              </a:ext>
            </a:extLst>
          </p:cNvPr>
          <p:cNvSpPr txBox="1"/>
          <p:nvPr/>
        </p:nvSpPr>
        <p:spPr>
          <a:xfrm>
            <a:off x="4073238" y="371208"/>
            <a:ext cx="6984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АЛЮМИНИЙ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8633E38-A8CC-8CE7-9AAF-933CBBE24D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048" y="82637"/>
            <a:ext cx="1907576" cy="196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118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2C0155-18ED-3752-79A2-258057AF5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3BD9B9B0-A41C-966F-C711-AD4306498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6003" y="514815"/>
            <a:ext cx="12615368" cy="5994100"/>
          </a:xfrm>
        </p:spPr>
      </p:pic>
    </p:spTree>
    <p:extLst>
      <p:ext uri="{BB962C8B-B14F-4D97-AF65-F5344CB8AC3E}">
        <p14:creationId xmlns:p14="http://schemas.microsoft.com/office/powerpoint/2010/main" val="15263594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989D881-C2EA-A87B-4401-F82534853D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48403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AB75B94-656D-4150-E21D-DE1F9B5B8D11}"/>
              </a:ext>
            </a:extLst>
          </p:cNvPr>
          <p:cNvSpPr txBox="1"/>
          <p:nvPr/>
        </p:nvSpPr>
        <p:spPr>
          <a:xfrm>
            <a:off x="122663" y="379142"/>
            <a:ext cx="6779943" cy="7694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Химические  свойства</a:t>
            </a:r>
          </a:p>
        </p:txBody>
      </p:sp>
    </p:spTree>
    <p:extLst>
      <p:ext uri="{BB962C8B-B14F-4D97-AF65-F5344CB8AC3E}">
        <p14:creationId xmlns:p14="http://schemas.microsoft.com/office/powerpoint/2010/main" val="33105788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A4098AE-08AB-10C0-E883-24688D1C594C}"/>
              </a:ext>
            </a:extLst>
          </p:cNvPr>
          <p:cNvSpPr txBox="1"/>
          <p:nvPr/>
        </p:nvSpPr>
        <p:spPr>
          <a:xfrm>
            <a:off x="767729" y="1132866"/>
            <a:ext cx="5894532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Al + </a:t>
            </a:r>
            <a:r>
              <a:rPr lang="ru-RU" sz="5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кислота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339053-7CB0-E403-7B85-08AA165AB920}"/>
              </a:ext>
            </a:extLst>
          </p:cNvPr>
          <p:cNvSpPr txBox="1"/>
          <p:nvPr/>
        </p:nvSpPr>
        <p:spPr>
          <a:xfrm>
            <a:off x="1100034" y="2923091"/>
            <a:ext cx="5229922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Al + </a:t>
            </a:r>
            <a:r>
              <a:rPr lang="ru-RU" sz="5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щелочь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6B75D8C-175F-BD8E-E0A5-A4CE20EE98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421" y="28495"/>
            <a:ext cx="4638579" cy="680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1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102B46F-9A77-D773-5C87-677906B3268D}"/>
              </a:ext>
            </a:extLst>
          </p:cNvPr>
          <p:cNvSpPr txBox="1"/>
          <p:nvPr/>
        </p:nvSpPr>
        <p:spPr>
          <a:xfrm>
            <a:off x="684110" y="1278020"/>
            <a:ext cx="10823780" cy="255454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Al</a:t>
            </a:r>
            <a:r>
              <a:rPr lang="ru-RU" sz="8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–</a:t>
            </a:r>
            <a:r>
              <a:rPr lang="en-US" sz="8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ru-RU" sz="8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амфотерный</a:t>
            </a:r>
          </a:p>
          <a:p>
            <a:pPr algn="ctr"/>
            <a:r>
              <a:rPr lang="ru-RU" sz="3600" b="1" dirty="0">
                <a:ln>
                  <a:solidFill>
                    <a:schemeClr val="tx1"/>
                  </a:solidFill>
                </a:ln>
                <a:solidFill>
                  <a:schemeClr val="bg1">
                    <a:lumMod val="75000"/>
                    <a:lumOff val="25000"/>
                  </a:schemeClr>
                </a:solidFill>
              </a:rPr>
              <a:t>взаимодействует и </a:t>
            </a:r>
          </a:p>
          <a:p>
            <a:pPr algn="ctr"/>
            <a:r>
              <a:rPr lang="ru-RU" sz="3600" b="1" dirty="0">
                <a:ln>
                  <a:solidFill>
                    <a:schemeClr val="tx1"/>
                  </a:solidFill>
                </a:ln>
                <a:solidFill>
                  <a:schemeClr val="bg1">
                    <a:lumMod val="75000"/>
                    <a:lumOff val="25000"/>
                  </a:schemeClr>
                </a:solidFill>
              </a:rPr>
              <a:t>с КИСЛОТАМИ и со ЩЕЛОЧАМИ</a:t>
            </a:r>
          </a:p>
        </p:txBody>
      </p:sp>
    </p:spTree>
    <p:extLst>
      <p:ext uri="{BB962C8B-B14F-4D97-AF65-F5344CB8AC3E}">
        <p14:creationId xmlns:p14="http://schemas.microsoft.com/office/powerpoint/2010/main" val="13464274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B028F1-F4C5-FA1E-D94B-3B84C246F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1F5B3C2D-7DB3-8067-D720-B9CE35D48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281" y="609600"/>
            <a:ext cx="12205281" cy="587199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59ED8C0-F50F-43D6-A433-F9891E20A8B5}"/>
              </a:ext>
            </a:extLst>
          </p:cNvPr>
          <p:cNvSpPr txBox="1"/>
          <p:nvPr/>
        </p:nvSpPr>
        <p:spPr>
          <a:xfrm>
            <a:off x="5493544" y="6112258"/>
            <a:ext cx="6215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https://aluminiumleader.ru/production/aluminum_production/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3F9372F-551E-9625-E26B-E6C68BD3BF33}"/>
              </a:ext>
            </a:extLst>
          </p:cNvPr>
          <p:cNvSpPr txBox="1"/>
          <p:nvPr/>
        </p:nvSpPr>
        <p:spPr>
          <a:xfrm>
            <a:off x="0" y="1745159"/>
            <a:ext cx="4964421" cy="7694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ПРОИЗВОДСТВО </a:t>
            </a:r>
          </a:p>
        </p:txBody>
      </p:sp>
    </p:spTree>
    <p:extLst>
      <p:ext uri="{BB962C8B-B14F-4D97-AF65-F5344CB8AC3E}">
        <p14:creationId xmlns:p14="http://schemas.microsoft.com/office/powerpoint/2010/main" val="7311591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AA21B2-9845-A7FF-6EE1-5BCCC3400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12E76A0C-898D-48DC-60D9-FF97EA296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36"/>
          <a:stretch/>
        </p:blipFill>
        <p:spPr>
          <a:xfrm>
            <a:off x="82046" y="269488"/>
            <a:ext cx="11980892" cy="5417634"/>
          </a:xfr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9E182CBC-53D1-DB1A-BC85-A9B1BEB3409B}"/>
              </a:ext>
            </a:extLst>
          </p:cNvPr>
          <p:cNvSpPr/>
          <p:nvPr/>
        </p:nvSpPr>
        <p:spPr>
          <a:xfrm>
            <a:off x="713678" y="609600"/>
            <a:ext cx="735981" cy="71739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579461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74B4EE-D8E9-1EFF-6EC1-898D65806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F28108D7-C6CA-2851-3C6B-1E7DB33957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010" y="175073"/>
            <a:ext cx="10870801" cy="5047787"/>
          </a:xfr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D3254AFD-FEDA-4C30-276C-CE01DB34ED76}"/>
              </a:ext>
            </a:extLst>
          </p:cNvPr>
          <p:cNvSpPr/>
          <p:nvPr/>
        </p:nvSpPr>
        <p:spPr>
          <a:xfrm>
            <a:off x="512956" y="341970"/>
            <a:ext cx="735981" cy="71739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516760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2DF06C-A7C2-4AFE-0BCD-4DDA61469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511B1CA-E00E-9D02-51DE-96220BC4F2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29" y="414453"/>
            <a:ext cx="10294315" cy="4780099"/>
          </a:xfr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5563CBE2-4653-F403-2BCF-8765B45C7CCE}"/>
              </a:ext>
            </a:extLst>
          </p:cNvPr>
          <p:cNvSpPr/>
          <p:nvPr/>
        </p:nvSpPr>
        <p:spPr>
          <a:xfrm>
            <a:off x="405432" y="609600"/>
            <a:ext cx="735981" cy="71739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388942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7F51E4A-3E3C-E28F-EFF0-CC1DFC104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FC9DF8C-5092-0D3E-645F-A7665BA4D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303" y="439266"/>
            <a:ext cx="11325450" cy="4864254"/>
          </a:xfr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7BF637F7-477F-D42D-10C1-69B3E6C4E65A}"/>
              </a:ext>
            </a:extLst>
          </p:cNvPr>
          <p:cNvSpPr/>
          <p:nvPr/>
        </p:nvSpPr>
        <p:spPr>
          <a:xfrm>
            <a:off x="713678" y="609600"/>
            <a:ext cx="735981" cy="71739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3249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244DB7-58A3-934B-2E6E-31BEE454C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5B34E07-98AD-154E-BB8D-DF88E8D7D8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774" y="609599"/>
            <a:ext cx="11585459" cy="4975927"/>
          </a:xfr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B539E04D-F40B-F19C-D962-9E5B6EDDAE24}"/>
              </a:ext>
            </a:extLst>
          </p:cNvPr>
          <p:cNvSpPr/>
          <p:nvPr/>
        </p:nvSpPr>
        <p:spPr>
          <a:xfrm>
            <a:off x="446591" y="852137"/>
            <a:ext cx="735981" cy="71739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90344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B8CA8B0-922D-474C-9153-00BF9529FE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794" y="2154204"/>
            <a:ext cx="1907576" cy="1968326"/>
          </a:xfrm>
          <a:prstGeom prst="rect">
            <a:avLst/>
          </a:prstGeom>
        </p:spPr>
      </p:pic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4AE9E984-1FBE-996B-E908-DB817265F0A2}"/>
              </a:ext>
            </a:extLst>
          </p:cNvPr>
          <p:cNvSpPr/>
          <p:nvPr/>
        </p:nvSpPr>
        <p:spPr>
          <a:xfrm>
            <a:off x="325478" y="4444343"/>
            <a:ext cx="2814638" cy="1948342"/>
          </a:xfrm>
          <a:prstGeom prst="round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Химические свойства:</a:t>
            </a:r>
          </a:p>
          <a:p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</a:t>
            </a:r>
          </a:p>
          <a:p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</a:t>
            </a:r>
          </a:p>
          <a:p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</a:t>
            </a:r>
          </a:p>
          <a:p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DC8CF652-8BAA-78B8-4B32-D95370B9AEDC}"/>
              </a:ext>
            </a:extLst>
          </p:cNvPr>
          <p:cNvSpPr/>
          <p:nvPr/>
        </p:nvSpPr>
        <p:spPr>
          <a:xfrm>
            <a:off x="3191381" y="4829781"/>
            <a:ext cx="3132088" cy="1910215"/>
          </a:xfrm>
          <a:prstGeom prst="round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Нахождение А</a:t>
            </a:r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 </a:t>
            </a:r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 природе:</a:t>
            </a:r>
          </a:p>
          <a:p>
            <a:pPr algn="ctr"/>
            <a:endParaRPr lang="ru-RU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Боксит______________</a:t>
            </a:r>
          </a:p>
          <a:p>
            <a:endParaRPr lang="ru-RU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Криолит_____________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30644B83-F303-4400-696A-4418B742BB1C}"/>
              </a:ext>
            </a:extLst>
          </p:cNvPr>
          <p:cNvSpPr/>
          <p:nvPr/>
        </p:nvSpPr>
        <p:spPr>
          <a:xfrm>
            <a:off x="7140424" y="3195323"/>
            <a:ext cx="1553937" cy="83268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Добыча 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5A290001-FCAD-FC06-F3CA-8AF20C09F416}"/>
              </a:ext>
            </a:extLst>
          </p:cNvPr>
          <p:cNvSpPr/>
          <p:nvPr/>
        </p:nvSpPr>
        <p:spPr>
          <a:xfrm>
            <a:off x="6470784" y="4842458"/>
            <a:ext cx="2704622" cy="1910214"/>
          </a:xfrm>
          <a:prstGeom prst="round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Факторы размещения:</a:t>
            </a:r>
          </a:p>
          <a:p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</a:t>
            </a:r>
          </a:p>
          <a:p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</a:t>
            </a:r>
          </a:p>
          <a:p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</a:t>
            </a:r>
          </a:p>
          <a:p>
            <a:endParaRPr lang="ru-RU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A552BADB-E323-4DCB-264C-6E4DC7A97849}"/>
              </a:ext>
            </a:extLst>
          </p:cNvPr>
          <p:cNvSpPr/>
          <p:nvPr/>
        </p:nvSpPr>
        <p:spPr>
          <a:xfrm>
            <a:off x="9322721" y="4876532"/>
            <a:ext cx="2814638" cy="1876140"/>
          </a:xfrm>
          <a:prstGeom prst="round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Процесс производства:</a:t>
            </a:r>
          </a:p>
          <a:p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1-</a:t>
            </a:r>
          </a:p>
          <a:p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2-</a:t>
            </a:r>
          </a:p>
          <a:p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3-</a:t>
            </a:r>
          </a:p>
          <a:p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4-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xmlns="" id="{D2E5B276-E28E-2B91-9656-85BF595E6AB6}"/>
                  </a:ext>
                </a:extLst>
              </p14:cNvPr>
              <p14:cNvContentPartPr/>
              <p14:nvPr/>
            </p14:nvContentPartPr>
            <p14:xfrm>
              <a:off x="3156836" y="1329682"/>
              <a:ext cx="1254013" cy="1055430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D2E5B276-E28E-2B91-9656-85BF595E6AB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20853" y="1293673"/>
                <a:ext cx="1325619" cy="11270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xmlns="" id="{5DD1C4DC-07B7-76E0-3377-3110F97E1A68}"/>
                  </a:ext>
                </a:extLst>
              </p14:cNvPr>
              <p14:cNvContentPartPr/>
              <p14:nvPr/>
            </p14:nvContentPartPr>
            <p14:xfrm>
              <a:off x="3139200" y="2669062"/>
              <a:ext cx="1154902" cy="286920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5DD1C4DC-07B7-76E0-3377-3110F97E1A6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03211" y="2633062"/>
                <a:ext cx="1226521" cy="35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xmlns="" id="{2D3C1F9E-3903-3496-A921-4D43BA6DDD28}"/>
                  </a:ext>
                </a:extLst>
              </p14:cNvPr>
              <p14:cNvContentPartPr/>
              <p14:nvPr/>
            </p14:nvContentPartPr>
            <p14:xfrm>
              <a:off x="6274268" y="3443904"/>
              <a:ext cx="873720" cy="351856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2D3C1F9E-3903-3496-A921-4D43BA6DDD2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38268" y="3407890"/>
                <a:ext cx="945360" cy="4235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4" name="Рукописный ввод 23">
                <a:extLst>
                  <a:ext uri="{FF2B5EF4-FFF2-40B4-BE49-F238E27FC236}">
                    <a16:creationId xmlns:a16="http://schemas.microsoft.com/office/drawing/2014/main" xmlns="" id="{4D265F90-98BE-0B93-A08E-871AE4A13542}"/>
                  </a:ext>
                </a:extLst>
              </p14:cNvPr>
              <p14:cNvContentPartPr/>
              <p14:nvPr/>
            </p14:nvContentPartPr>
            <p14:xfrm>
              <a:off x="6295418" y="3984939"/>
              <a:ext cx="873720" cy="832680"/>
            </p14:xfrm>
          </p:contentPart>
        </mc:Choice>
        <mc:Fallback xmlns="">
          <p:pic>
            <p:nvPicPr>
              <p:cNvPr id="24" name="Рукописный ввод 23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4D265F90-98BE-0B93-A08E-871AE4A1354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59418" y="3948923"/>
                <a:ext cx="945360" cy="9043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5" name="Рукописный ввод 24">
                <a:extLst>
                  <a:ext uri="{FF2B5EF4-FFF2-40B4-BE49-F238E27FC236}">
                    <a16:creationId xmlns:a16="http://schemas.microsoft.com/office/drawing/2014/main" xmlns="" id="{19BB3586-F67E-6DE8-2140-C2DF9FBBD3BF}"/>
                  </a:ext>
                </a:extLst>
              </p14:cNvPr>
              <p14:cNvContentPartPr/>
              <p14:nvPr/>
            </p14:nvContentPartPr>
            <p14:xfrm>
              <a:off x="3087742" y="3891622"/>
              <a:ext cx="1209960" cy="685440"/>
            </p14:xfrm>
          </p:contentPart>
        </mc:Choice>
        <mc:Fallback xmlns="">
          <p:pic>
            <p:nvPicPr>
              <p:cNvPr id="25" name="Рукописный ввод 24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19BB3586-F67E-6DE8-2140-C2DF9FBBD3B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052102" y="3855982"/>
                <a:ext cx="1281600" cy="75708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66274B7D-A344-D1CB-8928-A4B73EBB5FEE}"/>
              </a:ext>
            </a:extLst>
          </p:cNvPr>
          <p:cNvSpPr/>
          <p:nvPr/>
        </p:nvSpPr>
        <p:spPr>
          <a:xfrm>
            <a:off x="9364805" y="3245834"/>
            <a:ext cx="2704621" cy="1517384"/>
          </a:xfrm>
          <a:prstGeom prst="round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Субъекты России:</a:t>
            </a:r>
            <a:endParaRPr lang="en-US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</a:t>
            </a:r>
          </a:p>
          <a:p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</a:t>
            </a:r>
          </a:p>
          <a:p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</a:t>
            </a:r>
            <a:endParaRPr lang="en-US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</a:t>
            </a: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449F4719-DF25-2964-824A-DDC539C5DDCF}"/>
              </a:ext>
            </a:extLst>
          </p:cNvPr>
          <p:cNvSpPr/>
          <p:nvPr/>
        </p:nvSpPr>
        <p:spPr>
          <a:xfrm>
            <a:off x="9420739" y="1507178"/>
            <a:ext cx="2618602" cy="1560967"/>
          </a:xfrm>
          <a:prstGeom prst="round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страны:</a:t>
            </a:r>
            <a:endParaRPr lang="en-US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</a:t>
            </a:r>
          </a:p>
          <a:p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</a:t>
            </a:r>
          </a:p>
          <a:p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</a:t>
            </a:r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2" name="Рукописный ввод 31">
                <a:extLst>
                  <a:ext uri="{FF2B5EF4-FFF2-40B4-BE49-F238E27FC236}">
                    <a16:creationId xmlns:a16="http://schemas.microsoft.com/office/drawing/2014/main" xmlns="" id="{5A7D2268-1C4F-9085-C249-ACB3577C7096}"/>
                  </a:ext>
                </a:extLst>
              </p14:cNvPr>
              <p14:cNvContentPartPr/>
              <p14:nvPr/>
            </p14:nvContentPartPr>
            <p14:xfrm>
              <a:off x="5038511" y="4028003"/>
              <a:ext cx="302400" cy="832681"/>
            </p14:xfrm>
          </p:contentPart>
        </mc:Choice>
        <mc:Fallback xmlns="">
          <p:pic>
            <p:nvPicPr>
              <p:cNvPr id="32" name="Рукописный ввод 31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5A7D2268-1C4F-9085-C249-ACB3577C709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002511" y="3992003"/>
                <a:ext cx="374040" cy="904321"/>
              </a:xfrm>
              <a:prstGeom prst="rect">
                <a:avLst/>
              </a:prstGeom>
            </p:spPr>
          </p:pic>
        </mc:Fallback>
      </mc:AlternateContent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xmlns="" id="{4FEAB660-4779-C324-C73F-283DFD6873B5}"/>
              </a:ext>
            </a:extLst>
          </p:cNvPr>
          <p:cNvSpPr/>
          <p:nvPr/>
        </p:nvSpPr>
        <p:spPr>
          <a:xfrm>
            <a:off x="263506" y="218919"/>
            <a:ext cx="2814638" cy="1948342"/>
          </a:xfrm>
          <a:prstGeom prst="round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Физические свойства:</a:t>
            </a:r>
          </a:p>
          <a:p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</a:t>
            </a:r>
          </a:p>
          <a:p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</a:t>
            </a:r>
          </a:p>
          <a:p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</a:t>
            </a:r>
          </a:p>
          <a:p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</a:t>
            </a: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xmlns="" id="{3235B353-92B2-C354-564A-4CB5E2F008AF}"/>
              </a:ext>
            </a:extLst>
          </p:cNvPr>
          <p:cNvSpPr/>
          <p:nvPr/>
        </p:nvSpPr>
        <p:spPr>
          <a:xfrm>
            <a:off x="285555" y="2287662"/>
            <a:ext cx="2814638" cy="1948342"/>
          </a:xfrm>
          <a:prstGeom prst="round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Отрасли применения:</a:t>
            </a:r>
          </a:p>
          <a:p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</a:t>
            </a:r>
          </a:p>
          <a:p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</a:t>
            </a:r>
          </a:p>
          <a:p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</a:t>
            </a:r>
          </a:p>
          <a:p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86C4E22D-43A1-21AB-C55E-65129A5AF93E}"/>
              </a:ext>
            </a:extLst>
          </p:cNvPr>
          <p:cNvSpPr/>
          <p:nvPr/>
        </p:nvSpPr>
        <p:spPr>
          <a:xfrm>
            <a:off x="3970874" y="66560"/>
            <a:ext cx="2618602" cy="1560967"/>
          </a:xfrm>
          <a:prstGeom prst="round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Строение атома:</a:t>
            </a:r>
          </a:p>
          <a:p>
            <a:pPr algn="ctr"/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</a:t>
            </a:r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Р=</a:t>
            </a:r>
          </a:p>
          <a:p>
            <a:pPr algn="ctr"/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</a:t>
            </a:r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n=      </a:t>
            </a:r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</a:t>
            </a:r>
          </a:p>
          <a:p>
            <a:pPr algn="ctr"/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ē</a:t>
            </a:r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=</a:t>
            </a:r>
          </a:p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</a:t>
            </a:r>
          </a:p>
          <a:p>
            <a:pPr algn="ctr"/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3C7469F2-0484-8CE3-17F7-068946BA07F3}"/>
              </a:ext>
            </a:extLst>
          </p:cNvPr>
          <p:cNvSpPr/>
          <p:nvPr/>
        </p:nvSpPr>
        <p:spPr>
          <a:xfrm>
            <a:off x="4222866" y="754363"/>
            <a:ext cx="429840" cy="40919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Дуга 17">
            <a:extLst>
              <a:ext uri="{FF2B5EF4-FFF2-40B4-BE49-F238E27FC236}">
                <a16:creationId xmlns:a16="http://schemas.microsoft.com/office/drawing/2014/main" xmlns="" id="{AE99C234-A88D-5B4F-99EA-F4E3EF7C2EA9}"/>
              </a:ext>
            </a:extLst>
          </p:cNvPr>
          <p:cNvSpPr/>
          <p:nvPr/>
        </p:nvSpPr>
        <p:spPr>
          <a:xfrm rot="2025598">
            <a:off x="3750734" y="371017"/>
            <a:ext cx="1110819" cy="1213532"/>
          </a:xfrm>
          <a:prstGeom prst="arc">
            <a:avLst>
              <a:gd name="adj1" fmla="val 16200000"/>
              <a:gd name="adj2" fmla="val 63105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Дуга 19">
            <a:extLst>
              <a:ext uri="{FF2B5EF4-FFF2-40B4-BE49-F238E27FC236}">
                <a16:creationId xmlns:a16="http://schemas.microsoft.com/office/drawing/2014/main" xmlns="" id="{17DCAE79-5247-DAE8-C7A6-0752ACD15DF7}"/>
              </a:ext>
            </a:extLst>
          </p:cNvPr>
          <p:cNvSpPr/>
          <p:nvPr/>
        </p:nvSpPr>
        <p:spPr>
          <a:xfrm rot="2258918">
            <a:off x="3891704" y="338199"/>
            <a:ext cx="1181093" cy="1305986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Дуга 25">
            <a:extLst>
              <a:ext uri="{FF2B5EF4-FFF2-40B4-BE49-F238E27FC236}">
                <a16:creationId xmlns:a16="http://schemas.microsoft.com/office/drawing/2014/main" xmlns="" id="{2EE001A4-8057-876E-B54E-1D22BD0AD30D}"/>
              </a:ext>
            </a:extLst>
          </p:cNvPr>
          <p:cNvSpPr/>
          <p:nvPr/>
        </p:nvSpPr>
        <p:spPr>
          <a:xfrm rot="2258918">
            <a:off x="4103963" y="338198"/>
            <a:ext cx="1181093" cy="1305986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9" name="Рукописный ввод 38">
                <a:extLst>
                  <a:ext uri="{FF2B5EF4-FFF2-40B4-BE49-F238E27FC236}">
                    <a16:creationId xmlns:a16="http://schemas.microsoft.com/office/drawing/2014/main" xmlns="" id="{29A4F1C1-275F-33A8-5294-2CF283CE30D0}"/>
                  </a:ext>
                </a:extLst>
              </p14:cNvPr>
              <p14:cNvContentPartPr/>
              <p14:nvPr/>
            </p14:nvContentPartPr>
            <p14:xfrm>
              <a:off x="8612931" y="3642194"/>
              <a:ext cx="746640" cy="546480"/>
            </p14:xfrm>
          </p:contentPart>
        </mc:Choice>
        <mc:Fallback xmlns="">
          <p:pic>
            <p:nvPicPr>
              <p:cNvPr id="39" name="Рукописный ввод 38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29A4F1C1-275F-33A8-5294-2CF283CE30D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576931" y="3606554"/>
                <a:ext cx="818280" cy="618120"/>
              </a:xfrm>
              <a:prstGeom prst="rect">
                <a:avLst/>
              </a:prstGeom>
            </p:spPr>
          </p:pic>
        </mc:Fallback>
      </mc:AlternateContent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xmlns="" id="{67925D78-C9C9-5ECF-93C5-20052C43A017}"/>
              </a:ext>
            </a:extLst>
          </p:cNvPr>
          <p:cNvSpPr/>
          <p:nvPr/>
        </p:nvSpPr>
        <p:spPr>
          <a:xfrm>
            <a:off x="7330931" y="1883528"/>
            <a:ext cx="1151969" cy="1040369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Атом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8" name="Рукописный ввод 47">
                <a:extLst>
                  <a:ext uri="{FF2B5EF4-FFF2-40B4-BE49-F238E27FC236}">
                    <a16:creationId xmlns:a16="http://schemas.microsoft.com/office/drawing/2014/main" xmlns="" id="{1DC5353B-1247-C422-0E12-B5742C58AF76}"/>
                  </a:ext>
                </a:extLst>
              </p14:cNvPr>
              <p14:cNvContentPartPr/>
              <p14:nvPr/>
            </p14:nvContentPartPr>
            <p14:xfrm>
              <a:off x="6351237" y="2262654"/>
              <a:ext cx="876600" cy="514800"/>
            </p14:xfrm>
          </p:contentPart>
        </mc:Choice>
        <mc:Fallback xmlns="">
          <p:pic>
            <p:nvPicPr>
              <p:cNvPr id="48" name="Рукописный ввод 47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1DC5353B-1247-C422-0E12-B5742C58AF76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315237" y="2226654"/>
                <a:ext cx="948240" cy="586440"/>
              </a:xfrm>
              <a:prstGeom prst="rect">
                <a:avLst/>
              </a:prstGeom>
            </p:spPr>
          </p:pic>
        </mc:Fallback>
      </mc:AlternateContent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xmlns="" id="{D2202B0C-E041-49E4-9791-8CF2A4A7A4C7}"/>
              </a:ext>
            </a:extLst>
          </p:cNvPr>
          <p:cNvSpPr/>
          <p:nvPr/>
        </p:nvSpPr>
        <p:spPr>
          <a:xfrm>
            <a:off x="6732278" y="70657"/>
            <a:ext cx="2590443" cy="1416602"/>
          </a:xfrm>
          <a:prstGeom prst="round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Состав:</a:t>
            </a:r>
          </a:p>
          <a:p>
            <a:pPr algn="ctr"/>
            <a:endParaRPr lang="ru-RU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ru-RU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ru-RU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sp>
        <p:nvSpPr>
          <p:cNvPr id="52" name="Скругленный прямоугольник 51">
            <a:extLst>
              <a:ext uri="{FF2B5EF4-FFF2-40B4-BE49-F238E27FC236}">
                <a16:creationId xmlns:a16="http://schemas.microsoft.com/office/drawing/2014/main" xmlns="" id="{DD8CA99C-7C89-886D-1C67-86AAFC245DFE}"/>
              </a:ext>
            </a:extLst>
          </p:cNvPr>
          <p:cNvSpPr/>
          <p:nvPr/>
        </p:nvSpPr>
        <p:spPr>
          <a:xfrm>
            <a:off x="9420739" y="68100"/>
            <a:ext cx="2507755" cy="1350234"/>
          </a:xfrm>
          <a:prstGeom prst="round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Свойства:</a:t>
            </a:r>
          </a:p>
          <a:p>
            <a:pPr algn="ctr"/>
            <a:endParaRPr lang="ru-RU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ru-RU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ru-RU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xmlns="" id="{59CE8CDA-03FE-094C-0BBA-89D6DCAC495E}"/>
              </a:ext>
            </a:extLst>
          </p:cNvPr>
          <p:cNvGrpSpPr/>
          <p:nvPr/>
        </p:nvGrpSpPr>
        <p:grpSpPr>
          <a:xfrm>
            <a:off x="6262075" y="1368698"/>
            <a:ext cx="3289680" cy="563400"/>
            <a:chOff x="6301926" y="1356686"/>
            <a:chExt cx="3289680" cy="56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53" name="Рукописный ввод 52">
                  <a:extLst>
                    <a:ext uri="{FF2B5EF4-FFF2-40B4-BE49-F238E27FC236}">
                      <a16:creationId xmlns:a16="http://schemas.microsoft.com/office/drawing/2014/main" xmlns="" id="{59E618BA-DC44-1C46-FA23-4E4801B0581E}"/>
                    </a:ext>
                  </a:extLst>
                </p14:cNvPr>
                <p14:cNvContentPartPr/>
                <p14:nvPr/>
              </p14:nvContentPartPr>
              <p14:xfrm>
                <a:off x="6572646" y="1573766"/>
                <a:ext cx="1043640" cy="317160"/>
              </p14:xfrm>
            </p:contentPart>
          </mc:Choice>
          <mc:Fallback xmlns="">
            <p:pic>
              <p:nvPicPr>
                <p:cNvPr id="53" name="Рукописный ввод 52">
                  <a:extLst>
                    <a:ext uri="{FF2B5EF4-FFF2-40B4-BE49-F238E27FC236}">
                      <a16:creationId xmlns:p14="http://schemas.microsoft.com/office/powerpoint/2010/main" xmlns="" xmlns:a16="http://schemas.microsoft.com/office/drawing/2014/main" id="{59E618BA-DC44-1C46-FA23-4E4801B0581E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536646" y="1538126"/>
                  <a:ext cx="1115280" cy="38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54" name="Рукописный ввод 53">
                  <a:extLst>
                    <a:ext uri="{FF2B5EF4-FFF2-40B4-BE49-F238E27FC236}">
                      <a16:creationId xmlns:a16="http://schemas.microsoft.com/office/drawing/2014/main" xmlns="" id="{618E95FB-8D47-4EAE-D2C5-792BF626DB4A}"/>
                    </a:ext>
                  </a:extLst>
                </p14:cNvPr>
                <p14:cNvContentPartPr/>
                <p14:nvPr/>
              </p14:nvContentPartPr>
              <p14:xfrm>
                <a:off x="7946046" y="1409606"/>
                <a:ext cx="50760" cy="504000"/>
              </p14:xfrm>
            </p:contentPart>
          </mc:Choice>
          <mc:Fallback xmlns="">
            <p:pic>
              <p:nvPicPr>
                <p:cNvPr id="54" name="Рукописный ввод 53">
                  <a:extLst>
                    <a:ext uri="{FF2B5EF4-FFF2-40B4-BE49-F238E27FC236}">
                      <a16:creationId xmlns:p14="http://schemas.microsoft.com/office/powerpoint/2010/main" xmlns="" xmlns:a16="http://schemas.microsoft.com/office/drawing/2014/main" id="{618E95FB-8D47-4EAE-D2C5-792BF626DB4A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910406" y="1373966"/>
                  <a:ext cx="122400" cy="57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56" name="Рукописный ввод 55">
                  <a:extLst>
                    <a:ext uri="{FF2B5EF4-FFF2-40B4-BE49-F238E27FC236}">
                      <a16:creationId xmlns:a16="http://schemas.microsoft.com/office/drawing/2014/main" xmlns="" id="{E6175453-6C82-42C3-8162-8DA57078B4D1}"/>
                    </a:ext>
                  </a:extLst>
                </p14:cNvPr>
                <p14:cNvContentPartPr/>
                <p14:nvPr/>
              </p14:nvContentPartPr>
              <p14:xfrm>
                <a:off x="8222526" y="1406726"/>
                <a:ext cx="1369080" cy="513360"/>
              </p14:xfrm>
            </p:contentPart>
          </mc:Choice>
          <mc:Fallback xmlns="">
            <p:pic>
              <p:nvPicPr>
                <p:cNvPr id="56" name="Рукописный ввод 55">
                  <a:extLst>
                    <a:ext uri="{FF2B5EF4-FFF2-40B4-BE49-F238E27FC236}">
                      <a16:creationId xmlns:p14="http://schemas.microsoft.com/office/powerpoint/2010/main" xmlns="" xmlns:a16="http://schemas.microsoft.com/office/drawing/2014/main" id="{E6175453-6C82-42C3-8162-8DA57078B4D1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186526" y="1370726"/>
                  <a:ext cx="1440720" cy="58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58" name="Рукописный ввод 57">
                  <a:extLst>
                    <a:ext uri="{FF2B5EF4-FFF2-40B4-BE49-F238E27FC236}">
                      <a16:creationId xmlns:a16="http://schemas.microsoft.com/office/drawing/2014/main" xmlns="" id="{D251E985-AED6-43DE-53C6-005426984351}"/>
                    </a:ext>
                  </a:extLst>
                </p14:cNvPr>
                <p14:cNvContentPartPr/>
                <p14:nvPr/>
              </p14:nvContentPartPr>
              <p14:xfrm>
                <a:off x="6301926" y="1504286"/>
                <a:ext cx="271440" cy="156960"/>
              </p14:xfrm>
            </p:contentPart>
          </mc:Choice>
          <mc:Fallback xmlns="">
            <p:pic>
              <p:nvPicPr>
                <p:cNvPr id="58" name="Рукописный ввод 57">
                  <a:extLst>
                    <a:ext uri="{FF2B5EF4-FFF2-40B4-BE49-F238E27FC236}">
                      <a16:creationId xmlns:p14="http://schemas.microsoft.com/office/powerpoint/2010/main" xmlns="" xmlns:a16="http://schemas.microsoft.com/office/drawing/2014/main" id="{D251E985-AED6-43DE-53C6-005426984351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266286" y="1468286"/>
                  <a:ext cx="34308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59" name="Рукописный ввод 58">
                  <a:extLst>
                    <a:ext uri="{FF2B5EF4-FFF2-40B4-BE49-F238E27FC236}">
                      <a16:creationId xmlns:a16="http://schemas.microsoft.com/office/drawing/2014/main" xmlns="" id="{F4AC5310-2827-B9E3-CF51-67804504BFDC}"/>
                    </a:ext>
                  </a:extLst>
                </p14:cNvPr>
                <p14:cNvContentPartPr/>
                <p14:nvPr/>
              </p14:nvContentPartPr>
              <p14:xfrm>
                <a:off x="7887006" y="1356686"/>
                <a:ext cx="239400" cy="159480"/>
              </p14:xfrm>
            </p:contentPart>
          </mc:Choice>
          <mc:Fallback xmlns="">
            <p:pic>
              <p:nvPicPr>
                <p:cNvPr id="59" name="Рукописный ввод 58">
                  <a:extLst>
                    <a:ext uri="{FF2B5EF4-FFF2-40B4-BE49-F238E27FC236}">
                      <a16:creationId xmlns:p14="http://schemas.microsoft.com/office/powerpoint/2010/main" xmlns="" xmlns:a16="http://schemas.microsoft.com/office/drawing/2014/main" id="{F4AC5310-2827-B9E3-CF51-67804504BFDC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851366" y="1320686"/>
                  <a:ext cx="311040" cy="231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1" name="Рукописный ввод 60">
                <a:extLst>
                  <a:ext uri="{FF2B5EF4-FFF2-40B4-BE49-F238E27FC236}">
                    <a16:creationId xmlns:a16="http://schemas.microsoft.com/office/drawing/2014/main" xmlns="" id="{80587CF9-3DAD-C7F8-2651-7659DCB89C6C}"/>
                  </a:ext>
                </a:extLst>
              </p14:cNvPr>
              <p14:cNvContentPartPr/>
              <p14:nvPr/>
            </p14:nvContentPartPr>
            <p14:xfrm>
              <a:off x="9330966" y="1385486"/>
              <a:ext cx="341640" cy="252720"/>
            </p14:xfrm>
          </p:contentPart>
        </mc:Choice>
        <mc:Fallback xmlns="">
          <p:pic>
            <p:nvPicPr>
              <p:cNvPr id="61" name="Рукописный ввод 60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80587CF9-3DAD-C7F8-2651-7659DCB89C6C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9295326" y="1349846"/>
                <a:ext cx="413280" cy="324360"/>
              </a:xfrm>
              <a:prstGeom prst="rect">
                <a:avLst/>
              </a:prstGeom>
            </p:spPr>
          </p:pic>
        </mc:Fallback>
      </mc:AlternateContent>
      <p:grpSp>
        <p:nvGrpSpPr>
          <p:cNvPr id="67" name="Группа 66">
            <a:extLst>
              <a:ext uri="{FF2B5EF4-FFF2-40B4-BE49-F238E27FC236}">
                <a16:creationId xmlns:a16="http://schemas.microsoft.com/office/drawing/2014/main" xmlns="" id="{9B320E5D-50C7-37C7-3934-E6A8B5016675}"/>
              </a:ext>
            </a:extLst>
          </p:cNvPr>
          <p:cNvGrpSpPr/>
          <p:nvPr/>
        </p:nvGrpSpPr>
        <p:grpSpPr>
          <a:xfrm>
            <a:off x="6281406" y="2393694"/>
            <a:ext cx="993591" cy="562472"/>
            <a:chOff x="6281406" y="2393694"/>
            <a:chExt cx="993591" cy="562472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3" name="Рукописный ввод 42">
                  <a:extLst>
                    <a:ext uri="{FF2B5EF4-FFF2-40B4-BE49-F238E27FC236}">
                      <a16:creationId xmlns:a16="http://schemas.microsoft.com/office/drawing/2014/main" xmlns="" id="{576CABCB-55E1-BA6F-5911-3E8F0C616C3A}"/>
                    </a:ext>
                  </a:extLst>
                </p14:cNvPr>
                <p14:cNvContentPartPr/>
                <p14:nvPr/>
              </p14:nvContentPartPr>
              <p14:xfrm>
                <a:off x="6389397" y="2393694"/>
                <a:ext cx="885600" cy="405360"/>
              </p14:xfrm>
            </p:contentPart>
          </mc:Choice>
          <mc:Fallback xmlns="">
            <p:pic>
              <p:nvPicPr>
                <p:cNvPr id="43" name="Рукописный ввод 42">
                  <a:extLst>
                    <a:ext uri="{FF2B5EF4-FFF2-40B4-BE49-F238E27FC236}">
                      <a16:creationId xmlns:p14="http://schemas.microsoft.com/office/powerpoint/2010/main" xmlns="" xmlns:a16="http://schemas.microsoft.com/office/drawing/2014/main" id="{576CABCB-55E1-BA6F-5911-3E8F0C616C3A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353397" y="2357694"/>
                  <a:ext cx="957240" cy="47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4" name="Рукописный ввод 43">
                  <a:extLst>
                    <a:ext uri="{FF2B5EF4-FFF2-40B4-BE49-F238E27FC236}">
                      <a16:creationId xmlns:a16="http://schemas.microsoft.com/office/drawing/2014/main" xmlns="" id="{0561DE1C-A97F-B038-FE20-887086DFF8CA}"/>
                    </a:ext>
                  </a:extLst>
                </p14:cNvPr>
                <p14:cNvContentPartPr/>
                <p14:nvPr/>
              </p14:nvContentPartPr>
              <p14:xfrm>
                <a:off x="7000677" y="2426454"/>
                <a:ext cx="219600" cy="127080"/>
              </p14:xfrm>
            </p:contentPart>
          </mc:Choice>
          <mc:Fallback xmlns="">
            <p:pic>
              <p:nvPicPr>
                <p:cNvPr id="44" name="Рукописный ввод 43">
                  <a:extLst>
                    <a:ext uri="{FF2B5EF4-FFF2-40B4-BE49-F238E27FC236}">
                      <a16:creationId xmlns:p14="http://schemas.microsoft.com/office/powerpoint/2010/main" xmlns="" xmlns:a16="http://schemas.microsoft.com/office/drawing/2014/main" id="{0561DE1C-A97F-B038-FE20-887086DFF8CA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964677" y="2390814"/>
                  <a:ext cx="29124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62" name="Рукописный ввод 61">
                  <a:extLst>
                    <a:ext uri="{FF2B5EF4-FFF2-40B4-BE49-F238E27FC236}">
                      <a16:creationId xmlns:a16="http://schemas.microsoft.com/office/drawing/2014/main" xmlns="" id="{660C0AAE-8049-89F3-1F48-6D3C6256B601}"/>
                    </a:ext>
                  </a:extLst>
                </p14:cNvPr>
                <p14:cNvContentPartPr/>
                <p14:nvPr/>
              </p14:nvContentPartPr>
              <p14:xfrm>
                <a:off x="6284286" y="2771486"/>
                <a:ext cx="90000" cy="131040"/>
              </p14:xfrm>
            </p:contentPart>
          </mc:Choice>
          <mc:Fallback xmlns="">
            <p:pic>
              <p:nvPicPr>
                <p:cNvPr id="62" name="Рукописный ввод 61">
                  <a:extLst>
                    <a:ext uri="{FF2B5EF4-FFF2-40B4-BE49-F238E27FC236}">
                      <a16:creationId xmlns:p14="http://schemas.microsoft.com/office/powerpoint/2010/main" xmlns="" xmlns:a16="http://schemas.microsoft.com/office/drawing/2014/main" id="{660C0AAE-8049-89F3-1F48-6D3C6256B601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248286" y="2735486"/>
                  <a:ext cx="16164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64" name="Рукописный ввод 63">
                  <a:extLst>
                    <a:ext uri="{FF2B5EF4-FFF2-40B4-BE49-F238E27FC236}">
                      <a16:creationId xmlns:a16="http://schemas.microsoft.com/office/drawing/2014/main" xmlns="" id="{FEFA96BB-72CB-E0F4-D0AD-5B45F3D950D2}"/>
                    </a:ext>
                  </a:extLst>
                </p14:cNvPr>
                <p14:cNvContentPartPr/>
                <p14:nvPr/>
              </p14:nvContentPartPr>
              <p14:xfrm>
                <a:off x="6301566" y="2795246"/>
                <a:ext cx="107640" cy="160920"/>
              </p14:xfrm>
            </p:contentPart>
          </mc:Choice>
          <mc:Fallback xmlns="">
            <p:pic>
              <p:nvPicPr>
                <p:cNvPr id="64" name="Рукописный ввод 63">
                  <a:extLst>
                    <a:ext uri="{FF2B5EF4-FFF2-40B4-BE49-F238E27FC236}">
                      <a16:creationId xmlns:p14="http://schemas.microsoft.com/office/powerpoint/2010/main" xmlns="" xmlns:a16="http://schemas.microsoft.com/office/drawing/2014/main" id="{FEFA96BB-72CB-E0F4-D0AD-5B45F3D950D2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265566" y="2759606"/>
                  <a:ext cx="17928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66" name="Рукописный ввод 65">
                  <a:extLst>
                    <a:ext uri="{FF2B5EF4-FFF2-40B4-BE49-F238E27FC236}">
                      <a16:creationId xmlns:a16="http://schemas.microsoft.com/office/drawing/2014/main" xmlns="" id="{E6084A1C-A424-7711-D27B-6CA2EB6C3FC7}"/>
                    </a:ext>
                  </a:extLst>
                </p14:cNvPr>
                <p14:cNvContentPartPr/>
                <p14:nvPr/>
              </p14:nvContentPartPr>
              <p14:xfrm>
                <a:off x="6281406" y="2622446"/>
                <a:ext cx="335520" cy="239040"/>
              </p14:xfrm>
            </p:contentPart>
          </mc:Choice>
          <mc:Fallback xmlns="">
            <p:pic>
              <p:nvPicPr>
                <p:cNvPr id="66" name="Рукописный ввод 65">
                  <a:extLst>
                    <a:ext uri="{FF2B5EF4-FFF2-40B4-BE49-F238E27FC236}">
                      <a16:creationId xmlns:p14="http://schemas.microsoft.com/office/powerpoint/2010/main" xmlns="" xmlns:a16="http://schemas.microsoft.com/office/drawing/2014/main" id="{E6084A1C-A424-7711-D27B-6CA2EB6C3FC7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245406" y="2586806"/>
                  <a:ext cx="407160" cy="310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8" name="Рукописный ввод 67">
                <a:extLst>
                  <a:ext uri="{FF2B5EF4-FFF2-40B4-BE49-F238E27FC236}">
                    <a16:creationId xmlns:a16="http://schemas.microsoft.com/office/drawing/2014/main" xmlns="" id="{78474B41-117E-A876-3C89-A53CB625B87A}"/>
                  </a:ext>
                </a:extLst>
              </p14:cNvPr>
              <p14:cNvContentPartPr/>
              <p14:nvPr/>
            </p14:nvContentPartPr>
            <p14:xfrm>
              <a:off x="6305886" y="3802334"/>
              <a:ext cx="3341880" cy="1233720"/>
            </p14:xfrm>
          </p:contentPart>
        </mc:Choice>
        <mc:Fallback xmlns="">
          <p:pic>
            <p:nvPicPr>
              <p:cNvPr id="68" name="Рукописный ввод 67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78474B41-117E-A876-3C89-A53CB625B87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269886" y="3766694"/>
                <a:ext cx="3413520" cy="130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9" name="Рукописный ввод 68">
                <a:extLst>
                  <a:ext uri="{FF2B5EF4-FFF2-40B4-BE49-F238E27FC236}">
                    <a16:creationId xmlns:a16="http://schemas.microsoft.com/office/drawing/2014/main" xmlns="" id="{B162F39A-A25F-0A58-257B-3262DA71194E}"/>
                  </a:ext>
                </a:extLst>
              </p14:cNvPr>
              <p14:cNvContentPartPr/>
              <p14:nvPr/>
            </p14:nvContentPartPr>
            <p14:xfrm>
              <a:off x="8608592" y="2889683"/>
              <a:ext cx="782280" cy="669600"/>
            </p14:xfrm>
          </p:contentPart>
        </mc:Choice>
        <mc:Fallback xmlns="">
          <p:pic>
            <p:nvPicPr>
              <p:cNvPr id="69" name="Рукописный ввод 68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B162F39A-A25F-0A58-257B-3262DA71194E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8572952" y="2854043"/>
                <a:ext cx="853920" cy="74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70" name="Рукописный ввод 69">
                <a:extLst>
                  <a:ext uri="{FF2B5EF4-FFF2-40B4-BE49-F238E27FC236}">
                    <a16:creationId xmlns:a16="http://schemas.microsoft.com/office/drawing/2014/main" xmlns="" id="{21732366-1FB6-1DBD-8FEA-82CA542D3B8F}"/>
                  </a:ext>
                </a:extLst>
              </p14:cNvPr>
              <p14:cNvContentPartPr/>
              <p14:nvPr/>
            </p14:nvContentPartPr>
            <p14:xfrm>
              <a:off x="8581806" y="3600734"/>
              <a:ext cx="360" cy="360"/>
            </p14:xfrm>
          </p:contentPart>
        </mc:Choice>
        <mc:Fallback xmlns="">
          <p:pic>
            <p:nvPicPr>
              <p:cNvPr id="70" name="Рукописный ввод 69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21732366-1FB6-1DBD-8FEA-82CA542D3B8F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8546166" y="3564734"/>
                <a:ext cx="7200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1126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04A95D-E2CE-2271-FB57-1852557C1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4B974EE7-8A8E-5E7C-515A-E876B20AED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540" y="464634"/>
            <a:ext cx="11248920" cy="6100944"/>
          </a:xfr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C0F7B962-6C87-FDDA-2BD6-E2266247E95A}"/>
              </a:ext>
            </a:extLst>
          </p:cNvPr>
          <p:cNvSpPr/>
          <p:nvPr/>
        </p:nvSpPr>
        <p:spPr>
          <a:xfrm>
            <a:off x="903249" y="844705"/>
            <a:ext cx="735981" cy="71739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9951288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DC75FDE-8F2C-4B1C-EE27-A2D7E3468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907" y="192358"/>
            <a:ext cx="11660186" cy="1424568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b="1" dirty="0">
                <a:ln w="3175" cmpd="sng">
                  <a:solidFill>
                    <a:schemeClr val="tx1">
                      <a:lumMod val="95000"/>
                    </a:schemeClr>
                  </a:solidFill>
                </a:ln>
                <a:solidFill>
                  <a:srgbClr val="FF0000"/>
                </a:solidFill>
              </a:rPr>
              <a:t>Распредели в правильной последовательности ЭТАПЫ производства </a:t>
            </a:r>
            <a:r>
              <a:rPr lang="en-US" b="1" dirty="0">
                <a:ln w="3175" cmpd="sng">
                  <a:solidFill>
                    <a:schemeClr val="tx1">
                      <a:lumMod val="95000"/>
                    </a:schemeClr>
                  </a:solidFill>
                </a:ln>
                <a:solidFill>
                  <a:srgbClr val="FF0000"/>
                </a:solidFill>
              </a:rPr>
              <a:t>Al</a:t>
            </a:r>
            <a:endParaRPr lang="ru-RU" b="1" dirty="0">
              <a:ln w="3175" cmpd="sng">
                <a:solidFill>
                  <a:schemeClr val="tx1">
                    <a:lumMod val="9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0" name="Объект 5">
            <a:extLst>
              <a:ext uri="{FF2B5EF4-FFF2-40B4-BE49-F238E27FC236}">
                <a16:creationId xmlns:a16="http://schemas.microsoft.com/office/drawing/2014/main" xmlns="" id="{C4CC94FA-853F-F04B-EE35-05CAB40213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1840" y="1606819"/>
            <a:ext cx="2297979" cy="1986402"/>
          </a:xfr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5074B962-5FC8-07F5-24E6-D102E7F0EC45}"/>
              </a:ext>
            </a:extLst>
          </p:cNvPr>
          <p:cNvSpPr/>
          <p:nvPr/>
        </p:nvSpPr>
        <p:spPr>
          <a:xfrm>
            <a:off x="136081" y="1670428"/>
            <a:ext cx="6574886" cy="615572"/>
          </a:xfrm>
          <a:prstGeom prst="round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Добыча глинозема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9908B3D4-CA73-4CC6-6087-500C7717710B}"/>
              </a:ext>
            </a:extLst>
          </p:cNvPr>
          <p:cNvSpPr/>
          <p:nvPr/>
        </p:nvSpPr>
        <p:spPr>
          <a:xfrm>
            <a:off x="106480" y="3034839"/>
            <a:ext cx="6574885" cy="755352"/>
          </a:xfrm>
          <a:prstGeom prst="round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Прокат 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15D3EDC3-B494-C6F6-D059-4F15FFF46A0E}"/>
              </a:ext>
            </a:extLst>
          </p:cNvPr>
          <p:cNvSpPr/>
          <p:nvPr/>
        </p:nvSpPr>
        <p:spPr>
          <a:xfrm>
            <a:off x="136079" y="2376371"/>
            <a:ext cx="6515689" cy="615572"/>
          </a:xfrm>
          <a:prstGeom prst="round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Электролиз 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84D41EB2-73B0-4724-07A9-6B33C7E2ED3D}"/>
              </a:ext>
            </a:extLst>
          </p:cNvPr>
          <p:cNvSpPr/>
          <p:nvPr/>
        </p:nvSpPr>
        <p:spPr>
          <a:xfrm>
            <a:off x="106479" y="4968012"/>
            <a:ext cx="6515684" cy="884460"/>
          </a:xfrm>
          <a:prstGeom prst="round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Добыча бокситов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CE582748-C012-B6B5-8495-3BD2AC390287}"/>
              </a:ext>
            </a:extLst>
          </p:cNvPr>
          <p:cNvSpPr/>
          <p:nvPr/>
        </p:nvSpPr>
        <p:spPr>
          <a:xfrm>
            <a:off x="76883" y="5936004"/>
            <a:ext cx="7400549" cy="798086"/>
          </a:xfrm>
          <a:prstGeom prst="round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Первичный алюминий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857663AC-4D07-2E13-612F-C506F47877E6}"/>
              </a:ext>
            </a:extLst>
          </p:cNvPr>
          <p:cNvSpPr/>
          <p:nvPr/>
        </p:nvSpPr>
        <p:spPr>
          <a:xfrm>
            <a:off x="106479" y="3838241"/>
            <a:ext cx="6574885" cy="1081721"/>
          </a:xfrm>
          <a:prstGeom prst="round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Производство глинозема </a:t>
            </a:r>
          </a:p>
        </p:txBody>
      </p:sp>
      <p:pic>
        <p:nvPicPr>
          <p:cNvPr id="11" name="Объект 4">
            <a:extLst>
              <a:ext uri="{FF2B5EF4-FFF2-40B4-BE49-F238E27FC236}">
                <a16:creationId xmlns:a16="http://schemas.microsoft.com/office/drawing/2014/main" xmlns="" id="{0C5EBD22-67DE-FF4D-1A34-EBFF54F7A1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8384" y="3838241"/>
            <a:ext cx="2523711" cy="1734696"/>
          </a:xfrm>
          <a:prstGeom prst="rect">
            <a:avLst/>
          </a:prstGeom>
        </p:spPr>
      </p:pic>
      <p:pic>
        <p:nvPicPr>
          <p:cNvPr id="13" name="Объект 4">
            <a:extLst>
              <a:ext uri="{FF2B5EF4-FFF2-40B4-BE49-F238E27FC236}">
                <a16:creationId xmlns:a16="http://schemas.microsoft.com/office/drawing/2014/main" xmlns="" id="{7F820621-5AFA-4EBB-0D84-9F99DB2D3F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"/>
          <a:stretch/>
        </p:blipFill>
        <p:spPr>
          <a:xfrm>
            <a:off x="9628588" y="1640872"/>
            <a:ext cx="2427331" cy="19361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9F791DF-93BB-5823-0B7E-0E6FDD91D69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568" y="3790191"/>
            <a:ext cx="2240522" cy="1782746"/>
          </a:xfrm>
          <a:prstGeom prst="rect">
            <a:avLst/>
          </a:prstGeom>
        </p:spPr>
      </p:pic>
      <p:pic>
        <p:nvPicPr>
          <p:cNvPr id="12" name="Объект 4">
            <a:extLst>
              <a:ext uri="{FF2B5EF4-FFF2-40B4-BE49-F238E27FC236}">
                <a16:creationId xmlns:a16="http://schemas.microsoft.com/office/drawing/2014/main" xmlns="" id="{EDC3B752-E946-CA95-8F52-90AF926D12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5149" y="5101114"/>
            <a:ext cx="2039971" cy="1756885"/>
          </a:xfrm>
          <a:prstGeom prst="rect">
            <a:avLst/>
          </a:prstGeom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0BE660BF-DCBF-BEF9-DDC3-F4CCBC0EC59A}"/>
              </a:ext>
            </a:extLst>
          </p:cNvPr>
          <p:cNvSpPr/>
          <p:nvPr/>
        </p:nvSpPr>
        <p:spPr>
          <a:xfrm>
            <a:off x="106479" y="5051544"/>
            <a:ext cx="735981" cy="71739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F77D3974-EEC4-941D-13C7-80920744503E}"/>
              </a:ext>
            </a:extLst>
          </p:cNvPr>
          <p:cNvSpPr/>
          <p:nvPr/>
        </p:nvSpPr>
        <p:spPr>
          <a:xfrm>
            <a:off x="6939736" y="1495033"/>
            <a:ext cx="735981" cy="71739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53774F88-CCC0-A283-BCAC-85658BCFEA1C}"/>
              </a:ext>
            </a:extLst>
          </p:cNvPr>
          <p:cNvSpPr/>
          <p:nvPr/>
        </p:nvSpPr>
        <p:spPr>
          <a:xfrm>
            <a:off x="136079" y="3988194"/>
            <a:ext cx="735981" cy="71739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A592FB29-E3F9-55E1-E916-EFB14CF03718}"/>
              </a:ext>
            </a:extLst>
          </p:cNvPr>
          <p:cNvSpPr/>
          <p:nvPr/>
        </p:nvSpPr>
        <p:spPr>
          <a:xfrm>
            <a:off x="11386114" y="3838241"/>
            <a:ext cx="735981" cy="71739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56AF43A8-83F3-E960-4C25-D1DF86281A78}"/>
              </a:ext>
            </a:extLst>
          </p:cNvPr>
          <p:cNvSpPr/>
          <p:nvPr/>
        </p:nvSpPr>
        <p:spPr>
          <a:xfrm>
            <a:off x="137984" y="2325459"/>
            <a:ext cx="735981" cy="71739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17D35452-EB97-FA21-33B3-0E5C67A66473}"/>
              </a:ext>
            </a:extLst>
          </p:cNvPr>
          <p:cNvSpPr/>
          <p:nvPr/>
        </p:nvSpPr>
        <p:spPr>
          <a:xfrm>
            <a:off x="7882838" y="5981213"/>
            <a:ext cx="735981" cy="71739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2A43AA70-F5F6-799B-AED2-F168AD829E95}"/>
              </a:ext>
            </a:extLst>
          </p:cNvPr>
          <p:cNvSpPr/>
          <p:nvPr/>
        </p:nvSpPr>
        <p:spPr>
          <a:xfrm>
            <a:off x="131323" y="5969455"/>
            <a:ext cx="735981" cy="71739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847ED869-5C71-379C-C623-18441D8110FF}"/>
              </a:ext>
            </a:extLst>
          </p:cNvPr>
          <p:cNvSpPr/>
          <p:nvPr/>
        </p:nvSpPr>
        <p:spPr>
          <a:xfrm>
            <a:off x="9481900" y="1413753"/>
            <a:ext cx="735981" cy="71739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1EAD60FE-09A2-2EBE-9B45-077AF19A363B}"/>
              </a:ext>
            </a:extLst>
          </p:cNvPr>
          <p:cNvSpPr/>
          <p:nvPr/>
        </p:nvSpPr>
        <p:spPr>
          <a:xfrm>
            <a:off x="137984" y="3097752"/>
            <a:ext cx="735981" cy="71739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75E345DA-505B-F867-B0C8-235DF8CC5B90}"/>
              </a:ext>
            </a:extLst>
          </p:cNvPr>
          <p:cNvSpPr/>
          <p:nvPr/>
        </p:nvSpPr>
        <p:spPr>
          <a:xfrm>
            <a:off x="6763474" y="3756710"/>
            <a:ext cx="735981" cy="71739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0027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0989E98C-93E7-8B5E-06D6-1C8B90BD59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88152"/>
            <a:ext cx="12192000" cy="14465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Какая компания России производит алюминиевую фольгу ?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AA49AEF-586C-54EF-4351-19CE903C2D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265" y="1996440"/>
            <a:ext cx="7024631" cy="4861560"/>
          </a:xfrm>
        </p:spPr>
      </p:pic>
    </p:spTree>
    <p:extLst>
      <p:ext uri="{BB962C8B-B14F-4D97-AF65-F5344CB8AC3E}">
        <p14:creationId xmlns:p14="http://schemas.microsoft.com/office/powerpoint/2010/main" val="12591031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BFF003-510F-E636-F4D3-648B2F592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1905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b="1" i="0" u="none" strike="noStrike" dirty="0">
                <a:solidFill>
                  <a:srgbClr val="FF0000"/>
                </a:solidFill>
                <a:effectLst/>
                <a:latin typeface="Gilroy"/>
              </a:rPr>
              <a:t>РУСАЛ</a:t>
            </a:r>
            <a:r>
              <a:rPr lang="ru-RU" b="1" i="0" u="none" strike="noStrike" dirty="0">
                <a:solidFill>
                  <a:schemeClr val="tx1"/>
                </a:solidFill>
                <a:effectLst/>
                <a:latin typeface="Gilroy"/>
              </a:rPr>
              <a:t> – ведущая компания мировой алюминиевой отрасли, крупнейший производитель алюминия с низким углеродным следом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23C5B056-A947-5B1A-4DD6-2FED41792F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897142"/>
            <a:ext cx="8518645" cy="4960858"/>
          </a:xfr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593FE4B5-495B-BCCB-354A-410294618C38}"/>
              </a:ext>
            </a:extLst>
          </p:cNvPr>
          <p:cNvSpPr/>
          <p:nvPr/>
        </p:nvSpPr>
        <p:spPr>
          <a:xfrm>
            <a:off x="7279813" y="2125650"/>
            <a:ext cx="1304693" cy="121548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43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DEDFCE2-CCE1-D93D-C1D7-BAD6A9C9BF7D}"/>
              </a:ext>
            </a:extLst>
          </p:cNvPr>
          <p:cNvSpPr txBox="1"/>
          <p:nvPr/>
        </p:nvSpPr>
        <p:spPr>
          <a:xfrm>
            <a:off x="8650368" y="2548725"/>
            <a:ext cx="3409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- </a:t>
            </a:r>
            <a:r>
              <a:rPr lang="ru-RU" b="1" dirty="0"/>
              <a:t>ЗАВОДА на 5 континентах</a:t>
            </a:r>
          </a:p>
        </p:txBody>
      </p:sp>
    </p:spTree>
    <p:extLst>
      <p:ext uri="{BB962C8B-B14F-4D97-AF65-F5344CB8AC3E}">
        <p14:creationId xmlns:p14="http://schemas.microsoft.com/office/powerpoint/2010/main" val="2567088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4B01B5F-CA44-6691-04D2-CEEB24708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184D8BE2-899E-1169-6D6E-92BCDC6BA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386"/>
            <a:ext cx="12192000" cy="6854614"/>
          </a:xfrm>
        </p:spPr>
      </p:pic>
    </p:spTree>
    <p:extLst>
      <p:ext uri="{BB962C8B-B14F-4D97-AF65-F5344CB8AC3E}">
        <p14:creationId xmlns:p14="http://schemas.microsoft.com/office/powerpoint/2010/main" val="32388650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A0611A-6F16-8CFB-7D0D-A75EC0005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9308DF36-5E11-74F1-76E5-0EC88FD190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0500"/>
            <a:ext cx="12192000" cy="4506671"/>
          </a:xfrm>
        </p:spPr>
      </p:pic>
    </p:spTree>
    <p:extLst>
      <p:ext uri="{BB962C8B-B14F-4D97-AF65-F5344CB8AC3E}">
        <p14:creationId xmlns:p14="http://schemas.microsoft.com/office/powerpoint/2010/main" val="16225610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D8AF42-1E45-6722-F8EC-419E5B15A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88A1679C-6901-5660-CA8D-1BEE76C47F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501970" cy="7270595"/>
          </a:xfrm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358830DE-6A40-CDBF-D884-0D02FC0B3650}"/>
              </a:ext>
            </a:extLst>
          </p:cNvPr>
          <p:cNvSpPr/>
          <p:nvPr/>
        </p:nvSpPr>
        <p:spPr>
          <a:xfrm>
            <a:off x="7984272" y="4577575"/>
            <a:ext cx="1226635" cy="28993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Б</a:t>
            </a:r>
            <a:r>
              <a:rPr lang="ru-RU" dirty="0">
                <a:solidFill>
                  <a:sysClr val="windowText" lastClr="000000"/>
                </a:solidFill>
              </a:rPr>
              <a:t>БРАТСК</a:t>
            </a:r>
            <a:endParaRPr lang="ru-RU" dirty="0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89B387B0-D5EA-BEF6-F21F-5889E9E413A6}"/>
              </a:ext>
            </a:extLst>
          </p:cNvPr>
          <p:cNvSpPr/>
          <p:nvPr/>
        </p:nvSpPr>
        <p:spPr>
          <a:xfrm>
            <a:off x="4917688" y="4466061"/>
            <a:ext cx="2051823" cy="28993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Б</a:t>
            </a:r>
            <a:r>
              <a:rPr lang="ru-RU" dirty="0">
                <a:solidFill>
                  <a:sysClr val="windowText" lastClr="000000"/>
                </a:solidFill>
              </a:rPr>
              <a:t>КРАСНОЯРСК</a:t>
            </a:r>
            <a:endParaRPr lang="ru-RU" dirty="0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00C15165-3734-CA27-704A-1B2FC5122168}"/>
              </a:ext>
            </a:extLst>
          </p:cNvPr>
          <p:cNvSpPr/>
          <p:nvPr/>
        </p:nvSpPr>
        <p:spPr>
          <a:xfrm>
            <a:off x="6419386" y="5840447"/>
            <a:ext cx="2051823" cy="28993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Б</a:t>
            </a:r>
            <a:r>
              <a:rPr lang="ru-RU" dirty="0">
                <a:solidFill>
                  <a:sysClr val="windowText" lastClr="000000"/>
                </a:solidFill>
              </a:rPr>
              <a:t>САЯНОГОРСК</a:t>
            </a:r>
            <a:endParaRPr lang="ru-RU" dirty="0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508F6B2A-3D15-3D9C-3C57-137AFC7DEF2B}"/>
              </a:ext>
            </a:extLst>
          </p:cNvPr>
          <p:cNvSpPr/>
          <p:nvPr/>
        </p:nvSpPr>
        <p:spPr>
          <a:xfrm>
            <a:off x="3642732" y="5332139"/>
            <a:ext cx="2178205" cy="28993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Б</a:t>
            </a:r>
            <a:r>
              <a:rPr lang="ru-RU" dirty="0">
                <a:solidFill>
                  <a:sysClr val="windowText" lastClr="000000"/>
                </a:solidFill>
              </a:rPr>
              <a:t>НОВОКУЗНЕЦК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46876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EFDEB63A-3667-BA35-4BBC-F82A3A39A3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8027" y="820540"/>
            <a:ext cx="9905998" cy="7694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Почему фольга называется  - ?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852DE68B-C849-46ED-9ED8-FC7698B8E8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674" y="1967265"/>
            <a:ext cx="9775259" cy="4070195"/>
          </a:xfrm>
        </p:spPr>
      </p:pic>
    </p:spTree>
    <p:extLst>
      <p:ext uri="{BB962C8B-B14F-4D97-AF65-F5344CB8AC3E}">
        <p14:creationId xmlns:p14="http://schemas.microsoft.com/office/powerpoint/2010/main" val="14112940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700AE1-184B-753D-E184-0EC7E07BE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76" y="-390526"/>
            <a:ext cx="9905998" cy="1905000"/>
          </a:xfrm>
        </p:spPr>
        <p:txBody>
          <a:bodyPr/>
          <a:lstStyle/>
          <a:p>
            <a:r>
              <a:rPr lang="ru-RU" dirty="0"/>
              <a:t>Самые мощные электростанции России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87157A6F-5AA8-F7B9-F575-8819CE96B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996" y="950214"/>
            <a:ext cx="5665361" cy="611789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FD0C252-F33F-158A-EA17-C55CEFF63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205" y="940431"/>
            <a:ext cx="10642683" cy="591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6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FE8436-A043-C560-52F0-E62C87836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288" y="352425"/>
            <a:ext cx="9905998" cy="1905000"/>
          </a:xfrm>
        </p:spPr>
        <p:txBody>
          <a:bodyPr>
            <a:normAutofit/>
          </a:bodyPr>
          <a:lstStyle/>
          <a:p>
            <a:r>
              <a:rPr lang="ru-RU" sz="4000" b="1" dirty="0">
                <a:ln w="3175" cmpd="sng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Главный фактор размещения?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52C1A9F-04EC-29F9-1E70-A68EB9F7B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819" y="2083419"/>
            <a:ext cx="9905998" cy="3124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8000" b="1" dirty="0"/>
              <a:t>- ЭНЕРГЕТИЧЕСКИЙ</a:t>
            </a:r>
          </a:p>
        </p:txBody>
      </p:sp>
    </p:spTree>
    <p:extLst>
      <p:ext uri="{BB962C8B-B14F-4D97-AF65-F5344CB8AC3E}">
        <p14:creationId xmlns:p14="http://schemas.microsoft.com/office/powerpoint/2010/main" val="402830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D4929DCB-641A-DCA5-2366-97A52FA8D4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03404"/>
            <a:ext cx="12192000" cy="83099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Алюмосиликаты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DCD15156-6F37-9F1F-D8BC-187D5A12A8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003" y="1019895"/>
            <a:ext cx="9897994" cy="5838105"/>
          </a:xfrm>
        </p:spPr>
      </p:pic>
    </p:spTree>
    <p:extLst>
      <p:ext uri="{BB962C8B-B14F-4D97-AF65-F5344CB8AC3E}">
        <p14:creationId xmlns:p14="http://schemas.microsoft.com/office/powerpoint/2010/main" val="33191125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F0C2AE-C636-4270-DED8-A425EA5A9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52400"/>
            <a:ext cx="9905998" cy="190500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ln w="3175" cmpd="sng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запасы – ПРОИЗВОДСТВО</a:t>
            </a:r>
            <a:br>
              <a:rPr lang="ru-RU" sz="4400" b="1" dirty="0">
                <a:ln w="3175" cmpd="sng">
                  <a:solidFill>
                    <a:schemeClr val="tx1"/>
                  </a:solidFill>
                </a:ln>
                <a:solidFill>
                  <a:srgbClr val="FF0000"/>
                </a:solidFill>
              </a:rPr>
            </a:br>
            <a:r>
              <a:rPr lang="ru-RU" sz="4400" b="1" dirty="0">
                <a:ln w="3175" cmpd="sng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СРАВНИ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98E2C058-CBBC-5468-9E53-1CAA9BE3B5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57400"/>
            <a:ext cx="7104887" cy="48006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A70D0AB-C73E-48F2-ED0B-462C9757B1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6388" y="2045085"/>
            <a:ext cx="8124556" cy="476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0294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62198502-65A9-4DD4-4DAD-18AE3A2AF3B8}"/>
              </a:ext>
            </a:extLst>
          </p:cNvPr>
          <p:cNvSpPr/>
          <p:nvPr/>
        </p:nvSpPr>
        <p:spPr>
          <a:xfrm>
            <a:off x="118541" y="835212"/>
            <a:ext cx="3739781" cy="1299505"/>
          </a:xfrm>
          <a:prstGeom prst="round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ЗАПАСЫ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6871E36C-2FC9-5D71-81C3-95F597395318}"/>
              </a:ext>
            </a:extLst>
          </p:cNvPr>
          <p:cNvSpPr/>
          <p:nvPr/>
        </p:nvSpPr>
        <p:spPr>
          <a:xfrm>
            <a:off x="4042926" y="835212"/>
            <a:ext cx="3739781" cy="1299505"/>
          </a:xfrm>
          <a:prstGeom prst="round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ДОБЫЧА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CDC029F3-0FF8-4B9F-92D6-9402BAE85926}"/>
              </a:ext>
            </a:extLst>
          </p:cNvPr>
          <p:cNvSpPr/>
          <p:nvPr/>
        </p:nvSpPr>
        <p:spPr>
          <a:xfrm>
            <a:off x="7878102" y="838633"/>
            <a:ext cx="4106147" cy="1299505"/>
          </a:xfrm>
          <a:prstGeom prst="round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ПРОИЗВОДСТВО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4DB7F6D-9DE6-A50F-30BE-CFAF281BAB4F}"/>
              </a:ext>
            </a:extLst>
          </p:cNvPr>
          <p:cNvSpPr txBox="1"/>
          <p:nvPr/>
        </p:nvSpPr>
        <p:spPr>
          <a:xfrm>
            <a:off x="1126272" y="100361"/>
            <a:ext cx="936702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АЛЮМИНИЕВЫЕ СТРАНЫ ЛИДЕРЫ </a:t>
            </a:r>
          </a:p>
        </p:txBody>
      </p:sp>
      <p:graphicFrame>
        <p:nvGraphicFramePr>
          <p:cNvPr id="12" name="Таблица 12">
            <a:extLst>
              <a:ext uri="{FF2B5EF4-FFF2-40B4-BE49-F238E27FC236}">
                <a16:creationId xmlns:a16="http://schemas.microsoft.com/office/drawing/2014/main" xmlns="" id="{BFE7E328-BAE7-FE01-B328-945B797243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618973"/>
              </p:ext>
            </p:extLst>
          </p:nvPr>
        </p:nvGraphicFramePr>
        <p:xfrm>
          <a:off x="205474" y="2223237"/>
          <a:ext cx="3565913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5595">
                  <a:extLst>
                    <a:ext uri="{9D8B030D-6E8A-4147-A177-3AD203B41FA5}">
                      <a16:colId xmlns:a16="http://schemas.microsoft.com/office/drawing/2014/main" xmlns="" val="597368994"/>
                    </a:ext>
                  </a:extLst>
                </a:gridCol>
                <a:gridCol w="1210318">
                  <a:extLst>
                    <a:ext uri="{9D8B030D-6E8A-4147-A177-3AD203B41FA5}">
                      <a16:colId xmlns:a16="http://schemas.microsoft.com/office/drawing/2014/main" xmlns="" val="40853822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СТРАНЫ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МЛН. ТОНН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74537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1. ГВИНЕЯ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23000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58317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2. АВСТРАЛИЯ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7400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27150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3. ЯМАЙКА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4400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97802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4. БРАЗИЛИЯ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2000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42805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5. ИНДИЯ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770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20532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6. КИТАЙ / ГАЙАНА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63103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7. СУРИНАМ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580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20919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8. ВЕНЕСУЭЛА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320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08744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>
                          <a:highlight>
                            <a:srgbClr val="FFFF00"/>
                          </a:highlight>
                        </a:rPr>
                        <a:t>9. РОССИЯ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highlight>
                            <a:srgbClr val="FFFF00"/>
                          </a:highlight>
                        </a:rPr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23386609"/>
                  </a:ext>
                </a:extLst>
              </a:tr>
            </a:tbl>
          </a:graphicData>
        </a:graphic>
      </p:graphicFrame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xmlns="" id="{481D78D6-7342-A0EB-6A07-D7A093377C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445501"/>
              </p:ext>
            </p:extLst>
          </p:nvPr>
        </p:nvGraphicFramePr>
        <p:xfrm>
          <a:off x="4129859" y="2223237"/>
          <a:ext cx="3565913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5595">
                  <a:extLst>
                    <a:ext uri="{9D8B030D-6E8A-4147-A177-3AD203B41FA5}">
                      <a16:colId xmlns:a16="http://schemas.microsoft.com/office/drawing/2014/main" xmlns="" val="597368994"/>
                    </a:ext>
                  </a:extLst>
                </a:gridCol>
                <a:gridCol w="1210318">
                  <a:extLst>
                    <a:ext uri="{9D8B030D-6E8A-4147-A177-3AD203B41FA5}">
                      <a16:colId xmlns:a16="http://schemas.microsoft.com/office/drawing/2014/main" xmlns="" val="40853822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dirty="0"/>
                        <a:t>СТРАНЫ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МЛН. ТОНН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74537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1. КИТАЙ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58317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2. АВСТРАЛИЯ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27150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3. БРАЗИЛИЯ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97802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4. ГВИНЕЯ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42805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5. ИНДИЯ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20532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6. ЯМАЙКА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63103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>
                          <a:highlight>
                            <a:srgbClr val="FFFF00"/>
                          </a:highlight>
                        </a:rPr>
                        <a:t>7. РОССИЯ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highlight>
                            <a:srgbClr val="FFFF00"/>
                          </a:highlight>
                        </a:rPr>
                        <a:t>6,6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11466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8. КАЗАХСТАН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62253456"/>
                  </a:ext>
                </a:extLst>
              </a:tr>
            </a:tbl>
          </a:graphicData>
        </a:graphic>
      </p:graphicFrame>
      <p:graphicFrame>
        <p:nvGraphicFramePr>
          <p:cNvPr id="14" name="Таблица 12">
            <a:extLst>
              <a:ext uri="{FF2B5EF4-FFF2-40B4-BE49-F238E27FC236}">
                <a16:creationId xmlns:a16="http://schemas.microsoft.com/office/drawing/2014/main" xmlns="" id="{5068EFCF-ADD7-B31A-99AC-24600C4EF7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911780"/>
              </p:ext>
            </p:extLst>
          </p:nvPr>
        </p:nvGraphicFramePr>
        <p:xfrm>
          <a:off x="8054244" y="2223236"/>
          <a:ext cx="3749097" cy="2973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6604">
                  <a:extLst>
                    <a:ext uri="{9D8B030D-6E8A-4147-A177-3AD203B41FA5}">
                      <a16:colId xmlns:a16="http://schemas.microsoft.com/office/drawing/2014/main" xmlns="" val="597368994"/>
                    </a:ext>
                  </a:extLst>
                </a:gridCol>
                <a:gridCol w="1272493">
                  <a:extLst>
                    <a:ext uri="{9D8B030D-6E8A-4147-A177-3AD203B41FA5}">
                      <a16:colId xmlns:a16="http://schemas.microsoft.com/office/drawing/2014/main" xmlns="" val="4085382289"/>
                    </a:ext>
                  </a:extLst>
                </a:gridCol>
              </a:tblGrid>
              <a:tr h="664232">
                <a:tc>
                  <a:txBody>
                    <a:bodyPr/>
                    <a:lstStyle/>
                    <a:p>
                      <a:r>
                        <a:rPr lang="ru-RU" dirty="0"/>
                        <a:t>СТРАНЫ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МЛН. ТОНН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74537482"/>
                  </a:ext>
                </a:extLst>
              </a:tr>
              <a:tr h="384833">
                <a:tc>
                  <a:txBody>
                    <a:bodyPr/>
                    <a:lstStyle/>
                    <a:p>
                      <a:r>
                        <a:rPr lang="ru-RU" b="1" dirty="0"/>
                        <a:t>1. КИТАЙ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58317733"/>
                  </a:ext>
                </a:extLst>
              </a:tr>
              <a:tr h="384833">
                <a:tc>
                  <a:txBody>
                    <a:bodyPr/>
                    <a:lstStyle/>
                    <a:p>
                      <a:r>
                        <a:rPr lang="ru-RU" b="1" dirty="0"/>
                        <a:t>2. ИНДИЯ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3,7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27150708"/>
                  </a:ext>
                </a:extLst>
              </a:tr>
              <a:tr h="384833">
                <a:tc>
                  <a:txBody>
                    <a:bodyPr/>
                    <a:lstStyle/>
                    <a:p>
                      <a:r>
                        <a:rPr lang="ru-RU" b="1" dirty="0">
                          <a:highlight>
                            <a:srgbClr val="FFFF00"/>
                          </a:highlight>
                        </a:rPr>
                        <a:t>3. РОССИЯ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highlight>
                            <a:srgbClr val="FFFF00"/>
                          </a:highlight>
                        </a:rPr>
                        <a:t>3,6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97802880"/>
                  </a:ext>
                </a:extLst>
              </a:tr>
              <a:tr h="384833">
                <a:tc>
                  <a:txBody>
                    <a:bodyPr/>
                    <a:lstStyle/>
                    <a:p>
                      <a:r>
                        <a:rPr lang="ru-RU" b="1" dirty="0"/>
                        <a:t>4. КАНАДА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2,9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42805928"/>
                  </a:ext>
                </a:extLst>
              </a:tr>
              <a:tr h="384833">
                <a:tc>
                  <a:txBody>
                    <a:bodyPr/>
                    <a:lstStyle/>
                    <a:p>
                      <a:r>
                        <a:rPr lang="ru-RU" b="1" dirty="0"/>
                        <a:t>5. ОАЭ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2,7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20532453"/>
                  </a:ext>
                </a:extLst>
              </a:tr>
              <a:tr h="384833">
                <a:tc>
                  <a:txBody>
                    <a:bodyPr/>
                    <a:lstStyle/>
                    <a:p>
                      <a:r>
                        <a:rPr lang="ru-RU" b="1" dirty="0"/>
                        <a:t>6. АВСТРАЛИЯ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1,6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63103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39179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EFDEB63A-3667-BA35-4BBC-F82A3A39A3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3061" y="528152"/>
            <a:ext cx="9905998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Где  Произведена фольга?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852DE68B-C849-46ED-9ED8-FC7698B8E8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674" y="1967265"/>
            <a:ext cx="9775259" cy="4070195"/>
          </a:xfrm>
        </p:spPr>
      </p:pic>
    </p:spTree>
    <p:extLst>
      <p:ext uri="{BB962C8B-B14F-4D97-AF65-F5344CB8AC3E}">
        <p14:creationId xmlns:p14="http://schemas.microsoft.com/office/powerpoint/2010/main" val="31726225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1895D5-985D-589C-AB9E-BC1C4E900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54BD0DDE-EF60-97C7-C688-E949028D47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2" y="39029"/>
            <a:ext cx="11764965" cy="6763507"/>
          </a:xfrm>
        </p:spPr>
      </p:pic>
    </p:spTree>
    <p:extLst>
      <p:ext uri="{BB962C8B-B14F-4D97-AF65-F5344CB8AC3E}">
        <p14:creationId xmlns:p14="http://schemas.microsoft.com/office/powerpoint/2010/main" val="35791330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FE8436-A043-C560-52F0-E62C87836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288" y="352425"/>
            <a:ext cx="9905998" cy="19050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n w="3175" cmpd="sng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факторы размещения?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52C1A9F-04EC-29F9-1E70-A68EB9F7B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4288" y="1905000"/>
            <a:ext cx="9905998" cy="3124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8000" b="1" dirty="0"/>
              <a:t>- Потребительский</a:t>
            </a:r>
          </a:p>
          <a:p>
            <a:pPr marL="0" indent="0">
              <a:buNone/>
            </a:pPr>
            <a:r>
              <a:rPr lang="ru-RU" sz="8000" b="1" dirty="0"/>
              <a:t>- Сырьевой </a:t>
            </a:r>
          </a:p>
        </p:txBody>
      </p:sp>
    </p:spTree>
    <p:extLst>
      <p:ext uri="{BB962C8B-B14F-4D97-AF65-F5344CB8AC3E}">
        <p14:creationId xmlns:p14="http://schemas.microsoft.com/office/powerpoint/2010/main" val="337442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73C4CB-4E10-BB9E-73E4-E7421BF37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228816"/>
            <a:ext cx="9905998" cy="112627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ln w="3175" cmpd="sng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Алюминиевая ФОЛЬГА В БЫТУ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8169958-91F0-93A9-B9AC-739DE7F910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297" y="1449443"/>
            <a:ext cx="9120692" cy="517974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EA1C6D5-0C9B-5D16-0C86-787239A3F3DC}"/>
              </a:ext>
            </a:extLst>
          </p:cNvPr>
          <p:cNvSpPr/>
          <p:nvPr/>
        </p:nvSpPr>
        <p:spPr>
          <a:xfrm>
            <a:off x="4448613" y="4665844"/>
            <a:ext cx="7237141" cy="85864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/>
              <a:t>ВЫРУЧАЕТ </a:t>
            </a:r>
            <a:r>
              <a:rPr lang="ru-RU" sz="5400" b="1" dirty="0"/>
              <a:t>ИЛИ</a:t>
            </a:r>
            <a:r>
              <a:rPr lang="en-US" sz="4000" dirty="0"/>
              <a:t> </a:t>
            </a:r>
            <a:r>
              <a:rPr lang="ru-RU" sz="4000" dirty="0"/>
              <a:t>ОТРАВЛЯЕТ</a:t>
            </a:r>
          </a:p>
        </p:txBody>
      </p:sp>
    </p:spTree>
    <p:extLst>
      <p:ext uri="{BB962C8B-B14F-4D97-AF65-F5344CB8AC3E}">
        <p14:creationId xmlns:p14="http://schemas.microsoft.com/office/powerpoint/2010/main" val="24748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4">
            <a:extLst>
              <a:ext uri="{FF2B5EF4-FFF2-40B4-BE49-F238E27FC236}">
                <a16:creationId xmlns:a16="http://schemas.microsoft.com/office/drawing/2014/main" xmlns="" id="{E7B5A273-4314-5CC9-416C-67DDB57FB4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14" y="1009380"/>
            <a:ext cx="4008959" cy="5516915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024065D-EC2B-F0FF-C3AD-64DCFFD2AA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834" y="1009380"/>
            <a:ext cx="5870224" cy="548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79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E7E5C39-6316-E6A3-72DA-750EFBC90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216" y="2180111"/>
            <a:ext cx="11661568" cy="3769427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7600" b="1" dirty="0">
                <a:solidFill>
                  <a:schemeClr val="bg1"/>
                </a:solidFill>
                <a:highlight>
                  <a:srgbClr val="FFFF00"/>
                </a:highlight>
              </a:rPr>
              <a:t>1. Уравнять химическое уравнение реакции взаимодействия алюминия со щелочью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7000" b="1" dirty="0">
                <a:solidFill>
                  <a:schemeClr val="bg1"/>
                </a:solidFill>
                <a:highlight>
                  <a:srgbClr val="FFFF00"/>
                </a:highlight>
              </a:rPr>
              <a:t>2. Творческое на выбор:</a:t>
            </a:r>
          </a:p>
          <a:p>
            <a:pPr marL="0" indent="0">
              <a:buNone/>
            </a:pPr>
            <a:r>
              <a:rPr lang="ru-RU" sz="7000" dirty="0">
                <a:solidFill>
                  <a:schemeClr val="bg1"/>
                </a:solidFill>
                <a:highlight>
                  <a:srgbClr val="FFFF00"/>
                </a:highlight>
              </a:rPr>
              <a:t> «алюминий в космосе»</a:t>
            </a:r>
          </a:p>
          <a:p>
            <a:pPr marL="0" indent="0">
              <a:buNone/>
            </a:pPr>
            <a:r>
              <a:rPr lang="ru-RU" sz="7000" dirty="0">
                <a:solidFill>
                  <a:schemeClr val="bg1"/>
                </a:solidFill>
                <a:highlight>
                  <a:srgbClr val="FFFF00"/>
                </a:highlight>
              </a:rPr>
              <a:t>«Интересные факты об алюминии»</a:t>
            </a:r>
          </a:p>
          <a:p>
            <a:pPr marL="0" indent="0">
              <a:buNone/>
            </a:pPr>
            <a:r>
              <a:rPr lang="ru-RU" sz="7000" dirty="0">
                <a:solidFill>
                  <a:schemeClr val="bg1"/>
                </a:solidFill>
                <a:highlight>
                  <a:srgbClr val="FFFF00"/>
                </a:highlight>
              </a:rPr>
              <a:t>«Не традиционное  использование фольги»</a:t>
            </a: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49B45179-0D2E-1046-467E-6B3D20190D50}"/>
              </a:ext>
            </a:extLst>
          </p:cNvPr>
          <p:cNvSpPr txBox="1">
            <a:spLocks/>
          </p:cNvSpPr>
          <p:nvPr/>
        </p:nvSpPr>
        <p:spPr>
          <a:xfrm>
            <a:off x="0" y="435827"/>
            <a:ext cx="12192000" cy="116734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800" b="1" dirty="0">
                <a:ln w="3175" cmpd="sng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Домашнее  задание</a:t>
            </a:r>
          </a:p>
        </p:txBody>
      </p:sp>
    </p:spTree>
    <p:extLst>
      <p:ext uri="{BB962C8B-B14F-4D97-AF65-F5344CB8AC3E}">
        <p14:creationId xmlns:p14="http://schemas.microsoft.com/office/powerpoint/2010/main" val="2667309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F4294A6-CB15-8067-9774-B99C91281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9080"/>
            <a:ext cx="12192000" cy="1447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ln w="3175" cmpd="sng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БОКСИТЫ = алюминиевые руды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0325FB1-EE56-E469-6758-DAF771CC09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526" y="2499823"/>
            <a:ext cx="3820416" cy="358270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4EC74FB-ECA1-BC13-33AA-1C20CAB2F7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5055" y="2474366"/>
            <a:ext cx="5345419" cy="360815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463798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F4294A6-CB15-8067-9774-B99C91281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170" y="-490654"/>
            <a:ext cx="11448853" cy="19050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ln w="3175" cmpd="sng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БОКСИТЫ = алюминиевые руды </a:t>
            </a:r>
          </a:p>
        </p:txBody>
      </p:sp>
      <p:pic>
        <p:nvPicPr>
          <p:cNvPr id="3" name="Объект 3">
            <a:extLst>
              <a:ext uri="{FF2B5EF4-FFF2-40B4-BE49-F238E27FC236}">
                <a16:creationId xmlns:a16="http://schemas.microsoft.com/office/drawing/2014/main" xmlns="" id="{F8D8A44D-712D-6E45-C2B4-7D5DE22E4B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4240" y="970156"/>
            <a:ext cx="9079607" cy="550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59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F03C8D5-541A-B53D-9438-1A3626DD8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34536"/>
            <a:ext cx="12192000" cy="1232209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b="1" dirty="0">
                <a:ln w="3175" cmpd="sng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География алюминиевых руд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114C2CFE-D094-BA86-E2EA-A06BFF3AA5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29" y="608113"/>
            <a:ext cx="10372942" cy="6673714"/>
          </a:xfrm>
        </p:spPr>
      </p:pic>
    </p:spTree>
    <p:extLst>
      <p:ext uri="{BB962C8B-B14F-4D97-AF65-F5344CB8AC3E}">
        <p14:creationId xmlns:p14="http://schemas.microsoft.com/office/powerpoint/2010/main" val="2167398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EA1DD34C-20D3-1A00-1351-3881E6DF0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027" y="-554774"/>
            <a:ext cx="9906000" cy="190500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n w="3175" cmpd="sng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Запасы алюминиевых руд в России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63160887-9E4D-01EE-59DA-E79A18C64A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8027" y="0"/>
            <a:ext cx="10037463" cy="6782070"/>
          </a:xfrm>
        </p:spPr>
      </p:pic>
    </p:spTree>
    <p:extLst>
      <p:ext uri="{BB962C8B-B14F-4D97-AF65-F5344CB8AC3E}">
        <p14:creationId xmlns:p14="http://schemas.microsoft.com/office/powerpoint/2010/main" val="25709941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Сетка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{7CFB3163-CCE4-AF47-8873-7D9284F0EFE1}tf10001063</Template>
  <TotalTime>1840</TotalTime>
  <Words>452</Words>
  <Application>Microsoft Office PowerPoint</Application>
  <PresentationFormat>Произвольный</PresentationFormat>
  <Paragraphs>210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Сетка</vt:lpstr>
      <vt:lpstr>Химический элемент  ?</vt:lpstr>
      <vt:lpstr>Расшифруй анаграммы</vt:lpstr>
      <vt:lpstr>АЛЮМИНИЙ</vt:lpstr>
      <vt:lpstr>Презентация PowerPoint</vt:lpstr>
      <vt:lpstr>Алюмосиликаты</vt:lpstr>
      <vt:lpstr>БОКСИТЫ = алюминиевые руды </vt:lpstr>
      <vt:lpstr>БОКСИТЫ = алюминиевые руды </vt:lpstr>
      <vt:lpstr>География алюминиевых руд </vt:lpstr>
      <vt:lpstr>Запасы алюминиевых руд в России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Физические свойства AL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Распредели в правильной последовательности ЭТАПЫ производства Al</vt:lpstr>
      <vt:lpstr>Какая компания России производит алюминиевую фольгу ? </vt:lpstr>
      <vt:lpstr>РУСАЛ – ведущая компания мировой алюминиевой отрасли, крупнейший производитель алюминия с низким углеродным следом</vt:lpstr>
      <vt:lpstr>Презентация PowerPoint</vt:lpstr>
      <vt:lpstr>Презентация PowerPoint</vt:lpstr>
      <vt:lpstr>Презентация PowerPoint</vt:lpstr>
      <vt:lpstr>Почему фольга называется  - ? </vt:lpstr>
      <vt:lpstr>Самые мощные электростанции России</vt:lpstr>
      <vt:lpstr>Главный фактор размещения?</vt:lpstr>
      <vt:lpstr>запасы – ПРОИЗВОДСТВО СРАВНИ</vt:lpstr>
      <vt:lpstr>Презентация PowerPoint</vt:lpstr>
      <vt:lpstr>Где  Произведена фольга? </vt:lpstr>
      <vt:lpstr>Презентация PowerPoint</vt:lpstr>
      <vt:lpstr> факторы размещения?</vt:lpstr>
      <vt:lpstr>Алюминиевая ФОЛЬГА В БЫТУ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Надежда</cp:lastModifiedBy>
  <cp:revision>45</cp:revision>
  <dcterms:created xsi:type="dcterms:W3CDTF">2023-04-05T19:44:50Z</dcterms:created>
  <dcterms:modified xsi:type="dcterms:W3CDTF">2024-02-16T12:36:38Z</dcterms:modified>
</cp:coreProperties>
</file>