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98" r:id="rId3"/>
    <p:sldId id="301" r:id="rId4"/>
    <p:sldId id="268" r:id="rId5"/>
    <p:sldId id="303" r:id="rId6"/>
    <p:sldId id="292" r:id="rId7"/>
    <p:sldId id="299" r:id="rId8"/>
    <p:sldId id="300" r:id="rId9"/>
    <p:sldId id="302" r:id="rId10"/>
    <p:sldId id="29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3837" autoAdjust="0"/>
  </p:normalViewPr>
  <p:slideViewPr>
    <p:cSldViewPr snapToGrid="0">
      <p:cViewPr>
        <p:scale>
          <a:sx n="93" d="100"/>
          <a:sy n="93" d="100"/>
        </p:scale>
        <p:origin x="-91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19216-E437-4890-826C-97E25C3CD1C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92F43-876A-41C4-AF5F-E19880741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51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8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80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0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5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4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9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2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7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038B-7AA8-4471-A84E-B1D20C18973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A7CA57-95B1-4163-B179-F65DB67D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4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729" y="3528205"/>
            <a:ext cx="8865335" cy="1558146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«</a:t>
            </a:r>
            <a:r>
              <a:rPr lang="ru-RU" sz="3200" dirty="0"/>
              <a:t>Функциональная грамотность</a:t>
            </a:r>
            <a:r>
              <a:rPr lang="ru-RU" sz="3200" dirty="0" smtClean="0"/>
              <a:t>»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«Календарь –помощник наш!»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1450" y="5493379"/>
            <a:ext cx="7766936" cy="111751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Шутихина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Юрьевна</a:t>
            </a:r>
          </a:p>
          <a:p>
            <a:pPr>
              <a:lnSpc>
                <a:spcPct val="70000"/>
              </a:lnSpc>
            </a:pPr>
            <a:r>
              <a:rPr lang="en-US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shutelf@mail.ru</a:t>
            </a: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0629" y="61968"/>
            <a:ext cx="12191998" cy="617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города Москвы Школа № 2083  </a:t>
            </a:r>
          </a:p>
          <a:p>
            <a:pPr algn="l">
              <a:lnSpc>
                <a:spcPct val="6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Остафьево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362700"/>
            <a:ext cx="12191999" cy="495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2023 г.</a:t>
            </a:r>
            <a:endParaRPr lang="ru-RU" sz="1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295"/>
            <a:ext cx="12191999" cy="598311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Возьми с собой!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1279" y="2795451"/>
            <a:ext cx="1232807" cy="845388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843505" y="1878859"/>
            <a:ext cx="3952201" cy="91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19" y="2102937"/>
            <a:ext cx="3447162" cy="34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31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672" y="1517691"/>
            <a:ext cx="10962638" cy="583883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Базовые навыки функциональной грамотности: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грамотность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 грамотность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грамотность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также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финансовая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грамотность, глобальные компетенции и креативное мышление.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1166" y="1721974"/>
            <a:ext cx="5880192" cy="738995"/>
          </a:xfrm>
        </p:spPr>
        <p:txBody>
          <a:bodyPr>
            <a:noAutofit/>
          </a:bodyPr>
          <a:lstStyle/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человек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использовать все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приобретаемые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жизни знания, умения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максимально широкого диапазона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задач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сферах человеческой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общения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отношений.</a:t>
            </a:r>
          </a:p>
          <a:p>
            <a:pPr algn="r">
              <a:lnSpc>
                <a:spcPct val="5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50000"/>
              </a:lnSpc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89953" y="3200588"/>
            <a:ext cx="8884676" cy="200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7052" y="740210"/>
            <a:ext cx="7537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ПОНЯТИЕ О ФУНКЦИОНАЛЬНОЙ ГРАМОТНОСТИ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27959" y="4760281"/>
            <a:ext cx="6113398" cy="1769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это 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проблематикой;</a:t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33257" y="2434840"/>
            <a:ext cx="7108100" cy="12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это способность к чтению и пониманию учебных текстов, умение извлекать информацию из текста, интерпретировать, использовать ее при решении учебных, учебно-практических задач и в повседневной жизни; </a:t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34749" y="3434838"/>
            <a:ext cx="6706608" cy="169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это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гражданину; </a:t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2123" y="2285318"/>
            <a:ext cx="55646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 календаря способствует осознанному отношению к организации собственной деятельности, поскольку распорядок ребенка (расписание непосредственно образовательной деятельности в детском саду, режим дня в будни и выходные) в значительной степени зависит от дней недели. По календарю дети имеют возможность отслеживать наступление долгожданных праздников и прогнозировать длительность ожидания значимого для них события. Модель календаря помогает детям наглядно представить длительные промежутки времени: день, неделю, месяц, сезон, год.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75944" y="17303"/>
            <a:ext cx="7733612" cy="90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5084" y="740210"/>
            <a:ext cx="3186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04" y="924876"/>
            <a:ext cx="2515037" cy="5588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462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26229" y="2323257"/>
            <a:ext cx="441511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нашему календарю дети: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повторяют ни только название месяцев и дней недели;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тренируются в написании цифр;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чтении своих имен и имен друзей;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тренируются в  определении своих эмоций;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«Кто я?» (мальчик или девочка);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моторику, прикрепляя и снимая прищепки;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тренируются в счете и сложении чисел;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 память, повторяя выученные ранее стихотворения про дни недели;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 волю, память и дисциплину, каждый день производя действия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календарем.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75944" y="17303"/>
            <a:ext cx="7733612" cy="90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0091" y="1760699"/>
            <a:ext cx="434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Календарь – помощник наш!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95" y="748366"/>
            <a:ext cx="2710516" cy="6023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68389" y="740210"/>
            <a:ext cx="679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ОПИСАНИЕ ПЕДАГОГИЧЕСКОЙ НАХОДКИ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80832" y="1605542"/>
            <a:ext cx="448840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работа </a:t>
            </a:r>
            <a:r>
              <a:rPr lang="ru-RU" sz="1600" b="1" i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календарем.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 утром в сад, дети находят прищепку со своим именем и прикрепляют ее в то место, которое считают нужным ( к картинке грустного или веселого мальчика или девочки). В группе назначаются дежурные и именно они ведут подсчет  пришедшим в группу мальчикам и девочкам. Ребята записывают в нужные графы цифры (количество девочек и мальчиков) и те 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уже умеет, выводят методом сложения общее количество детей, пришедших в сад. В другой графе  записывают текущее число! В понедельник ребята вспоминают все вместе  предыдущие дни недели и числа (субботы и воскресенья) и записывают цифры в нужные графы. 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75944" y="17303"/>
            <a:ext cx="7733612" cy="90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9" y="1605542"/>
            <a:ext cx="2290018" cy="5088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37" y="1023846"/>
            <a:ext cx="2205355" cy="4900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70219" y="465887"/>
            <a:ext cx="859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ПРАКТИЧЕСКОЕ ПРИМЕНЕНИЕ ПЕДАГОГИЧЕСКОЙ НАХОДКИ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789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65336" y="1679031"/>
            <a:ext cx="6250310" cy="11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Календарь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гендерной принадлежности.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07975" y="1152051"/>
            <a:ext cx="3445350" cy="1197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65336" y="1855360"/>
            <a:ext cx="6054367" cy="4467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Гендерное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воспитание дошкольников заключается в совместной работе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педагогов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родителей и ставит перед собой цель — овладение детьми культурными элементами в сфере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межполового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взаимодействия и понимания ими мужской и женской роли в современном обществе, что позволит в дальнейшем выработать адекватную модель социокультурного поведения личности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 прищепки на Календаре в соответствии со своей половой принадлежностью.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64" y="1158096"/>
            <a:ext cx="2482993" cy="5517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370218" y="518139"/>
            <a:ext cx="8490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ПОДТВЕРЖДЕНИЕ ЭФФЕКТИВНОСТИ ОПЫТА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0218" y="2431436"/>
            <a:ext cx="4859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ребенку приспособиться к той или иной ситуации, участвуют в формировании социальных взаимодействий и привязанностей. Они влияют на будущее поведение человека, способствуют социальному и нравственному развитию. Очень важно понимание ребенком своих эмоций.</a:t>
            </a:r>
          </a:p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 основе эмоционального опыта у детей развивается социальная восприимчивость, то есть способность понимать и учитывать не только свои чувства и желания, но и чувства других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приходя в сад и определяют грустят 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или им весело. В течении дня они могут почувствовать перемену в своем настроении и перевесить прищепку.</a:t>
            </a:r>
            <a:endParaRPr lang="ru-RU" sz="1600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75944" y="17303"/>
            <a:ext cx="7733612" cy="90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9"/>
          <a:stretch/>
        </p:blipFill>
        <p:spPr>
          <a:xfrm>
            <a:off x="293714" y="1785363"/>
            <a:ext cx="1212947" cy="4625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38935"/>
          <a:stretch/>
        </p:blipFill>
        <p:spPr>
          <a:xfrm>
            <a:off x="1776567" y="1785363"/>
            <a:ext cx="1175657" cy="4625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12494"/>
          <a:stretch/>
        </p:blipFill>
        <p:spPr>
          <a:xfrm>
            <a:off x="10155891" y="1785363"/>
            <a:ext cx="1287172" cy="4625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8"/>
          <a:stretch/>
        </p:blipFill>
        <p:spPr>
          <a:xfrm>
            <a:off x="8485536" y="1785363"/>
            <a:ext cx="1252798" cy="4625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70218" y="518139"/>
            <a:ext cx="8490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ПОДТВЕРЖДЕНИЕ ЭФФЕКТИВНОСТИ ОПЫТА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69782" y="1346112"/>
            <a:ext cx="4859818" cy="11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Календарь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эмоционального интеллекта.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4866" y="3530956"/>
            <a:ext cx="5564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75944" y="17303"/>
            <a:ext cx="7733612" cy="90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2403568"/>
            <a:ext cx="5692700" cy="3540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42750" y="2764648"/>
            <a:ext cx="51831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сложный процесс, в котором участвуют зрение, слух, речь и психика человека. В 5-6 лет дети наиболее активны, любознательны и восприимчивы к влиянию окружающего мира. Поэтому умение читать – ценнейший инструмент для развития мышления и формирования личности. Чтение активизирует внимание, тренирует память, воображение и артикуляцию, помогает справиться с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начали читать ещё до школы, способны осваивать больше информации, чем их сверстники, обучившиеся чтению позже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умеющие читать, помогают остальным ребятам в изучении новых стихотворений . .</a:t>
            </a:r>
            <a:endParaRPr lang="ru-RU" sz="1600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0218" y="518139"/>
            <a:ext cx="8490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ПОДТВЕРЖДЕНИЕ ЭФФЕКТИВНОСТИ ОПЫТА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21993" y="1555120"/>
            <a:ext cx="5303950" cy="11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Календарь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чтения у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9044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" y="17303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05795" y="2912316"/>
            <a:ext cx="60395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представления, которые формируются в дошкольном возрасте, становятся фундаментом для дальнейшего математического образования и влияют на его успешность. У старшего дошкольника должны быть сформированы представления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количестве. Эти представления не ограничиваются умением считать до</a:t>
            </a:r>
          </a:p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(или 100) и обратно и знанием цифр. Сознательное усвоение математических категорий требует времени.</a:t>
            </a:r>
          </a:p>
          <a:p>
            <a:pPr algn="just"/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повторяют изученный 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ежедневно 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самых разных 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ситуациях, тем самым способствуя его наилучшему запоминанию </a:t>
            </a:r>
            <a:endParaRPr lang="ru-RU" sz="1600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75944" y="17303"/>
            <a:ext cx="7733612" cy="90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9" y="1425711"/>
            <a:ext cx="2277128" cy="5102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370218" y="518139"/>
            <a:ext cx="8490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ПОДТВЕРЖДЕНИЕ ЭФФЕКТИВНОСТИ ОПЫТА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05795" y="1620435"/>
            <a:ext cx="6039534" cy="11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Календарь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математические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505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10904</TotalTime>
  <Words>667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«Функциональная грамотность» «Календарь –помощник наш!»</vt:lpstr>
      <vt:lpstr>          Базовые навыки функциональной грамотности: читательская грамотность    математическая грамотность   естественнонаучная грамотность   а также финансовая грамотность, глобальные компетенции и креативное мышление.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Возьми с собой!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Психомоторное развитие</dc:title>
  <dc:creator>User Windows</dc:creator>
  <cp:lastModifiedBy>Пк</cp:lastModifiedBy>
  <cp:revision>261</cp:revision>
  <dcterms:created xsi:type="dcterms:W3CDTF">2023-01-24T04:45:15Z</dcterms:created>
  <dcterms:modified xsi:type="dcterms:W3CDTF">2024-02-15T10:01:37Z</dcterms:modified>
</cp:coreProperties>
</file>