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66" r:id="rId2"/>
    <p:sldId id="268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1" r:id="rId16"/>
    <p:sldId id="263" r:id="rId17"/>
    <p:sldId id="265" r:id="rId18"/>
    <p:sldId id="260" r:id="rId19"/>
    <p:sldId id="262" r:id="rId20"/>
    <p:sldId id="258" r:id="rId21"/>
    <p:sldId id="25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300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0" d="100"/>
          <a:sy n="70" d="100"/>
        </p:scale>
        <p:origin x="-127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47862-C725-4E68-904E-56E4D15C97C4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8F1A-C3BF-4CE7-B344-58222B6C3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48F1A-C3BF-4CE7-B344-58222B6C33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32A32C-1CBA-4572-A460-1CA27C16ABB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819595-2DFD-4C07-AEDD-69BFE3EF6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ramsergiy74.ru/wp-content/uploads/2017/06/qsgcSxs9md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s://hramsergiy74.ru/wp-content/uploads/2017/06/OVmEbqlbNgA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hramsergiy74.ru/wp-content/uploads/2017/06/hRveGHZAfC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Урок внеклассного чтения</a:t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 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класс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Творчество на войне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4" descr="C:\Users\aleksandr\Desktop\_DSC1109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669" y="2348880"/>
            <a:ext cx="439184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«Жди меня, и я вернусь...»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«Ты помнишь, Алеша, дороги Смоленщины...»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«У берегов Румынии»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«Родина»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«Майор привез мальчишку на лафете...»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«Я не помню, сутки или десять...»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«Атака»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«Убей его!»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 «Сын артиллериста» «Открытое письмо»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Послевоенные годы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4" descr="0650f2934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556792"/>
            <a:ext cx="2825676" cy="395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20486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Редактор литературной газеты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Писал романы, пьесы, стихотворения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" descr="C:\Users\Ноут\Documents\Школа\Света\4 К\Проект СИМОНОВ\144b2f96eb792eb0e23538112c7204a4-50b1d9db5883e6dcc050195f300844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4064000" cy="270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leksandr\Desktop\zehynjctp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41325"/>
            <a:ext cx="7670800" cy="57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Львов Михаил Давыдович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im0-tub-ru.yandex.net/i?id=ca537a5a000c454286a48d6049760168-sr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39"/>
            <a:ext cx="3822658" cy="4372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7200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имя при рождении —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Рафкат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Давлетович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Габитов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родился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22 декабря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1917 года,  умер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25 января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1988 года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поэт  и переводчик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участник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Великой Отечественной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войны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31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Львов Михаил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Давыдович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690864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Молодые годы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 descr="Михаил Львов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271601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ихаил Львов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04864"/>
            <a:ext cx="331481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26876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В  форме учителя</a:t>
            </a:r>
            <a:r>
              <a:rPr lang="ru-RU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ru-RU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ea typeface="+mj-ea"/>
                <a:cs typeface="+mj-cs"/>
              </a:rPr>
            </a:br>
            <a:endParaRPr lang="ru-RU" sz="4800" b="1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03648" y="1844824"/>
            <a:ext cx="66473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Я взял у Лермонтова — имя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(и в этом — молодость права),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Фамилию — для псевдонима —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Из имени Толстого Льва».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38424"/>
            <a:ext cx="6480720" cy="582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hramsergiy74.ru/wp-content/uploads/2017/06/hRveGHZAfC8-720x5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7032258" cy="559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ClrTx/>
              <a:buSzPct val="8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Чтоб стать мужчиной — мало им родиться,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Как стать железом — мало быть рудой.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Ты должен переплавиться. Разбиться.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И, как руда, пожертвовать собой.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Как трудно в сапогах шагать в июле.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Но ты — солдат и всё сумей принять: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От поцелуя женского до пули,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И научись в бою не отступать.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Готовность к смерти — тоже ведь оружье,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И ты его однажды примени...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Мужчины умирают, если нужно, 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Droid Sans" charset="0"/>
                <a:cs typeface="Droid Sans" charset="0"/>
              </a:rPr>
              <a:t>И потому живут в веках они. 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Droid Sans" charset="0"/>
              <a:cs typeface="Droid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25595" y="1484784"/>
            <a:ext cx="751840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о войне пишу,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слышу звук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войны…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91264" cy="18722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Михаил Львов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«Поклонимся великим тем годам»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564904"/>
            <a:ext cx="6768752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Поклонимся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великим тем годам,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Тем славным командирам и бойцам,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маршалам страны, и рядовым —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Поклонимся и мёртвым, и живым,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Всем тем, которых забывать нельзя,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Поклонимся, поклонимся, друзья!..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Всем миром, всем народом, всей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землёй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Поклонимся за тот великий бой.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4927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499" y="1713588"/>
            <a:ext cx="8366398" cy="161696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Премия Челябинского комсомола «Орлёнок» за книгу «Письмо в молодость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Тема подвига - ведущая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тема этой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книги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Награды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4" name="Picture 2" descr="https://im0-tub-ru.yandex.net/i?id=d9fc3079e287d2639f8d64f076ecc7c1-sr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955454" cy="3526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blus.ru/pics/d/7/8/1005998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3284984"/>
            <a:ext cx="202394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284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ЮЛИЯ ДРУНИНА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7890" name="Picture 2" descr="http://itd3.mycdn.me/image?id=861675490262&amp;t=20&amp;plc=WEB&amp;tkn=*9d54EerTaos8F69hckfzvzvx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80508" cy="458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Биография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Объект 3" descr="друнина"/>
          <p:cNvPicPr>
            <a:picLocks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980728"/>
            <a:ext cx="3062287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&amp;IEcy;&amp;vcy;&amp;gcy;&amp;iecy;&amp;ncy;&amp;icy;&amp;jcy; &amp;IEcy;&amp;vcy;&amp;tcy;&amp;ucy;&amp;shcy;&amp;iecy;&amp;ncy;&amp;kcy;&amp;ocy; &amp;Kcy;&amp;Ocy;&amp;Lcy;&amp;Ocy;&amp;Kcy;&amp;Ocy;&amp;Lcy;&amp;SOFTcy;&amp;CHcy;&amp;Icy;&amp;Kcy; &amp;Pcy;&amp;rcy;&amp;ocy;&amp;scy;&amp;tcy;&amp;icy;, &amp;mcy;&amp;ocy;&amp;jcy; &amp;mcy;&amp;icy;&amp;lcy;&amp;ycy;&amp;jcy;, &amp;chcy;&amp;tcy;&amp;ocy; &amp;vcy; &amp;pcy;&amp;ocy;&amp;dcy;&amp;hardcy;&amp;iecy;&amp;zcy;&amp;dcy;&amp;iecy; - &amp;Scy;&amp;tcy;&amp;icy;&amp;khcy;&amp;icy; &amp;icy; &amp;pcy;&amp;ocy;&amp;ecy;&amp;tcy;&amp;ycy;. . &amp;Scy;&amp;acy;&amp;jcy;&amp;tcy; &amp;pcy;&amp;ocy;&amp;ecy;&amp;z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2478811" cy="33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2997200"/>
            <a:ext cx="2586063" cy="340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59832" y="3356992"/>
            <a:ext cx="3384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Юлия Владимировна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Друнина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Родилась 10 мая 1924 года в Москве - умерла 21 ноября 1991 года в Москве.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Советская поэтесса, киносценарист. </a:t>
            </a:r>
          </a:p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Стихи о войне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4800" dirty="0"/>
          </a:p>
        </p:txBody>
      </p:sp>
      <p:pic>
        <p:nvPicPr>
          <p:cNvPr id="3" name="Picture 2" descr="http://itd0.mycdn.me/image?id=864746474243&amp;t=20&amp;plc=WEB&amp;tkn=*keWbmXp5bRzSv3ivk6TNrDfnsx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546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414908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libri" pitchFamily="34" charset="0"/>
              </a:rPr>
              <a:t>Я только раз видала рукопашный,</a:t>
            </a:r>
          </a:p>
          <a:p>
            <a:r>
              <a:rPr lang="ru-RU" sz="2400" b="1" i="1" dirty="0" smtClean="0">
                <a:latin typeface="Calibri" pitchFamily="34" charset="0"/>
              </a:rPr>
              <a:t>Раз наяву. </a:t>
            </a:r>
          </a:p>
          <a:p>
            <a:r>
              <a:rPr lang="ru-RU" sz="2400" b="1" i="1" dirty="0" smtClean="0">
                <a:latin typeface="Calibri" pitchFamily="34" charset="0"/>
              </a:rPr>
              <a:t>И тысячу - во сне. </a:t>
            </a:r>
          </a:p>
          <a:p>
            <a:r>
              <a:rPr lang="ru-RU" sz="2400" b="1" i="1" dirty="0" smtClean="0">
                <a:latin typeface="Calibri" pitchFamily="34" charset="0"/>
              </a:rPr>
              <a:t>Кто говорит, что на войне не страшно, </a:t>
            </a:r>
          </a:p>
          <a:p>
            <a:r>
              <a:rPr lang="ru-RU" sz="2400" b="1" i="1" dirty="0" smtClean="0">
                <a:latin typeface="Calibri" pitchFamily="34" charset="0"/>
              </a:rPr>
              <a:t>Тот ничего не знает о войне. </a:t>
            </a:r>
            <a:endParaRPr lang="ru-RU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солдатской шинели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Целовались. Плакали И пели.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Шли в штыки. И прямо на бегу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Девочка в заштопанной шинели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Разбросала руки на снегу.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Мама! Мама! Я дошла до цели...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 в степи, на волжском берегу,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Девочка в заштопанной шинели </a:t>
            </a:r>
          </a:p>
          <a:p>
            <a:pPr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Разбросала руки на снегу.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drunina02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113"/>
            <a:ext cx="3390528" cy="405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Стихи о мирной жизни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4" descr="http://www.kremerphoto.ru/drunina/slides/dru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99720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itexts.net/files/online_html/256306/i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090863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pload.wikimedia.org/wikipedia/ru/7/71/%D0%A1%D0%B0%D0%BC%D1%81%D0%BE%D0%BD%D0%BE%D0%B2%D0%B0_%D0%97%D0%B8%D0%BD%D0%B0%D0%B8%D0%B4%D0%B0_%D0%90%D0%BB%D0%B5%D0%BA%D1%81%D0%B0%D0%BD%D0%B4%D1%80%D0%BE%D0%B2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88213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1009853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Зинаида Самсонова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История песни «КАТЮША» 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стихов – Михаил Исаковский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:\катюша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8803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067944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Calibri" pitchFamily="34" charset="0"/>
              </a:rPr>
              <a:t>Расцветали яблони и груши, </a:t>
            </a:r>
          </a:p>
          <a:p>
            <a:r>
              <a:rPr lang="ru-RU" sz="2400" b="1" i="1" dirty="0" smtClean="0">
                <a:latin typeface="Calibri" pitchFamily="34" charset="0"/>
              </a:rPr>
              <a:t>Поплыли туманы над рекой. </a:t>
            </a:r>
          </a:p>
          <a:p>
            <a:r>
              <a:rPr lang="ru-RU" sz="2400" b="1" i="1" dirty="0" smtClean="0">
                <a:latin typeface="Calibri" pitchFamily="34" charset="0"/>
              </a:rPr>
              <a:t>Выходила на берег Катюша, </a:t>
            </a:r>
          </a:p>
          <a:p>
            <a:r>
              <a:rPr lang="ru-RU" sz="2400" b="1" i="1" dirty="0" smtClean="0">
                <a:latin typeface="Calibri" pitchFamily="34" charset="0"/>
              </a:rPr>
              <a:t>На высокий берег на крутой.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Стихи, посвящённые Великой Отечественной войне. Поэты-фронтовики.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8674" name="Picture 2" descr="D:\Users\Нелюша\Рабочий стол\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707" y="2204864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Матвей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Блантер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-композитор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E:\катюша\87px-Матвей_Бла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38437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32129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Ему понравилась игра ударений: берег, на берег…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leksandr\Desktop\img3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840759" cy="532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Первая исполнительница «Катюши» - Валентина Батищева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C:\Users\Иван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and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10" y="404664"/>
            <a:ext cx="423357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Карылгаш\Desktop\катюша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35837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тюша\180px-08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2484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2996952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Старший сержант Катюша Пастушенко,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отважная пулеметчица,  награжденная орденом Красной Звезды.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and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0405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1943—1945 годах  наиболее популярен был такой куплет: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Пусть фриц помнит русскую «Катюшу»,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Пусть услышит, как она поёт: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Из врагов вытряхивает души,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А своим отвагу придаёт!</a:t>
            </a:r>
            <a:endParaRPr lang="ru-RU" sz="2400" b="1" dirty="0"/>
          </a:p>
        </p:txBody>
      </p:sp>
      <p:pic>
        <p:nvPicPr>
          <p:cNvPr id="3" name="Picture 2" descr="C:\Users\Карылгаш\Desktop\катюша\86px-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2394577" cy="334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2" descr="C:\Users\aleksandr\Desktop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andr\Desktop\24727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32092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dk.smol-ray.ru/files/32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888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Евгений Данилович 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Агранович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(1918— 2010) 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Евгений Агранович. Фото 200?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4765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Евгений Агранович. Фото 200?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657475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Поэты - фронтовики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C:\Users\Демо Версия\Downloads\фото писатели.jpg"/>
          <p:cNvPicPr>
            <a:picLocks noChangeAspect="1" noChangeArrowheads="1"/>
          </p:cNvPicPr>
          <p:nvPr/>
        </p:nvPicPr>
        <p:blipFill>
          <a:blip r:embed="rId2" cstate="print"/>
          <a:srcRect l="4893" t="4414" r="2962" b="2789"/>
          <a:stretch>
            <a:fillRect/>
          </a:stretch>
        </p:blipFill>
        <p:spPr>
          <a:xfrm>
            <a:off x="1043608" y="1844824"/>
            <a:ext cx="7431088" cy="405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Лафет – станок, на который ставят артиллерийское орудие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7346" name="Picture 2" descr="http://zemlyanka-war.com/sites/default/files/images/products/6463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205485" cy="320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isicad.ru/uploads/img/7718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4484192" cy="29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Константин  Симонов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4" descr="https://avatars.mds.yandex.net/get-zen_doc/142473/pub_5b2a3ea231578f00a84936c3_5b2a3ecabda12c00a88d371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470487" cy="46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Детство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родился 15(28)ноября 1915 года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1931 году семья переехала   в Москву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отца не стало ещё в раннем возрасте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заменил отца отчим</a:t>
            </a:r>
          </a:p>
        </p:txBody>
      </p:sp>
      <p:pic>
        <p:nvPicPr>
          <p:cNvPr id="4" name="Picture 2" descr="https://www.syl.ru/misc/i/ai/199189/878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9870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Раннее творчество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4" descr="simo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1838" y="1606550"/>
            <a:ext cx="3113087" cy="438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 descr="1979-06_mol_gvardia_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497013"/>
            <a:ext cx="3181350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Военные годы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mediapre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107607" cy="446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Ноут\Documents\Школа\Света\4 К\Проект СИМОНОВ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4112982" cy="349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847088" cy="28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оут\Documents\Школа\Света\4 К\Проект СИМОНОВ\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98" y="476672"/>
            <a:ext cx="42150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Ноут\Documents\Школа\Света\4 К\Проект СИМОНОВ\1448690524478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3645024"/>
            <a:ext cx="40295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Ноут\Documents\Школа\Света\4 К\Проект СИМОНОВ\10.07.2015-RIAN_00076083.HR_.ru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99828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365BB0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726</TotalTime>
  <Words>411</Words>
  <Application>Microsoft Office PowerPoint</Application>
  <PresentationFormat>Экран (4:3)</PresentationFormat>
  <Paragraphs>87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Урок внеклассного чтения 4  класс</vt:lpstr>
      <vt:lpstr>Слайд 2</vt:lpstr>
      <vt:lpstr>Слайд 3</vt:lpstr>
      <vt:lpstr>Поэты - фронтовики</vt:lpstr>
      <vt:lpstr>Константин  Симонов</vt:lpstr>
      <vt:lpstr>Детство</vt:lpstr>
      <vt:lpstr>Раннее творчество</vt:lpstr>
      <vt:lpstr>Военные годы</vt:lpstr>
      <vt:lpstr>Слайд 9</vt:lpstr>
      <vt:lpstr>Творчество на войне</vt:lpstr>
      <vt:lpstr>Послевоенные годы</vt:lpstr>
      <vt:lpstr>Слайд 12</vt:lpstr>
      <vt:lpstr>Львов Михаил Давыдович </vt:lpstr>
      <vt:lpstr>Львов Михаил Давыдович </vt:lpstr>
      <vt:lpstr>Молодые годы</vt:lpstr>
      <vt:lpstr>Слайд 16</vt:lpstr>
      <vt:lpstr>Слайд 17</vt:lpstr>
      <vt:lpstr>Слайд 18</vt:lpstr>
      <vt:lpstr>Слайд 19</vt:lpstr>
      <vt:lpstr>Михаил Львов «Поклонимся великим тем годам» </vt:lpstr>
      <vt:lpstr>Награды</vt:lpstr>
      <vt:lpstr>ЮЛИЯ ДРУНИНА</vt:lpstr>
      <vt:lpstr>Биография</vt:lpstr>
      <vt:lpstr>Стихи о войне </vt:lpstr>
      <vt:lpstr>В солдатской шинели</vt:lpstr>
      <vt:lpstr>Стихи о мирной жизни</vt:lpstr>
      <vt:lpstr>Слайд 27</vt:lpstr>
      <vt:lpstr>История песни «КАТЮША» </vt:lpstr>
      <vt:lpstr>Автор стихов – Михаил Исаковский </vt:lpstr>
      <vt:lpstr>Матвей Блантер -композитор </vt:lpstr>
      <vt:lpstr>Слайд 31</vt:lpstr>
      <vt:lpstr>Первая исполнительница «Катюши» - Валентина Батищева </vt:lpstr>
      <vt:lpstr>Слайд 33</vt:lpstr>
      <vt:lpstr>Слайд 34</vt:lpstr>
      <vt:lpstr>Слайд 35</vt:lpstr>
      <vt:lpstr>Слайд 36</vt:lpstr>
      <vt:lpstr>Слайд 37</vt:lpstr>
      <vt:lpstr>Слайд 38</vt:lpstr>
      <vt:lpstr>Евгений Данилович Агранович (1918— 2010) </vt:lpstr>
      <vt:lpstr>Лафет – станок, на который ставят артиллерийское орудие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Львов Михаил Давыдович</dc:title>
  <dc:creator>kk</dc:creator>
  <cp:lastModifiedBy>aleksandr</cp:lastModifiedBy>
  <cp:revision>123</cp:revision>
  <dcterms:created xsi:type="dcterms:W3CDTF">2019-03-03T16:54:47Z</dcterms:created>
  <dcterms:modified xsi:type="dcterms:W3CDTF">2024-01-12T21:35:57Z</dcterms:modified>
</cp:coreProperties>
</file>