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6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1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4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6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6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6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1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2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9C94-0F7D-4665-8402-4B0DF00676C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75FB-3ACA-4805-B665-CB61B69B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45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8140" y="184729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Детско-родительский круг «Муравейник»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8140" y="4486084"/>
            <a:ext cx="9144000" cy="1655762"/>
          </a:xfrm>
        </p:spPr>
        <p:txBody>
          <a:bodyPr/>
          <a:lstStyle/>
          <a:p>
            <a:r>
              <a:rPr lang="ru-RU" dirty="0" smtClean="0"/>
              <a:t>Из опыта работы МБУ ДО «</a:t>
            </a:r>
            <a:r>
              <a:rPr lang="ru-RU" dirty="0" err="1" smtClean="0"/>
              <a:t>Кежемский</a:t>
            </a:r>
            <a:r>
              <a:rPr lang="ru-RU" dirty="0" smtClean="0"/>
              <a:t> районный центр детского творчества», город </a:t>
            </a:r>
            <a:r>
              <a:rPr lang="ru-RU" dirty="0" err="1" smtClean="0"/>
              <a:t>Кодинск</a:t>
            </a:r>
            <a:endParaRPr lang="ru-RU" dirty="0" smtClean="0"/>
          </a:p>
          <a:p>
            <a:r>
              <a:rPr lang="ru-RU" dirty="0" err="1" smtClean="0"/>
              <a:t>Казаркина</a:t>
            </a:r>
            <a:r>
              <a:rPr lang="ru-RU" dirty="0" smtClean="0"/>
              <a:t> Лариса Владимировна, педагог-организатор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390" y="306916"/>
            <a:ext cx="2066723" cy="2072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87" y="146242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401" y="1334530"/>
            <a:ext cx="3530621" cy="470749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3973" y="1436195"/>
            <a:ext cx="3454373" cy="4605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584" y="486420"/>
            <a:ext cx="3444026" cy="4596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4" y="-284707"/>
            <a:ext cx="2066723" cy="2072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436" y="6042026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05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«Ложкари»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5989"/>
          <a:stretch/>
        </p:blipFill>
        <p:spPr>
          <a:xfrm>
            <a:off x="5902635" y="3228260"/>
            <a:ext cx="5181600" cy="276693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0" y="2146922"/>
            <a:ext cx="3452931" cy="403556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398" y="155438"/>
            <a:ext cx="5182049" cy="2914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340" y="1671216"/>
            <a:ext cx="2066723" cy="20728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56355" y="5990621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2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05249" y="83107"/>
            <a:ext cx="10515600" cy="1325563"/>
          </a:xfrm>
        </p:spPr>
        <p:txBody>
          <a:bodyPr/>
          <a:lstStyle/>
          <a:p>
            <a:r>
              <a:rPr lang="ru-RU" dirty="0" smtClean="0"/>
              <a:t>Ментальная арифметика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3959" y="1095632"/>
            <a:ext cx="3576219" cy="476829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3577" y="1118433"/>
            <a:ext cx="3672675" cy="4896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389" y="-309421"/>
            <a:ext cx="2066723" cy="20728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86798" y="6015334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65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2090" y="532406"/>
            <a:ext cx="4019510" cy="552380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921" y="414333"/>
            <a:ext cx="3895096" cy="5193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579" y="1272975"/>
            <a:ext cx="2066723" cy="20728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21921" y="5867053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05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47" y="230659"/>
            <a:ext cx="2066723" cy="20728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Робототехника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45660" y="2232692"/>
            <a:ext cx="5181600" cy="364331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4" y="2232692"/>
            <a:ext cx="5181600" cy="2927604"/>
          </a:xfrm>
        </p:spPr>
      </p:pic>
    </p:spTree>
    <p:extLst>
      <p:ext uri="{BB962C8B-B14F-4D97-AF65-F5344CB8AC3E}">
        <p14:creationId xmlns:p14="http://schemas.microsoft.com/office/powerpoint/2010/main" val="115196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65" y="57665"/>
            <a:ext cx="2066723" cy="20728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Шашечный </a:t>
            </a:r>
            <a:r>
              <a:rPr lang="ru-RU" dirty="0" err="1" smtClean="0"/>
              <a:t>батл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1182" y="1438447"/>
            <a:ext cx="4784976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903585"/>
            <a:ext cx="5181600" cy="3886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56355" y="5990621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5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 за 2023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457" y="1843144"/>
            <a:ext cx="5181600" cy="4351338"/>
          </a:xfrm>
        </p:spPr>
        <p:txBody>
          <a:bodyPr/>
          <a:lstStyle/>
          <a:p>
            <a:r>
              <a:rPr lang="ru-RU" dirty="0" smtClean="0"/>
              <a:t>51 семья</a:t>
            </a:r>
          </a:p>
          <a:p>
            <a:r>
              <a:rPr lang="ru-RU" dirty="0" smtClean="0"/>
              <a:t>Более 60 обучающихся</a:t>
            </a:r>
          </a:p>
          <a:p>
            <a:r>
              <a:rPr lang="ru-RU" dirty="0" smtClean="0"/>
              <a:t>10 педагогов</a:t>
            </a:r>
          </a:p>
          <a:p>
            <a:endParaRPr lang="ru-RU" dirty="0"/>
          </a:p>
          <a:p>
            <a:r>
              <a:rPr lang="ru-RU" dirty="0" smtClean="0"/>
              <a:t>13.05.2023 – посвящено Международному Дню Семьи</a:t>
            </a:r>
          </a:p>
          <a:p>
            <a:r>
              <a:rPr lang="ru-RU" dirty="0" smtClean="0"/>
              <a:t>18.11.2023 – посвящено Дню Матери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86550" y="2437945"/>
            <a:ext cx="42672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Семьи приняли участие в работе:</a:t>
            </a:r>
          </a:p>
          <a:p>
            <a:r>
              <a:rPr lang="ru-RU" dirty="0" smtClean="0"/>
              <a:t>4 творческих площадок</a:t>
            </a:r>
          </a:p>
          <a:p>
            <a:r>
              <a:rPr lang="ru-RU" dirty="0" smtClean="0"/>
              <a:t>5 мастерских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427" y="255954"/>
            <a:ext cx="2066723" cy="2072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357" y="2452342"/>
            <a:ext cx="2127155" cy="35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5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на гипсовых формах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504350"/>
            <a:ext cx="7735712" cy="4351338"/>
          </a:xfrm>
        </p:spPr>
      </p:pic>
      <p:sp>
        <p:nvSpPr>
          <p:cNvPr id="3" name="Прямоугольник 2"/>
          <p:cNvSpPr/>
          <p:nvPr/>
        </p:nvSpPr>
        <p:spPr>
          <a:xfrm>
            <a:off x="3982411" y="5990621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828" y="0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Разукрашиваем розочки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8893"/>
            <a:ext cx="5181600" cy="336480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0316"/>
            <a:ext cx="5181600" cy="3461956"/>
          </a:xfrm>
        </p:spPr>
      </p:pic>
      <p:sp>
        <p:nvSpPr>
          <p:cNvPr id="6" name="Прямоугольник 5"/>
          <p:cNvSpPr/>
          <p:nvPr/>
        </p:nvSpPr>
        <p:spPr>
          <a:xfrm>
            <a:off x="3982411" y="5990621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709" y="197496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0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Разные цветочки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6641"/>
            <a:ext cx="5181600" cy="4349305"/>
          </a:xfrm>
        </p:spPr>
      </p:pic>
      <p:sp>
        <p:nvSpPr>
          <p:cNvPr id="5" name="Прямоугольник 4"/>
          <p:cNvSpPr/>
          <p:nvPr/>
        </p:nvSpPr>
        <p:spPr>
          <a:xfrm>
            <a:off x="283622" y="5776437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477" y="72102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Бисероплетение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4" y="1825625"/>
            <a:ext cx="4811431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5" name="Прямоугольник 4"/>
          <p:cNvSpPr/>
          <p:nvPr/>
        </p:nvSpPr>
        <p:spPr>
          <a:xfrm>
            <a:off x="5984205" y="5665569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477" y="187431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9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Чебурашка из бисера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5" name="Прямоугольник 4"/>
          <p:cNvSpPr/>
          <p:nvPr/>
        </p:nvSpPr>
        <p:spPr>
          <a:xfrm>
            <a:off x="3908270" y="5776438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79" y="365125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4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Легоконструирование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7" name="Прямоугольник 6"/>
          <p:cNvSpPr/>
          <p:nvPr/>
        </p:nvSpPr>
        <p:spPr>
          <a:xfrm>
            <a:off x="3998886" y="5665569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379" y="179193"/>
            <a:ext cx="206672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29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Сделали вместе!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15" y="1471398"/>
            <a:ext cx="432414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r="31990"/>
          <a:stretch/>
        </p:blipFill>
        <p:spPr>
          <a:xfrm rot="5400000">
            <a:off x="8459335" y="-678378"/>
            <a:ext cx="2254977" cy="43419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67" y="3181711"/>
            <a:ext cx="5182049" cy="29141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2411" y="5990621"/>
            <a:ext cx="5981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«Семейный круг», 13.05.2023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357" y="1764065"/>
            <a:ext cx="1874432" cy="18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2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на гипсовой форме</a:t>
            </a:r>
            <a:br>
              <a:rPr lang="ru-RU" dirty="0" smtClean="0"/>
            </a:br>
            <a:r>
              <a:rPr lang="ru-RU" dirty="0" smtClean="0"/>
              <a:t>«Рыбка в аквариуме»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151" y="-14626"/>
            <a:ext cx="2066723" cy="2072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56355" y="5990621"/>
            <a:ext cx="5033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Шире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круг», 18.11.2023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883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150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Детско-родительский круг «Муравейник» </vt:lpstr>
      <vt:lpstr>Рисование на гипсовых формах</vt:lpstr>
      <vt:lpstr>Разукрашиваем розочки</vt:lpstr>
      <vt:lpstr>Разные цветочки</vt:lpstr>
      <vt:lpstr>Бисероплетение</vt:lpstr>
      <vt:lpstr>Чебурашка из бисера</vt:lpstr>
      <vt:lpstr>Легоконструирование</vt:lpstr>
      <vt:lpstr>Сделали вместе!</vt:lpstr>
      <vt:lpstr>Рисование на гипсовой форме «Рыбка в аквариуме»</vt:lpstr>
      <vt:lpstr>Презентация PowerPoint</vt:lpstr>
      <vt:lpstr>«Ложкари»</vt:lpstr>
      <vt:lpstr>Ментальная арифметика</vt:lpstr>
      <vt:lpstr>Презентация PowerPoint</vt:lpstr>
      <vt:lpstr>Робототехника</vt:lpstr>
      <vt:lpstr>Шашечный батл</vt:lpstr>
      <vt:lpstr>Результат за 2023 год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«Семейный круг»</dc:title>
  <dc:creator>User</dc:creator>
  <cp:lastModifiedBy>User</cp:lastModifiedBy>
  <cp:revision>6</cp:revision>
  <dcterms:created xsi:type="dcterms:W3CDTF">2023-09-25T05:04:43Z</dcterms:created>
  <dcterms:modified xsi:type="dcterms:W3CDTF">2024-02-12T08:43:27Z</dcterms:modified>
</cp:coreProperties>
</file>