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33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3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4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7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5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20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1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3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8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B1C35-D730-48C7-A3BA-7C8ED08C955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9E00-F62E-45C2-98D4-EBC6E71C0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87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microsoft.com/office/2007/relationships/hdphoto" Target="../media/hdphoto10.wdp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10" Type="http://schemas.openxmlformats.org/officeDocument/2006/relationships/image" Target="../media/image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microsoft.com/office/2007/relationships/hdphoto" Target="../media/hdphoto17.wdp"/><Relationship Id="rId3" Type="http://schemas.openxmlformats.org/officeDocument/2006/relationships/image" Target="../media/image18.jpeg"/><Relationship Id="rId7" Type="http://schemas.microsoft.com/office/2007/relationships/hdphoto" Target="../media/hdphoto12.wdp"/><Relationship Id="rId12" Type="http://schemas.microsoft.com/office/2007/relationships/hdphoto" Target="../media/hdphoto14.wdp"/><Relationship Id="rId17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microsoft.com/office/2007/relationships/hdphoto" Target="../media/hdphoto16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11.wdp"/><Relationship Id="rId15" Type="http://schemas.openxmlformats.org/officeDocument/2006/relationships/image" Target="../media/image25.png"/><Relationship Id="rId10" Type="http://schemas.microsoft.com/office/2007/relationships/hdphoto" Target="../media/hdphoto13.wdp"/><Relationship Id="rId19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i.ya-webdesign.com/images/cabbage-clipart-cabbage-plant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8" y="4338935"/>
            <a:ext cx="1287826" cy="128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2.freepng.ru/20180331/sbw/kisspng-juice-fruit-salad-carrot-clip-art-carrots-5ac0283e325899.84491238152254265420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" b="99194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1052"/>
            <a:ext cx="1731740" cy="11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akzachem.ru/wp-content/uploads/2016/04/1200ch628-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37" b="98408" l="7167" r="96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92861"/>
            <a:ext cx="2275127" cy="11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2.freepng.ru/20190724/ere/kisspng-clip-art-portable-network-graphics-transparency-ch-5d391861df4c28.680544491564022881914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63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58098"/>
            <a:ext cx="1292184" cy="9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5"/>
            <a:ext cx="4388296" cy="42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https://img2.freepng.ru/20180217/ppq/kisspng-tree-free-content-drawing-clip-art-tree-cliparts-5a888db60cc017.767534141518898614052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5" b="100000" l="8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2908"/>
            <a:ext cx="1264473" cy="179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2.freepng.ru/20180217/ppq/kisspng-tree-free-content-drawing-clip-art-tree-cliparts-5a888db60cc017.767534141518898614052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305" y="3860217"/>
            <a:ext cx="1109194" cy="15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http://zabavnik.club/wp-content/uploads/kustarniki_24_13050752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18" b="89978" l="48623" r="758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19" r="20684"/>
          <a:stretch/>
        </p:blipFill>
        <p:spPr bwMode="auto">
          <a:xfrm>
            <a:off x="7193829" y="4528115"/>
            <a:ext cx="1782230" cy="227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https://fontalpina.com/images/tree-clipart-royalty-free-6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36" y="4702582"/>
            <a:ext cx="1580321" cy="187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https://pandia.ru/text/81/297/images/img5_4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831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332" y="4702582"/>
            <a:ext cx="1101223" cy="12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https://img2.freepng.ru/20180319/rbw/kisspng-plum-free-content-clip-art-black-plum-cliparts-5aaf921e7f5111.9090257315214556465215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667" r="99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02" y="4800233"/>
            <a:ext cx="786788" cy="8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https://img2.freepng.ru/20180404/rgq/kisspng-apple-juice-clip-art-red-apple-5ac5232043d459.9489324815228690242778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9904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10" y="3816709"/>
            <a:ext cx="903852" cy="104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http://pngimg.com/uploads/pear/pear_PNG346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43" y="3570541"/>
            <a:ext cx="753674" cy="10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4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1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75"/>
          <a:stretch/>
        </p:blipFill>
        <p:spPr bwMode="auto">
          <a:xfrm>
            <a:off x="2213642" y="198140"/>
            <a:ext cx="4847780" cy="64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347864" y="1556792"/>
            <a:ext cx="288032" cy="33758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855984" y="1614728"/>
            <a:ext cx="300192" cy="2796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39296" y="6021288"/>
            <a:ext cx="28803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5984" y="3522720"/>
            <a:ext cx="300192" cy="288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59832" y="3666736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3968" y="2852936"/>
            <a:ext cx="315158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93516" y="4869160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28584" y="6165304"/>
            <a:ext cx="288032" cy="28803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7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thumbs.dreamstime.com/b/%D0%B2%D0%B8%D0%BD%D1%82%D0%B0%D0%B6%D0%BD%D0%BE%D0%B5-%D0%B7%D0%BD%D0%B0%D0%BC%D1%8F-%D1%81%D0%B0-%D0%B0-%D1%81-veggies-%D0%BA%D0%BE%D1%80%D0%BD%D1%8F-378686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4"/>
          <a:stretch/>
        </p:blipFill>
        <p:spPr bwMode="auto">
          <a:xfrm>
            <a:off x="445593" y="188640"/>
            <a:ext cx="826275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2.freepng.ru/20180316/wsq/kisspng-sugar-beet-beetroot-clip-art-beet-cliparts-5aac4d3e822131.9015989615212414065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5" y="620688"/>
            <a:ext cx="694591" cy="11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2.freepng.ru/20180514/pkq/kisspng-habanero-capsicum-annuum-var-acuminatum-bell-pepp-5afa0de02a1404.85906273152633699217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27" y="1082601"/>
            <a:ext cx="1658299" cy="11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pinimg.com/originals/c4/4e/60/c44e60c2b3319ae8085cefd5d11ac79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119" y="1881928"/>
            <a:ext cx="607673" cy="5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vecteezy.com/system/resources/previews/000/094/952/original/vegetable-zucchini-vecto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653" l="8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336" y="2060848"/>
            <a:ext cx="1318126" cy="92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s://www.okeydostavka.ru/wcsstore/OKMarketCAS/cat_entries/590747/590747_fullimag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7869">
            <a:off x="3928969" y="4662036"/>
            <a:ext cx="1181464" cy="66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pristor.ru/wp-content/uploads/2019/05/%D0%9A%D1%80%D0%B0%D1%81%D0%B8%D0%B2%D1%8B%D0%B5-%D0%BA%D0%B0%D1%80%D1%82%D0%B8%D0%BD%D0%BA%D0%B8-%D1%8F%D0%B1%D0%BB%D0%BE%D0%BA%D0%BE-%D0%BD%D0%B0-%D0%BF%D1%80%D0%BE%D0%B7%D1%80%D0%B0%D1%87%D0%BD%D0%BE%D0%BC-%D1%84%D0%BE%D0%BD%D0%B50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48" y="5137590"/>
            <a:ext cx="452584" cy="4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s.optlist.ru/i/37/39/15a2e42a5f706f88-3739-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36" b="98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80" y="4996390"/>
            <a:ext cx="645136" cy="75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avatars.mds.yandex.net/get-pdb/1723220/517dadef-8743-4222-9ee0-3b3965bbfcc2/s12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93" y="5447776"/>
            <a:ext cx="1145318" cy="8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s://img2.freepng.ru/20180514/xlw/kisspng-savoy-cabbage-vegetable-clip-art-5af9fa5b931183.922129931526331995602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62" y="3950192"/>
            <a:ext cx="959112" cy="7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s://img2.freepng.ru/20180514/xlw/kisspng-savoy-cabbage-vegetable-clip-art-5af9fa5b931183.922129931526331995602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16" y="3645024"/>
            <a:ext cx="959112" cy="7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6" descr="https://img2.freepng.ru/20180514/xlw/kisspng-savoy-cabbage-vegetable-clip-art-5af9fa5b931183.922129931526331995602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046" y="3566547"/>
            <a:ext cx="959112" cy="7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6" descr="https://img2.freepng.ru/20180514/xlw/kisspng-savoy-cabbage-vegetable-clip-art-5af9fa5b931183.922129931526331995602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96" y="3553568"/>
            <a:ext cx="959112" cy="7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https://img2.freepng.ru/20180514/xlw/kisspng-savoy-cabbage-vegetable-clip-art-5af9fa5b931183.9221299315263319956024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52" y="3950192"/>
            <a:ext cx="959112" cy="76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69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2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6960" y="2967335"/>
            <a:ext cx="8250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МОЛОДЦЫ!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vyacheslavsavasteev@yandex.ru</dc:creator>
  <cp:lastModifiedBy>vyacheslavsavasteev@yandex.ru</cp:lastModifiedBy>
  <cp:revision>12</cp:revision>
  <dcterms:created xsi:type="dcterms:W3CDTF">2019-11-14T17:40:03Z</dcterms:created>
  <dcterms:modified xsi:type="dcterms:W3CDTF">2019-11-15T03:14:55Z</dcterms:modified>
</cp:coreProperties>
</file>