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9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49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80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0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813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18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443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29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7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9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1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3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91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2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0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41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0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ru.wikipedia.org/wiki/%D0%9A%D1%80%D0%BE%D1%88%D0%B5%D1%87%D0%BD%D0%B0%D1%8F_%D0%B1%D1%83%D1%80%D0%BE%D0%B7%D1%83%D0%B1%D0%BA%D0%B0#cite_note-%D0%BD%D0%B8%D0%B8-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7500" y="1608192"/>
            <a:ext cx="6212201" cy="3239526"/>
          </a:xfrm>
        </p:spPr>
        <p:txBody>
          <a:bodyPr/>
          <a:lstStyle/>
          <a:p>
            <a:r>
              <a:rPr lang="ru-RU" dirty="0"/>
              <a:t>ПРОЕКТ НА ТЕМУ</a:t>
            </a:r>
            <a:br>
              <a:rPr lang="ru-RU" dirty="0"/>
            </a:br>
            <a:r>
              <a:rPr lang="ru-RU" dirty="0"/>
              <a:t>«КРАСНАЯ КНИГА МОСКОВСКОЙ ОБЛАСТИ»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2028" y="4847719"/>
            <a:ext cx="8825658" cy="861420"/>
          </a:xfrm>
        </p:spPr>
        <p:txBody>
          <a:bodyPr/>
          <a:lstStyle/>
          <a:p>
            <a:r>
              <a:rPr lang="ru-RU" dirty="0"/>
              <a:t>УЧЕНИЦЫ 4 «З» КЛАССА ГОЛОТВИНОЙ АЛИНЫ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416">
            <a:off x="8110357" y="946283"/>
            <a:ext cx="3486985" cy="27239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15" y="837824"/>
            <a:ext cx="2412989" cy="27331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08102">
            <a:off x="5313378" y="4634862"/>
            <a:ext cx="1935028" cy="21918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1650" flipH="1">
            <a:off x="-50391" y="3150706"/>
            <a:ext cx="3296089" cy="37334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060" y="4084689"/>
            <a:ext cx="1879585" cy="173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8474" y="2238223"/>
            <a:ext cx="9128560" cy="1788704"/>
          </a:xfrm>
        </p:spPr>
        <p:txBody>
          <a:bodyPr/>
          <a:lstStyle/>
          <a:p>
            <a:pPr algn="ctr"/>
            <a:r>
              <a:rPr lang="ru-RU" dirty="0"/>
              <a:t>Я рассказала о каждом виде понемногу. </a:t>
            </a:r>
            <a:br>
              <a:rPr lang="ru-RU" dirty="0"/>
            </a:br>
            <a:r>
              <a:rPr lang="ru-RU" dirty="0"/>
              <a:t>Берегите и любите нашу природу! </a:t>
            </a:r>
            <a:br>
              <a:rPr lang="ru-RU" dirty="0"/>
            </a:br>
            <a:r>
              <a:rPr lang="ru-RU" dirty="0"/>
              <a:t>Спасибо за внимание!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28" y="4602357"/>
            <a:ext cx="2407377" cy="16313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246" y="4691324"/>
            <a:ext cx="1569461" cy="17777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11383" y="4602357"/>
            <a:ext cx="1600807" cy="195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0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такое Красная книга Московской области?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3" y="2339549"/>
            <a:ext cx="8761413" cy="3674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Красной книге Московской области собраны 675 редчайших видов:</a:t>
            </a:r>
          </a:p>
          <a:p>
            <a:pPr fontAlgn="base"/>
            <a:r>
              <a:rPr lang="ru-RU" dirty="0"/>
              <a:t>Животных (Млекопитающих)</a:t>
            </a:r>
          </a:p>
          <a:p>
            <a:pPr fontAlgn="base"/>
            <a:r>
              <a:rPr lang="ru-RU" dirty="0"/>
              <a:t>Птиц </a:t>
            </a:r>
          </a:p>
          <a:p>
            <a:pPr fontAlgn="base"/>
            <a:r>
              <a:rPr lang="ru-RU" dirty="0"/>
              <a:t>Беспозвоночных</a:t>
            </a:r>
          </a:p>
          <a:p>
            <a:pPr fontAlgn="base"/>
            <a:r>
              <a:rPr lang="ru-RU" dirty="0"/>
              <a:t>Рыб, пресмыкающихся и земноводных</a:t>
            </a:r>
          </a:p>
          <a:p>
            <a:pPr fontAlgn="base"/>
            <a:r>
              <a:rPr lang="ru-RU" dirty="0"/>
              <a:t>Растений </a:t>
            </a:r>
          </a:p>
          <a:p>
            <a:pPr fontAlgn="base"/>
            <a:r>
              <a:rPr lang="ru-RU" dirty="0"/>
              <a:t>Грибов, мхов, лишайников, водорослей</a:t>
            </a:r>
          </a:p>
          <a:p>
            <a:pPr marL="0" indent="0" fontAlgn="base">
              <a:buNone/>
            </a:pPr>
            <a:r>
              <a:rPr lang="ru-RU" dirty="0"/>
              <a:t>Все они находятся на грани исчезновения или вымирания. Цель моего проекта – познакомиться с представителями каждого вида и рассказать о них одноклассникам.</a:t>
            </a:r>
          </a:p>
        </p:txBody>
      </p:sp>
    </p:spTree>
    <p:extLst>
      <p:ext uri="{BB962C8B-B14F-4D97-AF65-F5344CB8AC3E}">
        <p14:creationId xmlns:p14="http://schemas.microsoft.com/office/powerpoint/2010/main" val="281144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Животные (млекопитающие). Крошечная бурозубка.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5340114" cy="34163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Список млекопитающих, занесённых в Красную книгу Московской области</a:t>
            </a:r>
            <a:r>
              <a:rPr lang="ru-RU" dirty="0"/>
              <a:t> включает 20 видов млекопитающих.</a:t>
            </a:r>
          </a:p>
          <a:p>
            <a:r>
              <a:rPr lang="ru-RU" dirty="0"/>
              <a:t>Одним из ярких представителей является Крошечная бурозубка – самое маленькое из млекопитающих в России, второе млекопитающее по величине в мире.</a:t>
            </a:r>
          </a:p>
          <a:p>
            <a:r>
              <a:rPr lang="ru-RU" dirty="0"/>
              <a:t>Длина тела не превышает 4—5 сантиметров, хвоста — 2,5—3 сантиметра. Масса крошечной бурозубки достигает 4 граммов</a:t>
            </a:r>
            <a:r>
              <a:rPr lang="ru-RU" baseline="30000" dirty="0">
                <a:hlinkClick r:id="rId2"/>
              </a:rPr>
              <a:t>[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068" y="2354345"/>
            <a:ext cx="5021344" cy="376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6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Животные (млекопитающие). Русская выхухоль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347274"/>
            <a:ext cx="5340114" cy="42232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Другим важнейшим представителем редких животных является русская выхухоль</a:t>
            </a:r>
          </a:p>
          <a:p>
            <a:r>
              <a:rPr lang="ru-RU" dirty="0"/>
              <a:t>Русская выхухоль — небольшое млекопитающее. Тело длиной 18—22 см, хвост — такой же, масса до 520 граммов.</a:t>
            </a:r>
          </a:p>
          <a:p>
            <a:r>
              <a:rPr lang="ru-RU" dirty="0"/>
              <a:t>Хвост покрыт роговыми чешуйками. Нос -хоботом. Мех у выхухоли густой, бархатистый, очень прочный.</a:t>
            </a:r>
          </a:p>
          <a:p>
            <a:r>
              <a:rPr lang="ru-RU" dirty="0"/>
              <a:t>Выхухоль ведёт полуводный образ жизни. Наиболее благоприятны для обитания выхухоли замкнутые пойменные водоёмы.</a:t>
            </a:r>
          </a:p>
          <a:p>
            <a:r>
              <a:rPr lang="ru-RU" dirty="0"/>
              <a:t>Летом выхухоли живут поодиночке, парами или семьями, а зимой в одной норе могут жить до 12—13 особей разного пола и возраста.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83" y="2603500"/>
            <a:ext cx="5043339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58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Птицы красной книги. Сапсан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224725"/>
            <a:ext cx="5340114" cy="440231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Список птиц, занесённых в Красную книгу Московской области</a:t>
            </a:r>
            <a:r>
              <a:rPr lang="ru-RU" dirty="0"/>
              <a:t> включает 68 видов.</a:t>
            </a:r>
          </a:p>
          <a:p>
            <a:r>
              <a:rPr lang="ru-RU" dirty="0"/>
              <a:t>Одной из интереснейших редких птиц является сапсан.</a:t>
            </a:r>
          </a:p>
          <a:p>
            <a:r>
              <a:rPr lang="ru-RU" dirty="0"/>
              <a:t>Сапсан – хищная птица из семейства соколиных. Это крупный сокол: его длина составляет 34—50 см, размах крыльев – 80-120 см. Самцы и самки выглядят одинаково.</a:t>
            </a:r>
          </a:p>
          <a:p>
            <a:r>
              <a:rPr lang="ru-RU" dirty="0"/>
              <a:t>Для жизни выбирает малодоступные для человека скалистые берега различных водоёмов. </a:t>
            </a:r>
          </a:p>
          <a:p>
            <a:r>
              <a:rPr lang="ru-RU" dirty="0"/>
              <a:t>Интересно, что сапсаны живут в одной паре в течении долгого времени, не любят менять место гнездования. Они активно охраняют свою территорию и при вторжении на неё нарушителя способны напасть даже на более крупную птицу.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425" y="2422689"/>
            <a:ext cx="5091105" cy="398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2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Беспозвоночные красной книги. Медведица </a:t>
            </a:r>
            <a:r>
              <a:rPr lang="ru-RU" dirty="0" err="1"/>
              <a:t>цесаркая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224725"/>
            <a:ext cx="5340114" cy="4402318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В </a:t>
            </a:r>
            <a:r>
              <a:rPr lang="ru-RU" b="1" dirty="0"/>
              <a:t>Красную книгу Московской области</a:t>
            </a:r>
            <a:r>
              <a:rPr lang="ru-RU" dirty="0"/>
              <a:t> занесено 320 беспозвоночных, среди которых больше всего бабочек (198 видов), перепончатокрылых (41) и жуков (33 вида). </a:t>
            </a:r>
            <a:endParaRPr lang="ru-RU" dirty="0">
              <a:solidFill>
                <a:schemeClr val="tx1"/>
              </a:solidFill>
            </a:endParaRPr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Я расскажу вам о </a:t>
            </a:r>
            <a:r>
              <a:rPr lang="ru-RU" b="1" dirty="0">
                <a:solidFill>
                  <a:schemeClr val="tx1"/>
                </a:solidFill>
              </a:rPr>
              <a:t>медведице цесарской или великолепной. </a:t>
            </a:r>
            <a:r>
              <a:rPr lang="ru-RU" dirty="0">
                <a:solidFill>
                  <a:schemeClr val="tx1"/>
                </a:solidFill>
              </a:rPr>
              <a:t>Это совсем не медведь, а бабочка.</a:t>
            </a:r>
          </a:p>
          <a:p>
            <a:r>
              <a:rPr lang="ru-RU" dirty="0">
                <a:solidFill>
                  <a:schemeClr val="tx1"/>
                </a:solidFill>
              </a:rPr>
              <a:t>Размах крыльев медведицы 32-36 мм. Встречается в хорошо прогреваемых травянистых  обращенных к югу склонах. </a:t>
            </a:r>
          </a:p>
          <a:p>
            <a:r>
              <a:rPr lang="ru-RU" dirty="0">
                <a:solidFill>
                  <a:schemeClr val="tx1"/>
                </a:solidFill>
              </a:rPr>
              <a:t>Лёт бабочек с мая до июня. Гусеницы развиваются с июля до августа на различных травянистых растениях.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17" y="2518802"/>
            <a:ext cx="4996206" cy="357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14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310326"/>
            <a:ext cx="8761413" cy="122548"/>
          </a:xfrm>
        </p:spPr>
        <p:txBody>
          <a:bodyPr/>
          <a:lstStyle/>
          <a:p>
            <a:r>
              <a:rPr lang="ru-RU" sz="3200" dirty="0"/>
              <a:t>Рыбы, пресмыкающиеся, земноводные красной книги</a:t>
            </a:r>
            <a:br>
              <a:rPr lang="ru-RU" sz="3200" dirty="0"/>
            </a:br>
            <a:r>
              <a:rPr lang="ru-RU" sz="32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224725"/>
            <a:ext cx="6056551" cy="4166648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>
                <a:solidFill>
                  <a:schemeClr val="tx1"/>
                </a:solidFill>
              </a:rPr>
              <a:t>В Красную книгу Московской области занесено 11 представителей ихтиофауны (ящериц), 4 вида земноводных и 5 видов пресмыкающихся. </a:t>
            </a:r>
          </a:p>
          <a:p>
            <a:r>
              <a:rPr lang="ru-RU" dirty="0">
                <a:solidFill>
                  <a:schemeClr val="tx1"/>
                </a:solidFill>
              </a:rPr>
              <a:t>Я расскажу вам о гребенчатом тритоне. Самцы гребенчатого тритона достигают 18 см в длину, самки – чуть более 11 см. </a:t>
            </a:r>
          </a:p>
          <a:p>
            <a:r>
              <a:rPr lang="ru-RU" dirty="0">
                <a:solidFill>
                  <a:schemeClr val="tx1"/>
                </a:solidFill>
              </a:rPr>
              <a:t>Сверху и с боков гребенчатые тритоны окрашены в тёмно-коричневый цвет. Брюшко гребенчатого тритона жёлтое или оранжевое, узор индивидуален для каждого тритона. Кожа грубая, шероховатая, на брюшке гладкая.</a:t>
            </a:r>
          </a:p>
          <a:p>
            <a:r>
              <a:rPr lang="ru-RU" dirty="0">
                <a:solidFill>
                  <a:schemeClr val="tx1"/>
                </a:solidFill>
              </a:rPr>
              <a:t>Гребенчатые тритоны способны издавать тихие звуки — скрип, писк и глухой свист.</a:t>
            </a:r>
          </a:p>
          <a:p>
            <a:r>
              <a:rPr lang="ru-RU" dirty="0">
                <a:solidFill>
                  <a:schemeClr val="tx1"/>
                </a:solidFill>
              </a:rPr>
              <a:t>Весну и первую половину лета тритоны проводят в водоёмах. Во второй половине лета тритоны живут на суше, в лесу.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833" y="2488677"/>
            <a:ext cx="4321404" cy="345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15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310326"/>
            <a:ext cx="8761413" cy="122548"/>
          </a:xfrm>
        </p:spPr>
        <p:txBody>
          <a:bodyPr/>
          <a:lstStyle/>
          <a:p>
            <a:r>
              <a:rPr lang="ru-RU" sz="3200" dirty="0"/>
              <a:t>Растения красной книги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224725"/>
            <a:ext cx="6056551" cy="4166648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На территории области произрастает 19 видов растений, включенных в Красную книгу. </a:t>
            </a:r>
          </a:p>
          <a:p>
            <a:pPr fontAlgn="base"/>
            <a:r>
              <a:rPr lang="ru-RU" dirty="0"/>
              <a:t>Одно из примечательных – лунник оживающий. Многолетнее травянистое растение до 1 м высотой с лиловыми цветками. </a:t>
            </a:r>
          </a:p>
          <a:p>
            <a:pPr fontAlgn="base"/>
            <a:r>
              <a:rPr lang="ru-RU" dirty="0"/>
              <a:t>Зацветает в возрасте 6–7 лет, старые нецветущие экземпляры обнаружены в 22–24-летнем возрасте. </a:t>
            </a:r>
          </a:p>
          <a:p>
            <a:pPr fontAlgn="base"/>
            <a:r>
              <a:rPr lang="ru-RU" dirty="0"/>
              <a:t>В Московской области встречается, в основном, на склонах к речным долинам, на речных террасах и в поймах.</a:t>
            </a:r>
            <a:br>
              <a:rPr lang="ru-RU" dirty="0"/>
            </a:br>
            <a:br>
              <a:rPr lang="ru-RU" dirty="0"/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945" y="2337955"/>
            <a:ext cx="3754582" cy="415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45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320716"/>
            <a:ext cx="8761413" cy="122548"/>
          </a:xfrm>
        </p:spPr>
        <p:txBody>
          <a:bodyPr/>
          <a:lstStyle/>
          <a:p>
            <a:pPr algn="ctr" fontAlgn="base"/>
            <a:r>
              <a:rPr lang="ru-RU" sz="3200" dirty="0"/>
              <a:t>Грибы, мхи, лишайники, водоросли  красной книги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045" y="2349682"/>
            <a:ext cx="6056551" cy="416664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Грибы, мхи, лишайники, водоросли красной книги насчитывают 3 вида водорослей, 37 — лишайников и 22 вида грибов.</a:t>
            </a:r>
          </a:p>
          <a:p>
            <a:r>
              <a:rPr lang="ru-RU" dirty="0">
                <a:solidFill>
                  <a:schemeClr val="tx1"/>
                </a:solidFill>
              </a:rPr>
              <a:t>Я расскажу о грибе </a:t>
            </a:r>
            <a:r>
              <a:rPr lang="ru-RU" b="1" dirty="0"/>
              <a:t>– ежевик коралловидный</a:t>
            </a:r>
            <a:r>
              <a:rPr lang="ru-RU" dirty="0"/>
              <a:t>. </a:t>
            </a:r>
          </a:p>
          <a:p>
            <a:r>
              <a:rPr lang="ru-RU" dirty="0">
                <a:solidFill>
                  <a:schemeClr val="tx1"/>
                </a:solidFill>
              </a:rPr>
              <a:t>Плодовое тело гриба напоминает ветку коралла, многократно-разветвлённое, белоснежное.</a:t>
            </a:r>
          </a:p>
          <a:p>
            <a:r>
              <a:rPr lang="ru-RU" dirty="0">
                <a:solidFill>
                  <a:schemeClr val="tx1"/>
                </a:solidFill>
              </a:rPr>
              <a:t>Мякоть гриба в молодом возрасте белая, потом становится слегка желтоватой, без особого запаха.</a:t>
            </a:r>
          </a:p>
          <a:p>
            <a:r>
              <a:rPr lang="ru-RU" dirty="0">
                <a:solidFill>
                  <a:schemeClr val="tx1"/>
                </a:solidFill>
              </a:rPr>
              <a:t> Растёт гриб на стволах и пнях мёртвых лиственных пород деревьев: осины, вяза, дуба, берёзы и крупных сучьях лежащих деревьев.</a:t>
            </a:r>
          </a:p>
          <a:p>
            <a:r>
              <a:rPr lang="ru-RU" dirty="0">
                <a:solidFill>
                  <a:schemeClr val="tx1"/>
                </a:solidFill>
              </a:rPr>
              <a:t>В молодом возрасте считается съедобным, но собирать его не следует, так как это редкий вид.</a:t>
            </a:r>
            <a:br>
              <a:rPr lang="ru-RU" dirty="0"/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459" y="2349683"/>
            <a:ext cx="4010677" cy="393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14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Другая 1">
      <a:dk1>
        <a:sysClr val="windowText" lastClr="000000"/>
      </a:dk1>
      <a:lt1>
        <a:sysClr val="window" lastClr="FFFFFF"/>
      </a:lt1>
      <a:dk2>
        <a:srgbClr val="FF0000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194</TotalTime>
  <Words>177</Words>
  <Application>Microsoft Office PowerPoint</Application>
  <PresentationFormat>Широкоэкранный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Ион (конференц-зал)</vt:lpstr>
      <vt:lpstr>ПРОЕКТ НА ТЕМУ «КРАСНАЯ КНИГА МОСКОВСКОЙ ОБЛАСТИ»</vt:lpstr>
      <vt:lpstr>Что такое Красная книга Московской области?</vt:lpstr>
      <vt:lpstr>Животные (млекопитающие). Крошечная бурозубка.</vt:lpstr>
      <vt:lpstr>Животные (млекопитающие). Русская выхухоль</vt:lpstr>
      <vt:lpstr>Птицы красной книги. Сапсан</vt:lpstr>
      <vt:lpstr>Беспозвоночные красной книги. Медведица цесаркая.</vt:lpstr>
      <vt:lpstr>Рыбы, пресмыкающиеся, земноводные красной книги  </vt:lpstr>
      <vt:lpstr>Растения красной книги</vt:lpstr>
      <vt:lpstr>Грибы, мхи, лишайники, водоросли  красной книги</vt:lpstr>
      <vt:lpstr>Я рассказала о каждом виде понемногу.  Берегите и любите нашу природу!  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 «КРАСНАЯ КНИГА МОСКОВСКОЙ ОБЛАСТИ»</dc:title>
  <dc:creator>Александр</dc:creator>
  <cp:lastModifiedBy>Александр</cp:lastModifiedBy>
  <cp:revision>22</cp:revision>
  <dcterms:created xsi:type="dcterms:W3CDTF">2022-12-28T18:23:30Z</dcterms:created>
  <dcterms:modified xsi:type="dcterms:W3CDTF">2022-12-29T08:51:39Z</dcterms:modified>
</cp:coreProperties>
</file>