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57" r:id="rId2"/>
    <p:sldId id="258" r:id="rId3"/>
    <p:sldId id="280" r:id="rId4"/>
    <p:sldId id="281" r:id="rId5"/>
    <p:sldId id="260" r:id="rId6"/>
    <p:sldId id="262" r:id="rId7"/>
    <p:sldId id="282" r:id="rId8"/>
    <p:sldId id="286" r:id="rId9"/>
    <p:sldId id="285" r:id="rId10"/>
    <p:sldId id="287" r:id="rId11"/>
    <p:sldId id="271" r:id="rId12"/>
    <p:sldId id="268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043E-4B3C-4ED5-95F0-216A91E8A84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BAFE-1B21-4C48-A611-3D3349D3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7338FF-623B-4DC6-B63F-6436D9C2D76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5589240"/>
            <a:ext cx="4500563" cy="91157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 МКОУ «Артемовская СОШ»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Гавришко</a:t>
            </a:r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Владимировна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769" y="4355984"/>
            <a:ext cx="5786478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Русский язык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632848" cy="423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6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14290"/>
            <a:ext cx="73581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Сластёна.</a:t>
            </a:r>
            <a:endParaRPr kumimoji="0" lang="ru-RU" altLang="zh-CN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Мурка – странная кошка. Она любит лизать сладкий мёд. Лежит раз Мурка на крылечке. Чует медовый запах. Он привёл кошку к улью. Мурка стала на задние лапки и сунула мордашку в улей. Вдруг раздался резкий кошачий визг. Мурка стрелой умчалась прочь.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214311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Мурка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92893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Медовый запах.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71475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Она любит лизать сладкий мёд.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342900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42900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342900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342900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42913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4. Мурка стала         задние лапки       сунула мордашку        улей. </a:t>
            </a:r>
            <a:endParaRPr lang="ru-RU" sz="2800" dirty="0"/>
          </a:p>
        </p:txBody>
      </p:sp>
      <p:sp>
        <p:nvSpPr>
          <p:cNvPr id="12" name="Овал 11"/>
          <p:cNvSpPr/>
          <p:nvPr/>
        </p:nvSpPr>
        <p:spPr>
          <a:xfrm>
            <a:off x="3428992" y="4429132"/>
            <a:ext cx="714380" cy="5715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215074" y="4429132"/>
            <a:ext cx="571504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14612" y="4929198"/>
            <a:ext cx="571504" cy="50006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5572140"/>
            <a:ext cx="6203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5. Вдруг раздался резкий кошачий визг.</a:t>
            </a:r>
            <a:endParaRPr lang="ru-RU" sz="28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29388" y="6072206"/>
            <a:ext cx="64294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00298" y="6143644"/>
            <a:ext cx="128588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71736" y="6072206"/>
            <a:ext cx="1285884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5950" y="3861048"/>
            <a:ext cx="502564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Имя существительное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0198" y="4725144"/>
            <a:ext cx="499157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Имя прилагательное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5950" y="5634826"/>
            <a:ext cx="499157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Глагол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42" y="4005064"/>
            <a:ext cx="271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79712" y="195545"/>
            <a:ext cx="50256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Части речи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268760"/>
            <a:ext cx="6336704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Части речи – </a:t>
            </a: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это слова, которые называют все, что нас окружает : </a:t>
            </a:r>
          </a:p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предметы, людей, </a:t>
            </a:r>
          </a:p>
          <a:p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их действия, признаки.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143625" y="1500188"/>
            <a:ext cx="2428875" cy="2786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1500188"/>
            <a:ext cx="2428875" cy="2786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2938" y="1500188"/>
            <a:ext cx="2428875" cy="27860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5513" y="692138"/>
            <a:ext cx="7561263" cy="9509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СЛОВА-НАЗВАНИЯ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1643050"/>
            <a:ext cx="21431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868" y="1643050"/>
            <a:ext cx="214314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ПРИЗНАКОВ ПРЕДМЕТОВ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12" y="1643050"/>
            <a:ext cx="214314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ДЕЙСТВИЙ ПРЕДМЕТОВ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813" y="2786063"/>
            <a:ext cx="20716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75" y="2643188"/>
            <a:ext cx="20716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63" y="2643188"/>
            <a:ext cx="2286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делает?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делаем?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делают?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делали?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625" y="5429250"/>
            <a:ext cx="2786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СУЩЕСТВИТЕЛЬНОЕ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(сущ.)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5426075"/>
            <a:ext cx="25003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ПРИЛАГАТЕЛЬНОЕ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(прил.)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57938" y="5426075"/>
            <a:ext cx="2071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ГЛАГОЛ</a:t>
            </a:r>
          </a:p>
          <a:p>
            <a:pPr algn="ctr"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(гл.)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1553744" y="4697024"/>
            <a:ext cx="464347" cy="428628"/>
          </a:xfrm>
          <a:prstGeom prst="notch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4411265" y="4732744"/>
            <a:ext cx="464347" cy="428628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5400000">
            <a:off x="7197347" y="4697024"/>
            <a:ext cx="464347" cy="428628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86314">
            <a:off x="1660525" y="884238"/>
            <a:ext cx="57531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 rot="-399904">
            <a:off x="2232025" y="1692275"/>
            <a:ext cx="46085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Я 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понял…</a:t>
            </a:r>
            <a:endParaRPr lang="ru-RU" sz="2800" b="1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Я смогу объяснить…</a:t>
            </a:r>
            <a:endParaRPr lang="ru-RU" sz="2800" b="1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Я научился…</a:t>
            </a:r>
            <a:endParaRPr lang="ru-RU" sz="2800" b="1" i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Я испытал трудности…</a:t>
            </a:r>
            <a:endParaRPr lang="ru-RU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 rot="-405028">
            <a:off x="1689100" y="4127500"/>
            <a:ext cx="4572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Segoe Script" pitchFamily="34" charset="0"/>
              </a:rPr>
              <a:t>Молодцы!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27313" y="153988"/>
            <a:ext cx="36639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Сегодня на уроке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456046">
            <a:off x="6184900" y="3705225"/>
            <a:ext cx="985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Segoe Script" pitchFamily="34" charset="0"/>
              </a:rPr>
              <a:t>5+</a:t>
            </a:r>
          </a:p>
        </p:txBody>
      </p:sp>
    </p:spTree>
    <p:extLst>
      <p:ext uri="{BB962C8B-B14F-4D97-AF65-F5344CB8AC3E}">
        <p14:creationId xmlns:p14="http://schemas.microsoft.com/office/powerpoint/2010/main" val="39138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3" y="2714620"/>
            <a:ext cx="3287149" cy="341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43042" y="214290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</a:t>
            </a:r>
            <a:r>
              <a:rPr kumimoji="0" lang="ru-RU" altLang="zh-CN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равила работы на уроке:</a:t>
            </a:r>
            <a:endParaRPr kumimoji="0" lang="ru-RU" altLang="zh-CN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57224" y="1214422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1.Правило поднятой руки.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2.Не повторять уже сказанное.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3.Не перебивать, выслушивать  ответы других.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928794" y="142852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предложение: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2844" y="1000108"/>
            <a:ext cx="885831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речь была богатой, человек использует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Какая часть речи украшает нашу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речи, которая называет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речи, которая помогает восстанавливать последовательность событий…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части речи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714620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имя прилагательное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0050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имя существительное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528638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глагол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i\Desktop\1478782889_les_vesn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64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2916238" y="1774825"/>
            <a:ext cx="2844800" cy="3959225"/>
            <a:chOff x="2915468" y="1774081"/>
            <a:chExt cx="2844800" cy="3959225"/>
          </a:xfrm>
        </p:grpSpPr>
        <p:sp>
          <p:nvSpPr>
            <p:cNvPr id="18437" name="Line 4"/>
            <p:cNvSpPr>
              <a:spLocks noChangeShapeType="1"/>
            </p:cNvSpPr>
            <p:nvPr/>
          </p:nvSpPr>
          <p:spPr bwMode="auto">
            <a:xfrm>
              <a:off x="3707631" y="2132856"/>
              <a:ext cx="0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 flipH="1">
              <a:off x="2915468" y="3645744"/>
              <a:ext cx="792163" cy="201612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 flipV="1">
              <a:off x="3707631" y="2132856"/>
              <a:ext cx="1368425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5076056" y="2132856"/>
              <a:ext cx="0" cy="360045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5039543" y="2132856"/>
              <a:ext cx="6477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>
              <a:off x="5076056" y="3717181"/>
              <a:ext cx="6477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5039543" y="5711608"/>
              <a:ext cx="720725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AutoShape 11"/>
            <p:cNvSpPr>
              <a:spLocks/>
            </p:cNvSpPr>
            <p:nvPr/>
          </p:nvSpPr>
          <p:spPr bwMode="auto">
            <a:xfrm>
              <a:off x="3131368" y="2205881"/>
              <a:ext cx="576263" cy="1439863"/>
            </a:xfrm>
            <a:prstGeom prst="leftBracket">
              <a:avLst>
                <a:gd name="adj" fmla="val 124931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5" name="AutoShape 12"/>
            <p:cNvSpPr>
              <a:spLocks/>
            </p:cNvSpPr>
            <p:nvPr/>
          </p:nvSpPr>
          <p:spPr bwMode="auto">
            <a:xfrm>
              <a:off x="3707631" y="3645744"/>
              <a:ext cx="647700" cy="2016125"/>
            </a:xfrm>
            <a:prstGeom prst="rightBracket">
              <a:avLst>
                <a:gd name="adj" fmla="val 155637"/>
              </a:avLst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>
              <a:off x="3275831" y="4725244"/>
              <a:ext cx="43180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18"/>
            <p:cNvSpPr>
              <a:spLocks noChangeShapeType="1"/>
            </p:cNvSpPr>
            <p:nvPr/>
          </p:nvSpPr>
          <p:spPr bwMode="auto">
            <a:xfrm>
              <a:off x="4071986" y="1774081"/>
              <a:ext cx="215900" cy="215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9"/>
            <p:cNvSpPr>
              <a:spLocks noChangeShapeType="1"/>
            </p:cNvSpPr>
            <p:nvPr/>
          </p:nvSpPr>
          <p:spPr bwMode="auto">
            <a:xfrm flipV="1">
              <a:off x="4247381" y="1774081"/>
              <a:ext cx="215900" cy="2159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6556375" y="1412875"/>
            <a:ext cx="1295400" cy="4679950"/>
          </a:xfrm>
          <a:prstGeom prst="verticalScroll">
            <a:avLst>
              <a:gd name="adj" fmla="val 250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A50021"/>
                </a:solidFill>
                <a:latin typeface="+mn-lt"/>
                <a:cs typeface="+mn-cs"/>
              </a:rPr>
              <a:t>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419225" y="333375"/>
            <a:ext cx="66976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B050"/>
                </a:solidFill>
                <a:latin typeface="Calibri" pitchFamily="34" charset="0"/>
              </a:rPr>
              <a:t> Какие буквы спрятались? </a:t>
            </a:r>
          </a:p>
        </p:txBody>
      </p:sp>
    </p:spTree>
    <p:extLst>
      <p:ext uri="{BB962C8B-B14F-4D97-AF65-F5344CB8AC3E}">
        <p14:creationId xmlns:p14="http://schemas.microsoft.com/office/powerpoint/2010/main" val="20386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001713" y="4076700"/>
            <a:ext cx="8004175" cy="2160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4800" b="1" i="1" dirty="0" smtClean="0"/>
              <a:t> 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i="1" dirty="0" smtClean="0"/>
              <a:t>  </a:t>
            </a:r>
            <a:r>
              <a:rPr lang="ru-RU" sz="4400" b="1" i="1" dirty="0" smtClean="0"/>
              <a:t>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/>
              <a:t>   </a:t>
            </a:r>
            <a:endParaRPr lang="ru-RU" sz="4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i="1" dirty="0"/>
          </a:p>
        </p:txBody>
      </p:sp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755650" y="1955512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755650" y="2205038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755650" y="3073400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755650" y="3284538"/>
            <a:ext cx="7632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Прямоугольник 11"/>
          <p:cNvSpPr/>
          <p:nvPr/>
        </p:nvSpPr>
        <p:spPr>
          <a:xfrm>
            <a:off x="2916238" y="333375"/>
            <a:ext cx="3608387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Чистописание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52650" y="1730375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643446"/>
            <a:ext cx="697210" cy="19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429132"/>
            <a:ext cx="832746" cy="195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256"/>
            <a:ext cx="1000132" cy="22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10398" y="3933056"/>
            <a:ext cx="75709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5650" y="4076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5650" y="4076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10398" y="4149080"/>
            <a:ext cx="75607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55650" y="1730374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anose="020F0502020204030204" pitchFamily="34" charset="0"/>
              </a:rPr>
              <a:t>а  я  о  е  ы  и  й</a:t>
            </a:r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72" y="278605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ревья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                 , набухли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48" y="364331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м…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лодая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ленеет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0100" y="278605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7290" y="364331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4612" y="364331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174" y="278605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п…ч(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6050" y="278605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3438" y="364331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714348" y="92867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85786" y="1214422"/>
            <a:ext cx="76327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785786" y="164305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785786" y="1928802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785786" y="2428868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785786" y="271462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785786" y="3214686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785786" y="3500438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2910" y="57148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ркое солнышко осветило землю.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128586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деревьях распустились нежные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214311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листочки.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488" y="207167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асцвёл в лесу душистый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292893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ландыш.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785786" y="4000504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785786" y="4286256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14612" y="2857496"/>
            <a:ext cx="64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вонкие голоса птиц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371475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наполнили лес.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существительное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214546" y="1285860"/>
            <a:ext cx="207170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14348" y="2857496"/>
            <a:ext cx="207170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14348" y="3643314"/>
            <a:ext cx="207170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714876" y="3643314"/>
            <a:ext cx="1500198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58016" y="57148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57818" y="207167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28728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2066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86116" y="357187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3108" y="128586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7488" y="57148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57290" y="207167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29388" y="285749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сущ.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714348" y="92867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85786" y="1214422"/>
            <a:ext cx="76327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785786" y="164305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785786" y="1928802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785786" y="2428868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785786" y="271462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785786" y="3214686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785786" y="3500438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2910" y="57148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ркое солнышко осветило землю.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128586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деревьях распустились нежные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214311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листочки.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488" y="207167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асцвёл в лесу душистый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292893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ландыш.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785786" y="4000504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785786" y="4286256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14612" y="2857496"/>
            <a:ext cx="64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вонкие голоса птиц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371475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наполнили лес.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57356" y="0"/>
            <a:ext cx="6143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прилагательное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14" y="50004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128586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768" y="200024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2786058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642910" y="1285860"/>
            <a:ext cx="1643074" cy="71438"/>
          </a:xfrm>
          <a:custGeom>
            <a:avLst/>
            <a:gdLst>
              <a:gd name="connsiteX0" fmla="*/ 0 w 3459193"/>
              <a:gd name="connsiteY0" fmla="*/ 60385 h 117025"/>
              <a:gd name="connsiteX1" fmla="*/ 43132 w 3459193"/>
              <a:gd name="connsiteY1" fmla="*/ 51759 h 117025"/>
              <a:gd name="connsiteX2" fmla="*/ 69011 w 3459193"/>
              <a:gd name="connsiteY2" fmla="*/ 43132 h 117025"/>
              <a:gd name="connsiteX3" fmla="*/ 112143 w 3459193"/>
              <a:gd name="connsiteY3" fmla="*/ 34506 h 117025"/>
              <a:gd name="connsiteX4" fmla="*/ 336430 w 3459193"/>
              <a:gd name="connsiteY4" fmla="*/ 51759 h 117025"/>
              <a:gd name="connsiteX5" fmla="*/ 362310 w 3459193"/>
              <a:gd name="connsiteY5" fmla="*/ 60385 h 117025"/>
              <a:gd name="connsiteX6" fmla="*/ 396815 w 3459193"/>
              <a:gd name="connsiteY6" fmla="*/ 69012 h 117025"/>
              <a:gd name="connsiteX7" fmla="*/ 612476 w 3459193"/>
              <a:gd name="connsiteY7" fmla="*/ 60385 h 117025"/>
              <a:gd name="connsiteX8" fmla="*/ 664234 w 3459193"/>
              <a:gd name="connsiteY8" fmla="*/ 43132 h 117025"/>
              <a:gd name="connsiteX9" fmla="*/ 698740 w 3459193"/>
              <a:gd name="connsiteY9" fmla="*/ 34506 h 117025"/>
              <a:gd name="connsiteX10" fmla="*/ 750498 w 3459193"/>
              <a:gd name="connsiteY10" fmla="*/ 17253 h 117025"/>
              <a:gd name="connsiteX11" fmla="*/ 828136 w 3459193"/>
              <a:gd name="connsiteY11" fmla="*/ 8627 h 117025"/>
              <a:gd name="connsiteX12" fmla="*/ 983411 w 3459193"/>
              <a:gd name="connsiteY12" fmla="*/ 17253 h 117025"/>
              <a:gd name="connsiteX13" fmla="*/ 1035170 w 3459193"/>
              <a:gd name="connsiteY13" fmla="*/ 34506 h 117025"/>
              <a:gd name="connsiteX14" fmla="*/ 1061049 w 3459193"/>
              <a:gd name="connsiteY14" fmla="*/ 43132 h 117025"/>
              <a:gd name="connsiteX15" fmla="*/ 1086928 w 3459193"/>
              <a:gd name="connsiteY15" fmla="*/ 51759 h 117025"/>
              <a:gd name="connsiteX16" fmla="*/ 1181819 w 3459193"/>
              <a:gd name="connsiteY16" fmla="*/ 77638 h 117025"/>
              <a:gd name="connsiteX17" fmla="*/ 1216325 w 3459193"/>
              <a:gd name="connsiteY17" fmla="*/ 94891 h 117025"/>
              <a:gd name="connsiteX18" fmla="*/ 1406106 w 3459193"/>
              <a:gd name="connsiteY18" fmla="*/ 86264 h 117025"/>
              <a:gd name="connsiteX19" fmla="*/ 1457864 w 3459193"/>
              <a:gd name="connsiteY19" fmla="*/ 77638 h 117025"/>
              <a:gd name="connsiteX20" fmla="*/ 1483743 w 3459193"/>
              <a:gd name="connsiteY20" fmla="*/ 60385 h 117025"/>
              <a:gd name="connsiteX21" fmla="*/ 1526876 w 3459193"/>
              <a:gd name="connsiteY21" fmla="*/ 51759 h 117025"/>
              <a:gd name="connsiteX22" fmla="*/ 1664898 w 3459193"/>
              <a:gd name="connsiteY22" fmla="*/ 25880 h 117025"/>
              <a:gd name="connsiteX23" fmla="*/ 1716657 w 3459193"/>
              <a:gd name="connsiteY23" fmla="*/ 17253 h 117025"/>
              <a:gd name="connsiteX24" fmla="*/ 1742536 w 3459193"/>
              <a:gd name="connsiteY24" fmla="*/ 8627 h 117025"/>
              <a:gd name="connsiteX25" fmla="*/ 1802921 w 3459193"/>
              <a:gd name="connsiteY25" fmla="*/ 0 h 117025"/>
              <a:gd name="connsiteX26" fmla="*/ 1984076 w 3459193"/>
              <a:gd name="connsiteY26" fmla="*/ 17253 h 117025"/>
              <a:gd name="connsiteX27" fmla="*/ 2104845 w 3459193"/>
              <a:gd name="connsiteY27" fmla="*/ 51759 h 117025"/>
              <a:gd name="connsiteX28" fmla="*/ 2139351 w 3459193"/>
              <a:gd name="connsiteY28" fmla="*/ 60385 h 117025"/>
              <a:gd name="connsiteX29" fmla="*/ 2165230 w 3459193"/>
              <a:gd name="connsiteY29" fmla="*/ 69012 h 117025"/>
              <a:gd name="connsiteX30" fmla="*/ 2225615 w 3459193"/>
              <a:gd name="connsiteY30" fmla="*/ 77638 h 117025"/>
              <a:gd name="connsiteX31" fmla="*/ 2320506 w 3459193"/>
              <a:gd name="connsiteY31" fmla="*/ 94891 h 117025"/>
              <a:gd name="connsiteX32" fmla="*/ 2415396 w 3459193"/>
              <a:gd name="connsiteY32" fmla="*/ 86264 h 117025"/>
              <a:gd name="connsiteX33" fmla="*/ 2484408 w 3459193"/>
              <a:gd name="connsiteY33" fmla="*/ 60385 h 117025"/>
              <a:gd name="connsiteX34" fmla="*/ 2553419 w 3459193"/>
              <a:gd name="connsiteY34" fmla="*/ 51759 h 117025"/>
              <a:gd name="connsiteX35" fmla="*/ 2622430 w 3459193"/>
              <a:gd name="connsiteY35" fmla="*/ 34506 h 117025"/>
              <a:gd name="connsiteX36" fmla="*/ 2665562 w 3459193"/>
              <a:gd name="connsiteY36" fmla="*/ 17253 h 117025"/>
              <a:gd name="connsiteX37" fmla="*/ 2734574 w 3459193"/>
              <a:gd name="connsiteY37" fmla="*/ 8627 h 117025"/>
              <a:gd name="connsiteX38" fmla="*/ 3036498 w 3459193"/>
              <a:gd name="connsiteY38" fmla="*/ 17253 h 117025"/>
              <a:gd name="connsiteX39" fmla="*/ 3079630 w 3459193"/>
              <a:gd name="connsiteY39" fmla="*/ 25880 h 117025"/>
              <a:gd name="connsiteX40" fmla="*/ 3140015 w 3459193"/>
              <a:gd name="connsiteY40" fmla="*/ 34506 h 117025"/>
              <a:gd name="connsiteX41" fmla="*/ 3200400 w 3459193"/>
              <a:gd name="connsiteY41" fmla="*/ 51759 h 117025"/>
              <a:gd name="connsiteX42" fmla="*/ 3260785 w 3459193"/>
              <a:gd name="connsiteY42" fmla="*/ 69012 h 117025"/>
              <a:gd name="connsiteX43" fmla="*/ 3459193 w 3459193"/>
              <a:gd name="connsiteY43" fmla="*/ 43132 h 1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59193" h="117025">
                <a:moveTo>
                  <a:pt x="0" y="60385"/>
                </a:moveTo>
                <a:cubicBezTo>
                  <a:pt x="14377" y="57510"/>
                  <a:pt x="28908" y="55315"/>
                  <a:pt x="43132" y="51759"/>
                </a:cubicBezTo>
                <a:cubicBezTo>
                  <a:pt x="51954" y="49554"/>
                  <a:pt x="60189" y="45337"/>
                  <a:pt x="69011" y="43132"/>
                </a:cubicBezTo>
                <a:cubicBezTo>
                  <a:pt x="83235" y="39576"/>
                  <a:pt x="97766" y="37381"/>
                  <a:pt x="112143" y="34506"/>
                </a:cubicBezTo>
                <a:cubicBezTo>
                  <a:pt x="186905" y="40257"/>
                  <a:pt x="261845" y="44043"/>
                  <a:pt x="336430" y="51759"/>
                </a:cubicBezTo>
                <a:cubicBezTo>
                  <a:pt x="345475" y="52695"/>
                  <a:pt x="353567" y="57887"/>
                  <a:pt x="362310" y="60385"/>
                </a:cubicBezTo>
                <a:cubicBezTo>
                  <a:pt x="373710" y="63642"/>
                  <a:pt x="385313" y="66136"/>
                  <a:pt x="396815" y="69012"/>
                </a:cubicBezTo>
                <a:cubicBezTo>
                  <a:pt x="468702" y="66136"/>
                  <a:pt x="540866" y="67315"/>
                  <a:pt x="612476" y="60385"/>
                </a:cubicBezTo>
                <a:cubicBezTo>
                  <a:pt x="630577" y="58633"/>
                  <a:pt x="646591" y="47542"/>
                  <a:pt x="664234" y="43132"/>
                </a:cubicBezTo>
                <a:cubicBezTo>
                  <a:pt x="675736" y="40257"/>
                  <a:pt x="687384" y="37913"/>
                  <a:pt x="698740" y="34506"/>
                </a:cubicBezTo>
                <a:cubicBezTo>
                  <a:pt x="716159" y="29280"/>
                  <a:pt x="732423" y="19261"/>
                  <a:pt x="750498" y="17253"/>
                </a:cubicBezTo>
                <a:lnTo>
                  <a:pt x="828136" y="8627"/>
                </a:lnTo>
                <a:cubicBezTo>
                  <a:pt x="879894" y="11502"/>
                  <a:pt x="931973" y="10823"/>
                  <a:pt x="983411" y="17253"/>
                </a:cubicBezTo>
                <a:cubicBezTo>
                  <a:pt x="1001457" y="19509"/>
                  <a:pt x="1017917" y="28755"/>
                  <a:pt x="1035170" y="34506"/>
                </a:cubicBezTo>
                <a:lnTo>
                  <a:pt x="1061049" y="43132"/>
                </a:lnTo>
                <a:cubicBezTo>
                  <a:pt x="1069675" y="46008"/>
                  <a:pt x="1078106" y="49554"/>
                  <a:pt x="1086928" y="51759"/>
                </a:cubicBezTo>
                <a:cubicBezTo>
                  <a:pt x="1097475" y="54396"/>
                  <a:pt x="1159247" y="67964"/>
                  <a:pt x="1181819" y="77638"/>
                </a:cubicBezTo>
                <a:cubicBezTo>
                  <a:pt x="1193639" y="82704"/>
                  <a:pt x="1204823" y="89140"/>
                  <a:pt x="1216325" y="94891"/>
                </a:cubicBezTo>
                <a:cubicBezTo>
                  <a:pt x="1279585" y="92015"/>
                  <a:pt x="1342941" y="90776"/>
                  <a:pt x="1406106" y="86264"/>
                </a:cubicBezTo>
                <a:cubicBezTo>
                  <a:pt x="1423552" y="85018"/>
                  <a:pt x="1441271" y="83169"/>
                  <a:pt x="1457864" y="77638"/>
                </a:cubicBezTo>
                <a:cubicBezTo>
                  <a:pt x="1467700" y="74359"/>
                  <a:pt x="1474035" y="64025"/>
                  <a:pt x="1483743" y="60385"/>
                </a:cubicBezTo>
                <a:cubicBezTo>
                  <a:pt x="1497472" y="55237"/>
                  <a:pt x="1512589" y="55056"/>
                  <a:pt x="1526876" y="51759"/>
                </a:cubicBezTo>
                <a:cubicBezTo>
                  <a:pt x="1657636" y="21584"/>
                  <a:pt x="1533976" y="44583"/>
                  <a:pt x="1664898" y="25880"/>
                </a:cubicBezTo>
                <a:cubicBezTo>
                  <a:pt x="1682213" y="23406"/>
                  <a:pt x="1699583" y="21047"/>
                  <a:pt x="1716657" y="17253"/>
                </a:cubicBezTo>
                <a:cubicBezTo>
                  <a:pt x="1725533" y="15280"/>
                  <a:pt x="1733620" y="10410"/>
                  <a:pt x="1742536" y="8627"/>
                </a:cubicBezTo>
                <a:cubicBezTo>
                  <a:pt x="1762474" y="4639"/>
                  <a:pt x="1782793" y="2876"/>
                  <a:pt x="1802921" y="0"/>
                </a:cubicBezTo>
                <a:cubicBezTo>
                  <a:pt x="1863306" y="5751"/>
                  <a:pt x="1923987" y="8965"/>
                  <a:pt x="1984076" y="17253"/>
                </a:cubicBezTo>
                <a:cubicBezTo>
                  <a:pt x="2056080" y="27185"/>
                  <a:pt x="2041828" y="36006"/>
                  <a:pt x="2104845" y="51759"/>
                </a:cubicBezTo>
                <a:cubicBezTo>
                  <a:pt x="2116347" y="54634"/>
                  <a:pt x="2127951" y="57128"/>
                  <a:pt x="2139351" y="60385"/>
                </a:cubicBezTo>
                <a:cubicBezTo>
                  <a:pt x="2148094" y="62883"/>
                  <a:pt x="2156314" y="67229"/>
                  <a:pt x="2165230" y="69012"/>
                </a:cubicBezTo>
                <a:cubicBezTo>
                  <a:pt x="2185168" y="73000"/>
                  <a:pt x="2205559" y="74295"/>
                  <a:pt x="2225615" y="77638"/>
                </a:cubicBezTo>
                <a:cubicBezTo>
                  <a:pt x="2257326" y="82923"/>
                  <a:pt x="2288876" y="89140"/>
                  <a:pt x="2320506" y="94891"/>
                </a:cubicBezTo>
                <a:cubicBezTo>
                  <a:pt x="2352136" y="92015"/>
                  <a:pt x="2383955" y="90756"/>
                  <a:pt x="2415396" y="86264"/>
                </a:cubicBezTo>
                <a:cubicBezTo>
                  <a:pt x="2426379" y="84695"/>
                  <a:pt x="2483218" y="60660"/>
                  <a:pt x="2484408" y="60385"/>
                </a:cubicBezTo>
                <a:cubicBezTo>
                  <a:pt x="2506997" y="55172"/>
                  <a:pt x="2530415" y="54634"/>
                  <a:pt x="2553419" y="51759"/>
                </a:cubicBezTo>
                <a:cubicBezTo>
                  <a:pt x="2576423" y="46008"/>
                  <a:pt x="2600414" y="43312"/>
                  <a:pt x="2622430" y="34506"/>
                </a:cubicBezTo>
                <a:cubicBezTo>
                  <a:pt x="2636807" y="28755"/>
                  <a:pt x="2650474" y="20735"/>
                  <a:pt x="2665562" y="17253"/>
                </a:cubicBezTo>
                <a:cubicBezTo>
                  <a:pt x="2688151" y="12040"/>
                  <a:pt x="2711570" y="11502"/>
                  <a:pt x="2734574" y="8627"/>
                </a:cubicBezTo>
                <a:cubicBezTo>
                  <a:pt x="2835215" y="11502"/>
                  <a:pt x="2935941" y="12225"/>
                  <a:pt x="3036498" y="17253"/>
                </a:cubicBezTo>
                <a:cubicBezTo>
                  <a:pt x="3051142" y="17985"/>
                  <a:pt x="3065167" y="23470"/>
                  <a:pt x="3079630" y="25880"/>
                </a:cubicBezTo>
                <a:cubicBezTo>
                  <a:pt x="3099686" y="29223"/>
                  <a:pt x="3119887" y="31631"/>
                  <a:pt x="3140015" y="34506"/>
                </a:cubicBezTo>
                <a:cubicBezTo>
                  <a:pt x="3202063" y="55188"/>
                  <a:pt x="3124578" y="30095"/>
                  <a:pt x="3200400" y="51759"/>
                </a:cubicBezTo>
                <a:cubicBezTo>
                  <a:pt x="3287030" y="76511"/>
                  <a:pt x="3152912" y="42042"/>
                  <a:pt x="3260785" y="69012"/>
                </a:cubicBezTo>
                <a:cubicBezTo>
                  <a:pt x="3456989" y="60093"/>
                  <a:pt x="3422245" y="117025"/>
                  <a:pt x="3459193" y="43132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6715140" y="2000240"/>
            <a:ext cx="1643074" cy="71438"/>
          </a:xfrm>
          <a:custGeom>
            <a:avLst/>
            <a:gdLst>
              <a:gd name="connsiteX0" fmla="*/ 0 w 3459193"/>
              <a:gd name="connsiteY0" fmla="*/ 60385 h 117025"/>
              <a:gd name="connsiteX1" fmla="*/ 43132 w 3459193"/>
              <a:gd name="connsiteY1" fmla="*/ 51759 h 117025"/>
              <a:gd name="connsiteX2" fmla="*/ 69011 w 3459193"/>
              <a:gd name="connsiteY2" fmla="*/ 43132 h 117025"/>
              <a:gd name="connsiteX3" fmla="*/ 112143 w 3459193"/>
              <a:gd name="connsiteY3" fmla="*/ 34506 h 117025"/>
              <a:gd name="connsiteX4" fmla="*/ 336430 w 3459193"/>
              <a:gd name="connsiteY4" fmla="*/ 51759 h 117025"/>
              <a:gd name="connsiteX5" fmla="*/ 362310 w 3459193"/>
              <a:gd name="connsiteY5" fmla="*/ 60385 h 117025"/>
              <a:gd name="connsiteX6" fmla="*/ 396815 w 3459193"/>
              <a:gd name="connsiteY6" fmla="*/ 69012 h 117025"/>
              <a:gd name="connsiteX7" fmla="*/ 612476 w 3459193"/>
              <a:gd name="connsiteY7" fmla="*/ 60385 h 117025"/>
              <a:gd name="connsiteX8" fmla="*/ 664234 w 3459193"/>
              <a:gd name="connsiteY8" fmla="*/ 43132 h 117025"/>
              <a:gd name="connsiteX9" fmla="*/ 698740 w 3459193"/>
              <a:gd name="connsiteY9" fmla="*/ 34506 h 117025"/>
              <a:gd name="connsiteX10" fmla="*/ 750498 w 3459193"/>
              <a:gd name="connsiteY10" fmla="*/ 17253 h 117025"/>
              <a:gd name="connsiteX11" fmla="*/ 828136 w 3459193"/>
              <a:gd name="connsiteY11" fmla="*/ 8627 h 117025"/>
              <a:gd name="connsiteX12" fmla="*/ 983411 w 3459193"/>
              <a:gd name="connsiteY12" fmla="*/ 17253 h 117025"/>
              <a:gd name="connsiteX13" fmla="*/ 1035170 w 3459193"/>
              <a:gd name="connsiteY13" fmla="*/ 34506 h 117025"/>
              <a:gd name="connsiteX14" fmla="*/ 1061049 w 3459193"/>
              <a:gd name="connsiteY14" fmla="*/ 43132 h 117025"/>
              <a:gd name="connsiteX15" fmla="*/ 1086928 w 3459193"/>
              <a:gd name="connsiteY15" fmla="*/ 51759 h 117025"/>
              <a:gd name="connsiteX16" fmla="*/ 1181819 w 3459193"/>
              <a:gd name="connsiteY16" fmla="*/ 77638 h 117025"/>
              <a:gd name="connsiteX17" fmla="*/ 1216325 w 3459193"/>
              <a:gd name="connsiteY17" fmla="*/ 94891 h 117025"/>
              <a:gd name="connsiteX18" fmla="*/ 1406106 w 3459193"/>
              <a:gd name="connsiteY18" fmla="*/ 86264 h 117025"/>
              <a:gd name="connsiteX19" fmla="*/ 1457864 w 3459193"/>
              <a:gd name="connsiteY19" fmla="*/ 77638 h 117025"/>
              <a:gd name="connsiteX20" fmla="*/ 1483743 w 3459193"/>
              <a:gd name="connsiteY20" fmla="*/ 60385 h 117025"/>
              <a:gd name="connsiteX21" fmla="*/ 1526876 w 3459193"/>
              <a:gd name="connsiteY21" fmla="*/ 51759 h 117025"/>
              <a:gd name="connsiteX22" fmla="*/ 1664898 w 3459193"/>
              <a:gd name="connsiteY22" fmla="*/ 25880 h 117025"/>
              <a:gd name="connsiteX23" fmla="*/ 1716657 w 3459193"/>
              <a:gd name="connsiteY23" fmla="*/ 17253 h 117025"/>
              <a:gd name="connsiteX24" fmla="*/ 1742536 w 3459193"/>
              <a:gd name="connsiteY24" fmla="*/ 8627 h 117025"/>
              <a:gd name="connsiteX25" fmla="*/ 1802921 w 3459193"/>
              <a:gd name="connsiteY25" fmla="*/ 0 h 117025"/>
              <a:gd name="connsiteX26" fmla="*/ 1984076 w 3459193"/>
              <a:gd name="connsiteY26" fmla="*/ 17253 h 117025"/>
              <a:gd name="connsiteX27" fmla="*/ 2104845 w 3459193"/>
              <a:gd name="connsiteY27" fmla="*/ 51759 h 117025"/>
              <a:gd name="connsiteX28" fmla="*/ 2139351 w 3459193"/>
              <a:gd name="connsiteY28" fmla="*/ 60385 h 117025"/>
              <a:gd name="connsiteX29" fmla="*/ 2165230 w 3459193"/>
              <a:gd name="connsiteY29" fmla="*/ 69012 h 117025"/>
              <a:gd name="connsiteX30" fmla="*/ 2225615 w 3459193"/>
              <a:gd name="connsiteY30" fmla="*/ 77638 h 117025"/>
              <a:gd name="connsiteX31" fmla="*/ 2320506 w 3459193"/>
              <a:gd name="connsiteY31" fmla="*/ 94891 h 117025"/>
              <a:gd name="connsiteX32" fmla="*/ 2415396 w 3459193"/>
              <a:gd name="connsiteY32" fmla="*/ 86264 h 117025"/>
              <a:gd name="connsiteX33" fmla="*/ 2484408 w 3459193"/>
              <a:gd name="connsiteY33" fmla="*/ 60385 h 117025"/>
              <a:gd name="connsiteX34" fmla="*/ 2553419 w 3459193"/>
              <a:gd name="connsiteY34" fmla="*/ 51759 h 117025"/>
              <a:gd name="connsiteX35" fmla="*/ 2622430 w 3459193"/>
              <a:gd name="connsiteY35" fmla="*/ 34506 h 117025"/>
              <a:gd name="connsiteX36" fmla="*/ 2665562 w 3459193"/>
              <a:gd name="connsiteY36" fmla="*/ 17253 h 117025"/>
              <a:gd name="connsiteX37" fmla="*/ 2734574 w 3459193"/>
              <a:gd name="connsiteY37" fmla="*/ 8627 h 117025"/>
              <a:gd name="connsiteX38" fmla="*/ 3036498 w 3459193"/>
              <a:gd name="connsiteY38" fmla="*/ 17253 h 117025"/>
              <a:gd name="connsiteX39" fmla="*/ 3079630 w 3459193"/>
              <a:gd name="connsiteY39" fmla="*/ 25880 h 117025"/>
              <a:gd name="connsiteX40" fmla="*/ 3140015 w 3459193"/>
              <a:gd name="connsiteY40" fmla="*/ 34506 h 117025"/>
              <a:gd name="connsiteX41" fmla="*/ 3200400 w 3459193"/>
              <a:gd name="connsiteY41" fmla="*/ 51759 h 117025"/>
              <a:gd name="connsiteX42" fmla="*/ 3260785 w 3459193"/>
              <a:gd name="connsiteY42" fmla="*/ 69012 h 117025"/>
              <a:gd name="connsiteX43" fmla="*/ 3459193 w 3459193"/>
              <a:gd name="connsiteY43" fmla="*/ 43132 h 1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59193" h="117025">
                <a:moveTo>
                  <a:pt x="0" y="60385"/>
                </a:moveTo>
                <a:cubicBezTo>
                  <a:pt x="14377" y="57510"/>
                  <a:pt x="28908" y="55315"/>
                  <a:pt x="43132" y="51759"/>
                </a:cubicBezTo>
                <a:cubicBezTo>
                  <a:pt x="51954" y="49554"/>
                  <a:pt x="60189" y="45337"/>
                  <a:pt x="69011" y="43132"/>
                </a:cubicBezTo>
                <a:cubicBezTo>
                  <a:pt x="83235" y="39576"/>
                  <a:pt x="97766" y="37381"/>
                  <a:pt x="112143" y="34506"/>
                </a:cubicBezTo>
                <a:cubicBezTo>
                  <a:pt x="186905" y="40257"/>
                  <a:pt x="261845" y="44043"/>
                  <a:pt x="336430" y="51759"/>
                </a:cubicBezTo>
                <a:cubicBezTo>
                  <a:pt x="345475" y="52695"/>
                  <a:pt x="353567" y="57887"/>
                  <a:pt x="362310" y="60385"/>
                </a:cubicBezTo>
                <a:cubicBezTo>
                  <a:pt x="373710" y="63642"/>
                  <a:pt x="385313" y="66136"/>
                  <a:pt x="396815" y="69012"/>
                </a:cubicBezTo>
                <a:cubicBezTo>
                  <a:pt x="468702" y="66136"/>
                  <a:pt x="540866" y="67315"/>
                  <a:pt x="612476" y="60385"/>
                </a:cubicBezTo>
                <a:cubicBezTo>
                  <a:pt x="630577" y="58633"/>
                  <a:pt x="646591" y="47542"/>
                  <a:pt x="664234" y="43132"/>
                </a:cubicBezTo>
                <a:cubicBezTo>
                  <a:pt x="675736" y="40257"/>
                  <a:pt x="687384" y="37913"/>
                  <a:pt x="698740" y="34506"/>
                </a:cubicBezTo>
                <a:cubicBezTo>
                  <a:pt x="716159" y="29280"/>
                  <a:pt x="732423" y="19261"/>
                  <a:pt x="750498" y="17253"/>
                </a:cubicBezTo>
                <a:lnTo>
                  <a:pt x="828136" y="8627"/>
                </a:lnTo>
                <a:cubicBezTo>
                  <a:pt x="879894" y="11502"/>
                  <a:pt x="931973" y="10823"/>
                  <a:pt x="983411" y="17253"/>
                </a:cubicBezTo>
                <a:cubicBezTo>
                  <a:pt x="1001457" y="19509"/>
                  <a:pt x="1017917" y="28755"/>
                  <a:pt x="1035170" y="34506"/>
                </a:cubicBezTo>
                <a:lnTo>
                  <a:pt x="1061049" y="43132"/>
                </a:lnTo>
                <a:cubicBezTo>
                  <a:pt x="1069675" y="46008"/>
                  <a:pt x="1078106" y="49554"/>
                  <a:pt x="1086928" y="51759"/>
                </a:cubicBezTo>
                <a:cubicBezTo>
                  <a:pt x="1097475" y="54396"/>
                  <a:pt x="1159247" y="67964"/>
                  <a:pt x="1181819" y="77638"/>
                </a:cubicBezTo>
                <a:cubicBezTo>
                  <a:pt x="1193639" y="82704"/>
                  <a:pt x="1204823" y="89140"/>
                  <a:pt x="1216325" y="94891"/>
                </a:cubicBezTo>
                <a:cubicBezTo>
                  <a:pt x="1279585" y="92015"/>
                  <a:pt x="1342941" y="90776"/>
                  <a:pt x="1406106" y="86264"/>
                </a:cubicBezTo>
                <a:cubicBezTo>
                  <a:pt x="1423552" y="85018"/>
                  <a:pt x="1441271" y="83169"/>
                  <a:pt x="1457864" y="77638"/>
                </a:cubicBezTo>
                <a:cubicBezTo>
                  <a:pt x="1467700" y="74359"/>
                  <a:pt x="1474035" y="64025"/>
                  <a:pt x="1483743" y="60385"/>
                </a:cubicBezTo>
                <a:cubicBezTo>
                  <a:pt x="1497472" y="55237"/>
                  <a:pt x="1512589" y="55056"/>
                  <a:pt x="1526876" y="51759"/>
                </a:cubicBezTo>
                <a:cubicBezTo>
                  <a:pt x="1657636" y="21584"/>
                  <a:pt x="1533976" y="44583"/>
                  <a:pt x="1664898" y="25880"/>
                </a:cubicBezTo>
                <a:cubicBezTo>
                  <a:pt x="1682213" y="23406"/>
                  <a:pt x="1699583" y="21047"/>
                  <a:pt x="1716657" y="17253"/>
                </a:cubicBezTo>
                <a:cubicBezTo>
                  <a:pt x="1725533" y="15280"/>
                  <a:pt x="1733620" y="10410"/>
                  <a:pt x="1742536" y="8627"/>
                </a:cubicBezTo>
                <a:cubicBezTo>
                  <a:pt x="1762474" y="4639"/>
                  <a:pt x="1782793" y="2876"/>
                  <a:pt x="1802921" y="0"/>
                </a:cubicBezTo>
                <a:cubicBezTo>
                  <a:pt x="1863306" y="5751"/>
                  <a:pt x="1923987" y="8965"/>
                  <a:pt x="1984076" y="17253"/>
                </a:cubicBezTo>
                <a:cubicBezTo>
                  <a:pt x="2056080" y="27185"/>
                  <a:pt x="2041828" y="36006"/>
                  <a:pt x="2104845" y="51759"/>
                </a:cubicBezTo>
                <a:cubicBezTo>
                  <a:pt x="2116347" y="54634"/>
                  <a:pt x="2127951" y="57128"/>
                  <a:pt x="2139351" y="60385"/>
                </a:cubicBezTo>
                <a:cubicBezTo>
                  <a:pt x="2148094" y="62883"/>
                  <a:pt x="2156314" y="67229"/>
                  <a:pt x="2165230" y="69012"/>
                </a:cubicBezTo>
                <a:cubicBezTo>
                  <a:pt x="2185168" y="73000"/>
                  <a:pt x="2205559" y="74295"/>
                  <a:pt x="2225615" y="77638"/>
                </a:cubicBezTo>
                <a:cubicBezTo>
                  <a:pt x="2257326" y="82923"/>
                  <a:pt x="2288876" y="89140"/>
                  <a:pt x="2320506" y="94891"/>
                </a:cubicBezTo>
                <a:cubicBezTo>
                  <a:pt x="2352136" y="92015"/>
                  <a:pt x="2383955" y="90756"/>
                  <a:pt x="2415396" y="86264"/>
                </a:cubicBezTo>
                <a:cubicBezTo>
                  <a:pt x="2426379" y="84695"/>
                  <a:pt x="2483218" y="60660"/>
                  <a:pt x="2484408" y="60385"/>
                </a:cubicBezTo>
                <a:cubicBezTo>
                  <a:pt x="2506997" y="55172"/>
                  <a:pt x="2530415" y="54634"/>
                  <a:pt x="2553419" y="51759"/>
                </a:cubicBezTo>
                <a:cubicBezTo>
                  <a:pt x="2576423" y="46008"/>
                  <a:pt x="2600414" y="43312"/>
                  <a:pt x="2622430" y="34506"/>
                </a:cubicBezTo>
                <a:cubicBezTo>
                  <a:pt x="2636807" y="28755"/>
                  <a:pt x="2650474" y="20735"/>
                  <a:pt x="2665562" y="17253"/>
                </a:cubicBezTo>
                <a:cubicBezTo>
                  <a:pt x="2688151" y="12040"/>
                  <a:pt x="2711570" y="11502"/>
                  <a:pt x="2734574" y="8627"/>
                </a:cubicBezTo>
                <a:cubicBezTo>
                  <a:pt x="2835215" y="11502"/>
                  <a:pt x="2935941" y="12225"/>
                  <a:pt x="3036498" y="17253"/>
                </a:cubicBezTo>
                <a:cubicBezTo>
                  <a:pt x="3051142" y="17985"/>
                  <a:pt x="3065167" y="23470"/>
                  <a:pt x="3079630" y="25880"/>
                </a:cubicBezTo>
                <a:cubicBezTo>
                  <a:pt x="3099686" y="29223"/>
                  <a:pt x="3119887" y="31631"/>
                  <a:pt x="3140015" y="34506"/>
                </a:cubicBezTo>
                <a:cubicBezTo>
                  <a:pt x="3202063" y="55188"/>
                  <a:pt x="3124578" y="30095"/>
                  <a:pt x="3200400" y="51759"/>
                </a:cubicBezTo>
                <a:cubicBezTo>
                  <a:pt x="3287030" y="76511"/>
                  <a:pt x="3152912" y="42042"/>
                  <a:pt x="3260785" y="69012"/>
                </a:cubicBezTo>
                <a:cubicBezTo>
                  <a:pt x="3456989" y="60093"/>
                  <a:pt x="3422245" y="117025"/>
                  <a:pt x="3459193" y="43132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6286512" y="2786058"/>
            <a:ext cx="2143140" cy="71438"/>
          </a:xfrm>
          <a:custGeom>
            <a:avLst/>
            <a:gdLst>
              <a:gd name="connsiteX0" fmla="*/ 0 w 3459193"/>
              <a:gd name="connsiteY0" fmla="*/ 60385 h 117025"/>
              <a:gd name="connsiteX1" fmla="*/ 43132 w 3459193"/>
              <a:gd name="connsiteY1" fmla="*/ 51759 h 117025"/>
              <a:gd name="connsiteX2" fmla="*/ 69011 w 3459193"/>
              <a:gd name="connsiteY2" fmla="*/ 43132 h 117025"/>
              <a:gd name="connsiteX3" fmla="*/ 112143 w 3459193"/>
              <a:gd name="connsiteY3" fmla="*/ 34506 h 117025"/>
              <a:gd name="connsiteX4" fmla="*/ 336430 w 3459193"/>
              <a:gd name="connsiteY4" fmla="*/ 51759 h 117025"/>
              <a:gd name="connsiteX5" fmla="*/ 362310 w 3459193"/>
              <a:gd name="connsiteY5" fmla="*/ 60385 h 117025"/>
              <a:gd name="connsiteX6" fmla="*/ 396815 w 3459193"/>
              <a:gd name="connsiteY6" fmla="*/ 69012 h 117025"/>
              <a:gd name="connsiteX7" fmla="*/ 612476 w 3459193"/>
              <a:gd name="connsiteY7" fmla="*/ 60385 h 117025"/>
              <a:gd name="connsiteX8" fmla="*/ 664234 w 3459193"/>
              <a:gd name="connsiteY8" fmla="*/ 43132 h 117025"/>
              <a:gd name="connsiteX9" fmla="*/ 698740 w 3459193"/>
              <a:gd name="connsiteY9" fmla="*/ 34506 h 117025"/>
              <a:gd name="connsiteX10" fmla="*/ 750498 w 3459193"/>
              <a:gd name="connsiteY10" fmla="*/ 17253 h 117025"/>
              <a:gd name="connsiteX11" fmla="*/ 828136 w 3459193"/>
              <a:gd name="connsiteY11" fmla="*/ 8627 h 117025"/>
              <a:gd name="connsiteX12" fmla="*/ 983411 w 3459193"/>
              <a:gd name="connsiteY12" fmla="*/ 17253 h 117025"/>
              <a:gd name="connsiteX13" fmla="*/ 1035170 w 3459193"/>
              <a:gd name="connsiteY13" fmla="*/ 34506 h 117025"/>
              <a:gd name="connsiteX14" fmla="*/ 1061049 w 3459193"/>
              <a:gd name="connsiteY14" fmla="*/ 43132 h 117025"/>
              <a:gd name="connsiteX15" fmla="*/ 1086928 w 3459193"/>
              <a:gd name="connsiteY15" fmla="*/ 51759 h 117025"/>
              <a:gd name="connsiteX16" fmla="*/ 1181819 w 3459193"/>
              <a:gd name="connsiteY16" fmla="*/ 77638 h 117025"/>
              <a:gd name="connsiteX17" fmla="*/ 1216325 w 3459193"/>
              <a:gd name="connsiteY17" fmla="*/ 94891 h 117025"/>
              <a:gd name="connsiteX18" fmla="*/ 1406106 w 3459193"/>
              <a:gd name="connsiteY18" fmla="*/ 86264 h 117025"/>
              <a:gd name="connsiteX19" fmla="*/ 1457864 w 3459193"/>
              <a:gd name="connsiteY19" fmla="*/ 77638 h 117025"/>
              <a:gd name="connsiteX20" fmla="*/ 1483743 w 3459193"/>
              <a:gd name="connsiteY20" fmla="*/ 60385 h 117025"/>
              <a:gd name="connsiteX21" fmla="*/ 1526876 w 3459193"/>
              <a:gd name="connsiteY21" fmla="*/ 51759 h 117025"/>
              <a:gd name="connsiteX22" fmla="*/ 1664898 w 3459193"/>
              <a:gd name="connsiteY22" fmla="*/ 25880 h 117025"/>
              <a:gd name="connsiteX23" fmla="*/ 1716657 w 3459193"/>
              <a:gd name="connsiteY23" fmla="*/ 17253 h 117025"/>
              <a:gd name="connsiteX24" fmla="*/ 1742536 w 3459193"/>
              <a:gd name="connsiteY24" fmla="*/ 8627 h 117025"/>
              <a:gd name="connsiteX25" fmla="*/ 1802921 w 3459193"/>
              <a:gd name="connsiteY25" fmla="*/ 0 h 117025"/>
              <a:gd name="connsiteX26" fmla="*/ 1984076 w 3459193"/>
              <a:gd name="connsiteY26" fmla="*/ 17253 h 117025"/>
              <a:gd name="connsiteX27" fmla="*/ 2104845 w 3459193"/>
              <a:gd name="connsiteY27" fmla="*/ 51759 h 117025"/>
              <a:gd name="connsiteX28" fmla="*/ 2139351 w 3459193"/>
              <a:gd name="connsiteY28" fmla="*/ 60385 h 117025"/>
              <a:gd name="connsiteX29" fmla="*/ 2165230 w 3459193"/>
              <a:gd name="connsiteY29" fmla="*/ 69012 h 117025"/>
              <a:gd name="connsiteX30" fmla="*/ 2225615 w 3459193"/>
              <a:gd name="connsiteY30" fmla="*/ 77638 h 117025"/>
              <a:gd name="connsiteX31" fmla="*/ 2320506 w 3459193"/>
              <a:gd name="connsiteY31" fmla="*/ 94891 h 117025"/>
              <a:gd name="connsiteX32" fmla="*/ 2415396 w 3459193"/>
              <a:gd name="connsiteY32" fmla="*/ 86264 h 117025"/>
              <a:gd name="connsiteX33" fmla="*/ 2484408 w 3459193"/>
              <a:gd name="connsiteY33" fmla="*/ 60385 h 117025"/>
              <a:gd name="connsiteX34" fmla="*/ 2553419 w 3459193"/>
              <a:gd name="connsiteY34" fmla="*/ 51759 h 117025"/>
              <a:gd name="connsiteX35" fmla="*/ 2622430 w 3459193"/>
              <a:gd name="connsiteY35" fmla="*/ 34506 h 117025"/>
              <a:gd name="connsiteX36" fmla="*/ 2665562 w 3459193"/>
              <a:gd name="connsiteY36" fmla="*/ 17253 h 117025"/>
              <a:gd name="connsiteX37" fmla="*/ 2734574 w 3459193"/>
              <a:gd name="connsiteY37" fmla="*/ 8627 h 117025"/>
              <a:gd name="connsiteX38" fmla="*/ 3036498 w 3459193"/>
              <a:gd name="connsiteY38" fmla="*/ 17253 h 117025"/>
              <a:gd name="connsiteX39" fmla="*/ 3079630 w 3459193"/>
              <a:gd name="connsiteY39" fmla="*/ 25880 h 117025"/>
              <a:gd name="connsiteX40" fmla="*/ 3140015 w 3459193"/>
              <a:gd name="connsiteY40" fmla="*/ 34506 h 117025"/>
              <a:gd name="connsiteX41" fmla="*/ 3200400 w 3459193"/>
              <a:gd name="connsiteY41" fmla="*/ 51759 h 117025"/>
              <a:gd name="connsiteX42" fmla="*/ 3260785 w 3459193"/>
              <a:gd name="connsiteY42" fmla="*/ 69012 h 117025"/>
              <a:gd name="connsiteX43" fmla="*/ 3459193 w 3459193"/>
              <a:gd name="connsiteY43" fmla="*/ 43132 h 1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59193" h="117025">
                <a:moveTo>
                  <a:pt x="0" y="60385"/>
                </a:moveTo>
                <a:cubicBezTo>
                  <a:pt x="14377" y="57510"/>
                  <a:pt x="28908" y="55315"/>
                  <a:pt x="43132" y="51759"/>
                </a:cubicBezTo>
                <a:cubicBezTo>
                  <a:pt x="51954" y="49554"/>
                  <a:pt x="60189" y="45337"/>
                  <a:pt x="69011" y="43132"/>
                </a:cubicBezTo>
                <a:cubicBezTo>
                  <a:pt x="83235" y="39576"/>
                  <a:pt x="97766" y="37381"/>
                  <a:pt x="112143" y="34506"/>
                </a:cubicBezTo>
                <a:cubicBezTo>
                  <a:pt x="186905" y="40257"/>
                  <a:pt x="261845" y="44043"/>
                  <a:pt x="336430" y="51759"/>
                </a:cubicBezTo>
                <a:cubicBezTo>
                  <a:pt x="345475" y="52695"/>
                  <a:pt x="353567" y="57887"/>
                  <a:pt x="362310" y="60385"/>
                </a:cubicBezTo>
                <a:cubicBezTo>
                  <a:pt x="373710" y="63642"/>
                  <a:pt x="385313" y="66136"/>
                  <a:pt x="396815" y="69012"/>
                </a:cubicBezTo>
                <a:cubicBezTo>
                  <a:pt x="468702" y="66136"/>
                  <a:pt x="540866" y="67315"/>
                  <a:pt x="612476" y="60385"/>
                </a:cubicBezTo>
                <a:cubicBezTo>
                  <a:pt x="630577" y="58633"/>
                  <a:pt x="646591" y="47542"/>
                  <a:pt x="664234" y="43132"/>
                </a:cubicBezTo>
                <a:cubicBezTo>
                  <a:pt x="675736" y="40257"/>
                  <a:pt x="687384" y="37913"/>
                  <a:pt x="698740" y="34506"/>
                </a:cubicBezTo>
                <a:cubicBezTo>
                  <a:pt x="716159" y="29280"/>
                  <a:pt x="732423" y="19261"/>
                  <a:pt x="750498" y="17253"/>
                </a:cubicBezTo>
                <a:lnTo>
                  <a:pt x="828136" y="8627"/>
                </a:lnTo>
                <a:cubicBezTo>
                  <a:pt x="879894" y="11502"/>
                  <a:pt x="931973" y="10823"/>
                  <a:pt x="983411" y="17253"/>
                </a:cubicBezTo>
                <a:cubicBezTo>
                  <a:pt x="1001457" y="19509"/>
                  <a:pt x="1017917" y="28755"/>
                  <a:pt x="1035170" y="34506"/>
                </a:cubicBezTo>
                <a:lnTo>
                  <a:pt x="1061049" y="43132"/>
                </a:lnTo>
                <a:cubicBezTo>
                  <a:pt x="1069675" y="46008"/>
                  <a:pt x="1078106" y="49554"/>
                  <a:pt x="1086928" y="51759"/>
                </a:cubicBezTo>
                <a:cubicBezTo>
                  <a:pt x="1097475" y="54396"/>
                  <a:pt x="1159247" y="67964"/>
                  <a:pt x="1181819" y="77638"/>
                </a:cubicBezTo>
                <a:cubicBezTo>
                  <a:pt x="1193639" y="82704"/>
                  <a:pt x="1204823" y="89140"/>
                  <a:pt x="1216325" y="94891"/>
                </a:cubicBezTo>
                <a:cubicBezTo>
                  <a:pt x="1279585" y="92015"/>
                  <a:pt x="1342941" y="90776"/>
                  <a:pt x="1406106" y="86264"/>
                </a:cubicBezTo>
                <a:cubicBezTo>
                  <a:pt x="1423552" y="85018"/>
                  <a:pt x="1441271" y="83169"/>
                  <a:pt x="1457864" y="77638"/>
                </a:cubicBezTo>
                <a:cubicBezTo>
                  <a:pt x="1467700" y="74359"/>
                  <a:pt x="1474035" y="64025"/>
                  <a:pt x="1483743" y="60385"/>
                </a:cubicBezTo>
                <a:cubicBezTo>
                  <a:pt x="1497472" y="55237"/>
                  <a:pt x="1512589" y="55056"/>
                  <a:pt x="1526876" y="51759"/>
                </a:cubicBezTo>
                <a:cubicBezTo>
                  <a:pt x="1657636" y="21584"/>
                  <a:pt x="1533976" y="44583"/>
                  <a:pt x="1664898" y="25880"/>
                </a:cubicBezTo>
                <a:cubicBezTo>
                  <a:pt x="1682213" y="23406"/>
                  <a:pt x="1699583" y="21047"/>
                  <a:pt x="1716657" y="17253"/>
                </a:cubicBezTo>
                <a:cubicBezTo>
                  <a:pt x="1725533" y="15280"/>
                  <a:pt x="1733620" y="10410"/>
                  <a:pt x="1742536" y="8627"/>
                </a:cubicBezTo>
                <a:cubicBezTo>
                  <a:pt x="1762474" y="4639"/>
                  <a:pt x="1782793" y="2876"/>
                  <a:pt x="1802921" y="0"/>
                </a:cubicBezTo>
                <a:cubicBezTo>
                  <a:pt x="1863306" y="5751"/>
                  <a:pt x="1923987" y="8965"/>
                  <a:pt x="1984076" y="17253"/>
                </a:cubicBezTo>
                <a:cubicBezTo>
                  <a:pt x="2056080" y="27185"/>
                  <a:pt x="2041828" y="36006"/>
                  <a:pt x="2104845" y="51759"/>
                </a:cubicBezTo>
                <a:cubicBezTo>
                  <a:pt x="2116347" y="54634"/>
                  <a:pt x="2127951" y="57128"/>
                  <a:pt x="2139351" y="60385"/>
                </a:cubicBezTo>
                <a:cubicBezTo>
                  <a:pt x="2148094" y="62883"/>
                  <a:pt x="2156314" y="67229"/>
                  <a:pt x="2165230" y="69012"/>
                </a:cubicBezTo>
                <a:cubicBezTo>
                  <a:pt x="2185168" y="73000"/>
                  <a:pt x="2205559" y="74295"/>
                  <a:pt x="2225615" y="77638"/>
                </a:cubicBezTo>
                <a:cubicBezTo>
                  <a:pt x="2257326" y="82923"/>
                  <a:pt x="2288876" y="89140"/>
                  <a:pt x="2320506" y="94891"/>
                </a:cubicBezTo>
                <a:cubicBezTo>
                  <a:pt x="2352136" y="92015"/>
                  <a:pt x="2383955" y="90756"/>
                  <a:pt x="2415396" y="86264"/>
                </a:cubicBezTo>
                <a:cubicBezTo>
                  <a:pt x="2426379" y="84695"/>
                  <a:pt x="2483218" y="60660"/>
                  <a:pt x="2484408" y="60385"/>
                </a:cubicBezTo>
                <a:cubicBezTo>
                  <a:pt x="2506997" y="55172"/>
                  <a:pt x="2530415" y="54634"/>
                  <a:pt x="2553419" y="51759"/>
                </a:cubicBezTo>
                <a:cubicBezTo>
                  <a:pt x="2576423" y="46008"/>
                  <a:pt x="2600414" y="43312"/>
                  <a:pt x="2622430" y="34506"/>
                </a:cubicBezTo>
                <a:cubicBezTo>
                  <a:pt x="2636807" y="28755"/>
                  <a:pt x="2650474" y="20735"/>
                  <a:pt x="2665562" y="17253"/>
                </a:cubicBezTo>
                <a:cubicBezTo>
                  <a:pt x="2688151" y="12040"/>
                  <a:pt x="2711570" y="11502"/>
                  <a:pt x="2734574" y="8627"/>
                </a:cubicBezTo>
                <a:cubicBezTo>
                  <a:pt x="2835215" y="11502"/>
                  <a:pt x="2935941" y="12225"/>
                  <a:pt x="3036498" y="17253"/>
                </a:cubicBezTo>
                <a:cubicBezTo>
                  <a:pt x="3051142" y="17985"/>
                  <a:pt x="3065167" y="23470"/>
                  <a:pt x="3079630" y="25880"/>
                </a:cubicBezTo>
                <a:cubicBezTo>
                  <a:pt x="3099686" y="29223"/>
                  <a:pt x="3119887" y="31631"/>
                  <a:pt x="3140015" y="34506"/>
                </a:cubicBezTo>
                <a:cubicBezTo>
                  <a:pt x="3202063" y="55188"/>
                  <a:pt x="3124578" y="30095"/>
                  <a:pt x="3200400" y="51759"/>
                </a:cubicBezTo>
                <a:cubicBezTo>
                  <a:pt x="3287030" y="76511"/>
                  <a:pt x="3152912" y="42042"/>
                  <a:pt x="3260785" y="69012"/>
                </a:cubicBezTo>
                <a:cubicBezTo>
                  <a:pt x="3456989" y="60093"/>
                  <a:pt x="3422245" y="117025"/>
                  <a:pt x="3459193" y="43132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2857488" y="3571876"/>
            <a:ext cx="1643074" cy="71438"/>
          </a:xfrm>
          <a:custGeom>
            <a:avLst/>
            <a:gdLst>
              <a:gd name="connsiteX0" fmla="*/ 0 w 3459193"/>
              <a:gd name="connsiteY0" fmla="*/ 60385 h 117025"/>
              <a:gd name="connsiteX1" fmla="*/ 43132 w 3459193"/>
              <a:gd name="connsiteY1" fmla="*/ 51759 h 117025"/>
              <a:gd name="connsiteX2" fmla="*/ 69011 w 3459193"/>
              <a:gd name="connsiteY2" fmla="*/ 43132 h 117025"/>
              <a:gd name="connsiteX3" fmla="*/ 112143 w 3459193"/>
              <a:gd name="connsiteY3" fmla="*/ 34506 h 117025"/>
              <a:gd name="connsiteX4" fmla="*/ 336430 w 3459193"/>
              <a:gd name="connsiteY4" fmla="*/ 51759 h 117025"/>
              <a:gd name="connsiteX5" fmla="*/ 362310 w 3459193"/>
              <a:gd name="connsiteY5" fmla="*/ 60385 h 117025"/>
              <a:gd name="connsiteX6" fmla="*/ 396815 w 3459193"/>
              <a:gd name="connsiteY6" fmla="*/ 69012 h 117025"/>
              <a:gd name="connsiteX7" fmla="*/ 612476 w 3459193"/>
              <a:gd name="connsiteY7" fmla="*/ 60385 h 117025"/>
              <a:gd name="connsiteX8" fmla="*/ 664234 w 3459193"/>
              <a:gd name="connsiteY8" fmla="*/ 43132 h 117025"/>
              <a:gd name="connsiteX9" fmla="*/ 698740 w 3459193"/>
              <a:gd name="connsiteY9" fmla="*/ 34506 h 117025"/>
              <a:gd name="connsiteX10" fmla="*/ 750498 w 3459193"/>
              <a:gd name="connsiteY10" fmla="*/ 17253 h 117025"/>
              <a:gd name="connsiteX11" fmla="*/ 828136 w 3459193"/>
              <a:gd name="connsiteY11" fmla="*/ 8627 h 117025"/>
              <a:gd name="connsiteX12" fmla="*/ 983411 w 3459193"/>
              <a:gd name="connsiteY12" fmla="*/ 17253 h 117025"/>
              <a:gd name="connsiteX13" fmla="*/ 1035170 w 3459193"/>
              <a:gd name="connsiteY13" fmla="*/ 34506 h 117025"/>
              <a:gd name="connsiteX14" fmla="*/ 1061049 w 3459193"/>
              <a:gd name="connsiteY14" fmla="*/ 43132 h 117025"/>
              <a:gd name="connsiteX15" fmla="*/ 1086928 w 3459193"/>
              <a:gd name="connsiteY15" fmla="*/ 51759 h 117025"/>
              <a:gd name="connsiteX16" fmla="*/ 1181819 w 3459193"/>
              <a:gd name="connsiteY16" fmla="*/ 77638 h 117025"/>
              <a:gd name="connsiteX17" fmla="*/ 1216325 w 3459193"/>
              <a:gd name="connsiteY17" fmla="*/ 94891 h 117025"/>
              <a:gd name="connsiteX18" fmla="*/ 1406106 w 3459193"/>
              <a:gd name="connsiteY18" fmla="*/ 86264 h 117025"/>
              <a:gd name="connsiteX19" fmla="*/ 1457864 w 3459193"/>
              <a:gd name="connsiteY19" fmla="*/ 77638 h 117025"/>
              <a:gd name="connsiteX20" fmla="*/ 1483743 w 3459193"/>
              <a:gd name="connsiteY20" fmla="*/ 60385 h 117025"/>
              <a:gd name="connsiteX21" fmla="*/ 1526876 w 3459193"/>
              <a:gd name="connsiteY21" fmla="*/ 51759 h 117025"/>
              <a:gd name="connsiteX22" fmla="*/ 1664898 w 3459193"/>
              <a:gd name="connsiteY22" fmla="*/ 25880 h 117025"/>
              <a:gd name="connsiteX23" fmla="*/ 1716657 w 3459193"/>
              <a:gd name="connsiteY23" fmla="*/ 17253 h 117025"/>
              <a:gd name="connsiteX24" fmla="*/ 1742536 w 3459193"/>
              <a:gd name="connsiteY24" fmla="*/ 8627 h 117025"/>
              <a:gd name="connsiteX25" fmla="*/ 1802921 w 3459193"/>
              <a:gd name="connsiteY25" fmla="*/ 0 h 117025"/>
              <a:gd name="connsiteX26" fmla="*/ 1984076 w 3459193"/>
              <a:gd name="connsiteY26" fmla="*/ 17253 h 117025"/>
              <a:gd name="connsiteX27" fmla="*/ 2104845 w 3459193"/>
              <a:gd name="connsiteY27" fmla="*/ 51759 h 117025"/>
              <a:gd name="connsiteX28" fmla="*/ 2139351 w 3459193"/>
              <a:gd name="connsiteY28" fmla="*/ 60385 h 117025"/>
              <a:gd name="connsiteX29" fmla="*/ 2165230 w 3459193"/>
              <a:gd name="connsiteY29" fmla="*/ 69012 h 117025"/>
              <a:gd name="connsiteX30" fmla="*/ 2225615 w 3459193"/>
              <a:gd name="connsiteY30" fmla="*/ 77638 h 117025"/>
              <a:gd name="connsiteX31" fmla="*/ 2320506 w 3459193"/>
              <a:gd name="connsiteY31" fmla="*/ 94891 h 117025"/>
              <a:gd name="connsiteX32" fmla="*/ 2415396 w 3459193"/>
              <a:gd name="connsiteY32" fmla="*/ 86264 h 117025"/>
              <a:gd name="connsiteX33" fmla="*/ 2484408 w 3459193"/>
              <a:gd name="connsiteY33" fmla="*/ 60385 h 117025"/>
              <a:gd name="connsiteX34" fmla="*/ 2553419 w 3459193"/>
              <a:gd name="connsiteY34" fmla="*/ 51759 h 117025"/>
              <a:gd name="connsiteX35" fmla="*/ 2622430 w 3459193"/>
              <a:gd name="connsiteY35" fmla="*/ 34506 h 117025"/>
              <a:gd name="connsiteX36" fmla="*/ 2665562 w 3459193"/>
              <a:gd name="connsiteY36" fmla="*/ 17253 h 117025"/>
              <a:gd name="connsiteX37" fmla="*/ 2734574 w 3459193"/>
              <a:gd name="connsiteY37" fmla="*/ 8627 h 117025"/>
              <a:gd name="connsiteX38" fmla="*/ 3036498 w 3459193"/>
              <a:gd name="connsiteY38" fmla="*/ 17253 h 117025"/>
              <a:gd name="connsiteX39" fmla="*/ 3079630 w 3459193"/>
              <a:gd name="connsiteY39" fmla="*/ 25880 h 117025"/>
              <a:gd name="connsiteX40" fmla="*/ 3140015 w 3459193"/>
              <a:gd name="connsiteY40" fmla="*/ 34506 h 117025"/>
              <a:gd name="connsiteX41" fmla="*/ 3200400 w 3459193"/>
              <a:gd name="connsiteY41" fmla="*/ 51759 h 117025"/>
              <a:gd name="connsiteX42" fmla="*/ 3260785 w 3459193"/>
              <a:gd name="connsiteY42" fmla="*/ 69012 h 117025"/>
              <a:gd name="connsiteX43" fmla="*/ 3459193 w 3459193"/>
              <a:gd name="connsiteY43" fmla="*/ 43132 h 11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59193" h="117025">
                <a:moveTo>
                  <a:pt x="0" y="60385"/>
                </a:moveTo>
                <a:cubicBezTo>
                  <a:pt x="14377" y="57510"/>
                  <a:pt x="28908" y="55315"/>
                  <a:pt x="43132" y="51759"/>
                </a:cubicBezTo>
                <a:cubicBezTo>
                  <a:pt x="51954" y="49554"/>
                  <a:pt x="60189" y="45337"/>
                  <a:pt x="69011" y="43132"/>
                </a:cubicBezTo>
                <a:cubicBezTo>
                  <a:pt x="83235" y="39576"/>
                  <a:pt x="97766" y="37381"/>
                  <a:pt x="112143" y="34506"/>
                </a:cubicBezTo>
                <a:cubicBezTo>
                  <a:pt x="186905" y="40257"/>
                  <a:pt x="261845" y="44043"/>
                  <a:pt x="336430" y="51759"/>
                </a:cubicBezTo>
                <a:cubicBezTo>
                  <a:pt x="345475" y="52695"/>
                  <a:pt x="353567" y="57887"/>
                  <a:pt x="362310" y="60385"/>
                </a:cubicBezTo>
                <a:cubicBezTo>
                  <a:pt x="373710" y="63642"/>
                  <a:pt x="385313" y="66136"/>
                  <a:pt x="396815" y="69012"/>
                </a:cubicBezTo>
                <a:cubicBezTo>
                  <a:pt x="468702" y="66136"/>
                  <a:pt x="540866" y="67315"/>
                  <a:pt x="612476" y="60385"/>
                </a:cubicBezTo>
                <a:cubicBezTo>
                  <a:pt x="630577" y="58633"/>
                  <a:pt x="646591" y="47542"/>
                  <a:pt x="664234" y="43132"/>
                </a:cubicBezTo>
                <a:cubicBezTo>
                  <a:pt x="675736" y="40257"/>
                  <a:pt x="687384" y="37913"/>
                  <a:pt x="698740" y="34506"/>
                </a:cubicBezTo>
                <a:cubicBezTo>
                  <a:pt x="716159" y="29280"/>
                  <a:pt x="732423" y="19261"/>
                  <a:pt x="750498" y="17253"/>
                </a:cubicBezTo>
                <a:lnTo>
                  <a:pt x="828136" y="8627"/>
                </a:lnTo>
                <a:cubicBezTo>
                  <a:pt x="879894" y="11502"/>
                  <a:pt x="931973" y="10823"/>
                  <a:pt x="983411" y="17253"/>
                </a:cubicBezTo>
                <a:cubicBezTo>
                  <a:pt x="1001457" y="19509"/>
                  <a:pt x="1017917" y="28755"/>
                  <a:pt x="1035170" y="34506"/>
                </a:cubicBezTo>
                <a:lnTo>
                  <a:pt x="1061049" y="43132"/>
                </a:lnTo>
                <a:cubicBezTo>
                  <a:pt x="1069675" y="46008"/>
                  <a:pt x="1078106" y="49554"/>
                  <a:pt x="1086928" y="51759"/>
                </a:cubicBezTo>
                <a:cubicBezTo>
                  <a:pt x="1097475" y="54396"/>
                  <a:pt x="1159247" y="67964"/>
                  <a:pt x="1181819" y="77638"/>
                </a:cubicBezTo>
                <a:cubicBezTo>
                  <a:pt x="1193639" y="82704"/>
                  <a:pt x="1204823" y="89140"/>
                  <a:pt x="1216325" y="94891"/>
                </a:cubicBezTo>
                <a:cubicBezTo>
                  <a:pt x="1279585" y="92015"/>
                  <a:pt x="1342941" y="90776"/>
                  <a:pt x="1406106" y="86264"/>
                </a:cubicBezTo>
                <a:cubicBezTo>
                  <a:pt x="1423552" y="85018"/>
                  <a:pt x="1441271" y="83169"/>
                  <a:pt x="1457864" y="77638"/>
                </a:cubicBezTo>
                <a:cubicBezTo>
                  <a:pt x="1467700" y="74359"/>
                  <a:pt x="1474035" y="64025"/>
                  <a:pt x="1483743" y="60385"/>
                </a:cubicBezTo>
                <a:cubicBezTo>
                  <a:pt x="1497472" y="55237"/>
                  <a:pt x="1512589" y="55056"/>
                  <a:pt x="1526876" y="51759"/>
                </a:cubicBezTo>
                <a:cubicBezTo>
                  <a:pt x="1657636" y="21584"/>
                  <a:pt x="1533976" y="44583"/>
                  <a:pt x="1664898" y="25880"/>
                </a:cubicBezTo>
                <a:cubicBezTo>
                  <a:pt x="1682213" y="23406"/>
                  <a:pt x="1699583" y="21047"/>
                  <a:pt x="1716657" y="17253"/>
                </a:cubicBezTo>
                <a:cubicBezTo>
                  <a:pt x="1725533" y="15280"/>
                  <a:pt x="1733620" y="10410"/>
                  <a:pt x="1742536" y="8627"/>
                </a:cubicBezTo>
                <a:cubicBezTo>
                  <a:pt x="1762474" y="4639"/>
                  <a:pt x="1782793" y="2876"/>
                  <a:pt x="1802921" y="0"/>
                </a:cubicBezTo>
                <a:cubicBezTo>
                  <a:pt x="1863306" y="5751"/>
                  <a:pt x="1923987" y="8965"/>
                  <a:pt x="1984076" y="17253"/>
                </a:cubicBezTo>
                <a:cubicBezTo>
                  <a:pt x="2056080" y="27185"/>
                  <a:pt x="2041828" y="36006"/>
                  <a:pt x="2104845" y="51759"/>
                </a:cubicBezTo>
                <a:cubicBezTo>
                  <a:pt x="2116347" y="54634"/>
                  <a:pt x="2127951" y="57128"/>
                  <a:pt x="2139351" y="60385"/>
                </a:cubicBezTo>
                <a:cubicBezTo>
                  <a:pt x="2148094" y="62883"/>
                  <a:pt x="2156314" y="67229"/>
                  <a:pt x="2165230" y="69012"/>
                </a:cubicBezTo>
                <a:cubicBezTo>
                  <a:pt x="2185168" y="73000"/>
                  <a:pt x="2205559" y="74295"/>
                  <a:pt x="2225615" y="77638"/>
                </a:cubicBezTo>
                <a:cubicBezTo>
                  <a:pt x="2257326" y="82923"/>
                  <a:pt x="2288876" y="89140"/>
                  <a:pt x="2320506" y="94891"/>
                </a:cubicBezTo>
                <a:cubicBezTo>
                  <a:pt x="2352136" y="92015"/>
                  <a:pt x="2383955" y="90756"/>
                  <a:pt x="2415396" y="86264"/>
                </a:cubicBezTo>
                <a:cubicBezTo>
                  <a:pt x="2426379" y="84695"/>
                  <a:pt x="2483218" y="60660"/>
                  <a:pt x="2484408" y="60385"/>
                </a:cubicBezTo>
                <a:cubicBezTo>
                  <a:pt x="2506997" y="55172"/>
                  <a:pt x="2530415" y="54634"/>
                  <a:pt x="2553419" y="51759"/>
                </a:cubicBezTo>
                <a:cubicBezTo>
                  <a:pt x="2576423" y="46008"/>
                  <a:pt x="2600414" y="43312"/>
                  <a:pt x="2622430" y="34506"/>
                </a:cubicBezTo>
                <a:cubicBezTo>
                  <a:pt x="2636807" y="28755"/>
                  <a:pt x="2650474" y="20735"/>
                  <a:pt x="2665562" y="17253"/>
                </a:cubicBezTo>
                <a:cubicBezTo>
                  <a:pt x="2688151" y="12040"/>
                  <a:pt x="2711570" y="11502"/>
                  <a:pt x="2734574" y="8627"/>
                </a:cubicBezTo>
                <a:cubicBezTo>
                  <a:pt x="2835215" y="11502"/>
                  <a:pt x="2935941" y="12225"/>
                  <a:pt x="3036498" y="17253"/>
                </a:cubicBezTo>
                <a:cubicBezTo>
                  <a:pt x="3051142" y="17985"/>
                  <a:pt x="3065167" y="23470"/>
                  <a:pt x="3079630" y="25880"/>
                </a:cubicBezTo>
                <a:cubicBezTo>
                  <a:pt x="3099686" y="29223"/>
                  <a:pt x="3119887" y="31631"/>
                  <a:pt x="3140015" y="34506"/>
                </a:cubicBezTo>
                <a:cubicBezTo>
                  <a:pt x="3202063" y="55188"/>
                  <a:pt x="3124578" y="30095"/>
                  <a:pt x="3200400" y="51759"/>
                </a:cubicBezTo>
                <a:cubicBezTo>
                  <a:pt x="3287030" y="76511"/>
                  <a:pt x="3152912" y="42042"/>
                  <a:pt x="3260785" y="69012"/>
                </a:cubicBezTo>
                <a:cubicBezTo>
                  <a:pt x="3456989" y="60093"/>
                  <a:pt x="3422245" y="117025"/>
                  <a:pt x="3459193" y="43132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714348" y="92867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785786" y="1214422"/>
            <a:ext cx="76327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785786" y="164305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785786" y="1928802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785786" y="2428868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785786" y="2714620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 noChangeShapeType="1"/>
          </p:cNvCxnSpPr>
          <p:nvPr/>
        </p:nvCxnSpPr>
        <p:spPr bwMode="auto">
          <a:xfrm>
            <a:off x="785786" y="3214686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785786" y="3500438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2910" y="57148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ркое солнышко осветило землю.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4348" y="1285860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деревьях распустились нежные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910" y="214311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листочки.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488" y="207167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асцвёл в лесу душистый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2928934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ландыш.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>
            <a:cxnSpLocks noChangeShapeType="1"/>
          </p:cNvCxnSpPr>
          <p:nvPr/>
        </p:nvCxnSpPr>
        <p:spPr bwMode="auto">
          <a:xfrm>
            <a:off x="785786" y="4000504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785786" y="4286256"/>
            <a:ext cx="7781131" cy="1587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714612" y="2857496"/>
            <a:ext cx="6429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вонкие голоса птиц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48" y="371475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наполнили лес.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0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9256" y="42860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9058" y="1142984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92880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350043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4643438" y="1357298"/>
            <a:ext cx="17859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43438" y="1285860"/>
            <a:ext cx="17859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43306" y="2071678"/>
            <a:ext cx="278608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643306" y="2000240"/>
            <a:ext cx="285752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928926" y="2786058"/>
            <a:ext cx="171451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928926" y="2857496"/>
            <a:ext cx="171451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785786" y="4357694"/>
            <a:ext cx="2286016" cy="64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40" idx="2"/>
          </p:cNvCxnSpPr>
          <p:nvPr/>
        </p:nvCxnSpPr>
        <p:spPr>
          <a:xfrm flipV="1">
            <a:off x="785786" y="4422638"/>
            <a:ext cx="2286016" cy="64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3240</TotalTime>
  <Words>417</Words>
  <Application>Microsoft Office PowerPoint</Application>
  <PresentationFormat>Экран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User</cp:lastModifiedBy>
  <cp:revision>120</cp:revision>
  <dcterms:created xsi:type="dcterms:W3CDTF">2016-07-08T18:59:58Z</dcterms:created>
  <dcterms:modified xsi:type="dcterms:W3CDTF">2024-02-05T06:05:57Z</dcterms:modified>
</cp:coreProperties>
</file>