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C710-404E-491F-B99F-E249C9AED83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440-D361-4D81-81EF-40847582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3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C710-404E-491F-B99F-E249C9AED83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440-D361-4D81-81EF-40847582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C710-404E-491F-B99F-E249C9AED83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440-D361-4D81-81EF-40847582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6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C710-404E-491F-B99F-E249C9AED83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440-D361-4D81-81EF-40847582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7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C710-404E-491F-B99F-E249C9AED83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440-D361-4D81-81EF-40847582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9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C710-404E-491F-B99F-E249C9AED83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440-D361-4D81-81EF-40847582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0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C710-404E-491F-B99F-E249C9AED83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440-D361-4D81-81EF-40847582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7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C710-404E-491F-B99F-E249C9AED83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440-D361-4D81-81EF-40847582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6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C710-404E-491F-B99F-E249C9AED83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440-D361-4D81-81EF-40847582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7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C710-404E-491F-B99F-E249C9AED83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440-D361-4D81-81EF-40847582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2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C710-404E-491F-B99F-E249C9AED83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440-D361-4D81-81EF-40847582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9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6C710-404E-491F-B99F-E249C9AED83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71440-D361-4D81-81EF-40847582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90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Загадка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>
            <a:normAutofit fontScale="85000" lnSpcReduction="20000"/>
          </a:bodyPr>
          <a:lstStyle/>
          <a:p>
            <a:r>
              <a:rPr lang="ru-RU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ёрно-белая окраска,</a:t>
            </a:r>
          </a:p>
          <a:p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глазами брови красны,</a:t>
            </a:r>
          </a:p>
          <a:p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Петухами заливаются,</a:t>
            </a:r>
          </a:p>
          <a:p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«Булькают», играются!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912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6696744" cy="5721499"/>
          </a:xfrm>
        </p:spPr>
      </p:pic>
    </p:spTree>
    <p:extLst>
      <p:ext uri="{BB962C8B-B14F-4D97-AF65-F5344CB8AC3E}">
        <p14:creationId xmlns:p14="http://schemas.microsoft.com/office/powerpoint/2010/main" val="421202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6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6731328" cy="5793507"/>
          </a:xfrm>
        </p:spPr>
      </p:pic>
    </p:spTree>
    <p:extLst>
      <p:ext uri="{BB962C8B-B14F-4D97-AF65-F5344CB8AC3E}">
        <p14:creationId xmlns:p14="http://schemas.microsoft.com/office/powerpoint/2010/main" val="12488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Испокон </a:t>
            </a:r>
            <a:r>
              <a:rPr lang="ru-RU" b="1" dirty="0"/>
              <a:t>веков считается, что птица тетерев отличается умом и сообразительностью, поэтому эта птица является положительным персонажем многих сказок, поговорок и пословиц.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77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5112568" cy="5793507"/>
          </a:xfrm>
        </p:spPr>
      </p:pic>
    </p:spTree>
    <p:extLst>
      <p:ext uri="{BB962C8B-B14F-4D97-AF65-F5344CB8AC3E}">
        <p14:creationId xmlns:p14="http://schemas.microsoft.com/office/powerpoint/2010/main" val="146952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833732" cy="5505475"/>
          </a:xfrm>
        </p:spPr>
      </p:pic>
    </p:spTree>
    <p:extLst>
      <p:ext uri="{BB962C8B-B14F-4D97-AF65-F5344CB8AC3E}">
        <p14:creationId xmlns:p14="http://schemas.microsoft.com/office/powerpoint/2010/main" val="155254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b="1" dirty="0"/>
              <a:t>Сказки Виталия Бианки — произведения, любимые целыми поколениями семей. В них автор рассказывал просто и понятно о повадках животных, птиц и особенностях природы. Рассказы, повести и знаменитые «</a:t>
            </a:r>
            <a:r>
              <a:rPr lang="ru-RU" b="1" dirty="0" err="1"/>
              <a:t>несказки</a:t>
            </a:r>
            <a:r>
              <a:rPr lang="ru-RU" b="1" dirty="0"/>
              <a:t>» Бианки полны чудесами, хотя в них нет ни фей, ни злых колдунов и добрых волшебников. Здесь животные, птицы и другие персонажи говорят, спорят, дружат. </a:t>
            </a:r>
          </a:p>
        </p:txBody>
      </p:sp>
    </p:spTree>
    <p:extLst>
      <p:ext uri="{BB962C8B-B14F-4D97-AF65-F5344CB8AC3E}">
        <p14:creationId xmlns:p14="http://schemas.microsoft.com/office/powerpoint/2010/main" val="340289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 в лесу Тетерев, Терентием звали.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ему хорошо было: в траве, в густой листве от злых глаз прятался. А пришла зима, облетели кусты и деревья - и схорониться негде.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звери лесные, злые, и заспорили, кому теперь Терентий-Тетерев на обед достанется. Лисица говорит - ей. Куница говорит - ей.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Лисица говорит: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Терентий спать на землю сядет, в кусту. Летом его в кусту не видно, а нынче - вот он. Я понизу промышляю, я его и съем.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Куница говорит: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Нет, Терентий спать на дереве сядет. Я поверху промышляю, я его и съем.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Терентий-Тетерев услыхал их спор, испугался. Полетел на опушку, сел на макушку и давай думать, как ему злых зверей обмануть. На дереве сядешь - Куница поймает, на землю слетишь - Лисица сцапает. Где же ночевать-то?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Думал-думал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думал-думал, - ничего не придумал и задремал.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8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Задремал </a:t>
            </a:r>
            <a:r>
              <a:rPr lang="ru-RU" b="1" dirty="0"/>
              <a:t>- и видит во сне, будто он не на дереве, не на земле спит, а в воздухе. Кунице с дерева его не достать и Лисице с земли не достать: вот только ноги под себя поджать, - ей и не допрыгнуть.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Терентий во сне ноги-то поджал да бух с ветки!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А снег был глубокий, мягкий как пух. Неслышно по нему крадётся Лисица. К опушке бежит. А поверху, по веткам, Куница скачет и тоже к опушке. Обе за Терентием-Тетеревом спешат.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Вот Куница первая прискакала к дереву да все деревья оглядела, все ветки облазала, - нет Терентия!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"Эх, - думает, - опоздала! Видно, он на земле, в кусту спал. Лисице, верно, достался".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А Лисица прибежала, всю опушку оглядела, все кусты облазала, - нет Терентия!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"Эх, - думает, - опоздала! Видно, он на дереве спал. Кунице, видно, достался".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Подняла голову Лиса, а Куница - вот она: на суку сидит, зубы скалит.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Лисица рассердилась, как крикнет: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- Ты моего Терентия съела, - вот я тебе!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А Куница ей: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- Сама съела, а на меня говоришь. Вот я тебе!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схватились они драться.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Жарко дерутся: снег под ними тает, клочья летят.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Вдруг - трах-та-та-</a:t>
            </a:r>
            <a:r>
              <a:rPr lang="ru-RU" b="1" dirty="0" err="1"/>
              <a:t>тах</a:t>
            </a:r>
            <a:r>
              <a:rPr lang="ru-RU" b="1" dirty="0"/>
              <a:t>! - из-под снега чем-то чёрным как выпалит!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У Лисицы и Куницы от страха душа в пятки. Кинулись в разные стороны: Куница - на дерево, Лисица - в кусты.</a:t>
            </a:r>
          </a:p>
        </p:txBody>
      </p:sp>
    </p:spTree>
    <p:extLst>
      <p:ext uri="{BB962C8B-B14F-4D97-AF65-F5344CB8AC3E}">
        <p14:creationId xmlns:p14="http://schemas.microsoft.com/office/powerpoint/2010/main" val="282532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А это Терентий-Тетерев выскочил. Он как с дерева свалился, так в снегу и заснул. Только шум да драка его разбудили, а то, наверное, и сейчас бы спал.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 тех пор все тетерева зимой в снегу спят: тепло им там и уютно, и от злых глаз безопасно.</a:t>
            </a:r>
          </a:p>
        </p:txBody>
      </p:sp>
    </p:spTree>
    <p:extLst>
      <p:ext uri="{BB962C8B-B14F-4D97-AF65-F5344CB8AC3E}">
        <p14:creationId xmlns:p14="http://schemas.microsoft.com/office/powerpoint/2010/main" val="3145340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199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Загадка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Загадка</dc:title>
  <dc:creator>Пользователь Windows</dc:creator>
  <cp:lastModifiedBy>Пользователь Windows</cp:lastModifiedBy>
  <cp:revision>3</cp:revision>
  <dcterms:created xsi:type="dcterms:W3CDTF">2021-10-28T15:54:32Z</dcterms:created>
  <dcterms:modified xsi:type="dcterms:W3CDTF">2021-10-28T16:18:34Z</dcterms:modified>
</cp:coreProperties>
</file>