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65" r:id="rId2"/>
    <p:sldId id="270" r:id="rId3"/>
    <p:sldId id="271" r:id="rId4"/>
    <p:sldId id="272" r:id="rId5"/>
    <p:sldId id="273" r:id="rId6"/>
    <p:sldId id="281" r:id="rId7"/>
    <p:sldId id="285" r:id="rId8"/>
    <p:sldId id="284" r:id="rId9"/>
    <p:sldId id="279" r:id="rId10"/>
    <p:sldId id="287" r:id="rId11"/>
    <p:sldId id="278" r:id="rId12"/>
    <p:sldId id="286" r:id="rId13"/>
    <p:sldId id="277" r:id="rId14"/>
    <p:sldId id="276" r:id="rId15"/>
    <p:sldId id="288" r:id="rId16"/>
    <p:sldId id="280" r:id="rId17"/>
    <p:sldId id="289" r:id="rId18"/>
    <p:sldId id="282" r:id="rId19"/>
    <p:sldId id="28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8749-78F4-4EAD-ACAC-D90F39106436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F06B-310D-4CBB-9D17-F03D4F7827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363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8749-78F4-4EAD-ACAC-D90F39106436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F06B-310D-4CBB-9D17-F03D4F7827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175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8749-78F4-4EAD-ACAC-D90F39106436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F06B-310D-4CBB-9D17-F03D4F7827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428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8749-78F4-4EAD-ACAC-D90F39106436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F06B-310D-4CBB-9D17-F03D4F7827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339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8749-78F4-4EAD-ACAC-D90F39106436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F06B-310D-4CBB-9D17-F03D4F7827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226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8749-78F4-4EAD-ACAC-D90F39106436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F06B-310D-4CBB-9D17-F03D4F7827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483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8749-78F4-4EAD-ACAC-D90F39106436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F06B-310D-4CBB-9D17-F03D4F7827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638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8749-78F4-4EAD-ACAC-D90F39106436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F06B-310D-4CBB-9D17-F03D4F7827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90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8749-78F4-4EAD-ACAC-D90F39106436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F06B-310D-4CBB-9D17-F03D4F7827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074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8749-78F4-4EAD-ACAC-D90F39106436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F06B-310D-4CBB-9D17-F03D4F7827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445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8749-78F4-4EAD-ACAC-D90F39106436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6F06B-310D-4CBB-9D17-F03D4F7827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959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48749-78F4-4EAD-ACAC-D90F39106436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6F06B-310D-4CBB-9D17-F03D4F7827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999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образовательное учреждение 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Красноармейск «Гимназия №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6»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ОДО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«Белочка»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Проект </a:t>
            </a:r>
          </a:p>
          <a:p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Музыкальная деятельность как </a:t>
            </a:r>
          </a:p>
          <a:p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средство нравственно – патриотического воспитания</a:t>
            </a:r>
          </a:p>
          <a:p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детей старшего дошкольного 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возраста»</a:t>
            </a:r>
          </a:p>
          <a:p>
            <a:pPr algn="r"/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r"/>
            <a:r>
              <a:rPr lang="ru-RU" sz="1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спрашивай, что твоя родина может сделать для </a:t>
            </a:r>
            <a:r>
              <a:rPr lang="ru-RU" sz="1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тебя,             </a:t>
            </a:r>
            <a:endParaRPr lang="ru-RU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спроси, что ты можешь сделать для своей родины.</a:t>
            </a:r>
            <a:b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Джон </a:t>
            </a:r>
            <a:r>
              <a:rPr lang="ru-RU" sz="18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Кеннеди</a:t>
            </a:r>
          </a:p>
          <a:p>
            <a:pPr algn="r"/>
            <a:endParaRPr lang="ru-RU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                                                             </a:t>
            </a: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Музыкальный руководитель:</a:t>
            </a: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                                                                         Харьковская Вероника 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Викторовна 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l"/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4255881"/>
            <a:ext cx="4343657" cy="260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6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974236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pPr algn="l"/>
            <a:r>
              <a:rPr lang="ru-RU" sz="3200" b="1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защитника Отечества</a:t>
            </a:r>
          </a:p>
          <a:p>
            <a:pPr algn="l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викторина «Угадай мелодию военных лет»</a:t>
            </a:r>
          </a:p>
          <a:p>
            <a:pPr algn="l"/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289" y="486697"/>
            <a:ext cx="4439265" cy="32962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80" y="3969067"/>
            <a:ext cx="3981081" cy="28889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24" y="3969067"/>
            <a:ext cx="3657600" cy="28889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00" y="3969065"/>
            <a:ext cx="3902620" cy="28889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799" y="1024183"/>
            <a:ext cx="4974337" cy="277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0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974236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pPr algn="l"/>
            <a:r>
              <a:rPr lang="ru-RU" sz="3200" b="1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День космонавтики</a:t>
            </a:r>
          </a:p>
          <a:p>
            <a:pPr algn="l"/>
            <a:endParaRPr 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646" y="973394"/>
            <a:ext cx="5946058" cy="56486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62" y="973394"/>
            <a:ext cx="5633884" cy="564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2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974236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pPr algn="l"/>
            <a:r>
              <a:rPr lang="ru-RU" sz="3200" b="1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День Победы</a:t>
            </a:r>
          </a:p>
          <a:p>
            <a:pPr algn="l"/>
            <a:endParaRPr 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80" y="663677"/>
            <a:ext cx="5909187" cy="6194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26" y="663677"/>
            <a:ext cx="5813321" cy="619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2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974236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pPr algn="l"/>
            <a:endParaRPr lang="ru-RU" sz="3200" b="1" dirty="0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Праздник «День России» -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старше – подготовительных групп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245" y="1201119"/>
            <a:ext cx="5751871" cy="55913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01118"/>
            <a:ext cx="5591390" cy="559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1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974236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pPr algn="l"/>
            <a:endParaRPr lang="ru-RU" sz="3200" b="1" dirty="0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Музыкально – тематические занятия</a:t>
            </a:r>
          </a:p>
          <a:p>
            <a:pPr algn="l"/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Флага»</a:t>
            </a:r>
          </a:p>
          <a:p>
            <a:pPr algn="l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старшей группы слушали гимн</a:t>
            </a:r>
          </a:p>
          <a:p>
            <a:pPr algn="l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России, играли в игру «Найди свой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цвет». Так же смотрели презентацию</a:t>
            </a:r>
          </a:p>
          <a:p>
            <a:pPr algn="l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государственном флаге. </a:t>
            </a:r>
          </a:p>
          <a:p>
            <a:pPr algn="l"/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168" y="1091381"/>
            <a:ext cx="6740013" cy="57666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32" y="3495368"/>
            <a:ext cx="5034117" cy="322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4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974236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pPr algn="l"/>
            <a:r>
              <a:rPr lang="ru-RU" sz="3200" b="1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скорби – 22 июня</a:t>
            </a:r>
          </a:p>
          <a:p>
            <a:pPr algn="l"/>
            <a:endParaRPr 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057" y="943897"/>
            <a:ext cx="5675671" cy="59141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7" y="943897"/>
            <a:ext cx="5931308" cy="591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6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974236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pPr algn="l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День семьи, любви и верности</a:t>
            </a:r>
          </a:p>
          <a:p>
            <a:pPr algn="l"/>
            <a:endParaRPr 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3200" b="1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3200" b="1" dirty="0" smtClean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3200" b="1" dirty="0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987" y="1120877"/>
            <a:ext cx="6858000" cy="57371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74" y="1120877"/>
            <a:ext cx="4911213" cy="573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9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319820" cy="6974236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pPr algn="l"/>
            <a:r>
              <a:rPr lang="ru-RU" sz="3200" b="1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77" y="2564468"/>
            <a:ext cx="5471651" cy="42935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348" y="2564468"/>
            <a:ext cx="6233652" cy="4293531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675335"/>
              </p:ext>
            </p:extLst>
          </p:nvPr>
        </p:nvGraphicFramePr>
        <p:xfrm>
          <a:off x="914400" y="719665"/>
          <a:ext cx="10972799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81716">
                  <a:extLst>
                    <a:ext uri="{9D8B030D-6E8A-4147-A177-3AD203B41FA5}">
                      <a16:colId xmlns:a16="http://schemas.microsoft.com/office/drawing/2014/main" val="3908535946"/>
                    </a:ext>
                  </a:extLst>
                </a:gridCol>
                <a:gridCol w="6091083">
                  <a:extLst>
                    <a:ext uri="{9D8B030D-6E8A-4147-A177-3AD203B41FA5}">
                      <a16:colId xmlns:a16="http://schemas.microsoft.com/office/drawing/2014/main" val="3461876553"/>
                    </a:ext>
                  </a:extLst>
                </a:gridCol>
              </a:tblGrid>
              <a:tr h="1359857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Выступление старше – подготовительного возраста</a:t>
                      </a:r>
                    </a:p>
                    <a:p>
                      <a:pPr algn="l"/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фестивале «Звёздочки Победы» - лауреаты 1 степени </a:t>
                      </a:r>
                    </a:p>
                    <a:p>
                      <a:endParaRPr lang="ru-RU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Выступление старше – подготовительных детей на городском фестивале «Под салютом Великой Победы» - лауреаты 1 степени </a:t>
                      </a:r>
                      <a:endParaRPr lang="ru-RU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95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16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974236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ru-RU" sz="2800" b="1" dirty="0" smtClean="0">
                <a:solidFill>
                  <a:srgbClr val="002060"/>
                </a:solidFill>
              </a:rPr>
              <a:t>            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Таким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образом, приобщая детей к музыкальному наследию своего народа, мы воспитываем в них чувство патриотизма, а оно неотделимо от воспитания чувства национальной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гордости. </a:t>
            </a:r>
          </a:p>
          <a:p>
            <a:pPr algn="l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Встреча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музыкой поражает воображение детей, помогает воспринимать чувства любви к Родному краю и окружающему его миру. И от нас с вами зависит, какими будут наши дети, что они унесут из детства.</a:t>
            </a:r>
          </a:p>
          <a:p>
            <a:pPr algn="l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Безусловно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работа над этим проектом интересна, многогранна и очень важна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Пусть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это будет богатство души, полученное от общения с высоким искусством – музыкой! </a:t>
            </a:r>
          </a:p>
          <a:p>
            <a:pPr algn="l"/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28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974236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pPr algn="l"/>
            <a:endParaRPr lang="ru-RU" sz="3200" b="1" dirty="0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 smtClean="0">
                <a:solidFill>
                  <a:srgbClr val="FF0000"/>
                </a:solidFill>
              </a:rPr>
              <a:t>ЛИТЕРАТУРА</a:t>
            </a:r>
            <a:r>
              <a:rPr lang="ru-RU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Патриотическое воспитание дошкольников Н. В. Алешина.</a:t>
            </a:r>
          </a:p>
          <a:p>
            <a:pPr algn="l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Н. Зарецкая, З. </a:t>
            </a:r>
            <a:r>
              <a:rPr lang="ru-RU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Роот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«Праздники в детском саду»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Сценарии, песни и танцы.</a:t>
            </a:r>
          </a:p>
          <a:p>
            <a:pPr algn="l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3. </a:t>
            </a: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«Музыкальный руководитель»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журнал №2.05,№2. 06.,№2. 07.,№2.08.</a:t>
            </a:r>
          </a:p>
          <a:p>
            <a:pPr algn="l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 Нравственное воспитание в детском саду. В. Г. Нечаевой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l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5. Журналы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«Музыкальный руководитель», « Старший воспитатель» 2010г.</a:t>
            </a:r>
          </a:p>
          <a:p>
            <a:pPr lvl="0" algn="l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6. Серия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«Библиотека воспитателя» Праздники в детском саду: «Великой Победе Посвящается».</a:t>
            </a:r>
          </a:p>
          <a:p>
            <a:pPr algn="l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Сайты интернета:</a:t>
            </a:r>
          </a:p>
          <a:p>
            <a:pPr lvl="0" algn="l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urok.1sept.ru/</a:t>
            </a:r>
            <a:r>
              <a:rPr lang="ru-RU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articles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/508942/ материалы музыкального руководителя Смирновой С.Б.</a:t>
            </a:r>
          </a:p>
          <a:p>
            <a:pPr lvl="0" algn="l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www.portal-slovo.ru/art/36432.php Методические рекомендации </a:t>
            </a:r>
            <a:r>
              <a:rPr lang="ru-RU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Маханёвой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М.Д.</a:t>
            </a:r>
            <a:b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det-sad50.ru/.../</a:t>
            </a:r>
            <a:r>
              <a:rPr lang="ru-RU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duxovno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patrioticheskoe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vospitanie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-v-</a:t>
            </a:r>
            <a:r>
              <a:rPr lang="ru-RU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doshkolnom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...</a:t>
            </a:r>
          </a:p>
          <a:p>
            <a:pPr algn="l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b="1" dirty="0">
              <a:solidFill>
                <a:srgbClr val="FF0000"/>
              </a:solidFill>
            </a:endParaRPr>
          </a:p>
          <a:p>
            <a:pPr algn="l"/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327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-1"/>
            <a:ext cx="12192000" cy="6974237"/>
          </a:xfrm>
          <a:blipFill>
            <a:blip r:embed="rId2"/>
            <a:stretch>
              <a:fillRect/>
            </a:stretch>
          </a:blipFill>
        </p:spPr>
        <p:txBody>
          <a:bodyPr>
            <a:normAutofit fontScale="62500" lnSpcReduction="20000"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</a:t>
            </a:r>
          </a:p>
          <a:p>
            <a:pPr algn="l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часто звучат в наше время слова: «русская душа», «феномен русской души». </a:t>
            </a:r>
            <a:endParaRPr lang="ru-RU" sz="3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3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Но не </a:t>
            </a:r>
            <a:r>
              <a:rPr lang="ru-RU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менее часто: «падение нравственности», «деградация общества». Поэтому сегодня, возможно, </a:t>
            </a:r>
            <a:r>
              <a:rPr lang="ru-RU" sz="3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никогда актуальны вопросы нравственно – патриотического воспитания детей.</a:t>
            </a:r>
          </a:p>
          <a:p>
            <a:pPr algn="l"/>
            <a:r>
              <a:rPr lang="ru-RU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Родина, отечество…</a:t>
            </a:r>
          </a:p>
          <a:p>
            <a:pPr algn="l"/>
            <a:r>
              <a:rPr lang="ru-RU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корнях этих слов близкие, дорогие каждому образы: мать и отец, родные места, речь, музыка, история…</a:t>
            </a:r>
          </a:p>
          <a:p>
            <a:pPr algn="l"/>
            <a:r>
              <a:rPr lang="ru-RU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любви к Родине – это одно из самых сильных чувств, без него человек ущербен, не ощущает своих корней. А почувствует ли человек привязанность к родной земле или отдалится от нее, это уже зависит от обстоятельств жизни и воспитания. Поэтому важно, чтобы ребенок уже в дошкольном возрасте почувствовал личную ответственность за родную землю и ее будущее. Меняются времена, эпохи, люди. Но вечным остаётся стремление человека к добру, любви, красоте, истине.</a:t>
            </a:r>
          </a:p>
          <a:p>
            <a:pPr algn="l"/>
            <a:r>
              <a:rPr lang="ru-RU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Дошкольный возраст – фундамент общего развития ребёнка, стартовый период всех человеческих начал. Сохранить человеческое в наших детях, заложить нравственные основы, которые сделают их более устойчивыми к нежелательным влияниям, учить их правилам общения и умению жить среди людей – вот главные идеи воспитания нравственно-патриотических чувств у дошкольников. Самое большое счастье для родителей – вырастить здоровых и высоконравственных детей.</a:t>
            </a:r>
          </a:p>
          <a:p>
            <a:pPr algn="l"/>
            <a:r>
              <a:rPr lang="ru-RU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чувств патриотизма у дошкольников – процесс сложный и длительный. Любовь к близким людям, детскому саду, к родному городу и родной стране играют огромную роль в становлении личности ребёнка.</a:t>
            </a:r>
          </a:p>
          <a:p>
            <a:pPr algn="l"/>
            <a:endParaRPr lang="ru-RU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03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-1"/>
            <a:ext cx="12192000" cy="6974237"/>
          </a:xfrm>
          <a:blipFill>
            <a:blip r:embed="rId2"/>
            <a:stretch>
              <a:fillRect/>
            </a:stretch>
          </a:blipFill>
        </p:spPr>
        <p:txBody>
          <a:bodyPr>
            <a:normAutofit fontScale="85000" lnSpcReduction="10000"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</a:t>
            </a: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творческий, долгосрочный.</a:t>
            </a:r>
          </a:p>
          <a:p>
            <a:pPr algn="l"/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старшего, подготовительного 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музыкальный руководитель, родители воспитатели.</a:t>
            </a:r>
          </a:p>
          <a:p>
            <a:r>
              <a:rPr lang="ru-RU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Цели и задачи проекта</a:t>
            </a:r>
          </a:p>
          <a:p>
            <a:pPr algn="l"/>
            <a:r>
              <a:rPr lang="ru-RU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sz="3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формирование нравственно – патриотических качеств, духовно – </a:t>
            </a:r>
            <a:r>
              <a:rPr lang="ru-RU" sz="32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нравственных </a:t>
            </a:r>
            <a:r>
              <a:rPr lang="ru-RU" sz="32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ценностей у детей старшего дошкольного возраста через музыкальную </a:t>
            </a:r>
            <a:r>
              <a:rPr lang="ru-RU" sz="32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деятельность</a:t>
            </a:r>
            <a:r>
              <a:rPr lang="ru-RU" sz="32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l"/>
            <a:r>
              <a:rPr lang="ru-RU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Задачи: *</a:t>
            </a:r>
            <a:r>
              <a:rPr lang="ru-RU" sz="32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воспитывать любовь к родному краю, к природе, к семье, к Родине;</a:t>
            </a:r>
          </a:p>
          <a:p>
            <a:pPr algn="l">
              <a:lnSpc>
                <a:spcPct val="100000"/>
              </a:lnSpc>
            </a:pPr>
            <a:r>
              <a:rPr lang="ru-RU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*</a:t>
            </a:r>
            <a:r>
              <a:rPr lang="ru-RU" sz="32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развивать познавательные, художественны, творческие навыки через </a:t>
            </a:r>
            <a:r>
              <a:rPr lang="ru-RU" sz="32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ознакомление </a:t>
            </a:r>
            <a:r>
              <a:rPr lang="ru-RU" sz="32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музыкальными произведениями;</a:t>
            </a:r>
          </a:p>
          <a:p>
            <a:pPr algn="l">
              <a:lnSpc>
                <a:spcPct val="100000"/>
              </a:lnSpc>
            </a:pPr>
            <a:r>
              <a:rPr lang="ru-RU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*</a:t>
            </a:r>
            <a:r>
              <a:rPr lang="ru-RU" sz="32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побуждать детей выражать свои чувства, эмоциональные впечатления через </a:t>
            </a:r>
            <a:r>
              <a:rPr lang="ru-RU" sz="32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песенное творчество;</a:t>
            </a:r>
          </a:p>
          <a:p>
            <a:pPr algn="l">
              <a:lnSpc>
                <a:spcPct val="100000"/>
              </a:lnSpc>
            </a:pPr>
            <a:r>
              <a:rPr lang="ru-RU" sz="3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32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создание в детском учреждении предметно – развивающей среды, </a:t>
            </a:r>
          </a:p>
          <a:p>
            <a:pPr algn="l">
              <a:lnSpc>
                <a:spcPct val="100000"/>
              </a:lnSpc>
            </a:pPr>
            <a:r>
              <a:rPr lang="ru-RU" sz="32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способствующей нравственно – патриотическому воспитанию.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54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974236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sz="3200" b="1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 </a:t>
            </a:r>
            <a:r>
              <a:rPr lang="ru-RU" sz="32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эстетическое </a:t>
            </a:r>
            <a:r>
              <a:rPr lang="ru-RU" sz="3200" b="1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</a:p>
          <a:p>
            <a:pPr algn="l"/>
            <a:endParaRPr lang="ru-RU" sz="3200" b="1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120521"/>
              </p:ext>
            </p:extLst>
          </p:nvPr>
        </p:nvGraphicFramePr>
        <p:xfrm>
          <a:off x="1131376" y="719662"/>
          <a:ext cx="10662834" cy="6138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3946">
                  <a:extLst>
                    <a:ext uri="{9D8B030D-6E8A-4147-A177-3AD203B41FA5}">
                      <a16:colId xmlns:a16="http://schemas.microsoft.com/office/drawing/2014/main" val="847757669"/>
                    </a:ext>
                  </a:extLst>
                </a:gridCol>
                <a:gridCol w="3559444">
                  <a:extLst>
                    <a:ext uri="{9D8B030D-6E8A-4147-A177-3AD203B41FA5}">
                      <a16:colId xmlns:a16="http://schemas.microsoft.com/office/drawing/2014/main" val="2887320373"/>
                    </a:ext>
                  </a:extLst>
                </a:gridCol>
                <a:gridCol w="3559444">
                  <a:extLst>
                    <a:ext uri="{9D8B030D-6E8A-4147-A177-3AD203B41FA5}">
                      <a16:colId xmlns:a16="http://schemas.microsoft.com/office/drawing/2014/main" val="17547925"/>
                    </a:ext>
                  </a:extLst>
                </a:gridCol>
              </a:tblGrid>
              <a:tr h="618433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rgbClr val="FF0000"/>
                          </a:solidFill>
                        </a:rPr>
                        <a:t>        Родители</a:t>
                      </a:r>
                      <a:r>
                        <a:rPr lang="ru-RU" sz="32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ru-RU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rgbClr val="FF0000"/>
                          </a:solidFill>
                        </a:rPr>
                        <a:t>           Дети </a:t>
                      </a:r>
                      <a:endParaRPr lang="ru-RU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rgbClr val="FF0000"/>
                          </a:solidFill>
                        </a:rPr>
                        <a:t>       Педагоги</a:t>
                      </a:r>
                      <a:endParaRPr lang="ru-RU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917410"/>
                  </a:ext>
                </a:extLst>
              </a:tr>
              <a:tr h="55199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ln w="0"/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родителей в подготовке и проведении досуговых мероприятий по теме проекта (изготовление атрибутов к праздникам);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n w="0"/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праздники, досуги и тематические музыкальные занятия по теме проекта: мой город, День учителя; День народного единства; день Матери; день защитника Отечества; день Космонавтики; день Победы; день России; день памяти и скорби 22 июня; День семьи и верности; День флага.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n w="0"/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праздников, досугов и тематических музыкальных занятий по нравственно – патриотическому воспитанию; организация работы в дополнительном образовании: танцевальный кружок «Звёздочки» (разучивание хороводов, танцевальных композиций, песенного репертуара и т. п.) Организация консультаций воспитателями и педагогами – специалистами.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98925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631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974236"/>
          </a:xfrm>
          <a:blipFill>
            <a:blip r:embed="rId2"/>
            <a:stretch>
              <a:fillRect/>
            </a:stretch>
          </a:blipFill>
        </p:spPr>
        <p:txBody>
          <a:bodyPr>
            <a:normAutofit lnSpcReduction="10000"/>
          </a:bodyPr>
          <a:lstStyle/>
          <a:p>
            <a:pPr algn="l"/>
            <a:endParaRPr lang="ru-RU" sz="3200" b="1" dirty="0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проекта: </a:t>
            </a:r>
          </a:p>
          <a:p>
            <a:pPr algn="l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1 этап: Организационный (подготовительный)</a:t>
            </a:r>
          </a:p>
          <a:p>
            <a:pPr algn="l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цели и задач проекта, составление плана реализации проекта; </a:t>
            </a:r>
          </a:p>
          <a:p>
            <a:pPr algn="l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нотного и литературного материала (песен, стихотворений, игр, танцевальных движений) для разучивания, подготовка к проведению мероприятий;</a:t>
            </a:r>
          </a:p>
          <a:p>
            <a:pPr algn="l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 материала по проекту, создание музыкальной фонотеки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этап: Практический (реализация проекта)</a:t>
            </a:r>
            <a:r>
              <a:rPr lang="ru-RU" sz="2000" dirty="0"/>
              <a:t> </a:t>
            </a:r>
          </a:p>
          <a:p>
            <a:pPr algn="l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тематических музыкальных занятий по проекту;</a:t>
            </a:r>
          </a:p>
          <a:p>
            <a:pPr algn="l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совместной и самостоятельной деятельности    детей; </a:t>
            </a:r>
          </a:p>
          <a:p>
            <a:pPr algn="l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 музыкальных викторин для детей и их родителей;</a:t>
            </a:r>
          </a:p>
          <a:p>
            <a:pPr algn="l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развлечений и праздничных мероприятий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этап: Заключительный (результат проекта)</a:t>
            </a:r>
          </a:p>
          <a:p>
            <a:pPr algn="l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детей на праздниках, досугах, тематических музыкальных занятиях;</a:t>
            </a:r>
          </a:p>
          <a:p>
            <a:pPr algn="l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детей в муниципальном фестивале конкурсе «Звёздочки победы»;</a:t>
            </a:r>
          </a:p>
          <a:p>
            <a:pPr algn="l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городском фестивале «Хрустальные роднички»;</a:t>
            </a:r>
          </a:p>
          <a:p>
            <a:pPr algn="l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открытом городском фестивале «Под салютом великой Победы»;</a:t>
            </a:r>
          </a:p>
          <a:p>
            <a:pPr algn="l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муниципальном конкурсе «Соловушка».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85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974236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pPr algn="l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День города Красноармейска – 75 лет</a:t>
            </a:r>
          </a:p>
          <a:p>
            <a:pPr algn="l">
              <a:lnSpc>
                <a:spcPct val="100000"/>
              </a:lnSpc>
            </a:pPr>
            <a:r>
              <a:rPr lang="ru-RU" sz="32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Дети посетили гимназию, библиотеку и другие </a:t>
            </a:r>
          </a:p>
          <a:p>
            <a:pPr algn="l">
              <a:lnSpc>
                <a:spcPct val="100000"/>
              </a:lnSpc>
            </a:pPr>
            <a:r>
              <a:rPr lang="ru-RU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достопримечательности нашего города. Так же был проведён </a:t>
            </a:r>
          </a:p>
          <a:p>
            <a:pPr algn="l">
              <a:lnSpc>
                <a:spcPct val="100000"/>
              </a:lnSpc>
            </a:pPr>
            <a:r>
              <a:rPr lang="ru-RU" b="1" dirty="0" err="1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по станциям нашего города.</a:t>
            </a:r>
            <a:endParaRPr lang="ru-RU" b="1" dirty="0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470" y="3639604"/>
            <a:ext cx="3465956" cy="31921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491" y="469322"/>
            <a:ext cx="3121914" cy="31431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87" y="2536723"/>
            <a:ext cx="4329705" cy="43212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598" y="2536723"/>
            <a:ext cx="3763297" cy="429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4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974236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pPr algn="l"/>
            <a:r>
              <a:rPr lang="ru-RU" sz="3200" b="1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учителя – младший воспитатель – </a:t>
            </a:r>
          </a:p>
          <a:p>
            <a:pPr algn="l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будущий педагог</a:t>
            </a:r>
          </a:p>
          <a:p>
            <a:pPr algn="l"/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089" y="1120877"/>
            <a:ext cx="5943601" cy="56191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74" y="1120877"/>
            <a:ext cx="5872315" cy="561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1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974236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pPr algn="l"/>
            <a:r>
              <a:rPr lang="ru-RU" sz="3200" b="1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народного единства</a:t>
            </a:r>
          </a:p>
          <a:p>
            <a:pPr algn="l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354" y="1150374"/>
            <a:ext cx="6004367" cy="57076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6" y="1790319"/>
            <a:ext cx="5327904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6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974236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pPr algn="l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День Матери</a:t>
            </a:r>
          </a:p>
          <a:p>
            <a:pPr algn="l"/>
            <a:endParaRPr lang="ru-RU" sz="3200" b="1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3200" b="1" dirty="0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058" y="958646"/>
            <a:ext cx="5722373" cy="56158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90" y="958646"/>
            <a:ext cx="5918199" cy="564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8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495</TotalTime>
  <Words>1121</Words>
  <Application>Microsoft Office PowerPoint</Application>
  <PresentationFormat>Широкоэкранный</PresentationFormat>
  <Paragraphs>111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ГРУППА №5</dc:creator>
  <cp:lastModifiedBy>ГРУППА №5</cp:lastModifiedBy>
  <cp:revision>52</cp:revision>
  <cp:lastPrinted>2023-03-30T10:46:54Z</cp:lastPrinted>
  <dcterms:created xsi:type="dcterms:W3CDTF">2023-03-21T09:58:48Z</dcterms:created>
  <dcterms:modified xsi:type="dcterms:W3CDTF">2023-03-30T11:12:12Z</dcterms:modified>
</cp:coreProperties>
</file>