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56" r:id="rId2"/>
    <p:sldId id="285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90" d="100"/>
          <a:sy n="90" d="100"/>
        </p:scale>
        <p:origin x="-81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E0D82-09D8-4D24-87F8-82206375357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F0C8B-626D-473A-B443-EC14BD918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319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cer home\Desktop\Мифы ирланди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88136"/>
            <a:ext cx="9144000" cy="468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cer home\Desktop\Мифы ирланди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39560"/>
            <a:ext cx="9144000" cy="468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453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cer home\Desktop\лепрекон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88136"/>
            <a:ext cx="9144000" cy="468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85918" y="1428736"/>
            <a:ext cx="4929222" cy="21774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М</a:t>
            </a:r>
            <a:r>
              <a:rPr lang="en-US" sz="1800" b="1" dirty="0" smtClean="0"/>
              <a:t>arch, 17 in Ireland is celebrated the day of St. Patrick. It's a fun holiday, with green beer, with painted faces in the colors of the Irish flag - and they dance a lot , of course. Irish people like their best symbol of this holiday – magic people, LEPRECHAUNS.</a:t>
            </a:r>
            <a:endParaRPr lang="ru-RU" sz="18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786446" y="3214686"/>
            <a:ext cx="3357554" cy="2379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b="1" dirty="0" smtClean="0"/>
              <a:t>Leprechaun are only man in Celtic mythology, and they wear a beard. Some say, they live an average of 300 – 1000 years but no one knows. The older  leprechaun is the more harmful it is to make dirty tricks.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3857628"/>
            <a:ext cx="3178042" cy="2196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/>
              <a:t>The closest relatives of leprechauns are</a:t>
            </a:r>
            <a:r>
              <a:rPr lang="ru-RU" sz="1600" b="1" dirty="0" smtClean="0"/>
              <a:t> </a:t>
            </a:r>
            <a:r>
              <a:rPr lang="en-US" sz="1600" b="1" dirty="0" err="1" smtClean="0"/>
              <a:t>klurakans</a:t>
            </a:r>
            <a:r>
              <a:rPr lang="ru-RU" sz="1600" b="1" dirty="0" smtClean="0"/>
              <a:t> </a:t>
            </a:r>
            <a:r>
              <a:rPr lang="en-US" sz="1600" b="1" dirty="0" smtClean="0"/>
              <a:t>. But </a:t>
            </a:r>
            <a:r>
              <a:rPr lang="en-US" sz="1600" b="1" dirty="0" err="1" smtClean="0"/>
              <a:t>klurakans</a:t>
            </a:r>
            <a:r>
              <a:rPr lang="en-US" sz="1600" b="1" dirty="0" smtClean="0"/>
              <a:t> always drink too much, make scandals, steal and at night ride pets. They live in wine cellars.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2967324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cer home\Desktop\лепрекон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71546"/>
            <a:ext cx="9144000" cy="555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714356"/>
            <a:ext cx="3714776" cy="1000132"/>
          </a:xfrm>
        </p:spPr>
        <p:txBody>
          <a:bodyPr/>
          <a:lstStyle/>
          <a:p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 smtClean="0"/>
              <a:t>Leprechauns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54643" y="1785926"/>
            <a:ext cx="5328592" cy="13573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 smtClean="0"/>
              <a:t>Leprechaun</a:t>
            </a:r>
            <a:r>
              <a:rPr lang="ru-RU" b="1" dirty="0" smtClean="0"/>
              <a:t> </a:t>
            </a:r>
            <a:r>
              <a:rPr lang="ru-RU" b="1" dirty="0"/>
              <a:t>-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character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Irish</a:t>
            </a:r>
            <a:r>
              <a:rPr lang="ru-RU" b="1" dirty="0"/>
              <a:t> </a:t>
            </a:r>
            <a:r>
              <a:rPr lang="ru-RU" b="1" dirty="0" err="1"/>
              <a:t>folklore</a:t>
            </a:r>
            <a:r>
              <a:rPr lang="ru-RU" b="1" dirty="0"/>
              <a:t>, </a:t>
            </a:r>
            <a:r>
              <a:rPr lang="ru-RU" b="1" dirty="0" err="1"/>
              <a:t>traditionally</a:t>
            </a:r>
            <a:r>
              <a:rPr lang="ru-RU" b="1" dirty="0"/>
              <a:t> </a:t>
            </a:r>
            <a:r>
              <a:rPr lang="ru-RU" b="1" dirty="0" err="1"/>
              <a:t>portrayed</a:t>
            </a:r>
            <a:r>
              <a:rPr lang="ru-RU" b="1" dirty="0"/>
              <a:t> </a:t>
            </a:r>
            <a:r>
              <a:rPr lang="ru-RU" b="1" dirty="0" err="1"/>
              <a:t>as</a:t>
            </a:r>
            <a:r>
              <a:rPr lang="ru-RU" b="1" dirty="0"/>
              <a:t> a </a:t>
            </a:r>
            <a:r>
              <a:rPr lang="ru-RU" b="1" dirty="0" err="1"/>
              <a:t>small</a:t>
            </a:r>
            <a:r>
              <a:rPr lang="ru-RU" b="1" dirty="0"/>
              <a:t>, </a:t>
            </a:r>
            <a:r>
              <a:rPr lang="ru-RU" b="1" dirty="0" err="1"/>
              <a:t>stocky</a:t>
            </a:r>
            <a:r>
              <a:rPr lang="ru-RU" b="1" dirty="0"/>
              <a:t> </a:t>
            </a:r>
            <a:r>
              <a:rPr lang="ru-RU" b="1" dirty="0" err="1"/>
              <a:t>man</a:t>
            </a:r>
            <a:r>
              <a:rPr lang="ru-RU" b="1" dirty="0"/>
              <a:t> </a:t>
            </a:r>
            <a:r>
              <a:rPr lang="ru-RU" b="1" dirty="0" err="1"/>
              <a:t>dressed</a:t>
            </a:r>
            <a:r>
              <a:rPr lang="ru-RU" b="1" dirty="0"/>
              <a:t> </a:t>
            </a:r>
            <a:r>
              <a:rPr lang="ru-RU" b="1" dirty="0" err="1"/>
              <a:t>in</a:t>
            </a:r>
            <a:r>
              <a:rPr lang="ru-RU" b="1" dirty="0"/>
              <a:t> a </a:t>
            </a:r>
            <a:r>
              <a:rPr lang="ru-RU" b="1" dirty="0" err="1"/>
              <a:t>green</a:t>
            </a:r>
            <a:r>
              <a:rPr lang="ru-RU" b="1" dirty="0"/>
              <a:t> </a:t>
            </a:r>
            <a:r>
              <a:rPr lang="ru-RU" b="1" dirty="0" err="1"/>
              <a:t>suit</a:t>
            </a:r>
            <a:r>
              <a:rPr lang="ru-RU" b="1" dirty="0"/>
              <a:t> </a:t>
            </a:r>
            <a:r>
              <a:rPr lang="ru-RU" b="1" dirty="0" err="1"/>
              <a:t>and</a:t>
            </a:r>
            <a:r>
              <a:rPr lang="ru-RU" b="1" dirty="0"/>
              <a:t> </a:t>
            </a:r>
            <a:r>
              <a:rPr lang="ru-RU" b="1" dirty="0" err="1"/>
              <a:t>hat</a:t>
            </a:r>
            <a:r>
              <a:rPr lang="ru-RU" b="1" dirty="0" smtClean="0"/>
              <a:t>.</a:t>
            </a:r>
            <a:r>
              <a:rPr lang="ru-RU" b="1" dirty="0"/>
              <a:t> . </a:t>
            </a:r>
            <a:r>
              <a:rPr lang="ru-RU" b="1" dirty="0" err="1"/>
              <a:t>They</a:t>
            </a:r>
            <a:r>
              <a:rPr lang="ru-RU" b="1" dirty="0"/>
              <a:t> </a:t>
            </a:r>
            <a:r>
              <a:rPr lang="ru-RU" b="1" dirty="0" err="1"/>
              <a:t>are</a:t>
            </a:r>
            <a:r>
              <a:rPr lang="ru-RU" b="1" dirty="0"/>
              <a:t> </a:t>
            </a:r>
            <a:r>
              <a:rPr lang="ru-RU" b="1" dirty="0" err="1"/>
              <a:t>often</a:t>
            </a:r>
            <a:r>
              <a:rPr lang="ru-RU" b="1" dirty="0"/>
              <a:t> </a:t>
            </a:r>
            <a:r>
              <a:rPr lang="ru-RU" b="1" dirty="0" err="1" smtClean="0"/>
              <a:t>drunk</a:t>
            </a:r>
            <a:r>
              <a:rPr lang="ru-RU" b="1" dirty="0" smtClean="0"/>
              <a:t> </a:t>
            </a:r>
            <a:r>
              <a:rPr lang="en-US" b="1" dirty="0" smtClean="0"/>
              <a:t>a lot</a:t>
            </a:r>
            <a:r>
              <a:rPr lang="ru-RU" b="1" dirty="0" smtClean="0"/>
              <a:t>, </a:t>
            </a:r>
            <a:r>
              <a:rPr lang="ru-RU" b="1" dirty="0" err="1"/>
              <a:t>but</a:t>
            </a:r>
            <a:r>
              <a:rPr lang="ru-RU" b="1" dirty="0"/>
              <a:t> </a:t>
            </a:r>
            <a:r>
              <a:rPr lang="en-US" b="1" dirty="0" smtClean="0"/>
              <a:t>it </a:t>
            </a:r>
            <a:r>
              <a:rPr lang="ru-RU" b="1" dirty="0" err="1" smtClean="0"/>
              <a:t>does</a:t>
            </a:r>
            <a:r>
              <a:rPr lang="ru-RU" b="1" dirty="0" smtClean="0"/>
              <a:t> </a:t>
            </a:r>
            <a:r>
              <a:rPr lang="ru-RU" b="1" dirty="0" err="1"/>
              <a:t>not</a:t>
            </a:r>
            <a:r>
              <a:rPr lang="ru-RU" b="1" dirty="0"/>
              <a:t> </a:t>
            </a:r>
            <a:r>
              <a:rPr lang="ru-RU" b="1" dirty="0" err="1"/>
              <a:t>affect</a:t>
            </a:r>
            <a:r>
              <a:rPr lang="ru-RU" b="1" dirty="0"/>
              <a:t> </a:t>
            </a:r>
            <a:r>
              <a:rPr lang="ru-RU" b="1" dirty="0" err="1"/>
              <a:t>their</a:t>
            </a:r>
            <a:r>
              <a:rPr lang="ru-RU" b="1" dirty="0"/>
              <a:t> </a:t>
            </a:r>
            <a:r>
              <a:rPr lang="ru-RU" b="1" dirty="0" err="1" smtClean="0"/>
              <a:t>shoemaker</a:t>
            </a:r>
            <a:r>
              <a:rPr lang="en-US" b="1" dirty="0" smtClean="0"/>
              <a:t>’</a:t>
            </a:r>
            <a:r>
              <a:rPr lang="ru-RU" b="1" dirty="0" smtClean="0"/>
              <a:t>s</a:t>
            </a:r>
            <a:r>
              <a:rPr lang="en-US" b="1" dirty="0" smtClean="0"/>
              <a:t> </a:t>
            </a:r>
            <a:r>
              <a:rPr lang="ru-RU" b="1" dirty="0" err="1" smtClean="0"/>
              <a:t>skills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3214686"/>
            <a:ext cx="3168352" cy="2734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err="1" smtClean="0"/>
              <a:t>They</a:t>
            </a:r>
            <a:r>
              <a:rPr lang="ru-RU" b="1" dirty="0" smtClean="0"/>
              <a:t> </a:t>
            </a:r>
            <a:r>
              <a:rPr lang="en-US" b="1" dirty="0" smtClean="0"/>
              <a:t>also make </a:t>
            </a:r>
            <a:r>
              <a:rPr lang="ru-RU" b="1" dirty="0" err="1" smtClean="0"/>
              <a:t>shoes</a:t>
            </a:r>
            <a:r>
              <a:rPr lang="ru-RU" b="1" dirty="0" smtClean="0"/>
              <a:t> </a:t>
            </a:r>
            <a:r>
              <a:rPr lang="en-US" b="1" dirty="0" smtClean="0"/>
              <a:t>for </a:t>
            </a:r>
            <a:r>
              <a:rPr lang="ru-RU" b="1" dirty="0" smtClean="0"/>
              <a:t>  </a:t>
            </a:r>
            <a:r>
              <a:rPr lang="ru-RU" b="1" dirty="0" err="1"/>
              <a:t>fairies</a:t>
            </a:r>
            <a:r>
              <a:rPr lang="ru-RU" b="1" dirty="0" smtClean="0"/>
              <a:t>.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ru-RU" b="1" dirty="0" err="1"/>
              <a:t>But</a:t>
            </a:r>
            <a:r>
              <a:rPr lang="ru-RU" b="1" dirty="0"/>
              <a:t> </a:t>
            </a:r>
            <a:r>
              <a:rPr lang="ru-RU" b="1" dirty="0" err="1"/>
              <a:t>no</a:t>
            </a:r>
            <a:r>
              <a:rPr lang="ru-RU" b="1" dirty="0"/>
              <a:t> </a:t>
            </a:r>
            <a:r>
              <a:rPr lang="ru-RU" b="1" dirty="0" err="1"/>
              <a:t>one</a:t>
            </a:r>
            <a:r>
              <a:rPr lang="ru-RU" b="1" dirty="0"/>
              <a:t> </a:t>
            </a:r>
            <a:r>
              <a:rPr lang="ru-RU" b="1" dirty="0" err="1"/>
              <a:t>has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err="1"/>
              <a:t>had</a:t>
            </a:r>
            <a:r>
              <a:rPr lang="ru-RU" b="1" dirty="0"/>
              <a:t> a </a:t>
            </a:r>
            <a:r>
              <a:rPr lang="ru-RU" b="1" dirty="0" err="1"/>
              <a:t>chance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catch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leprechaun</a:t>
            </a:r>
            <a:r>
              <a:rPr lang="ru-RU" b="1" dirty="0"/>
              <a:t> </a:t>
            </a:r>
            <a:r>
              <a:rPr lang="ru-RU" b="1" dirty="0" err="1"/>
              <a:t>at</a:t>
            </a:r>
            <a:r>
              <a:rPr lang="ru-RU" b="1" dirty="0"/>
              <a:t> </a:t>
            </a:r>
            <a:r>
              <a:rPr lang="ru-RU" b="1" dirty="0" err="1"/>
              <a:t>work</a:t>
            </a:r>
            <a:r>
              <a:rPr lang="ru-RU" b="1" dirty="0"/>
              <a:t> </a:t>
            </a:r>
            <a:r>
              <a:rPr lang="ru-RU" b="1" dirty="0" smtClean="0"/>
              <a:t>. </a:t>
            </a:r>
            <a:r>
              <a:rPr lang="en-US" b="1" dirty="0" smtClean="0"/>
              <a:t>They always could be seen </a:t>
            </a:r>
            <a:r>
              <a:rPr lang="ru-RU" b="1" dirty="0" smtClean="0"/>
              <a:t> </a:t>
            </a:r>
            <a:r>
              <a:rPr lang="en-US" b="1" dirty="0" smtClean="0"/>
              <a:t>in one </a:t>
            </a:r>
            <a:r>
              <a:rPr lang="ru-RU" b="1" dirty="0" smtClean="0"/>
              <a:t>left </a:t>
            </a:r>
            <a:r>
              <a:rPr lang="ru-RU" b="1" dirty="0"/>
              <a:t>shoe</a:t>
            </a:r>
            <a:r>
              <a:rPr lang="ru-RU" b="1" dirty="0" smtClean="0"/>
              <a:t>.</a:t>
            </a:r>
            <a:r>
              <a:rPr lang="en-US" b="1" dirty="0"/>
              <a:t> </a:t>
            </a:r>
            <a:r>
              <a:rPr lang="en-US" b="1" dirty="0" smtClean="0"/>
              <a:t>Leprechauns’ </a:t>
            </a:r>
            <a:r>
              <a:rPr lang="en-US" b="1" dirty="0"/>
              <a:t>duties </a:t>
            </a:r>
            <a:r>
              <a:rPr lang="en-US" b="1" dirty="0" smtClean="0"/>
              <a:t>included searching </a:t>
            </a:r>
            <a:r>
              <a:rPr lang="en-US" b="1" dirty="0"/>
              <a:t>and </a:t>
            </a:r>
            <a:r>
              <a:rPr lang="en-US" b="1" dirty="0" smtClean="0"/>
              <a:t>storing </a:t>
            </a:r>
            <a:r>
              <a:rPr lang="en-US" b="1" dirty="0"/>
              <a:t>of ancient treasures. 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57884" y="3500438"/>
            <a:ext cx="3024336" cy="1910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err="1" smtClean="0"/>
              <a:t>Leprechaunts</a:t>
            </a:r>
            <a:r>
              <a:rPr lang="en-US" b="1" dirty="0" smtClean="0"/>
              <a:t> were great hunters  of treasures</a:t>
            </a:r>
            <a:r>
              <a:rPr lang="ru-RU" b="1" dirty="0" smtClean="0"/>
              <a:t>. </a:t>
            </a:r>
            <a:r>
              <a:rPr lang="en-US" b="1" dirty="0" smtClean="0"/>
              <a:t>Each family had a pot of gold coins, buried in the ground. Only the rainbow could point at the place of the  treasures</a:t>
            </a:r>
            <a:r>
              <a:rPr lang="ru-RU" b="1" dirty="0" smtClean="0"/>
              <a:t>,</a:t>
            </a:r>
            <a:r>
              <a:rPr lang="en-US" b="1" dirty="0" smtClean="0"/>
              <a:t> but only the owner of  gold coin could find it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967324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4228</TotalTime>
  <Words>263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Горизонт</vt:lpstr>
      <vt:lpstr>Слайд 1</vt:lpstr>
      <vt:lpstr>Слайд 2</vt:lpstr>
      <vt:lpstr> Leprechauns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(_НикА_)</dc:creator>
  <cp:lastModifiedBy>Норильчанин</cp:lastModifiedBy>
  <cp:revision>72</cp:revision>
  <dcterms:created xsi:type="dcterms:W3CDTF">2015-11-23T14:52:18Z</dcterms:created>
  <dcterms:modified xsi:type="dcterms:W3CDTF">2024-01-31T20:22:38Z</dcterms:modified>
</cp:coreProperties>
</file>