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85" r:id="rId3"/>
    <p:sldId id="257" r:id="rId4"/>
    <p:sldId id="258" r:id="rId5"/>
    <p:sldId id="261" r:id="rId6"/>
    <p:sldId id="266" r:id="rId7"/>
    <p:sldId id="265" r:id="rId8"/>
    <p:sldId id="264" r:id="rId9"/>
    <p:sldId id="263" r:id="rId10"/>
    <p:sldId id="282" r:id="rId11"/>
    <p:sldId id="262" r:id="rId12"/>
    <p:sldId id="273" r:id="rId13"/>
    <p:sldId id="279" r:id="rId14"/>
    <p:sldId id="283" r:id="rId15"/>
    <p:sldId id="280" r:id="rId16"/>
    <p:sldId id="274" r:id="rId17"/>
    <p:sldId id="281" r:id="rId18"/>
    <p:sldId id="284" r:id="rId19"/>
    <p:sldId id="276" r:id="rId20"/>
    <p:sldId id="278" r:id="rId21"/>
    <p:sldId id="277" r:id="rId22"/>
    <p:sldId id="275" r:id="rId23"/>
    <p:sldId id="267" r:id="rId24"/>
    <p:sldId id="287" r:id="rId25"/>
    <p:sldId id="288" r:id="rId26"/>
    <p:sldId id="289" r:id="rId27"/>
    <p:sldId id="286" r:id="rId28"/>
    <p:sldId id="269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51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E0D82-09D8-4D24-87F8-82206375357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0C8B-626D-473A-B443-EC14BD918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19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cer home\Desktop\Мифы ирланд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cer home\Desktop\Мифы ирланд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53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 home\Desktop\презентация\лоячампр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2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 home\Desktop\апрол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6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cer home\Desktop\Новый Хвпроол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8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 home\Desktop\презентация\вапрп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7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cer home\Desktop\презентация\лоячампр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5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 home\Desktop\апрол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cer home\Desktop\апролывп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 home\Desktop\презентация\вапрп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8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 home\Desktop\презентация\лоячампр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5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cer home\Desktop\апролывп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5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 home\Desktop\лепрекон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85918" y="1428736"/>
            <a:ext cx="4929222" cy="21774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М</a:t>
            </a:r>
            <a:r>
              <a:rPr lang="en-US" sz="1800" b="1" dirty="0" smtClean="0"/>
              <a:t>arch, 17 in Ireland is celebrated the day of St. Patrick. It's a fun holiday, with green beer, with painted faces in the colors of the Irish flag - and they dance a lot , of course. Irish people like their best symbol of this holiday – magic people, LEPRECHAUNS.</a:t>
            </a:r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86446" y="3214686"/>
            <a:ext cx="3357554" cy="237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b="1" dirty="0" smtClean="0"/>
              <a:t>Leprechaun are only man in Celtic mythology, and they wear a beard. Some say, they live an average of 300 – 1000 years but no one knows. The older </a:t>
            </a:r>
            <a:r>
              <a:rPr lang="en-US" b="1" dirty="0" smtClean="0"/>
              <a:t> leprechaun </a:t>
            </a:r>
            <a:r>
              <a:rPr lang="en-US" b="1" dirty="0" smtClean="0"/>
              <a:t>is the more harmful it is to make dirty tricks.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3857628"/>
            <a:ext cx="3178042" cy="2196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The closest relatives of leprechauns are</a:t>
            </a:r>
            <a:r>
              <a:rPr lang="ru-RU" sz="1600" b="1" dirty="0" smtClean="0"/>
              <a:t> </a:t>
            </a:r>
            <a:r>
              <a:rPr lang="en-US" sz="1600" b="1" dirty="0" err="1" smtClean="0"/>
              <a:t>klurakans</a:t>
            </a:r>
            <a:r>
              <a:rPr lang="ru-RU" sz="1600" b="1" dirty="0" smtClean="0"/>
              <a:t> </a:t>
            </a:r>
            <a:r>
              <a:rPr lang="en-US" sz="1600" b="1" dirty="0" smtClean="0"/>
              <a:t>. But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always drink too much, make scandals, steal and at night ride pets. They live in wine cellars.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6732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 home\Desktop\апрол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cer home\Desktop\апролывп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cer home\Desktop\Новый Хвпроолс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5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cer home\Desktop\апролывп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 home\Desktop\прол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 home\Desktop\лепрекон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43042" y="1285860"/>
            <a:ext cx="4929222" cy="21774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М</a:t>
            </a:r>
            <a:r>
              <a:rPr lang="en-US" sz="1800" b="1" dirty="0" smtClean="0"/>
              <a:t>arch, (1)  … in Ireland is celebrated the day of St. ( 2)P ……. It's a funny holiday, with green (3)b….., with painted faces in the colors of the Irish(4) f…… - and they dance a lot of, course. Irish people like the best  (5) s….. of this holiday – (6) m……. people, LEPRECHAUNS.</a:t>
            </a:r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643314"/>
            <a:ext cx="3357554" cy="237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b="1" dirty="0" smtClean="0"/>
              <a:t>Leprechaun are only man in Celtic mythology, and they wear a (7) b…… . Some say, they live an average of 300 – 1000 years but no one knows. The older  a leprechaun is the more harmful it is to make dirty(8) t……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65958" y="3571876"/>
            <a:ext cx="3178042" cy="2196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The closest relatives of leprechauns are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. But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are more (9)h……;  always drink too much, make scandals, ( 10) s…… and at night ride their  (11) p…... They live in wine  (12) c…….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6732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 home\Desktop\лепрекон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43042" y="1285860"/>
            <a:ext cx="4929222" cy="21774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М</a:t>
            </a:r>
            <a:r>
              <a:rPr lang="en-US" sz="1800" b="1" dirty="0" smtClean="0"/>
              <a:t>arch, (1)  … in Ireland is celebrated the day of St. ( 2)P ……. It's a funny holiday, with green (3)b….., with painted faces in the colors of the Irish(4) f…… - and they dance a lot of, course. Irish people like the best  (5) s….. of this holiday – (6) m……. people, LEPRECHAUNS.</a:t>
            </a:r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643314"/>
            <a:ext cx="3357554" cy="237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b="1" dirty="0" smtClean="0"/>
              <a:t>Leprechaun are only man in Celtic mythology, and they wear a (7) b…… . Some say, they live an average of 300 – 1000 years but no one knows. The older  a leprechaun is the more harmful it is to make dirty t( 8) t…...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65958" y="3571876"/>
            <a:ext cx="3178042" cy="2196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The closest relatives of leprechauns are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. But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are more (9)h……;  always drink too much, make scandals, ( 10) s…… and at night ride their  (11) p…... They live in wine  (12) c…….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6732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 home\Desktop\лепрекон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43042" y="1285860"/>
            <a:ext cx="4929222" cy="21774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М</a:t>
            </a:r>
            <a:r>
              <a:rPr lang="en-US" sz="1800" b="1" dirty="0" smtClean="0"/>
              <a:t>arch, (1)  … in Ireland is celebrated the day of St. ( 2)P ……. It's a funny holiday, with green (3)b….., with painted faces in the colors of the Irish(4) f…… - and they dance a lot of, course. Irish people like the best  (5) s….. of this holiday – (6) m……. people, LEPRECHAUNS.</a:t>
            </a:r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643314"/>
            <a:ext cx="3357554" cy="237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b="1" dirty="0" smtClean="0"/>
              <a:t>Leprechaun are only man in Celtic mythology, and they wear a (7) b…… . Some say, they live an average of 300 – 1000 years but no one knows. The older  a leprechaun is the more harmful it is to make dirty ( 8) t…….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65958" y="3571876"/>
            <a:ext cx="3178042" cy="2196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The closest relatives of leprechauns are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. But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are more (9)h……;  always drink too much, make scandals, ( 10) s…… and at night ride their  (11) p…... They live in wine  (12) c…….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6732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 home\Desktop\лепрекон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14480" y="2214554"/>
            <a:ext cx="5328592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 smtClean="0"/>
              <a:t>Leprechaun</a:t>
            </a:r>
            <a:r>
              <a:rPr lang="ru-RU" sz="2000" b="1" dirty="0" smtClean="0"/>
              <a:t> </a:t>
            </a:r>
            <a:r>
              <a:rPr lang="ru-RU" sz="2000" b="1" dirty="0"/>
              <a:t>- </a:t>
            </a: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ru-RU" sz="2000" b="1" dirty="0" err="1"/>
              <a:t>character</a:t>
            </a:r>
            <a:r>
              <a:rPr lang="ru-RU" sz="2000" b="1" dirty="0"/>
              <a:t> </a:t>
            </a:r>
            <a:r>
              <a:rPr lang="ru-RU" sz="2000" b="1" dirty="0" err="1"/>
              <a:t>of</a:t>
            </a:r>
            <a:r>
              <a:rPr lang="ru-RU" sz="2000" b="1" dirty="0"/>
              <a:t> </a:t>
            </a:r>
            <a:r>
              <a:rPr lang="en-US" sz="2000" b="1" dirty="0" smtClean="0"/>
              <a:t>(1)</a:t>
            </a:r>
            <a:r>
              <a:rPr lang="ru-RU" sz="2000" b="1" dirty="0" smtClean="0"/>
              <a:t>..…. </a:t>
            </a:r>
            <a:r>
              <a:rPr lang="ru-RU" sz="2000" b="1" dirty="0" err="1"/>
              <a:t>folklore</a:t>
            </a:r>
            <a:r>
              <a:rPr lang="ru-RU" sz="2000" b="1" dirty="0"/>
              <a:t>, </a:t>
            </a:r>
            <a:r>
              <a:rPr lang="ru-RU" sz="2000" b="1" dirty="0" err="1"/>
              <a:t>traditionally</a:t>
            </a:r>
            <a:r>
              <a:rPr lang="ru-RU" sz="2000" b="1" dirty="0"/>
              <a:t> </a:t>
            </a:r>
            <a:r>
              <a:rPr lang="ru-RU" sz="2000" b="1" dirty="0" err="1"/>
              <a:t>portrayed</a:t>
            </a:r>
            <a:r>
              <a:rPr lang="ru-RU" sz="2000" b="1" dirty="0"/>
              <a:t> </a:t>
            </a:r>
            <a:r>
              <a:rPr lang="ru-RU" sz="2000" b="1" dirty="0" err="1"/>
              <a:t>as</a:t>
            </a:r>
            <a:r>
              <a:rPr lang="ru-RU" sz="2000" b="1" dirty="0"/>
              <a:t> a </a:t>
            </a:r>
            <a:r>
              <a:rPr lang="ru-RU" sz="2000" b="1" dirty="0" err="1"/>
              <a:t>small</a:t>
            </a:r>
            <a:r>
              <a:rPr lang="ru-RU" sz="2000" b="1" dirty="0"/>
              <a:t>, </a:t>
            </a:r>
            <a:r>
              <a:rPr lang="ru-RU" sz="2000" b="1" dirty="0" err="1"/>
              <a:t>stocky</a:t>
            </a:r>
            <a:r>
              <a:rPr lang="ru-RU" sz="2000" b="1" dirty="0"/>
              <a:t> </a:t>
            </a:r>
            <a:r>
              <a:rPr lang="ru-RU" sz="2000" b="1" dirty="0" err="1"/>
              <a:t>man</a:t>
            </a:r>
            <a:r>
              <a:rPr lang="ru-RU" sz="2000" b="1" dirty="0"/>
              <a:t> </a:t>
            </a:r>
            <a:r>
              <a:rPr lang="ru-RU" sz="2000" b="1" dirty="0" err="1"/>
              <a:t>dressed</a:t>
            </a:r>
            <a:r>
              <a:rPr lang="ru-RU" sz="2000" b="1" dirty="0"/>
              <a:t> </a:t>
            </a:r>
            <a:r>
              <a:rPr lang="ru-RU" sz="2000" b="1" dirty="0" err="1"/>
              <a:t>in</a:t>
            </a:r>
            <a:r>
              <a:rPr lang="ru-RU" sz="2000" b="1" dirty="0"/>
              <a:t> </a:t>
            </a:r>
            <a:r>
              <a:rPr lang="ru-RU" sz="2000" b="1" dirty="0" err="1"/>
              <a:t>a</a:t>
            </a:r>
            <a:r>
              <a:rPr lang="ru-RU" sz="2000" b="1" dirty="0"/>
              <a:t> </a:t>
            </a:r>
            <a:r>
              <a:rPr lang="en-US" sz="2000" b="1" dirty="0" smtClean="0"/>
              <a:t>(2)</a:t>
            </a:r>
            <a:r>
              <a:rPr lang="ru-RU" sz="2000" b="1" dirty="0" smtClean="0"/>
              <a:t>………</a:t>
            </a:r>
            <a:r>
              <a:rPr lang="ru-RU" sz="2000" b="1" dirty="0" err="1" smtClean="0"/>
              <a:t>and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hat</a:t>
            </a:r>
            <a:r>
              <a:rPr lang="ru-RU" sz="2000" b="1" dirty="0" smtClean="0"/>
              <a:t>.   </a:t>
            </a:r>
            <a:r>
              <a:rPr lang="ru-RU" sz="2000" b="1" dirty="0" err="1" smtClean="0"/>
              <a:t>They</a:t>
            </a:r>
            <a:r>
              <a:rPr lang="ru-RU" sz="2000" b="1" dirty="0" smtClean="0"/>
              <a:t> </a:t>
            </a:r>
            <a:r>
              <a:rPr lang="ru-RU" sz="2000" b="1" dirty="0" err="1"/>
              <a:t>are</a:t>
            </a:r>
            <a:r>
              <a:rPr lang="ru-RU" sz="2000" b="1" dirty="0"/>
              <a:t> </a:t>
            </a:r>
            <a:r>
              <a:rPr lang="ru-RU" sz="2000" b="1" dirty="0" err="1" smtClean="0"/>
              <a:t>skill</a:t>
            </a:r>
            <a:r>
              <a:rPr lang="en-US" sz="2000" b="1" dirty="0" err="1" smtClean="0"/>
              <a:t>ful</a:t>
            </a:r>
            <a:r>
              <a:rPr lang="en-US" sz="2000" b="1" dirty="0" smtClean="0"/>
              <a:t> </a:t>
            </a:r>
            <a:r>
              <a:rPr lang="en-US" sz="2000" b="1" dirty="0" smtClean="0"/>
              <a:t>(3)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sh</a:t>
            </a:r>
            <a:r>
              <a:rPr lang="en-US" sz="2000" b="1" dirty="0" smtClean="0"/>
              <a:t>……….</a:t>
            </a:r>
            <a:endParaRPr lang="ru-RU" sz="2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2844" y="3643314"/>
            <a:ext cx="3168352" cy="237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dirty="0" err="1" smtClean="0"/>
              <a:t>They</a:t>
            </a:r>
            <a:r>
              <a:rPr lang="ru-RU" sz="1900" b="1" dirty="0" smtClean="0"/>
              <a:t> </a:t>
            </a:r>
            <a:r>
              <a:rPr lang="ru-RU" sz="1900" b="1" dirty="0" err="1"/>
              <a:t>are</a:t>
            </a:r>
            <a:r>
              <a:rPr lang="ru-RU" sz="1900" b="1" dirty="0"/>
              <a:t> </a:t>
            </a:r>
            <a:r>
              <a:rPr lang="ru-RU" sz="1900" b="1" dirty="0" err="1"/>
              <a:t>masters</a:t>
            </a:r>
            <a:r>
              <a:rPr lang="ru-RU" sz="1900" b="1" dirty="0"/>
              <a:t> </a:t>
            </a:r>
            <a:r>
              <a:rPr lang="ru-RU" sz="1900" b="1" dirty="0" err="1" smtClean="0"/>
              <a:t>of</a:t>
            </a:r>
            <a:r>
              <a:rPr lang="en-US" sz="1900" b="1" dirty="0" smtClean="0"/>
              <a:t> making </a:t>
            </a:r>
            <a:r>
              <a:rPr lang="ru-RU" sz="1900" b="1" dirty="0" smtClean="0"/>
              <a:t> </a:t>
            </a:r>
            <a:r>
              <a:rPr lang="ru-RU" sz="1900" b="1" dirty="0" err="1"/>
              <a:t>shoes</a:t>
            </a:r>
            <a:r>
              <a:rPr lang="ru-RU" sz="1900" b="1" dirty="0"/>
              <a:t> </a:t>
            </a:r>
            <a:r>
              <a:rPr lang="ru-RU" sz="1900" b="1" dirty="0" err="1" smtClean="0"/>
              <a:t>for</a:t>
            </a:r>
            <a:r>
              <a:rPr lang="en-US" sz="1900" b="1" dirty="0" smtClean="0"/>
              <a:t> </a:t>
            </a:r>
            <a:r>
              <a:rPr lang="ru-RU" sz="1900" b="1" dirty="0" err="1" smtClean="0"/>
              <a:t>supernatural</a:t>
            </a:r>
            <a:r>
              <a:rPr lang="ru-RU" sz="1900" b="1" dirty="0" smtClean="0"/>
              <a:t> </a:t>
            </a:r>
            <a:r>
              <a:rPr lang="ru-RU" sz="1900" b="1" dirty="0" err="1"/>
              <a:t>forces</a:t>
            </a:r>
            <a:r>
              <a:rPr lang="ru-RU" sz="1900" b="1" dirty="0"/>
              <a:t> - </a:t>
            </a:r>
            <a:r>
              <a:rPr lang="ru-RU" sz="1900" b="1" dirty="0" err="1" smtClean="0"/>
              <a:t>such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as</a:t>
            </a:r>
            <a:r>
              <a:rPr lang="ru-RU" sz="1900" b="1" dirty="0" smtClean="0"/>
              <a:t> </a:t>
            </a:r>
            <a:r>
              <a:rPr lang="en-US" sz="1900" b="1" dirty="0" smtClean="0"/>
              <a:t>(4) </a:t>
            </a:r>
            <a:r>
              <a:rPr lang="ru-RU" sz="1900" b="1" dirty="0" err="1" smtClean="0"/>
              <a:t>f</a:t>
            </a:r>
            <a:r>
              <a:rPr lang="en-US" sz="1900" b="1" dirty="0" smtClean="0"/>
              <a:t>…….</a:t>
            </a:r>
            <a:r>
              <a:rPr lang="ru-RU" sz="1900" b="1" dirty="0" smtClean="0"/>
              <a:t>.   </a:t>
            </a:r>
            <a:r>
              <a:rPr lang="ru-RU" sz="1900" b="1" dirty="0" err="1" smtClean="0"/>
              <a:t>But</a:t>
            </a:r>
            <a:r>
              <a:rPr lang="ru-RU" sz="1900" b="1" dirty="0" smtClean="0"/>
              <a:t> </a:t>
            </a:r>
            <a:r>
              <a:rPr lang="ru-RU" sz="1900" b="1" dirty="0" err="1"/>
              <a:t>no</a:t>
            </a:r>
            <a:r>
              <a:rPr lang="ru-RU" sz="1900" b="1" dirty="0"/>
              <a:t> </a:t>
            </a:r>
            <a:r>
              <a:rPr lang="ru-RU" sz="1900" b="1" dirty="0" err="1"/>
              <a:t>one</a:t>
            </a:r>
            <a:r>
              <a:rPr lang="ru-RU" sz="1900" b="1" dirty="0"/>
              <a:t> </a:t>
            </a:r>
            <a:r>
              <a:rPr lang="en-US" sz="1900" b="1" dirty="0" smtClean="0"/>
              <a:t>saw  </a:t>
            </a:r>
            <a:r>
              <a:rPr lang="ru-RU" sz="1900" b="1" dirty="0" err="1" smtClean="0"/>
              <a:t>leprechaun</a:t>
            </a:r>
            <a:r>
              <a:rPr lang="ru-RU" sz="1900" b="1" dirty="0" smtClean="0"/>
              <a:t> </a:t>
            </a:r>
            <a:r>
              <a:rPr lang="ru-RU" sz="1900" b="1" dirty="0" err="1"/>
              <a:t>at</a:t>
            </a:r>
            <a:r>
              <a:rPr lang="ru-RU" sz="1900" b="1" dirty="0"/>
              <a:t> </a:t>
            </a:r>
            <a:r>
              <a:rPr lang="ru-RU" sz="1900" b="1" dirty="0" err="1" smtClean="0"/>
              <a:t>work</a:t>
            </a:r>
            <a:r>
              <a:rPr lang="en-US" sz="1900" b="1" dirty="0" smtClean="0"/>
              <a:t>.</a:t>
            </a:r>
            <a:r>
              <a:rPr lang="ru-RU" sz="1900" b="1" dirty="0" smtClean="0"/>
              <a:t> </a:t>
            </a:r>
            <a:r>
              <a:rPr lang="en-US" sz="1900" b="1" dirty="0" smtClean="0"/>
              <a:t>We can </a:t>
            </a:r>
            <a:r>
              <a:rPr lang="ru-RU" sz="1900" b="1" dirty="0" smtClean="0"/>
              <a:t>always </a:t>
            </a:r>
            <a:r>
              <a:rPr lang="ru-RU" sz="1900" b="1" dirty="0" err="1"/>
              <a:t>see</a:t>
            </a:r>
            <a:r>
              <a:rPr lang="ru-RU" sz="1900" b="1" dirty="0"/>
              <a:t> </a:t>
            </a:r>
            <a:r>
              <a:rPr lang="ru-RU" sz="1900" b="1" dirty="0" err="1"/>
              <a:t>them</a:t>
            </a:r>
            <a:r>
              <a:rPr lang="ru-RU" sz="1900" b="1" dirty="0"/>
              <a:t> </a:t>
            </a:r>
            <a:r>
              <a:rPr lang="ru-RU" sz="1900" b="1" dirty="0" err="1"/>
              <a:t>usually</a:t>
            </a:r>
            <a:r>
              <a:rPr lang="ru-RU" sz="1900" b="1" dirty="0"/>
              <a:t> </a:t>
            </a:r>
            <a:r>
              <a:rPr lang="ru-RU" sz="1900" b="1" dirty="0" err="1" smtClean="0"/>
              <a:t>only</a:t>
            </a:r>
            <a:r>
              <a:rPr lang="en-US" sz="1900" b="1" dirty="0" smtClean="0"/>
              <a:t> in</a:t>
            </a:r>
            <a:r>
              <a:rPr lang="ru-RU" sz="1900" b="1" dirty="0" smtClean="0"/>
              <a:t> </a:t>
            </a:r>
            <a:r>
              <a:rPr lang="ru-RU" sz="1900" b="1" dirty="0" err="1"/>
              <a:t>one</a:t>
            </a:r>
            <a:r>
              <a:rPr lang="ru-RU" sz="1900" b="1" dirty="0"/>
              <a:t> </a:t>
            </a:r>
            <a:r>
              <a:rPr lang="en-US" sz="1900" b="1" dirty="0" smtClean="0"/>
              <a:t>(5) </a:t>
            </a:r>
            <a:r>
              <a:rPr lang="ru-RU" sz="1900" b="1" dirty="0" err="1" smtClean="0"/>
              <a:t>l</a:t>
            </a:r>
            <a:r>
              <a:rPr lang="en-US" sz="1900" b="1" dirty="0" smtClean="0"/>
              <a:t>……</a:t>
            </a:r>
            <a:r>
              <a:rPr lang="ru-RU" sz="1900" b="1" dirty="0" smtClean="0"/>
              <a:t> </a:t>
            </a:r>
            <a:r>
              <a:rPr lang="ru-RU" sz="1900" b="1" dirty="0"/>
              <a:t>shoe</a:t>
            </a:r>
            <a:r>
              <a:rPr lang="ru-RU" sz="1900" b="1" dirty="0" smtClean="0"/>
              <a:t>.</a:t>
            </a:r>
            <a:r>
              <a:rPr lang="en-US" sz="1900" b="1" dirty="0"/>
              <a:t> </a:t>
            </a:r>
            <a:endParaRPr lang="ru-RU" sz="19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29322" y="3214686"/>
            <a:ext cx="3024336" cy="1981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Also they made (6) b…. and leprechauns duties  also included (7)…… of ancient treasures. Each </a:t>
            </a:r>
            <a:r>
              <a:rPr lang="en-US" sz="1800" b="1" dirty="0"/>
              <a:t>family </a:t>
            </a:r>
            <a:r>
              <a:rPr lang="en-US" sz="1800" b="1" dirty="0" smtClean="0"/>
              <a:t>of leprechauns had </a:t>
            </a:r>
            <a:r>
              <a:rPr lang="en-US" sz="1800" b="1" dirty="0"/>
              <a:t>pot of </a:t>
            </a:r>
            <a:r>
              <a:rPr lang="en-US" sz="1800" b="1" dirty="0" smtClean="0"/>
              <a:t>(8</a:t>
            </a:r>
            <a:r>
              <a:rPr lang="en-US" sz="1800" b="1" dirty="0" smtClean="0"/>
              <a:t>)</a:t>
            </a:r>
            <a:r>
              <a:rPr lang="ru-RU" sz="1800" b="1" dirty="0" smtClean="0"/>
              <a:t> </a:t>
            </a:r>
            <a:r>
              <a:rPr lang="en-US" sz="1800" b="1" dirty="0" smtClean="0"/>
              <a:t>g</a:t>
            </a:r>
            <a:r>
              <a:rPr lang="en-US" sz="1800" b="1" dirty="0" smtClean="0"/>
              <a:t>……., </a:t>
            </a:r>
            <a:r>
              <a:rPr lang="en-US" sz="1800" b="1" dirty="0"/>
              <a:t>buried in the ground. </a:t>
            </a:r>
            <a:r>
              <a:rPr lang="en-US" sz="1800" b="1" dirty="0" smtClean="0"/>
              <a:t>  One </a:t>
            </a:r>
            <a:r>
              <a:rPr lang="en-US" sz="1800" b="1" dirty="0"/>
              <a:t>end of the </a:t>
            </a:r>
            <a:r>
              <a:rPr lang="en-US" sz="1800" b="1" dirty="0" smtClean="0"/>
              <a:t>(9) </a:t>
            </a:r>
            <a:r>
              <a:rPr lang="en-US" sz="1800" b="1" dirty="0" smtClean="0"/>
              <a:t>r…….. </a:t>
            </a:r>
            <a:r>
              <a:rPr lang="ru-RU" sz="1800" b="1" dirty="0" err="1" smtClean="0"/>
              <a:t>р</a:t>
            </a:r>
            <a:r>
              <a:rPr lang="en-US" sz="1800" b="1" dirty="0" err="1" smtClean="0"/>
              <a:t>oints</a:t>
            </a:r>
            <a:r>
              <a:rPr lang="en-US" sz="1800" b="1" dirty="0" smtClean="0"/>
              <a:t> the place of treasures, but only the owner of gold could find it</a:t>
            </a:r>
            <a:r>
              <a:rPr lang="ru-RU" sz="1800" b="1" dirty="0" smtClean="0"/>
              <a:t>.</a:t>
            </a:r>
          </a:p>
          <a:p>
            <a:pPr marL="0" indent="0" algn="ctr">
              <a:buNone/>
            </a:pPr>
            <a:endParaRPr lang="ru-RU" sz="18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85852" y="1571612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</a:t>
            </a:r>
            <a:r>
              <a:rPr kumimoji="0" lang="en-US" sz="3200" b="1" i="1" u="none" strike="noStrike" kern="1200" cap="none" spc="3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missing </a:t>
            </a:r>
            <a:r>
              <a:rPr lang="en-US" sz="3200" b="1" i="1" spc="30" dirty="0" smtClean="0"/>
              <a:t>words</a:t>
            </a:r>
            <a:r>
              <a:rPr kumimoji="0" lang="ru-RU" sz="3200" b="1" i="1" u="none" strike="noStrike" kern="1200" cap="none" spc="3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3200" b="1" i="1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32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cer home\Desktop\345678й Хол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247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 home\Desktop\лепрекон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43042" y="1285860"/>
            <a:ext cx="4929222" cy="21774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М</a:t>
            </a:r>
            <a:r>
              <a:rPr lang="en-US" sz="1800" b="1" dirty="0" smtClean="0"/>
              <a:t>arch, (1)  … in Ireland is celebrated the day of St. ( 2</a:t>
            </a:r>
            <a:r>
              <a:rPr lang="en-US" sz="1800" b="1" dirty="0" smtClean="0"/>
              <a:t>) P </a:t>
            </a:r>
            <a:r>
              <a:rPr lang="en-US" sz="1800" b="1" dirty="0" smtClean="0"/>
              <a:t>……. It's a funny holiday, with green (3)b….., with painted faces in the colors of the Irish(4) f…… - and they dance a lot of, course. Irish people like the best  (5) s….. of this holiday – (6) m……. people, LEPRECHAUNS.</a:t>
            </a:r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643314"/>
            <a:ext cx="3357554" cy="237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b="1" dirty="0" smtClean="0"/>
              <a:t>Leprechaun are only man in Celtic mythology, and they wear a (7) b…… . Some say, they live an average of 300 – 1000 years but no one knows. The older  a leprechaun is the more harmful it is to make dirty t( 8) ricks.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65958" y="3571876"/>
            <a:ext cx="3178042" cy="2196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The closest relatives of leprechauns are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. But </a:t>
            </a:r>
            <a:r>
              <a:rPr lang="en-US" sz="1600" b="1" dirty="0" err="1" smtClean="0"/>
              <a:t>klurakans</a:t>
            </a:r>
            <a:r>
              <a:rPr lang="en-US" sz="1600" b="1" dirty="0" smtClean="0"/>
              <a:t> are more (9)h……;  always drink too much, make scandals, ( 10) s…… and at night ride their  (11) p…... They live in wine  (12) c…….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6732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 home\Desktop\лепрекон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5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714356"/>
            <a:ext cx="3714776" cy="1000132"/>
          </a:xfrm>
        </p:spPr>
        <p:txBody>
          <a:bodyPr/>
          <a:lstStyle/>
          <a:p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Leprechauns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4643" y="1785926"/>
            <a:ext cx="5328592" cy="1357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Leprechaun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character</a:t>
            </a:r>
            <a:r>
              <a:rPr lang="ru-RU" b="1" dirty="0"/>
              <a:t> </a:t>
            </a:r>
            <a:r>
              <a:rPr lang="ru-RU" b="1" dirty="0" err="1"/>
              <a:t>of</a:t>
            </a:r>
            <a:r>
              <a:rPr lang="ru-RU" b="1" dirty="0"/>
              <a:t> </a:t>
            </a:r>
            <a:r>
              <a:rPr lang="ru-RU" b="1" dirty="0" err="1"/>
              <a:t>Irish</a:t>
            </a:r>
            <a:r>
              <a:rPr lang="ru-RU" b="1" dirty="0"/>
              <a:t> </a:t>
            </a:r>
            <a:r>
              <a:rPr lang="ru-RU" b="1" dirty="0" err="1"/>
              <a:t>folklore</a:t>
            </a:r>
            <a:r>
              <a:rPr lang="ru-RU" b="1" dirty="0"/>
              <a:t>, </a:t>
            </a:r>
            <a:r>
              <a:rPr lang="ru-RU" b="1" dirty="0" err="1"/>
              <a:t>traditionally</a:t>
            </a:r>
            <a:r>
              <a:rPr lang="ru-RU" b="1" dirty="0"/>
              <a:t> </a:t>
            </a:r>
            <a:r>
              <a:rPr lang="ru-RU" b="1" dirty="0" err="1"/>
              <a:t>portrayed</a:t>
            </a:r>
            <a:r>
              <a:rPr lang="ru-RU" b="1" dirty="0"/>
              <a:t> </a:t>
            </a:r>
            <a:r>
              <a:rPr lang="ru-RU" b="1" dirty="0" err="1"/>
              <a:t>as</a:t>
            </a:r>
            <a:r>
              <a:rPr lang="ru-RU" b="1" dirty="0"/>
              <a:t> a </a:t>
            </a:r>
            <a:r>
              <a:rPr lang="ru-RU" b="1" dirty="0" err="1"/>
              <a:t>small</a:t>
            </a:r>
            <a:r>
              <a:rPr lang="ru-RU" b="1" dirty="0"/>
              <a:t>, </a:t>
            </a:r>
            <a:r>
              <a:rPr lang="ru-RU" b="1" dirty="0" err="1"/>
              <a:t>stocky</a:t>
            </a:r>
            <a:r>
              <a:rPr lang="ru-RU" b="1" dirty="0"/>
              <a:t> </a:t>
            </a:r>
            <a:r>
              <a:rPr lang="ru-RU" b="1" dirty="0" err="1"/>
              <a:t>man</a:t>
            </a:r>
            <a:r>
              <a:rPr lang="ru-RU" b="1" dirty="0"/>
              <a:t> </a:t>
            </a:r>
            <a:r>
              <a:rPr lang="ru-RU" b="1" dirty="0" err="1"/>
              <a:t>dressed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a </a:t>
            </a:r>
            <a:r>
              <a:rPr lang="ru-RU" b="1" dirty="0" err="1"/>
              <a:t>green</a:t>
            </a:r>
            <a:r>
              <a:rPr lang="ru-RU" b="1" dirty="0"/>
              <a:t> </a:t>
            </a:r>
            <a:r>
              <a:rPr lang="ru-RU" b="1" dirty="0" err="1"/>
              <a:t>suit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hat</a:t>
            </a:r>
            <a:r>
              <a:rPr lang="ru-RU" b="1" dirty="0" smtClean="0"/>
              <a:t>.</a:t>
            </a:r>
            <a:r>
              <a:rPr lang="ru-RU" b="1" dirty="0"/>
              <a:t> . </a:t>
            </a:r>
            <a:r>
              <a:rPr lang="ru-RU" b="1" dirty="0" err="1"/>
              <a:t>They</a:t>
            </a:r>
            <a:r>
              <a:rPr lang="ru-RU" b="1" dirty="0"/>
              <a:t> </a:t>
            </a:r>
            <a:r>
              <a:rPr lang="ru-RU" b="1" dirty="0" err="1"/>
              <a:t>are</a:t>
            </a:r>
            <a:r>
              <a:rPr lang="ru-RU" b="1" dirty="0"/>
              <a:t> </a:t>
            </a:r>
            <a:r>
              <a:rPr lang="ru-RU" b="1" dirty="0" err="1"/>
              <a:t>often</a:t>
            </a:r>
            <a:r>
              <a:rPr lang="ru-RU" b="1" dirty="0"/>
              <a:t> </a:t>
            </a:r>
            <a:r>
              <a:rPr lang="ru-RU" b="1" dirty="0" err="1" smtClean="0"/>
              <a:t>drunk</a:t>
            </a:r>
            <a:r>
              <a:rPr lang="ru-RU" b="1" dirty="0" smtClean="0"/>
              <a:t> </a:t>
            </a:r>
            <a:r>
              <a:rPr lang="en-US" b="1" dirty="0" smtClean="0"/>
              <a:t>a lot</a:t>
            </a:r>
            <a:r>
              <a:rPr lang="ru-RU" b="1" dirty="0" smtClean="0"/>
              <a:t>, </a:t>
            </a:r>
            <a:r>
              <a:rPr lang="ru-RU" b="1" dirty="0" err="1"/>
              <a:t>but</a:t>
            </a:r>
            <a:r>
              <a:rPr lang="ru-RU" b="1" dirty="0"/>
              <a:t> </a:t>
            </a:r>
            <a:r>
              <a:rPr lang="en-US" b="1" dirty="0" smtClean="0"/>
              <a:t>it </a:t>
            </a:r>
            <a:r>
              <a:rPr lang="ru-RU" b="1" dirty="0" err="1" smtClean="0"/>
              <a:t>does</a:t>
            </a:r>
            <a:r>
              <a:rPr lang="ru-RU" b="1" dirty="0" smtClean="0"/>
              <a:t> </a:t>
            </a:r>
            <a:r>
              <a:rPr lang="ru-RU" b="1" dirty="0" err="1"/>
              <a:t>not</a:t>
            </a:r>
            <a:r>
              <a:rPr lang="ru-RU" b="1" dirty="0"/>
              <a:t> </a:t>
            </a:r>
            <a:r>
              <a:rPr lang="ru-RU" b="1" dirty="0" err="1"/>
              <a:t>affect</a:t>
            </a:r>
            <a:r>
              <a:rPr lang="ru-RU" b="1" dirty="0"/>
              <a:t> </a:t>
            </a:r>
            <a:r>
              <a:rPr lang="ru-RU" b="1" dirty="0" err="1"/>
              <a:t>their</a:t>
            </a:r>
            <a:r>
              <a:rPr lang="ru-RU" b="1" dirty="0"/>
              <a:t> </a:t>
            </a:r>
            <a:r>
              <a:rPr lang="ru-RU" b="1" dirty="0" err="1" smtClean="0"/>
              <a:t>shoemaker</a:t>
            </a:r>
            <a:r>
              <a:rPr lang="en-US" b="1" dirty="0" smtClean="0"/>
              <a:t>’</a:t>
            </a:r>
            <a:r>
              <a:rPr lang="ru-RU" b="1" dirty="0" smtClean="0"/>
              <a:t>s</a:t>
            </a:r>
            <a:r>
              <a:rPr lang="en-US" b="1" dirty="0" smtClean="0"/>
              <a:t> </a:t>
            </a:r>
            <a:r>
              <a:rPr lang="ru-RU" b="1" dirty="0" err="1" smtClean="0"/>
              <a:t>skills</a:t>
            </a: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3214686"/>
            <a:ext cx="3168352" cy="273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 smtClean="0"/>
              <a:t>They</a:t>
            </a:r>
            <a:r>
              <a:rPr lang="ru-RU" b="1" dirty="0" smtClean="0"/>
              <a:t> </a:t>
            </a:r>
            <a:r>
              <a:rPr lang="en-US" b="1" dirty="0" smtClean="0"/>
              <a:t>also </a:t>
            </a:r>
            <a:r>
              <a:rPr lang="en-US" b="1" dirty="0" smtClean="0"/>
              <a:t>make </a:t>
            </a:r>
            <a:r>
              <a:rPr lang="ru-RU" b="1" dirty="0" err="1" smtClean="0"/>
              <a:t>shoes</a:t>
            </a:r>
            <a:r>
              <a:rPr lang="ru-RU" b="1" dirty="0" smtClean="0"/>
              <a:t> </a:t>
            </a:r>
            <a:r>
              <a:rPr lang="en-US" b="1" dirty="0" smtClean="0"/>
              <a:t>for </a:t>
            </a:r>
            <a:r>
              <a:rPr lang="ru-RU" b="1" dirty="0" smtClean="0"/>
              <a:t>  </a:t>
            </a:r>
            <a:r>
              <a:rPr lang="ru-RU" b="1" dirty="0" err="1"/>
              <a:t>fairies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b="1" dirty="0" err="1"/>
              <a:t>But</a:t>
            </a:r>
            <a:r>
              <a:rPr lang="ru-RU" b="1" dirty="0"/>
              <a:t> </a:t>
            </a:r>
            <a:r>
              <a:rPr lang="ru-RU" b="1" dirty="0" err="1"/>
              <a:t>no</a:t>
            </a:r>
            <a:r>
              <a:rPr lang="ru-RU" b="1" dirty="0"/>
              <a:t> </a:t>
            </a:r>
            <a:r>
              <a:rPr lang="ru-RU" b="1" dirty="0" err="1"/>
              <a:t>one</a:t>
            </a:r>
            <a:r>
              <a:rPr lang="ru-RU" b="1" dirty="0"/>
              <a:t> </a:t>
            </a:r>
            <a:r>
              <a:rPr lang="ru-RU" b="1" dirty="0" err="1"/>
              <a:t>has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/>
              <a:t>had</a:t>
            </a:r>
            <a:r>
              <a:rPr lang="ru-RU" b="1" dirty="0"/>
              <a:t> a </a:t>
            </a:r>
            <a:r>
              <a:rPr lang="ru-RU" b="1" dirty="0" err="1"/>
              <a:t>chance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catch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leprechaun</a:t>
            </a:r>
            <a:r>
              <a:rPr lang="ru-RU" b="1" dirty="0"/>
              <a:t> </a:t>
            </a:r>
            <a:r>
              <a:rPr lang="ru-RU" b="1" dirty="0" err="1"/>
              <a:t>at</a:t>
            </a:r>
            <a:r>
              <a:rPr lang="ru-RU" b="1" dirty="0"/>
              <a:t> </a:t>
            </a:r>
            <a:r>
              <a:rPr lang="ru-RU" b="1" dirty="0" err="1"/>
              <a:t>work</a:t>
            </a:r>
            <a:r>
              <a:rPr lang="ru-RU" b="1" dirty="0"/>
              <a:t> </a:t>
            </a:r>
            <a:r>
              <a:rPr lang="ru-RU" b="1" dirty="0" smtClean="0"/>
              <a:t>. </a:t>
            </a:r>
            <a:r>
              <a:rPr lang="en-US" b="1" dirty="0" smtClean="0"/>
              <a:t>They always </a:t>
            </a:r>
            <a:r>
              <a:rPr lang="en-US" b="1" dirty="0" smtClean="0"/>
              <a:t>could be seen </a:t>
            </a:r>
            <a:r>
              <a:rPr lang="ru-RU" b="1" dirty="0" smtClean="0"/>
              <a:t> </a:t>
            </a:r>
            <a:r>
              <a:rPr lang="en-US" b="1" dirty="0" smtClean="0"/>
              <a:t>in one </a:t>
            </a:r>
            <a:r>
              <a:rPr lang="ru-RU" b="1" dirty="0" smtClean="0"/>
              <a:t>left </a:t>
            </a:r>
            <a:r>
              <a:rPr lang="ru-RU" b="1" dirty="0"/>
              <a:t>shoe</a:t>
            </a:r>
            <a:r>
              <a:rPr lang="ru-RU" b="1" dirty="0" smtClean="0"/>
              <a:t>.</a:t>
            </a:r>
            <a:r>
              <a:rPr lang="en-US" b="1" dirty="0"/>
              <a:t> </a:t>
            </a:r>
            <a:r>
              <a:rPr lang="en-US" b="1" dirty="0" smtClean="0"/>
              <a:t>Leprechauns’ </a:t>
            </a:r>
            <a:r>
              <a:rPr lang="en-US" b="1" dirty="0"/>
              <a:t>duties </a:t>
            </a:r>
            <a:r>
              <a:rPr lang="en-US" b="1" dirty="0" smtClean="0"/>
              <a:t>included searching </a:t>
            </a:r>
            <a:r>
              <a:rPr lang="en-US" b="1" dirty="0"/>
              <a:t>and </a:t>
            </a:r>
            <a:r>
              <a:rPr lang="en-US" b="1" dirty="0" smtClean="0"/>
              <a:t>storing </a:t>
            </a:r>
            <a:r>
              <a:rPr lang="en-US" b="1" dirty="0"/>
              <a:t>of ancient treasures.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57884" y="3500438"/>
            <a:ext cx="3024336" cy="1910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/>
              <a:t>Leprechaunts</a:t>
            </a:r>
            <a:r>
              <a:rPr lang="en-US" b="1" dirty="0" smtClean="0"/>
              <a:t> were great hunters </a:t>
            </a:r>
            <a:r>
              <a:rPr lang="en-US" b="1" dirty="0" smtClean="0"/>
              <a:t> </a:t>
            </a:r>
            <a:r>
              <a:rPr lang="en-US" b="1" dirty="0" smtClean="0"/>
              <a:t>of treasures</a:t>
            </a:r>
            <a:r>
              <a:rPr lang="ru-RU" b="1" dirty="0" smtClean="0"/>
              <a:t>. </a:t>
            </a:r>
            <a:r>
              <a:rPr lang="en-US" b="1" dirty="0" smtClean="0"/>
              <a:t>Each family </a:t>
            </a:r>
            <a:r>
              <a:rPr lang="en-US" b="1" dirty="0" smtClean="0"/>
              <a:t>had </a:t>
            </a:r>
            <a:r>
              <a:rPr lang="en-US" b="1" dirty="0" smtClean="0"/>
              <a:t>a pot of gold coins, buried in the ground. Only the rainbow could point at the place of the  treasures</a:t>
            </a:r>
            <a:r>
              <a:rPr lang="ru-RU" b="1" dirty="0" smtClean="0"/>
              <a:t>,</a:t>
            </a:r>
            <a:r>
              <a:rPr lang="en-US" b="1" dirty="0" smtClean="0"/>
              <a:t> but only the owner of </a:t>
            </a:r>
            <a:r>
              <a:rPr lang="en-US" b="1" dirty="0" smtClean="0"/>
              <a:t> </a:t>
            </a:r>
            <a:r>
              <a:rPr lang="en-US" b="1" dirty="0" smtClean="0"/>
              <a:t>gold coin could find it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6732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клуроканы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08150"/>
            <a:ext cx="6500858" cy="38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 home\Desktop\ktghtrj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88136"/>
            <a:ext cx="7924800" cy="1143000"/>
          </a:xfrm>
        </p:spPr>
        <p:txBody>
          <a:bodyPr/>
          <a:lstStyle/>
          <a:p>
            <a:r>
              <a:rPr lang="en-US" sz="3200" b="1" i="1" dirty="0"/>
              <a:t>Oh!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4509120"/>
            <a:ext cx="6912768" cy="17385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b="1" i="1" dirty="0" smtClean="0"/>
              <a:t>I  </a:t>
            </a:r>
            <a:r>
              <a:rPr lang="en-US" sz="2500" b="1" i="1" dirty="0"/>
              <a:t>scattered </a:t>
            </a:r>
            <a:r>
              <a:rPr lang="en-US" sz="2500" b="1" i="1" dirty="0" smtClean="0"/>
              <a:t>the </a:t>
            </a:r>
            <a:r>
              <a:rPr lang="en-US" sz="2500" b="1" i="1" dirty="0"/>
              <a:t>coins! Help me to collect them. </a:t>
            </a:r>
            <a:r>
              <a:rPr lang="ru-RU" sz="2500" b="1" i="1" dirty="0" smtClean="0"/>
              <a:t>В</a:t>
            </a:r>
            <a:r>
              <a:rPr lang="en-US" sz="2500" b="1" i="1" dirty="0" err="1" smtClean="0"/>
              <a:t>ut</a:t>
            </a:r>
            <a:r>
              <a:rPr lang="en-US" sz="2500" b="1" i="1" dirty="0" smtClean="0"/>
              <a:t> be cautious</a:t>
            </a:r>
            <a:r>
              <a:rPr lang="en-US" sz="2500" b="1" i="1" dirty="0"/>
              <a:t>: not all of them belong to me. </a:t>
            </a:r>
            <a:endParaRPr lang="en-US" sz="2500" b="1" i="1" dirty="0" smtClean="0"/>
          </a:p>
          <a:p>
            <a:pPr marL="0" indent="0" algn="ctr">
              <a:buNone/>
            </a:pPr>
            <a:r>
              <a:rPr lang="ru-RU" sz="2500" b="1" i="1" dirty="0" smtClean="0"/>
              <a:t>Look </a:t>
            </a:r>
            <a:r>
              <a:rPr lang="en-US" sz="2500" b="1" i="1" dirty="0" smtClean="0"/>
              <a:t> </a:t>
            </a:r>
            <a:r>
              <a:rPr lang="ru-RU" sz="2500" b="1" i="1" dirty="0" err="1" smtClean="0"/>
              <a:t>for</a:t>
            </a:r>
            <a:r>
              <a:rPr lang="ru-RU" sz="2500" b="1" i="1" dirty="0" smtClean="0"/>
              <a:t> </a:t>
            </a:r>
            <a:r>
              <a:rPr lang="en-US" sz="2500" b="1" i="1" dirty="0" smtClean="0"/>
              <a:t> </a:t>
            </a:r>
            <a:r>
              <a:rPr lang="ru-RU" sz="2500" b="1" i="1" dirty="0" err="1" smtClean="0"/>
              <a:t>coins</a:t>
            </a:r>
            <a:r>
              <a:rPr lang="en-US" sz="2500" b="1" i="1" dirty="0" smtClean="0"/>
              <a:t> only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with</a:t>
            </a:r>
            <a:r>
              <a:rPr lang="en-US" sz="2500" b="1" i="1" dirty="0" smtClean="0"/>
              <a:t> 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clover</a:t>
            </a:r>
            <a:r>
              <a:rPr lang="en-US" sz="2500" b="1" i="1" dirty="0" smtClean="0"/>
              <a:t> </a:t>
            </a:r>
            <a:r>
              <a:rPr lang="ru-RU" sz="2500" b="1" i="1" dirty="0" smtClean="0"/>
              <a:t> </a:t>
            </a:r>
            <a:r>
              <a:rPr lang="ru-RU" sz="2500" b="1" i="1" dirty="0" err="1"/>
              <a:t>on</a:t>
            </a:r>
            <a:r>
              <a:rPr lang="ru-RU" sz="2500" b="1" i="1" dirty="0"/>
              <a:t> </a:t>
            </a:r>
            <a:r>
              <a:rPr lang="ru-RU" sz="2500" b="1" i="1" dirty="0" err="1"/>
              <a:t>the</a:t>
            </a:r>
            <a:r>
              <a:rPr lang="ru-RU" sz="2500" b="1" i="1" dirty="0"/>
              <a:t> </a:t>
            </a:r>
            <a:r>
              <a:rPr lang="ru-RU" sz="2500" b="1" i="1" dirty="0" err="1"/>
              <a:t>reverse</a:t>
            </a:r>
            <a:r>
              <a:rPr lang="ru-RU" sz="2500" b="1" i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635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 home\Desktop\л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2743200"/>
            <a:ext cx="2592288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I love dancing. And Irish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dancing is not so easy! Of course</a:t>
            </a:r>
            <a:r>
              <a:rPr lang="ru-RU" sz="2400" b="1" i="1" dirty="0" smtClean="0"/>
              <a:t>,</a:t>
            </a:r>
            <a:r>
              <a:rPr lang="en-US" sz="2400" b="1" i="1" dirty="0" smtClean="0"/>
              <a:t> I can easily teach you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Bat only if you are attentive students!</a:t>
            </a:r>
            <a:endParaRPr lang="ru-RU" sz="2400" b="1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57884" y="3786190"/>
            <a:ext cx="3500462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i="1" dirty="0" smtClean="0"/>
              <a:t>Repeat after me!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974541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cer home\Desktop\Новый Хвпроол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 home\Desktop\апрол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cer home\Desktop\апролывп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cer home\Desktop\Новый Хвпроолс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4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cer home\Desktop\апролывп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91440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8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4216</TotalTime>
  <Words>1179</Words>
  <Application>Microsoft Office PowerPoint</Application>
  <PresentationFormat>Экран (4:3)</PresentationFormat>
  <Paragraphs>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Горизонт</vt:lpstr>
      <vt:lpstr>Слайд 1</vt:lpstr>
      <vt:lpstr>Слайд 2</vt:lpstr>
      <vt:lpstr> Leprechauns</vt:lpstr>
      <vt:lpstr>Oh!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клуроканы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(_НикА_)</dc:creator>
  <cp:lastModifiedBy>Гена</cp:lastModifiedBy>
  <cp:revision>68</cp:revision>
  <dcterms:created xsi:type="dcterms:W3CDTF">2015-11-23T14:52:18Z</dcterms:created>
  <dcterms:modified xsi:type="dcterms:W3CDTF">2016-04-15T15:44:22Z</dcterms:modified>
</cp:coreProperties>
</file>