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62" r:id="rId3"/>
    <p:sldId id="278" r:id="rId4"/>
    <p:sldId id="279" r:id="rId5"/>
    <p:sldId id="266" r:id="rId6"/>
    <p:sldId id="268" r:id="rId7"/>
    <p:sldId id="269" r:id="rId8"/>
    <p:sldId id="280" r:id="rId9"/>
    <p:sldId id="271" r:id="rId10"/>
    <p:sldId id="276" r:id="rId11"/>
    <p:sldId id="281" r:id="rId12"/>
    <p:sldId id="274" r:id="rId13"/>
    <p:sldId id="272" r:id="rId14"/>
    <p:sldId id="282" r:id="rId15"/>
    <p:sldId id="275" r:id="rId16"/>
    <p:sldId id="283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94B205-2916-4620-9096-C08458430C3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5FA877-3F4D-46C9-B735-3907C5CA5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307" y="338667"/>
            <a:ext cx="5645051" cy="19416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«ТАЙШЕТСКИЙ РАЙОН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Невельская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5689" y="3533421"/>
            <a:ext cx="5429954" cy="2901245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ВЕЛОСИПЕДИСТ</a:t>
            </a: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Колмакова Снежана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2"/>
          <a:stretch/>
        </p:blipFill>
        <p:spPr>
          <a:xfrm>
            <a:off x="6399903" y="338665"/>
            <a:ext cx="5137342" cy="2890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7" y="2707481"/>
            <a:ext cx="5350229" cy="3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498" y="1544128"/>
            <a:ext cx="6341532" cy="1017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 присоединить к моторам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gosobr.ru/upload/medialibrary/baa/spike-kh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7" y="1703754"/>
            <a:ext cx="4108214" cy="30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81" y="1978773"/>
            <a:ext cx="4371119" cy="1972126"/>
          </a:xfrm>
        </p:spPr>
      </p:pic>
      <p:sp>
        <p:nvSpPr>
          <p:cNvPr id="3" name="Прямоугольник 2"/>
          <p:cNvSpPr/>
          <p:nvPr/>
        </p:nvSpPr>
        <p:spPr>
          <a:xfrm>
            <a:off x="6637867" y="3244334"/>
            <a:ext cx="2822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 descr="C:\Users\Admin\Downloads\20221209_22335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45" y="4404239"/>
            <a:ext cx="4507302" cy="1755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4671" y="5469148"/>
            <a:ext cx="5037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 для подключения моторов и датчиков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1380" y="526399"/>
            <a:ext cx="90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последовательность выполнения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Admin\Downloads\20221209_22424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3" y="1475117"/>
            <a:ext cx="4577710" cy="342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Admin\Downloads\20221209_224754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518" y="1764015"/>
            <a:ext cx="276606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32800" y="610393"/>
            <a:ext cx="2483556" cy="36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36267" y="705555"/>
            <a:ext cx="4532489" cy="36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89514" y="5304619"/>
            <a:ext cx="4386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задние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 на мотор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5110" y="305445"/>
            <a:ext cx="497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Установить: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827861" y="4231522"/>
            <a:ext cx="2846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руль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переднее колесо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2098" y="305429"/>
            <a:ext cx="685323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велосипедиста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C:\Users\Admin\Downloads\20221209_231101 (1)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4321" y="1603696"/>
            <a:ext cx="4911667" cy="469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5531" r="13858" b="11990"/>
          <a:stretch/>
        </p:blipFill>
        <p:spPr>
          <a:xfrm rot="5400000">
            <a:off x="590622" y="1420033"/>
            <a:ext cx="4968760" cy="51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1" y="365125"/>
            <a:ext cx="6043109" cy="107985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детали велосипедиста с велосипедом</a:t>
            </a:r>
          </a:p>
        </p:txBody>
      </p:sp>
      <p:pic>
        <p:nvPicPr>
          <p:cNvPr id="9" name="Объект 8" descr="C:\Users\Admin\Downloads\20221209_23195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9" y="1526786"/>
            <a:ext cx="5067685" cy="458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Admin\Downloads\20221209_232413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0685" y="2058391"/>
            <a:ext cx="2682240" cy="245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6811432" y="4847936"/>
            <a:ext cx="3980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Присоединить моторы 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337759" y="287997"/>
            <a:ext cx="7643004" cy="9017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робота велосипедиста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Admin\Downloads\20221210_193610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9" y="1138686"/>
            <a:ext cx="9954883" cy="525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5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Программирование робота велосипедиста</a:t>
            </a:r>
            <a:endParaRPr lang="ru-RU" dirty="0"/>
          </a:p>
        </p:txBody>
      </p:sp>
      <p:pic>
        <p:nvPicPr>
          <p:cNvPr id="5" name="Объект 4" descr="C:\Users\Admin\Downloads\20221212_212901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4040"/>
          <a:stretch/>
        </p:blipFill>
        <p:spPr bwMode="auto">
          <a:xfrm>
            <a:off x="505604" y="1656181"/>
            <a:ext cx="5122333" cy="4394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54" y="1708031"/>
            <a:ext cx="5907495" cy="4382218"/>
          </a:xfrm>
        </p:spPr>
      </p:pic>
    </p:spTree>
    <p:extLst>
      <p:ext uri="{BB962C8B-B14F-4D97-AF65-F5344CB8AC3E}">
        <p14:creationId xmlns:p14="http://schemas.microsoft.com/office/powerpoint/2010/main" val="7349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143"/>
          <a:stretch/>
        </p:blipFill>
        <p:spPr>
          <a:xfrm>
            <a:off x="1940943" y="1240465"/>
            <a:ext cx="7686136" cy="5176611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332" y="365125"/>
            <a:ext cx="10515600" cy="8651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Создание программы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2351617" y="2565400"/>
            <a:ext cx="10081683" cy="2159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88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90" y="0"/>
            <a:ext cx="4678362" cy="3509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8" y="3613293"/>
            <a:ext cx="4727274" cy="3054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9" y="76153"/>
            <a:ext cx="4160176" cy="65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25" y="365125"/>
            <a:ext cx="5904088" cy="921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   «Юный конструктор»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4198" y="3440995"/>
            <a:ext cx="4689078" cy="2787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9"/>
          <a:stretch/>
        </p:blipFill>
        <p:spPr>
          <a:xfrm>
            <a:off x="6291438" y="365125"/>
            <a:ext cx="4762500" cy="290856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0" y="1560767"/>
            <a:ext cx="5598584" cy="41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7325" r="7044" b="21060"/>
          <a:stretch/>
        </p:blipFill>
        <p:spPr>
          <a:xfrm>
            <a:off x="526211" y="3148222"/>
            <a:ext cx="4729163" cy="35718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51" y="3179073"/>
            <a:ext cx="4614862" cy="35829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9" y="215594"/>
            <a:ext cx="4717468" cy="2801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0" y="168099"/>
            <a:ext cx="4595323" cy="28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81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конструкцию и придать движение роботу с помощью программиров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445" y="731519"/>
            <a:ext cx="10343072" cy="5686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 основе конструктора;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робототехники;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запрограммировать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велосипедиста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5" y="365125"/>
            <a:ext cx="6435306" cy="132556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1495 году Леонардо да Винчи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механического рыцаря</a:t>
            </a:r>
          </a:p>
        </p:txBody>
      </p:sp>
      <p:pic>
        <p:nvPicPr>
          <p:cNvPr id="1026" name="Picture 2" descr="Робот Леонардо да Винчи. Реконструкция робота-рыцаря.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183" y="2343637"/>
            <a:ext cx="351250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рвый робот-музыкант. Схема медной утки Жака де Вокансона. Фото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912" y="2024460"/>
            <a:ext cx="43407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6876742" y="668855"/>
            <a:ext cx="4515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Жак де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Вокансон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создал роботизированных уток из меди. По своей сути они были механическими игрушками, которые умели двигать крыльями, клевать корм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робот «В2М» </a:t>
            </a:r>
          </a:p>
        </p:txBody>
      </p:sp>
      <p:pic>
        <p:nvPicPr>
          <p:cNvPr id="1026" name="Picture 2" descr="Первый советский робот. Американский «Мистер Телевокс».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784649"/>
            <a:ext cx="5384800" cy="41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1936 году в рамках Всемирной выставки в Париже. Его рост составлял 1,2 метра, а для управления использовалась радиосвязь. Человекоподобный робот умел выполнять 8 команд, которые заключались в движении разными частями тела.</a:t>
            </a:r>
          </a:p>
        </p:txBody>
      </p:sp>
    </p:spTree>
    <p:extLst>
      <p:ext uri="{BB962C8B-B14F-4D97-AF65-F5344CB8AC3E}">
        <p14:creationId xmlns:p14="http://schemas.microsoft.com/office/powerpoint/2010/main" val="40501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29" y="382378"/>
            <a:ext cx="9626013" cy="1350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идеи робота велосипедиста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i5.walmartimages.com/asr/79465516-ec42-4908-a4bf-499b0540dbcc_1.cb3dc341cb3cdb175466f0c27517ed77.jpe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9" y="2976347"/>
            <a:ext cx="3199536" cy="313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36" y="2173856"/>
            <a:ext cx="3215044" cy="4410017"/>
          </a:xfrm>
        </p:spPr>
      </p:pic>
      <p:pic>
        <p:nvPicPr>
          <p:cNvPr id="8" name="Рисунок 7" descr="bmx lego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02" y="3259878"/>
            <a:ext cx="2630311" cy="3035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837426" y="1483743"/>
            <a:ext cx="2070340" cy="11731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07170" y="1587260"/>
            <a:ext cx="8626" cy="4830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428008" y="1423358"/>
            <a:ext cx="1992701" cy="15958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26211" y="5581079"/>
            <a:ext cx="4304102" cy="66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 конструктор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Spikc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Prime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275" y="899449"/>
            <a:ext cx="4913313" cy="3898900"/>
          </a:xfrm>
        </p:spPr>
      </p:pic>
      <p:pic>
        <p:nvPicPr>
          <p:cNvPr id="6" name="Рисунок 5" descr="https://theroco.com/assets/2020/04/apple-macbook-arm-rumour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4" y="504699"/>
            <a:ext cx="4966685" cy="46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6062133" y="4624468"/>
            <a:ext cx="4565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Ноутбук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1022</TotalTime>
  <Words>168</Words>
  <Application>Microsoft Office PowerPoint</Application>
  <PresentationFormat>Произвольный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Муниципальное образование  «ТАЙШЕТСКИЙ РАЙОН»  МКОУ Невельская ООШ</vt:lpstr>
      <vt:lpstr>Презентация PowerPoint</vt:lpstr>
      <vt:lpstr>Кружок    «Юный конструктор»</vt:lpstr>
      <vt:lpstr>Презентация PowerPoint</vt:lpstr>
      <vt:lpstr> Цель: разработать конструкцию и придать движение роботу с помощью программирования </vt:lpstr>
      <vt:lpstr>В 1495 году Леонардо да Винчи создал проект механического рыцаря</vt:lpstr>
      <vt:lpstr>Советский робот «В2М» </vt:lpstr>
      <vt:lpstr>Выбор идеи робота велосипедиста</vt:lpstr>
      <vt:lpstr>Презентация PowerPoint</vt:lpstr>
      <vt:lpstr>Хаб присоединить к моторам </vt:lpstr>
      <vt:lpstr>Презентация PowerPoint</vt:lpstr>
      <vt:lpstr>Сборка велосипедиста</vt:lpstr>
      <vt:lpstr>Соединяем детали велосипедиста с велосипедом</vt:lpstr>
      <vt:lpstr>Презентация PowerPoint</vt:lpstr>
      <vt:lpstr>Программирование робота велосипедиста</vt:lpstr>
      <vt:lpstr>Создание программы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Admin</cp:lastModifiedBy>
  <cp:revision>55</cp:revision>
  <dcterms:created xsi:type="dcterms:W3CDTF">2022-12-05T14:39:43Z</dcterms:created>
  <dcterms:modified xsi:type="dcterms:W3CDTF">2024-01-29T03:25:34Z</dcterms:modified>
</cp:coreProperties>
</file>