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1" r:id="rId2"/>
    <p:sldId id="265" r:id="rId3"/>
    <p:sldId id="260" r:id="rId4"/>
    <p:sldId id="266" r:id="rId5"/>
    <p:sldId id="267" r:id="rId6"/>
    <p:sldId id="269" r:id="rId7"/>
  </p:sldIdLst>
  <p:sldSz cx="9144000" cy="6858000" type="screen4x3"/>
  <p:notesSz cx="6858000" cy="9144000"/>
  <p:embeddedFontLst>
    <p:embeddedFont>
      <p:font typeface="Bahnschrift SemiBold" panose="020B0502040204020203" pitchFamily="34" charset="0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66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05.11.2023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1935558" y="906441"/>
            <a:ext cx="6838619" cy="5584064"/>
            <a:chOff x="884275" y="2955212"/>
            <a:chExt cx="7396818" cy="64985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115616" y="2955212"/>
              <a:ext cx="7165477" cy="6089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Arial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884275" y="7734459"/>
              <a:ext cx="7165477" cy="1719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Составила: Антипенко Светлана Александровна,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i="1" dirty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п</a:t>
              </a:r>
              <a:r>
                <a:rPr lang="ru-RU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едагог первой квалификационной категории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i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i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Усть-Кут, 2023</a:t>
              </a:r>
              <a:endParaRPr lang="ru-RU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147558" y="2060848"/>
            <a:ext cx="620073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0" i="1" cap="none" spc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" panose="020B0502040204020203" pitchFamily="34" charset="0"/>
              </a:rPr>
              <a:t>Транспарантное </a:t>
            </a:r>
          </a:p>
          <a:p>
            <a:pPr algn="ctr"/>
            <a:r>
              <a:rPr lang="ru-RU" sz="6000" i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" panose="020B0502040204020203" pitchFamily="34" charset="0"/>
              </a:rPr>
              <a:t>в</a:t>
            </a:r>
            <a:r>
              <a:rPr lang="ru-RU" sz="6000" i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" panose="020B0502040204020203" pitchFamily="34" charset="0"/>
              </a:rPr>
              <a:t>ырезание </a:t>
            </a:r>
            <a:endParaRPr lang="ru-RU" sz="6000" b="0" i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1916" y="429823"/>
            <a:ext cx="433202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Муниципальное бюджетное учреждение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дополнительного образования </a:t>
            </a:r>
          </a:p>
          <a:p>
            <a:pPr algn="ctr"/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Центр дополнительного образования</a:t>
            </a:r>
          </a:p>
          <a:p>
            <a:pPr algn="ctr"/>
            <a:r>
              <a:rPr lang="ru-RU" sz="1600" b="1" i="1" dirty="0" err="1" smtClean="0">
                <a:solidFill>
                  <a:schemeClr val="accent6">
                    <a:lumMod val="50000"/>
                  </a:schemeClr>
                </a:solidFill>
              </a:rPr>
              <a:t>Усть-Кутского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муниципального образования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 l="5400" t="5163" r="8201" b="8439"/>
          <a:stretch/>
        </p:blipFill>
        <p:spPr>
          <a:xfrm>
            <a:off x="7469132" y="327432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46/d7/31/46d7318613512c417a16dd3e5b2d3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6752"/>
            <a:ext cx="7040713" cy="4725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5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4227" t="9864" r="3823" b="6992"/>
          <a:stretch/>
        </p:blipFill>
        <p:spPr>
          <a:xfrm>
            <a:off x="1979712" y="692696"/>
            <a:ext cx="3230596" cy="219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s://fhd.multiurok.ru/4/f/6/4f63f2d5203fe90bd607b46c42ba6f01bf7f8c6d/img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t="14313" r="59445" b="14313"/>
          <a:stretch/>
        </p:blipFill>
        <p:spPr bwMode="auto">
          <a:xfrm>
            <a:off x="2015487" y="3068960"/>
            <a:ext cx="2160786" cy="326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hd.multiurok.ru/4/f/6/4f63f2d5203fe90bd607b46c42ba6f01bf7f8c6d/img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351005" cy="3263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i.pinimg.com/originals/a1/88/56/a188568574a732112071e1f3a770722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" b="1219"/>
          <a:stretch/>
        </p:blipFill>
        <p:spPr bwMode="auto">
          <a:xfrm>
            <a:off x="5381087" y="260648"/>
            <a:ext cx="339790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883" t="6587" r="26706" b="6587"/>
          <a:stretch/>
        </p:blipFill>
        <p:spPr>
          <a:xfrm>
            <a:off x="2123728" y="188640"/>
            <a:ext cx="2704318" cy="38256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fsd.kopilkaurokov.ru/uploads/user_file_57ed337537e57/applikatsiia_iz_bumaghi_kak_sriedstvo_riealizatsii_opyta_tvorchieskoi_dieiatiel_nosti_mladshikh_shkol_nikov_13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9531" r="17109" b="8185"/>
          <a:stretch/>
        </p:blipFill>
        <p:spPr bwMode="auto">
          <a:xfrm>
            <a:off x="5526797" y="4090607"/>
            <a:ext cx="3024336" cy="2448272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data13.gallery.ru/albums/gallery/125971-be2b2-52732286-m750x740-u26ae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4609" r="3564" b="2347"/>
          <a:stretch/>
        </p:blipFill>
        <p:spPr bwMode="auto">
          <a:xfrm>
            <a:off x="1907704" y="4118678"/>
            <a:ext cx="3277356" cy="24202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klubmama.ru/uploads/posts/2022-09/1662153803_22-klubmama-ru-p-vitinanka-derevo-zhizni-foto-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02425"/>
            <a:ext cx="2629675" cy="3775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1448" r="2174" b="4348"/>
          <a:stretch/>
        </p:blipFill>
        <p:spPr>
          <a:xfrm>
            <a:off x="2051720" y="1340768"/>
            <a:ext cx="6480720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662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sun9-15.userapi.com/impg/-_siUzIWu991D7XzMeiXaLjqLlQnSAOnUMYL4A/HQxWdXi81BU.jpg?size=877x620&amp;quality=96&amp;sign=8065d62be1e01bf961feda132f6f91a3&amp;c_uniq_tag=IyMUID7rcYrodkz4Kp-8158ZBs_WvytBXZtGjwhSb4I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6904998" cy="488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2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8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C0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27</Words>
  <Application>Microsoft Office PowerPoint</Application>
  <PresentationFormat>Экран (4:3)</PresentationFormat>
  <Paragraphs>11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Bahnschrift SemiBold</vt:lpstr>
      <vt:lpstr>Calibri</vt:lpstr>
      <vt:lpstr>Comic Sans MS</vt:lpstr>
      <vt:lpstr>Arial</vt:lpstr>
      <vt:lpstr>Cambria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Тетрадь на спирали</dc:title>
  <dc:creator>Фокина Лидия Петровна</dc:creator>
  <cp:keywords>Шаблон презентации</cp:keywords>
  <cp:lastModifiedBy>User</cp:lastModifiedBy>
  <cp:revision>98</cp:revision>
  <dcterms:created xsi:type="dcterms:W3CDTF">2014-07-06T18:18:01Z</dcterms:created>
  <dcterms:modified xsi:type="dcterms:W3CDTF">2023-11-06T02:25:53Z</dcterms:modified>
</cp:coreProperties>
</file>