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047" y="701040"/>
            <a:ext cx="3779520" cy="6385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6102" y="800480"/>
            <a:ext cx="7998459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5226" y="341503"/>
            <a:ext cx="8213547" cy="126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637" y="1282064"/>
            <a:ext cx="8094725" cy="461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9636" y="285750"/>
            <a:ext cx="7198564" cy="1490980"/>
            <a:chOff x="1259636" y="285750"/>
            <a:chExt cx="7198564" cy="1490980"/>
          </a:xfrm>
        </p:grpSpPr>
        <p:sp>
          <p:nvSpPr>
            <p:cNvPr id="4" name="object 4"/>
            <p:cNvSpPr/>
            <p:nvPr/>
          </p:nvSpPr>
          <p:spPr>
            <a:xfrm>
              <a:off x="1259636" y="285750"/>
              <a:ext cx="7047230" cy="1490980"/>
            </a:xfrm>
            <a:custGeom>
              <a:avLst/>
              <a:gdLst/>
              <a:ahLst/>
              <a:cxnLst/>
              <a:rect l="l" t="t" r="r" b="b"/>
              <a:pathLst>
                <a:path w="7047230" h="1490980">
                  <a:moveTo>
                    <a:pt x="0" y="745236"/>
                  </a:moveTo>
                  <a:lnTo>
                    <a:pt x="372694" y="0"/>
                  </a:lnTo>
                  <a:lnTo>
                    <a:pt x="6674053" y="0"/>
                  </a:lnTo>
                  <a:lnTo>
                    <a:pt x="7046798" y="745236"/>
                  </a:lnTo>
                  <a:lnTo>
                    <a:pt x="6674053" y="1490472"/>
                  </a:lnTo>
                  <a:lnTo>
                    <a:pt x="372694" y="1490472"/>
                  </a:lnTo>
                  <a:lnTo>
                    <a:pt x="0" y="745236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259636" y="285750"/>
              <a:ext cx="7198564" cy="1490980"/>
            </a:xfrm>
            <a:custGeom>
              <a:avLst/>
              <a:gdLst/>
              <a:ahLst/>
              <a:cxnLst/>
              <a:rect l="l" t="t" r="r" b="b"/>
              <a:pathLst>
                <a:path w="7047230" h="1490980">
                  <a:moveTo>
                    <a:pt x="6674053" y="0"/>
                  </a:moveTo>
                  <a:lnTo>
                    <a:pt x="372694" y="0"/>
                  </a:lnTo>
                  <a:lnTo>
                    <a:pt x="0" y="745236"/>
                  </a:lnTo>
                  <a:lnTo>
                    <a:pt x="372694" y="1490472"/>
                  </a:lnTo>
                  <a:lnTo>
                    <a:pt x="6674053" y="1490472"/>
                  </a:lnTo>
                  <a:lnTo>
                    <a:pt x="7046798" y="745236"/>
                  </a:lnTo>
                  <a:lnTo>
                    <a:pt x="6674053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3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ИННОВАЦИОННЫЕ ТЕХНОЛОГИИ</a:t>
              </a:r>
            </a:p>
            <a:p>
              <a:pPr algn="ctr"/>
              <a:r>
                <a:rPr lang="ru-RU" sz="3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В ЛОГОПЕДИИ</a:t>
              </a:r>
              <a:endParaRPr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100" y="2477135"/>
            <a:ext cx="9017635" cy="4380865"/>
            <a:chOff x="38100" y="2477135"/>
            <a:chExt cx="9017635" cy="43808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9028" y="4587239"/>
              <a:ext cx="3116579" cy="21015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67476" y="2538222"/>
              <a:ext cx="3060065" cy="2046605"/>
            </a:xfrm>
            <a:custGeom>
              <a:avLst/>
              <a:gdLst/>
              <a:ahLst/>
              <a:cxnLst/>
              <a:rect l="l" t="t" r="r" b="b"/>
              <a:pathLst>
                <a:path w="3060065" h="2046604">
                  <a:moveTo>
                    <a:pt x="2884043" y="0"/>
                  </a:moveTo>
                  <a:lnTo>
                    <a:pt x="175895" y="0"/>
                  </a:lnTo>
                  <a:lnTo>
                    <a:pt x="129131" y="6282"/>
                  </a:lnTo>
                  <a:lnTo>
                    <a:pt x="87112" y="24012"/>
                  </a:lnTo>
                  <a:lnTo>
                    <a:pt x="51514" y="51514"/>
                  </a:lnTo>
                  <a:lnTo>
                    <a:pt x="24012" y="87112"/>
                  </a:lnTo>
                  <a:lnTo>
                    <a:pt x="6282" y="129131"/>
                  </a:lnTo>
                  <a:lnTo>
                    <a:pt x="0" y="175894"/>
                  </a:lnTo>
                  <a:lnTo>
                    <a:pt x="0" y="1870455"/>
                  </a:lnTo>
                  <a:lnTo>
                    <a:pt x="6282" y="1917166"/>
                  </a:lnTo>
                  <a:lnTo>
                    <a:pt x="24012" y="1959149"/>
                  </a:lnTo>
                  <a:lnTo>
                    <a:pt x="51514" y="1994725"/>
                  </a:lnTo>
                  <a:lnTo>
                    <a:pt x="87112" y="2022216"/>
                  </a:lnTo>
                  <a:lnTo>
                    <a:pt x="129131" y="2039942"/>
                  </a:lnTo>
                  <a:lnTo>
                    <a:pt x="175895" y="2046223"/>
                  </a:lnTo>
                  <a:lnTo>
                    <a:pt x="2884043" y="2046223"/>
                  </a:lnTo>
                  <a:lnTo>
                    <a:pt x="2930806" y="2039942"/>
                  </a:lnTo>
                  <a:lnTo>
                    <a:pt x="2972825" y="2022216"/>
                  </a:lnTo>
                  <a:lnTo>
                    <a:pt x="3008423" y="1994725"/>
                  </a:lnTo>
                  <a:lnTo>
                    <a:pt x="3035925" y="1959149"/>
                  </a:lnTo>
                  <a:lnTo>
                    <a:pt x="3053655" y="1917166"/>
                  </a:lnTo>
                  <a:lnTo>
                    <a:pt x="3059938" y="1870455"/>
                  </a:lnTo>
                  <a:lnTo>
                    <a:pt x="3059938" y="175894"/>
                  </a:lnTo>
                  <a:lnTo>
                    <a:pt x="3053655" y="129131"/>
                  </a:lnTo>
                  <a:lnTo>
                    <a:pt x="3035925" y="87112"/>
                  </a:lnTo>
                  <a:lnTo>
                    <a:pt x="3008423" y="51514"/>
                  </a:lnTo>
                  <a:lnTo>
                    <a:pt x="2972825" y="24012"/>
                  </a:lnTo>
                  <a:lnTo>
                    <a:pt x="2930806" y="6282"/>
                  </a:lnTo>
                  <a:lnTo>
                    <a:pt x="2884043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7476" y="2538222"/>
              <a:ext cx="3059938" cy="20462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61126" y="2531872"/>
              <a:ext cx="3072765" cy="2059305"/>
            </a:xfrm>
            <a:custGeom>
              <a:avLst/>
              <a:gdLst/>
              <a:ahLst/>
              <a:cxnLst/>
              <a:rect l="l" t="t" r="r" b="b"/>
              <a:pathLst>
                <a:path w="3072765" h="2059304">
                  <a:moveTo>
                    <a:pt x="182245" y="0"/>
                  </a:moveTo>
                  <a:lnTo>
                    <a:pt x="2890774" y="0"/>
                  </a:lnTo>
                  <a:lnTo>
                    <a:pt x="2927096" y="3682"/>
                  </a:lnTo>
                  <a:lnTo>
                    <a:pt x="2992501" y="31241"/>
                  </a:lnTo>
                  <a:lnTo>
                    <a:pt x="3041396" y="80517"/>
                  </a:lnTo>
                  <a:lnTo>
                    <a:pt x="3068954" y="145923"/>
                  </a:lnTo>
                  <a:lnTo>
                    <a:pt x="3072638" y="182244"/>
                  </a:lnTo>
                  <a:lnTo>
                    <a:pt x="3072638" y="1877186"/>
                  </a:lnTo>
                  <a:lnTo>
                    <a:pt x="3058287" y="1947926"/>
                  </a:lnTo>
                  <a:lnTo>
                    <a:pt x="3019171" y="2005583"/>
                  </a:lnTo>
                  <a:lnTo>
                    <a:pt x="2961640" y="2044572"/>
                  </a:lnTo>
                  <a:lnTo>
                    <a:pt x="2890774" y="2058923"/>
                  </a:lnTo>
                  <a:lnTo>
                    <a:pt x="182245" y="2058923"/>
                  </a:lnTo>
                  <a:lnTo>
                    <a:pt x="111506" y="2044572"/>
                  </a:lnTo>
                  <a:lnTo>
                    <a:pt x="53466" y="2005583"/>
                  </a:lnTo>
                  <a:lnTo>
                    <a:pt x="14477" y="1947926"/>
                  </a:lnTo>
                  <a:lnTo>
                    <a:pt x="0" y="1877186"/>
                  </a:lnTo>
                  <a:lnTo>
                    <a:pt x="0" y="182244"/>
                  </a:lnTo>
                  <a:lnTo>
                    <a:pt x="14477" y="111378"/>
                  </a:lnTo>
                  <a:lnTo>
                    <a:pt x="53466" y="53466"/>
                  </a:lnTo>
                  <a:lnTo>
                    <a:pt x="111506" y="14350"/>
                  </a:lnTo>
                  <a:lnTo>
                    <a:pt x="182245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5723" y="5522976"/>
              <a:ext cx="2898648" cy="13350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54045" y="3620008"/>
              <a:ext cx="2842260" cy="1900555"/>
            </a:xfrm>
            <a:custGeom>
              <a:avLst/>
              <a:gdLst/>
              <a:ahLst/>
              <a:cxnLst/>
              <a:rect l="l" t="t" r="r" b="b"/>
              <a:pathLst>
                <a:path w="2842260" h="1900554">
                  <a:moveTo>
                    <a:pt x="2678810" y="0"/>
                  </a:moveTo>
                  <a:lnTo>
                    <a:pt x="163321" y="0"/>
                  </a:lnTo>
                  <a:lnTo>
                    <a:pt x="119915" y="5836"/>
                  </a:lnTo>
                  <a:lnTo>
                    <a:pt x="80903" y="22304"/>
                  </a:lnTo>
                  <a:lnTo>
                    <a:pt x="47847" y="47847"/>
                  </a:lnTo>
                  <a:lnTo>
                    <a:pt x="22304" y="80903"/>
                  </a:lnTo>
                  <a:lnTo>
                    <a:pt x="5836" y="119915"/>
                  </a:lnTo>
                  <a:lnTo>
                    <a:pt x="0" y="163322"/>
                  </a:lnTo>
                  <a:lnTo>
                    <a:pt x="0" y="1737233"/>
                  </a:lnTo>
                  <a:lnTo>
                    <a:pt x="5836" y="1780684"/>
                  </a:lnTo>
                  <a:lnTo>
                    <a:pt x="22304" y="1819707"/>
                  </a:lnTo>
                  <a:lnTo>
                    <a:pt x="47847" y="1852755"/>
                  </a:lnTo>
                  <a:lnTo>
                    <a:pt x="80903" y="1878278"/>
                  </a:lnTo>
                  <a:lnTo>
                    <a:pt x="119915" y="1894727"/>
                  </a:lnTo>
                  <a:lnTo>
                    <a:pt x="163321" y="1900555"/>
                  </a:lnTo>
                  <a:lnTo>
                    <a:pt x="2678810" y="1900555"/>
                  </a:lnTo>
                  <a:lnTo>
                    <a:pt x="2722262" y="1894727"/>
                  </a:lnTo>
                  <a:lnTo>
                    <a:pt x="2761285" y="1878278"/>
                  </a:lnTo>
                  <a:lnTo>
                    <a:pt x="2794333" y="1852755"/>
                  </a:lnTo>
                  <a:lnTo>
                    <a:pt x="2819856" y="1819707"/>
                  </a:lnTo>
                  <a:lnTo>
                    <a:pt x="2836305" y="1780684"/>
                  </a:lnTo>
                  <a:lnTo>
                    <a:pt x="2842133" y="1737233"/>
                  </a:lnTo>
                  <a:lnTo>
                    <a:pt x="2842133" y="163322"/>
                  </a:lnTo>
                  <a:lnTo>
                    <a:pt x="2836305" y="119915"/>
                  </a:lnTo>
                  <a:lnTo>
                    <a:pt x="2819856" y="80903"/>
                  </a:lnTo>
                  <a:lnTo>
                    <a:pt x="2794333" y="47847"/>
                  </a:lnTo>
                  <a:lnTo>
                    <a:pt x="2761285" y="22304"/>
                  </a:lnTo>
                  <a:lnTo>
                    <a:pt x="2722262" y="5836"/>
                  </a:lnTo>
                  <a:lnTo>
                    <a:pt x="267881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4045" y="3620008"/>
              <a:ext cx="2842133" cy="19005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47695" y="3613658"/>
              <a:ext cx="2855595" cy="1913889"/>
            </a:xfrm>
            <a:custGeom>
              <a:avLst/>
              <a:gdLst/>
              <a:ahLst/>
              <a:cxnLst/>
              <a:rect l="l" t="t" r="r" b="b"/>
              <a:pathLst>
                <a:path w="2855595" h="1913889">
                  <a:moveTo>
                    <a:pt x="169544" y="0"/>
                  </a:moveTo>
                  <a:lnTo>
                    <a:pt x="2685542" y="0"/>
                  </a:lnTo>
                  <a:lnTo>
                    <a:pt x="2719451" y="3302"/>
                  </a:lnTo>
                  <a:lnTo>
                    <a:pt x="2780538" y="29337"/>
                  </a:lnTo>
                  <a:lnTo>
                    <a:pt x="2826258" y="75057"/>
                  </a:lnTo>
                  <a:lnTo>
                    <a:pt x="2851785" y="135636"/>
                  </a:lnTo>
                  <a:lnTo>
                    <a:pt x="2855087" y="169545"/>
                  </a:lnTo>
                  <a:lnTo>
                    <a:pt x="2855087" y="1744218"/>
                  </a:lnTo>
                  <a:lnTo>
                    <a:pt x="2841879" y="1809877"/>
                  </a:lnTo>
                  <a:lnTo>
                    <a:pt x="2805684" y="1863852"/>
                  </a:lnTo>
                  <a:lnTo>
                    <a:pt x="2751582" y="1900174"/>
                  </a:lnTo>
                  <a:lnTo>
                    <a:pt x="2685542" y="1913382"/>
                  </a:lnTo>
                  <a:lnTo>
                    <a:pt x="169544" y="1913382"/>
                  </a:lnTo>
                  <a:lnTo>
                    <a:pt x="103885" y="1900174"/>
                  </a:lnTo>
                  <a:lnTo>
                    <a:pt x="49911" y="1863852"/>
                  </a:lnTo>
                  <a:lnTo>
                    <a:pt x="13207" y="1809877"/>
                  </a:lnTo>
                  <a:lnTo>
                    <a:pt x="0" y="1744218"/>
                  </a:lnTo>
                  <a:lnTo>
                    <a:pt x="0" y="169545"/>
                  </a:lnTo>
                  <a:lnTo>
                    <a:pt x="13207" y="103886"/>
                  </a:lnTo>
                  <a:lnTo>
                    <a:pt x="49911" y="49911"/>
                  </a:lnTo>
                  <a:lnTo>
                    <a:pt x="103885" y="13208"/>
                  </a:lnTo>
                  <a:lnTo>
                    <a:pt x="16954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00" y="4587238"/>
              <a:ext cx="3197352" cy="21503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502" y="2489835"/>
              <a:ext cx="3142615" cy="2094864"/>
            </a:xfrm>
            <a:custGeom>
              <a:avLst/>
              <a:gdLst/>
              <a:ahLst/>
              <a:cxnLst/>
              <a:rect l="l" t="t" r="r" b="b"/>
              <a:pathLst>
                <a:path w="3142615" h="2094864">
                  <a:moveTo>
                    <a:pt x="2962050" y="0"/>
                  </a:moveTo>
                  <a:lnTo>
                    <a:pt x="180013" y="0"/>
                  </a:lnTo>
                  <a:lnTo>
                    <a:pt x="132159" y="6424"/>
                  </a:lnTo>
                  <a:lnTo>
                    <a:pt x="89158" y="24558"/>
                  </a:lnTo>
                  <a:lnTo>
                    <a:pt x="52725" y="52689"/>
                  </a:lnTo>
                  <a:lnTo>
                    <a:pt x="24577" y="89106"/>
                  </a:lnTo>
                  <a:lnTo>
                    <a:pt x="6430" y="132100"/>
                  </a:lnTo>
                  <a:lnTo>
                    <a:pt x="0" y="179959"/>
                  </a:lnTo>
                  <a:lnTo>
                    <a:pt x="0" y="1914652"/>
                  </a:lnTo>
                  <a:lnTo>
                    <a:pt x="6430" y="1962510"/>
                  </a:lnTo>
                  <a:lnTo>
                    <a:pt x="24577" y="2005504"/>
                  </a:lnTo>
                  <a:lnTo>
                    <a:pt x="52725" y="2041921"/>
                  </a:lnTo>
                  <a:lnTo>
                    <a:pt x="89158" y="2070052"/>
                  </a:lnTo>
                  <a:lnTo>
                    <a:pt x="132159" y="2088186"/>
                  </a:lnTo>
                  <a:lnTo>
                    <a:pt x="180013" y="2094610"/>
                  </a:lnTo>
                  <a:lnTo>
                    <a:pt x="2962050" y="2094610"/>
                  </a:lnTo>
                  <a:lnTo>
                    <a:pt x="3009908" y="2088186"/>
                  </a:lnTo>
                  <a:lnTo>
                    <a:pt x="3052902" y="2070052"/>
                  </a:lnTo>
                  <a:lnTo>
                    <a:pt x="3089320" y="2041921"/>
                  </a:lnTo>
                  <a:lnTo>
                    <a:pt x="3117451" y="2005504"/>
                  </a:lnTo>
                  <a:lnTo>
                    <a:pt x="3135584" y="1962510"/>
                  </a:lnTo>
                  <a:lnTo>
                    <a:pt x="3142009" y="1914652"/>
                  </a:lnTo>
                  <a:lnTo>
                    <a:pt x="3142009" y="179959"/>
                  </a:lnTo>
                  <a:lnTo>
                    <a:pt x="3135584" y="132100"/>
                  </a:lnTo>
                  <a:lnTo>
                    <a:pt x="3117451" y="89106"/>
                  </a:lnTo>
                  <a:lnTo>
                    <a:pt x="3089320" y="52689"/>
                  </a:lnTo>
                  <a:lnTo>
                    <a:pt x="3052902" y="24558"/>
                  </a:lnTo>
                  <a:lnTo>
                    <a:pt x="3009908" y="6424"/>
                  </a:lnTo>
                  <a:lnTo>
                    <a:pt x="296205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02" y="2489835"/>
              <a:ext cx="3142009" cy="209461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152" y="2483485"/>
              <a:ext cx="3155315" cy="2107565"/>
            </a:xfrm>
            <a:custGeom>
              <a:avLst/>
              <a:gdLst/>
              <a:ahLst/>
              <a:cxnLst/>
              <a:rect l="l" t="t" r="r" b="b"/>
              <a:pathLst>
                <a:path w="3155315" h="2107565">
                  <a:moveTo>
                    <a:pt x="186223" y="0"/>
                  </a:moveTo>
                  <a:lnTo>
                    <a:pt x="2968908" y="0"/>
                  </a:lnTo>
                  <a:lnTo>
                    <a:pt x="3005992" y="3682"/>
                  </a:lnTo>
                  <a:lnTo>
                    <a:pt x="3072540" y="32003"/>
                  </a:lnTo>
                  <a:lnTo>
                    <a:pt x="3123213" y="82168"/>
                  </a:lnTo>
                  <a:lnTo>
                    <a:pt x="3151153" y="149098"/>
                  </a:lnTo>
                  <a:lnTo>
                    <a:pt x="3154709" y="186181"/>
                  </a:lnTo>
                  <a:lnTo>
                    <a:pt x="3154709" y="1921509"/>
                  </a:lnTo>
                  <a:lnTo>
                    <a:pt x="3139977" y="1993519"/>
                  </a:lnTo>
                  <a:lnTo>
                    <a:pt x="3100099" y="2052701"/>
                  </a:lnTo>
                  <a:lnTo>
                    <a:pt x="3040917" y="2092578"/>
                  </a:lnTo>
                  <a:lnTo>
                    <a:pt x="2968908" y="2107310"/>
                  </a:lnTo>
                  <a:lnTo>
                    <a:pt x="186223" y="2107310"/>
                  </a:lnTo>
                  <a:lnTo>
                    <a:pt x="114227" y="2092578"/>
                  </a:lnTo>
                  <a:lnTo>
                    <a:pt x="54604" y="2052701"/>
                  </a:lnTo>
                  <a:lnTo>
                    <a:pt x="14770" y="1993645"/>
                  </a:lnTo>
                  <a:lnTo>
                    <a:pt x="0" y="1921509"/>
                  </a:lnTo>
                  <a:lnTo>
                    <a:pt x="0" y="186181"/>
                  </a:lnTo>
                  <a:lnTo>
                    <a:pt x="14765" y="114173"/>
                  </a:lnTo>
                  <a:lnTo>
                    <a:pt x="54622" y="54610"/>
                  </a:lnTo>
                  <a:lnTo>
                    <a:pt x="114189" y="14731"/>
                  </a:lnTo>
                  <a:lnTo>
                    <a:pt x="186223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" y="2830067"/>
            <a:ext cx="4393692" cy="33512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3303" y="3295903"/>
            <a:ext cx="303149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Главный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 принцип</a:t>
            </a:r>
            <a:r>
              <a:rPr sz="2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marL="678815" marR="5080" indent="1021080" algn="r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«э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кт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пар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2800" b="1" spc="-6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льно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следования»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4083" y="370331"/>
            <a:ext cx="6682740" cy="1926589"/>
            <a:chOff x="1434083" y="370331"/>
            <a:chExt cx="6682740" cy="192658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11295" y="370331"/>
              <a:ext cx="2191512" cy="6004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9804" y="370331"/>
              <a:ext cx="675131" cy="6004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4083" y="812291"/>
              <a:ext cx="6682740" cy="600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8295" y="1254251"/>
              <a:ext cx="3418331" cy="6004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5899" y="1254251"/>
              <a:ext cx="1383792" cy="6004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88963" y="1254251"/>
              <a:ext cx="733043" cy="6004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280" y="1254251"/>
              <a:ext cx="675131" cy="6004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3539" y="1696212"/>
              <a:ext cx="6169152" cy="600456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50238" y="450850"/>
            <a:ext cx="6140450" cy="1352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900" b="1" i="1" spc="-5" dirty="0">
                <a:solidFill>
                  <a:srgbClr val="6F2F9F"/>
                </a:solidFill>
                <a:latin typeface="Calibri"/>
                <a:cs typeface="Calibri"/>
              </a:rPr>
              <a:t>Скрайбинг</a:t>
            </a:r>
            <a:r>
              <a:rPr sz="2900" b="1" i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900" b="1" i="1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endParaRPr sz="29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900" b="1" i="1" dirty="0">
                <a:solidFill>
                  <a:srgbClr val="6F2F9F"/>
                </a:solidFill>
                <a:latin typeface="Calibri"/>
                <a:cs typeface="Calibri"/>
              </a:rPr>
              <a:t>это</a:t>
            </a:r>
            <a:r>
              <a:rPr sz="2900" b="1" i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900" b="1" i="1" dirty="0">
                <a:solidFill>
                  <a:srgbClr val="6F2F9F"/>
                </a:solidFill>
                <a:latin typeface="Calibri"/>
                <a:cs typeface="Calibri"/>
              </a:rPr>
              <a:t>новейшая</a:t>
            </a:r>
            <a:r>
              <a:rPr sz="2900" b="1" i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900" b="1" i="1" spc="-10" dirty="0">
                <a:solidFill>
                  <a:srgbClr val="6F2F9F"/>
                </a:solidFill>
                <a:latin typeface="Calibri"/>
                <a:cs typeface="Calibri"/>
              </a:rPr>
              <a:t>техника</a:t>
            </a:r>
            <a:r>
              <a:rPr sz="2900" b="1" i="1" spc="-6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6F2F9F"/>
                </a:solidFill>
                <a:latin typeface="Calibri"/>
                <a:cs typeface="Calibri"/>
              </a:rPr>
              <a:t>презентации </a:t>
            </a:r>
            <a:r>
              <a:rPr sz="2900" b="1" i="1" spc="-6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900" b="1" i="1" dirty="0">
                <a:solidFill>
                  <a:srgbClr val="6F2F9F"/>
                </a:solidFill>
                <a:latin typeface="Calibri"/>
                <a:cs typeface="Calibri"/>
              </a:rPr>
              <a:t>(от</a:t>
            </a:r>
            <a:r>
              <a:rPr sz="2900" b="1" i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6F2F9F"/>
                </a:solidFill>
                <a:latin typeface="Calibri"/>
                <a:cs typeface="Calibri"/>
              </a:rPr>
              <a:t>английского</a:t>
            </a:r>
            <a:r>
              <a:rPr sz="2900" b="1" i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6F2F9F"/>
                </a:solidFill>
                <a:latin typeface="Calibri"/>
                <a:cs typeface="Calibri"/>
              </a:rPr>
              <a:t>"scribe"</a:t>
            </a:r>
            <a:r>
              <a:rPr sz="2900" b="1" i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900" b="1" i="1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9694" y="1777111"/>
            <a:ext cx="570293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i="1" spc="-5" dirty="0">
                <a:solidFill>
                  <a:srgbClr val="6F2F9F"/>
                </a:solidFill>
                <a:latin typeface="Calibri"/>
                <a:cs typeface="Calibri"/>
              </a:rPr>
              <a:t>набрасывать</a:t>
            </a:r>
            <a:r>
              <a:rPr sz="2900" b="1" i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900" b="1" i="1" dirty="0">
                <a:solidFill>
                  <a:srgbClr val="6F2F9F"/>
                </a:solidFill>
                <a:latin typeface="Calibri"/>
                <a:cs typeface="Calibri"/>
              </a:rPr>
              <a:t>эскизы</a:t>
            </a:r>
            <a:r>
              <a:rPr sz="2900" b="1" i="1" spc="-5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6F2F9F"/>
                </a:solidFill>
                <a:latin typeface="Calibri"/>
                <a:cs typeface="Calibri"/>
              </a:rPr>
              <a:t>или</a:t>
            </a:r>
            <a:r>
              <a:rPr sz="2900" b="1" i="1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900" b="1" i="1" spc="-5" dirty="0">
                <a:solidFill>
                  <a:srgbClr val="6F2F9F"/>
                </a:solidFill>
                <a:latin typeface="Calibri"/>
                <a:cs typeface="Calibri"/>
              </a:rPr>
              <a:t>рисунки).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6757" y="353390"/>
            <a:ext cx="4655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20" dirty="0">
                <a:solidFill>
                  <a:srgbClr val="6F2F9F"/>
                </a:solidFill>
                <a:latin typeface="Calibri"/>
                <a:cs typeface="Calibri"/>
              </a:rPr>
              <a:t>СКРАЙБИНГ</a:t>
            </a:r>
            <a:r>
              <a:rPr sz="2800" b="1" i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i="1" spc="-20" dirty="0">
                <a:solidFill>
                  <a:srgbClr val="6F2F9F"/>
                </a:solidFill>
                <a:latin typeface="Calibri"/>
                <a:cs typeface="Calibri"/>
              </a:rPr>
              <a:t>РИСОВАТЕЛЬНЫЙ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6157" y="1282064"/>
            <a:ext cx="6593205" cy="46139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761740" marR="5080" indent="-264160" algn="just">
              <a:lnSpc>
                <a:spcPct val="123600"/>
              </a:lnSpc>
              <a:spcBef>
                <a:spcPts val="200"/>
              </a:spcBef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Рука 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художника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рисует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кадре параллельно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текстом,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звучащим</a:t>
            </a:r>
            <a:endParaRPr sz="2400">
              <a:latin typeface="Calibri"/>
              <a:cs typeface="Calibri"/>
            </a:endParaRPr>
          </a:p>
          <a:p>
            <a:pPr marL="5213350" algn="just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24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кадром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i="1" spc="-20" dirty="0">
                <a:solidFill>
                  <a:srgbClr val="6F2F9F"/>
                </a:solidFill>
                <a:latin typeface="Calibri"/>
                <a:cs typeface="Calibri"/>
              </a:rPr>
              <a:t>СКРАЙБИНГ</a:t>
            </a:r>
            <a:r>
              <a:rPr sz="2800" b="1" i="1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6F2F9F"/>
                </a:solidFill>
                <a:latin typeface="Calibri"/>
                <a:cs typeface="Calibri"/>
              </a:rPr>
              <a:t>АППЛИКАЦИОННЫЙ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Calibri"/>
              <a:cs typeface="Calibri"/>
            </a:endParaRPr>
          </a:p>
          <a:p>
            <a:pPr marL="2219325" marR="87630">
              <a:lnSpc>
                <a:spcPct val="120100"/>
              </a:lnSpc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кадр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выкладываются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готовые </a:t>
            </a:r>
            <a:r>
              <a:rPr sz="2400" b="1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изображения,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соответствующие</a:t>
            </a:r>
            <a:endParaRPr sz="2400">
              <a:latin typeface="Calibri"/>
              <a:cs typeface="Calibri"/>
            </a:endParaRPr>
          </a:p>
          <a:p>
            <a:pPr marL="3585210">
              <a:lnSpc>
                <a:spcPct val="100000"/>
              </a:lnSpc>
              <a:spcBef>
                <a:spcPts val="580"/>
              </a:spcBef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звучащему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тексту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1175003"/>
            <a:ext cx="3332987" cy="20208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4485132"/>
            <a:ext cx="3378708" cy="20802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226" y="341503"/>
            <a:ext cx="784098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Лэпбук 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тематическая или 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интерактивная </a:t>
            </a:r>
            <a:r>
              <a:rPr b="1" i="1" spc="-15" dirty="0">
                <a:solidFill>
                  <a:srgbClr val="001F5F"/>
                </a:solidFill>
                <a:latin typeface="Calibri"/>
                <a:cs typeface="Calibri"/>
              </a:rPr>
              <a:t>папка </a:t>
            </a:r>
            <a:r>
              <a:rPr b="1" i="1" spc="-6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5" dirty="0"/>
              <a:t>Самодельная </a:t>
            </a:r>
            <a:r>
              <a:rPr spc="-10" dirty="0"/>
              <a:t>бумажная </a:t>
            </a:r>
            <a:r>
              <a:rPr spc="-15" dirty="0"/>
              <a:t>книжечка </a:t>
            </a:r>
            <a:r>
              <a:rPr dirty="0"/>
              <a:t>с </a:t>
            </a:r>
            <a:r>
              <a:rPr spc="-10" dirty="0"/>
              <a:t>кармашками, </a:t>
            </a:r>
            <a:r>
              <a:rPr spc="-5" dirty="0"/>
              <a:t> </a:t>
            </a:r>
            <a:r>
              <a:rPr spc="-10" dirty="0"/>
              <a:t>дверками,</a:t>
            </a:r>
            <a:r>
              <a:rPr spc="-30" dirty="0"/>
              <a:t> </a:t>
            </a:r>
            <a:r>
              <a:rPr spc="-15" dirty="0"/>
              <a:t>окошками,</a:t>
            </a:r>
            <a:r>
              <a:rPr spc="-25" dirty="0"/>
              <a:t> </a:t>
            </a:r>
            <a:r>
              <a:rPr spc="-10" dirty="0"/>
              <a:t>подвижными</a:t>
            </a:r>
            <a:r>
              <a:rPr dirty="0"/>
              <a:t> </a:t>
            </a:r>
            <a:r>
              <a:rPr spc="-10" dirty="0"/>
              <a:t>деталями.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7" y="1916772"/>
            <a:ext cx="6397116" cy="45260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8" y="692683"/>
            <a:ext cx="7289800" cy="5467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1187" y="254254"/>
            <a:ext cx="8242300" cy="1741170"/>
            <a:chOff x="461187" y="254254"/>
            <a:chExt cx="8242300" cy="1741170"/>
          </a:xfrm>
        </p:grpSpPr>
        <p:sp>
          <p:nvSpPr>
            <p:cNvPr id="3" name="object 3"/>
            <p:cNvSpPr/>
            <p:nvPr/>
          </p:nvSpPr>
          <p:spPr>
            <a:xfrm>
              <a:off x="467537" y="260604"/>
              <a:ext cx="8229600" cy="1728470"/>
            </a:xfrm>
            <a:custGeom>
              <a:avLst/>
              <a:gdLst/>
              <a:ahLst/>
              <a:cxnLst/>
              <a:rect l="l" t="t" r="r" b="b"/>
              <a:pathLst>
                <a:path w="8229600" h="1728470">
                  <a:moveTo>
                    <a:pt x="8229600" y="0"/>
                  </a:moveTo>
                  <a:lnTo>
                    <a:pt x="0" y="0"/>
                  </a:lnTo>
                  <a:lnTo>
                    <a:pt x="0" y="1728216"/>
                  </a:lnTo>
                  <a:lnTo>
                    <a:pt x="8229600" y="172821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537" y="260604"/>
              <a:ext cx="8229600" cy="1728470"/>
            </a:xfrm>
            <a:custGeom>
              <a:avLst/>
              <a:gdLst/>
              <a:ahLst/>
              <a:cxnLst/>
              <a:rect l="l" t="t" r="r" b="b"/>
              <a:pathLst>
                <a:path w="8229600" h="1728470">
                  <a:moveTo>
                    <a:pt x="0" y="1728216"/>
                  </a:moveTo>
                  <a:lnTo>
                    <a:pt x="8229600" y="172821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1728216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9003" y="307289"/>
            <a:ext cx="80594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432050" algn="l"/>
                <a:tab pos="4159250" algn="l"/>
                <a:tab pos="4516120" algn="l"/>
                <a:tab pos="5140960" algn="l"/>
                <a:tab pos="7106920" algn="l"/>
              </a:tabLst>
            </a:pPr>
            <a:r>
              <a:rPr sz="2500" spc="-15" dirty="0">
                <a:latin typeface="Calibri"/>
                <a:cs typeface="Calibri"/>
              </a:rPr>
              <a:t>И</a:t>
            </a:r>
            <a:r>
              <a:rPr sz="2500" spc="-5" dirty="0">
                <a:latin typeface="Calibri"/>
                <a:cs typeface="Calibri"/>
              </a:rPr>
              <a:t>н</a:t>
            </a:r>
            <a:r>
              <a:rPr sz="2500" spc="-15" dirty="0">
                <a:latin typeface="Calibri"/>
                <a:cs typeface="Calibri"/>
              </a:rPr>
              <a:t>н</a:t>
            </a:r>
            <a:r>
              <a:rPr sz="2500" spc="-10" dirty="0">
                <a:latin typeface="Calibri"/>
                <a:cs typeface="Calibri"/>
              </a:rPr>
              <a:t>ов</a:t>
            </a:r>
            <a:r>
              <a:rPr sz="2500" dirty="0">
                <a:latin typeface="Calibri"/>
                <a:cs typeface="Calibri"/>
              </a:rPr>
              <a:t>а</a:t>
            </a:r>
            <a:r>
              <a:rPr sz="2500" spc="-5" dirty="0">
                <a:latin typeface="Calibri"/>
                <a:cs typeface="Calibri"/>
              </a:rPr>
              <a:t>цион</a:t>
            </a:r>
            <a:r>
              <a:rPr sz="2500" spc="-20" dirty="0">
                <a:latin typeface="Calibri"/>
                <a:cs typeface="Calibri"/>
              </a:rPr>
              <a:t>н</a:t>
            </a:r>
            <a:r>
              <a:rPr sz="2500" spc="-5" dirty="0">
                <a:latin typeface="Calibri"/>
                <a:cs typeface="Calibri"/>
              </a:rPr>
              <a:t>ые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30" dirty="0">
                <a:latin typeface="Calibri"/>
                <a:cs typeface="Calibri"/>
              </a:rPr>
              <a:t>т</a:t>
            </a:r>
            <a:r>
              <a:rPr sz="2500" spc="-15" dirty="0">
                <a:latin typeface="Calibri"/>
                <a:cs typeface="Calibri"/>
              </a:rPr>
              <a:t>е</a:t>
            </a:r>
            <a:r>
              <a:rPr sz="2500" spc="-10" dirty="0">
                <a:latin typeface="Calibri"/>
                <a:cs typeface="Calibri"/>
              </a:rPr>
              <a:t>хн</a:t>
            </a:r>
            <a:r>
              <a:rPr sz="2500" spc="-50" dirty="0">
                <a:latin typeface="Calibri"/>
                <a:cs typeface="Calibri"/>
              </a:rPr>
              <a:t>о</a:t>
            </a:r>
            <a:r>
              <a:rPr sz="2500" spc="-10" dirty="0">
                <a:latin typeface="Calibri"/>
                <a:cs typeface="Calibri"/>
              </a:rPr>
              <a:t>логи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35" dirty="0">
                <a:latin typeface="Calibri"/>
                <a:cs typeface="Calibri"/>
              </a:rPr>
              <a:t>э</a:t>
            </a:r>
            <a:r>
              <a:rPr sz="2500" spc="-30" dirty="0">
                <a:latin typeface="Calibri"/>
                <a:cs typeface="Calibri"/>
              </a:rPr>
              <a:t>т</a:t>
            </a:r>
            <a:r>
              <a:rPr sz="2500" spc="-5" dirty="0">
                <a:latin typeface="Calibri"/>
                <a:cs typeface="Calibri"/>
              </a:rPr>
              <a:t>о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вн</a:t>
            </a:r>
            <a:r>
              <a:rPr sz="2500" spc="-40" dirty="0">
                <a:latin typeface="Calibri"/>
                <a:cs typeface="Calibri"/>
              </a:rPr>
              <a:t>е</a:t>
            </a:r>
            <a:r>
              <a:rPr sz="2500" spc="-10" dirty="0">
                <a:latin typeface="Calibri"/>
                <a:cs typeface="Calibri"/>
              </a:rPr>
              <a:t>др</a:t>
            </a:r>
            <a:r>
              <a:rPr sz="2500" dirty="0">
                <a:latin typeface="Calibri"/>
                <a:cs typeface="Calibri"/>
              </a:rPr>
              <a:t>ё</a:t>
            </a:r>
            <a:r>
              <a:rPr sz="2500" spc="-5" dirty="0">
                <a:latin typeface="Calibri"/>
                <a:cs typeface="Calibri"/>
              </a:rPr>
              <a:t>н</a:t>
            </a:r>
            <a:r>
              <a:rPr sz="2500" spc="-15" dirty="0">
                <a:latin typeface="Calibri"/>
                <a:cs typeface="Calibri"/>
              </a:rPr>
              <a:t>н</a:t>
            </a:r>
            <a:r>
              <a:rPr sz="2500" spc="-5" dirty="0">
                <a:latin typeface="Calibri"/>
                <a:cs typeface="Calibri"/>
              </a:rPr>
              <a:t>ы</a:t>
            </a:r>
            <a:r>
              <a:rPr sz="2500" dirty="0">
                <a:latin typeface="Calibri"/>
                <a:cs typeface="Calibri"/>
              </a:rPr>
              <a:t>е</a:t>
            </a:r>
            <a:r>
              <a:rPr sz="2500" spc="-5" dirty="0">
                <a:latin typeface="Calibri"/>
                <a:cs typeface="Calibri"/>
              </a:rPr>
              <a:t>,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новы</a:t>
            </a:r>
            <a:r>
              <a:rPr sz="2500" dirty="0">
                <a:latin typeface="Calibri"/>
                <a:cs typeface="Calibri"/>
              </a:rPr>
              <a:t>е</a:t>
            </a:r>
            <a:r>
              <a:rPr sz="2500" spc="-5" dirty="0">
                <a:latin typeface="Calibri"/>
                <a:cs typeface="Calibri"/>
              </a:rPr>
              <a:t>,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7188" y="688593"/>
            <a:ext cx="597344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0370" marR="5080" indent="-421005">
              <a:lnSpc>
                <a:spcPct val="100000"/>
              </a:lnSpc>
              <a:spcBef>
                <a:spcPts val="95"/>
              </a:spcBef>
              <a:tabLst>
                <a:tab pos="2081530" algn="l"/>
                <a:tab pos="2230755" algn="l"/>
                <a:tab pos="4433570" algn="l"/>
                <a:tab pos="5788660" algn="l"/>
              </a:tabLst>
            </a:pPr>
            <a:r>
              <a:rPr sz="2500" spc="-5" dirty="0">
                <a:latin typeface="Calibri"/>
                <a:cs typeface="Calibri"/>
              </a:rPr>
              <a:t>пов</a:t>
            </a:r>
            <a:r>
              <a:rPr sz="2500" dirty="0">
                <a:latin typeface="Calibri"/>
                <a:cs typeface="Calibri"/>
              </a:rPr>
              <a:t>ы</a:t>
            </a:r>
            <a:r>
              <a:rPr sz="2500" spc="-5" dirty="0">
                <a:latin typeface="Calibri"/>
                <a:cs typeface="Calibri"/>
              </a:rPr>
              <a:t>ш</a:t>
            </a:r>
            <a:r>
              <a:rPr sz="2500" dirty="0">
                <a:latin typeface="Calibri"/>
                <a:cs typeface="Calibri"/>
              </a:rPr>
              <a:t>е</a:t>
            </a:r>
            <a:r>
              <a:rPr sz="2500" spc="-5" dirty="0">
                <a:latin typeface="Calibri"/>
                <a:cs typeface="Calibri"/>
              </a:rPr>
              <a:t>нной</a:t>
            </a:r>
            <a:r>
              <a:rPr sz="2500" dirty="0">
                <a:latin typeface="Calibri"/>
                <a:cs typeface="Calibri"/>
              </a:rPr>
              <a:t>	э</a:t>
            </a:r>
            <a:r>
              <a:rPr sz="2500" spc="-10" dirty="0">
                <a:latin typeface="Calibri"/>
                <a:cs typeface="Calibri"/>
              </a:rPr>
              <a:t>фф</a:t>
            </a:r>
            <a:r>
              <a:rPr sz="2500" dirty="0">
                <a:latin typeface="Calibri"/>
                <a:cs typeface="Calibri"/>
              </a:rPr>
              <a:t>е</a:t>
            </a:r>
            <a:r>
              <a:rPr sz="2500" spc="-5" dirty="0">
                <a:latin typeface="Calibri"/>
                <a:cs typeface="Calibri"/>
              </a:rPr>
              <a:t>кти</a:t>
            </a:r>
            <a:r>
              <a:rPr sz="2500" dirty="0">
                <a:latin typeface="Calibri"/>
                <a:cs typeface="Calibri"/>
              </a:rPr>
              <a:t>в</a:t>
            </a:r>
            <a:r>
              <a:rPr sz="2500" spc="-5" dirty="0">
                <a:latin typeface="Calibri"/>
                <a:cs typeface="Calibri"/>
              </a:rPr>
              <a:t>нос</a:t>
            </a:r>
            <a:r>
              <a:rPr sz="2500" dirty="0">
                <a:latin typeface="Calibri"/>
                <a:cs typeface="Calibri"/>
              </a:rPr>
              <a:t>т</a:t>
            </a:r>
            <a:r>
              <a:rPr sz="2500" spc="-5" dirty="0">
                <a:latin typeface="Calibri"/>
                <a:cs typeface="Calibri"/>
              </a:rPr>
              <a:t>ь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м</a:t>
            </a:r>
            <a:r>
              <a:rPr sz="2500" spc="-25" dirty="0">
                <a:latin typeface="Calibri"/>
                <a:cs typeface="Calibri"/>
              </a:rPr>
              <a:t>ет</a:t>
            </a:r>
            <a:r>
              <a:rPr sz="2500" spc="-75" dirty="0">
                <a:latin typeface="Calibri"/>
                <a:cs typeface="Calibri"/>
              </a:rPr>
              <a:t>о</a:t>
            </a:r>
            <a:r>
              <a:rPr sz="2500" spc="-10" dirty="0">
                <a:latin typeface="Calibri"/>
                <a:cs typeface="Calibri"/>
              </a:rPr>
              <a:t>д</a:t>
            </a:r>
            <a:r>
              <a:rPr sz="2500" spc="-5" dirty="0">
                <a:latin typeface="Calibri"/>
                <a:cs typeface="Calibri"/>
              </a:rPr>
              <a:t>ы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5" dirty="0">
                <a:latin typeface="Calibri"/>
                <a:cs typeface="Calibri"/>
              </a:rPr>
              <a:t>и  приёмы,		</a:t>
            </a:r>
            <a:r>
              <a:rPr sz="2500" spc="-10" dirty="0">
                <a:latin typeface="Calibri"/>
                <a:cs typeface="Calibri"/>
              </a:rPr>
              <a:t>являющиеся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003" y="688593"/>
            <a:ext cx="187325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обладающие </a:t>
            </a:r>
            <a:r>
              <a:rPr sz="2500" spc="-5" dirty="0">
                <a:latin typeface="Calibri"/>
                <a:cs typeface="Calibri"/>
              </a:rPr>
              <a:t> и</a:t>
            </a:r>
            <a:r>
              <a:rPr sz="2500" spc="-15" dirty="0">
                <a:latin typeface="Calibri"/>
                <a:cs typeface="Calibri"/>
              </a:rPr>
              <a:t>н</a:t>
            </a:r>
            <a:r>
              <a:rPr sz="2500" spc="-5" dirty="0">
                <a:latin typeface="Calibri"/>
                <a:cs typeface="Calibri"/>
              </a:rPr>
              <a:t>с</a:t>
            </a:r>
            <a:r>
              <a:rPr sz="2500" spc="10" dirty="0">
                <a:latin typeface="Calibri"/>
                <a:cs typeface="Calibri"/>
              </a:rPr>
              <a:t>т</a:t>
            </a:r>
            <a:r>
              <a:rPr sz="2500" spc="-35" dirty="0">
                <a:latin typeface="Calibri"/>
                <a:cs typeface="Calibri"/>
              </a:rPr>
              <a:t>р</a:t>
            </a:r>
            <a:r>
              <a:rPr sz="2500" spc="-20" dirty="0">
                <a:latin typeface="Calibri"/>
                <a:cs typeface="Calibri"/>
              </a:rPr>
              <a:t>у</a:t>
            </a:r>
            <a:r>
              <a:rPr sz="2500" spc="-10" dirty="0">
                <a:latin typeface="Calibri"/>
                <a:cs typeface="Calibri"/>
              </a:rPr>
              <a:t>м</a:t>
            </a:r>
            <a:r>
              <a:rPr sz="2500" dirty="0">
                <a:latin typeface="Calibri"/>
                <a:cs typeface="Calibri"/>
              </a:rPr>
              <a:t>ен</a:t>
            </a:r>
            <a:r>
              <a:rPr sz="2500" spc="-10" dirty="0">
                <a:latin typeface="Calibri"/>
                <a:cs typeface="Calibri"/>
              </a:rPr>
              <a:t>т</a:t>
            </a:r>
            <a:r>
              <a:rPr sz="2500" dirty="0">
                <a:latin typeface="Calibri"/>
                <a:cs typeface="Calibri"/>
              </a:rPr>
              <a:t>ы</a:t>
            </a:r>
            <a:r>
              <a:rPr sz="2500" spc="-5" dirty="0">
                <a:latin typeface="Calibri"/>
                <a:cs typeface="Calibri"/>
              </a:rPr>
              <a:t>,  </a:t>
            </a:r>
            <a:r>
              <a:rPr sz="2500" spc="-30" dirty="0">
                <a:latin typeface="Calibri"/>
                <a:cs typeface="Calibri"/>
              </a:rPr>
              <a:t>результатом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1739" y="1450593"/>
            <a:ext cx="45974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749550" algn="l"/>
              </a:tabLst>
            </a:pPr>
            <a:r>
              <a:rPr sz="2500" spc="-10" dirty="0">
                <a:latin typeface="Calibri"/>
                <a:cs typeface="Calibri"/>
              </a:rPr>
              <a:t>интеллектуальной	деятельности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3125" y="1069593"/>
            <a:ext cx="13963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014" marR="5080" indent="-120650">
              <a:lnSpc>
                <a:spcPct val="100000"/>
              </a:lnSpc>
              <a:spcBef>
                <a:spcPts val="95"/>
              </a:spcBef>
            </a:pPr>
            <a:r>
              <a:rPr sz="2500" spc="-50" dirty="0">
                <a:latin typeface="Calibri"/>
                <a:cs typeface="Calibri"/>
              </a:rPr>
              <a:t>к</a:t>
            </a:r>
            <a:r>
              <a:rPr sz="2500" spc="-10" dirty="0">
                <a:latin typeface="Calibri"/>
                <a:cs typeface="Calibri"/>
              </a:rPr>
              <a:t>оне</a:t>
            </a:r>
            <a:r>
              <a:rPr sz="2500" dirty="0">
                <a:latin typeface="Calibri"/>
                <a:cs typeface="Calibri"/>
              </a:rPr>
              <a:t>ч</a:t>
            </a:r>
            <a:r>
              <a:rPr sz="2500" spc="-5" dirty="0">
                <a:latin typeface="Calibri"/>
                <a:cs typeface="Calibri"/>
              </a:rPr>
              <a:t>ным  п</a:t>
            </a:r>
            <a:r>
              <a:rPr sz="2500" spc="-40" dirty="0">
                <a:latin typeface="Calibri"/>
                <a:cs typeface="Calibri"/>
              </a:rPr>
              <a:t>е</a:t>
            </a:r>
            <a:r>
              <a:rPr sz="2500" spc="-10" dirty="0">
                <a:latin typeface="Calibri"/>
                <a:cs typeface="Calibri"/>
              </a:rPr>
              <a:t>д</a:t>
            </a:r>
            <a:r>
              <a:rPr sz="2500" spc="5" dirty="0">
                <a:latin typeface="Calibri"/>
                <a:cs typeface="Calibri"/>
              </a:rPr>
              <a:t>а</a:t>
            </a:r>
            <a:r>
              <a:rPr sz="2500" spc="-30" dirty="0">
                <a:latin typeface="Calibri"/>
                <a:cs typeface="Calibri"/>
              </a:rPr>
              <a:t>г</a:t>
            </a:r>
            <a:r>
              <a:rPr sz="2500" spc="-10" dirty="0">
                <a:latin typeface="Calibri"/>
                <a:cs typeface="Calibri"/>
              </a:rPr>
              <a:t>ог</a:t>
            </a:r>
            <a:r>
              <a:rPr sz="2500" spc="-20" dirty="0">
                <a:latin typeface="Calibri"/>
                <a:cs typeface="Calibri"/>
              </a:rPr>
              <a:t>а</a:t>
            </a:r>
            <a:r>
              <a:rPr sz="2500" spc="-5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537" y="4005033"/>
            <a:ext cx="8219440" cy="2016760"/>
          </a:xfrm>
          <a:prstGeom prst="rect">
            <a:avLst/>
          </a:prstGeom>
          <a:solidFill>
            <a:srgbClr val="B8CDE4"/>
          </a:solidFill>
          <a:ln w="12700">
            <a:solidFill>
              <a:srgbClr val="4F81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 marR="81915" algn="just">
              <a:lnSpc>
                <a:spcPct val="100000"/>
              </a:lnSpc>
              <a:spcBef>
                <a:spcPts val="204"/>
              </a:spcBef>
            </a:pPr>
            <a:r>
              <a:rPr sz="2500" spc="-10" dirty="0">
                <a:latin typeface="Calibri"/>
                <a:cs typeface="Calibri"/>
              </a:rPr>
              <a:t>Применительно</a:t>
            </a:r>
            <a:r>
              <a:rPr sz="2500" spc="-5" dirty="0">
                <a:latin typeface="Calibri"/>
                <a:cs typeface="Calibri"/>
              </a:rPr>
              <a:t> к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педагогическому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процессу,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инновация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означает введение </a:t>
            </a:r>
            <a:r>
              <a:rPr sz="2500" spc="-5" dirty="0">
                <a:latin typeface="Calibri"/>
                <a:cs typeface="Calibri"/>
              </a:rPr>
              <a:t>нового в </a:t>
            </a:r>
            <a:r>
              <a:rPr sz="2500" spc="-25" dirty="0">
                <a:latin typeface="Calibri"/>
                <a:cs typeface="Calibri"/>
              </a:rPr>
              <a:t>цели, </a:t>
            </a:r>
            <a:r>
              <a:rPr sz="2500" spc="-15" dirty="0">
                <a:latin typeface="Calibri"/>
                <a:cs typeface="Calibri"/>
              </a:rPr>
              <a:t>содержание, </a:t>
            </a:r>
            <a:r>
              <a:rPr sz="2500" spc="-25" dirty="0">
                <a:latin typeface="Calibri"/>
                <a:cs typeface="Calibri"/>
              </a:rPr>
              <a:t>методы </a:t>
            </a:r>
            <a:r>
              <a:rPr sz="2500" spc="-5" dirty="0">
                <a:latin typeface="Calibri"/>
                <a:cs typeface="Calibri"/>
              </a:rPr>
              <a:t>и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формы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образования,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организацию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совместной 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деятельности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педагога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ребёнка.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06269" y="2115566"/>
            <a:ext cx="4342130" cy="1763395"/>
            <a:chOff x="2406269" y="2115566"/>
            <a:chExt cx="4342130" cy="176339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8969" y="2128266"/>
              <a:ext cx="4316349" cy="17374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12619" y="2121916"/>
              <a:ext cx="4329430" cy="1750695"/>
            </a:xfrm>
            <a:custGeom>
              <a:avLst/>
              <a:gdLst/>
              <a:ahLst/>
              <a:cxnLst/>
              <a:rect l="l" t="t" r="r" b="b"/>
              <a:pathLst>
                <a:path w="4329430" h="1750695">
                  <a:moveTo>
                    <a:pt x="0" y="1750187"/>
                  </a:moveTo>
                  <a:lnTo>
                    <a:pt x="4329049" y="1750187"/>
                  </a:lnTo>
                  <a:lnTo>
                    <a:pt x="4329049" y="0"/>
                  </a:lnTo>
                  <a:lnTo>
                    <a:pt x="0" y="0"/>
                  </a:lnTo>
                  <a:lnTo>
                    <a:pt x="0" y="175018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0950" marR="5080" indent="-192405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solidFill>
                  <a:srgbClr val="943735"/>
                </a:solidFill>
                <a:latin typeface="Calibri"/>
                <a:cs typeface="Calibri"/>
              </a:rPr>
              <a:t>ИННОВАЦИОННЫЕ</a:t>
            </a:r>
            <a:r>
              <a:rPr sz="3200" i="1" spc="-3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943735"/>
                </a:solidFill>
                <a:latin typeface="Calibri"/>
                <a:cs typeface="Calibri"/>
              </a:rPr>
              <a:t>ТЕХНОЛОГИИ</a:t>
            </a:r>
            <a:r>
              <a:rPr sz="3200" i="1" spc="-4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943735"/>
                </a:solidFill>
                <a:latin typeface="Calibri"/>
                <a:cs typeface="Calibri"/>
              </a:rPr>
              <a:t>В </a:t>
            </a:r>
            <a:r>
              <a:rPr sz="3200" i="1" spc="-71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943735"/>
                </a:solidFill>
                <a:latin typeface="Calibri"/>
                <a:cs typeface="Calibri"/>
              </a:rPr>
              <a:t>ЛОГОПЕДИИ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0348" y="1416050"/>
            <a:ext cx="5139055" cy="4551680"/>
            <a:chOff x="2030348" y="1416050"/>
            <a:chExt cx="5139055" cy="4551680"/>
          </a:xfrm>
        </p:grpSpPr>
        <p:sp>
          <p:nvSpPr>
            <p:cNvPr id="4" name="object 4"/>
            <p:cNvSpPr/>
            <p:nvPr/>
          </p:nvSpPr>
          <p:spPr>
            <a:xfrm>
              <a:off x="2043048" y="1428750"/>
              <a:ext cx="4526280" cy="4526280"/>
            </a:xfrm>
            <a:custGeom>
              <a:avLst/>
              <a:gdLst/>
              <a:ahLst/>
              <a:cxnLst/>
              <a:rect l="l" t="t" r="r" b="b"/>
              <a:pathLst>
                <a:path w="4526280" h="4526280">
                  <a:moveTo>
                    <a:pt x="2263013" y="0"/>
                  </a:moveTo>
                  <a:lnTo>
                    <a:pt x="0" y="4525949"/>
                  </a:lnTo>
                  <a:lnTo>
                    <a:pt x="4526026" y="4525949"/>
                  </a:lnTo>
                  <a:lnTo>
                    <a:pt x="2263013" y="0"/>
                  </a:lnTo>
                  <a:close/>
                </a:path>
              </a:pathLst>
            </a:custGeom>
            <a:solidFill>
              <a:srgbClr val="8063A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43048" y="1428750"/>
              <a:ext cx="4526280" cy="4526280"/>
            </a:xfrm>
            <a:custGeom>
              <a:avLst/>
              <a:gdLst/>
              <a:ahLst/>
              <a:cxnLst/>
              <a:rect l="l" t="t" r="r" b="b"/>
              <a:pathLst>
                <a:path w="4526280" h="4526280">
                  <a:moveTo>
                    <a:pt x="0" y="4525949"/>
                  </a:moveTo>
                  <a:lnTo>
                    <a:pt x="2263013" y="0"/>
                  </a:lnTo>
                  <a:lnTo>
                    <a:pt x="4526026" y="4525949"/>
                  </a:lnTo>
                  <a:lnTo>
                    <a:pt x="0" y="452594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14748" y="1544193"/>
              <a:ext cx="2941955" cy="650240"/>
            </a:xfrm>
            <a:custGeom>
              <a:avLst/>
              <a:gdLst/>
              <a:ahLst/>
              <a:cxnLst/>
              <a:rect l="l" t="t" r="r" b="b"/>
              <a:pathLst>
                <a:path w="2941954" h="650239">
                  <a:moveTo>
                    <a:pt x="2833624" y="0"/>
                  </a:moveTo>
                  <a:lnTo>
                    <a:pt x="108330" y="0"/>
                  </a:lnTo>
                  <a:lnTo>
                    <a:pt x="66168" y="8514"/>
                  </a:lnTo>
                  <a:lnTo>
                    <a:pt x="31734" y="31734"/>
                  </a:lnTo>
                  <a:lnTo>
                    <a:pt x="8514" y="66168"/>
                  </a:lnTo>
                  <a:lnTo>
                    <a:pt x="0" y="108331"/>
                  </a:lnTo>
                  <a:lnTo>
                    <a:pt x="0" y="541401"/>
                  </a:lnTo>
                  <a:lnTo>
                    <a:pt x="8514" y="583563"/>
                  </a:lnTo>
                  <a:lnTo>
                    <a:pt x="31734" y="617997"/>
                  </a:lnTo>
                  <a:lnTo>
                    <a:pt x="66168" y="641217"/>
                  </a:lnTo>
                  <a:lnTo>
                    <a:pt x="108330" y="649732"/>
                  </a:lnTo>
                  <a:lnTo>
                    <a:pt x="2833624" y="649732"/>
                  </a:lnTo>
                  <a:lnTo>
                    <a:pt x="2875786" y="641217"/>
                  </a:lnTo>
                  <a:lnTo>
                    <a:pt x="2910220" y="617997"/>
                  </a:lnTo>
                  <a:lnTo>
                    <a:pt x="2933440" y="583563"/>
                  </a:lnTo>
                  <a:lnTo>
                    <a:pt x="2941954" y="541401"/>
                  </a:lnTo>
                  <a:lnTo>
                    <a:pt x="2941954" y="108331"/>
                  </a:lnTo>
                  <a:lnTo>
                    <a:pt x="2933440" y="66168"/>
                  </a:lnTo>
                  <a:lnTo>
                    <a:pt x="2910220" y="31734"/>
                  </a:lnTo>
                  <a:lnTo>
                    <a:pt x="2875786" y="8514"/>
                  </a:lnTo>
                  <a:lnTo>
                    <a:pt x="28336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14748" y="1544193"/>
              <a:ext cx="2941955" cy="650240"/>
            </a:xfrm>
            <a:custGeom>
              <a:avLst/>
              <a:gdLst/>
              <a:ahLst/>
              <a:cxnLst/>
              <a:rect l="l" t="t" r="r" b="b"/>
              <a:pathLst>
                <a:path w="2941954" h="650239">
                  <a:moveTo>
                    <a:pt x="0" y="108331"/>
                  </a:moveTo>
                  <a:lnTo>
                    <a:pt x="8514" y="66168"/>
                  </a:lnTo>
                  <a:lnTo>
                    <a:pt x="31734" y="31734"/>
                  </a:lnTo>
                  <a:lnTo>
                    <a:pt x="66168" y="8514"/>
                  </a:lnTo>
                  <a:lnTo>
                    <a:pt x="108330" y="0"/>
                  </a:lnTo>
                  <a:lnTo>
                    <a:pt x="2833624" y="0"/>
                  </a:lnTo>
                  <a:lnTo>
                    <a:pt x="2875786" y="8514"/>
                  </a:lnTo>
                  <a:lnTo>
                    <a:pt x="2910220" y="31734"/>
                  </a:lnTo>
                  <a:lnTo>
                    <a:pt x="2933440" y="66168"/>
                  </a:lnTo>
                  <a:lnTo>
                    <a:pt x="2941954" y="108331"/>
                  </a:lnTo>
                  <a:lnTo>
                    <a:pt x="2941954" y="541401"/>
                  </a:lnTo>
                  <a:lnTo>
                    <a:pt x="2933440" y="583563"/>
                  </a:lnTo>
                  <a:lnTo>
                    <a:pt x="2910220" y="617997"/>
                  </a:lnTo>
                  <a:lnTo>
                    <a:pt x="2875786" y="641217"/>
                  </a:lnTo>
                  <a:lnTo>
                    <a:pt x="2833624" y="649732"/>
                  </a:lnTo>
                  <a:lnTo>
                    <a:pt x="108330" y="649732"/>
                  </a:lnTo>
                  <a:lnTo>
                    <a:pt x="66168" y="641217"/>
                  </a:lnTo>
                  <a:lnTo>
                    <a:pt x="31734" y="617997"/>
                  </a:lnTo>
                  <a:lnTo>
                    <a:pt x="8514" y="583563"/>
                  </a:lnTo>
                  <a:lnTo>
                    <a:pt x="0" y="541401"/>
                  </a:lnTo>
                  <a:lnTo>
                    <a:pt x="0" y="108331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14748" y="2381503"/>
              <a:ext cx="2941955" cy="969010"/>
            </a:xfrm>
            <a:custGeom>
              <a:avLst/>
              <a:gdLst/>
              <a:ahLst/>
              <a:cxnLst/>
              <a:rect l="l" t="t" r="r" b="b"/>
              <a:pathLst>
                <a:path w="2941954" h="969010">
                  <a:moveTo>
                    <a:pt x="2780410" y="0"/>
                  </a:moveTo>
                  <a:lnTo>
                    <a:pt x="161543" y="0"/>
                  </a:lnTo>
                  <a:lnTo>
                    <a:pt x="118621" y="5766"/>
                  </a:lnTo>
                  <a:lnTo>
                    <a:pt x="80038" y="22041"/>
                  </a:lnTo>
                  <a:lnTo>
                    <a:pt x="47339" y="47291"/>
                  </a:lnTo>
                  <a:lnTo>
                    <a:pt x="22069" y="79981"/>
                  </a:lnTo>
                  <a:lnTo>
                    <a:pt x="5774" y="118577"/>
                  </a:lnTo>
                  <a:lnTo>
                    <a:pt x="0" y="161544"/>
                  </a:lnTo>
                  <a:lnTo>
                    <a:pt x="0" y="807466"/>
                  </a:lnTo>
                  <a:lnTo>
                    <a:pt x="5774" y="850379"/>
                  </a:lnTo>
                  <a:lnTo>
                    <a:pt x="22069" y="888938"/>
                  </a:lnTo>
                  <a:lnTo>
                    <a:pt x="47339" y="921607"/>
                  </a:lnTo>
                  <a:lnTo>
                    <a:pt x="80038" y="946846"/>
                  </a:lnTo>
                  <a:lnTo>
                    <a:pt x="118621" y="963117"/>
                  </a:lnTo>
                  <a:lnTo>
                    <a:pt x="161543" y="968883"/>
                  </a:lnTo>
                  <a:lnTo>
                    <a:pt x="2780410" y="968883"/>
                  </a:lnTo>
                  <a:lnTo>
                    <a:pt x="2823377" y="963117"/>
                  </a:lnTo>
                  <a:lnTo>
                    <a:pt x="2861973" y="946846"/>
                  </a:lnTo>
                  <a:lnTo>
                    <a:pt x="2894663" y="921607"/>
                  </a:lnTo>
                  <a:lnTo>
                    <a:pt x="2919913" y="888938"/>
                  </a:lnTo>
                  <a:lnTo>
                    <a:pt x="2936188" y="850379"/>
                  </a:lnTo>
                  <a:lnTo>
                    <a:pt x="2941954" y="807466"/>
                  </a:lnTo>
                  <a:lnTo>
                    <a:pt x="2941954" y="161544"/>
                  </a:lnTo>
                  <a:lnTo>
                    <a:pt x="2936188" y="118577"/>
                  </a:lnTo>
                  <a:lnTo>
                    <a:pt x="2919913" y="79981"/>
                  </a:lnTo>
                  <a:lnTo>
                    <a:pt x="2894663" y="47291"/>
                  </a:lnTo>
                  <a:lnTo>
                    <a:pt x="2861973" y="22041"/>
                  </a:lnTo>
                  <a:lnTo>
                    <a:pt x="2823377" y="5766"/>
                  </a:lnTo>
                  <a:lnTo>
                    <a:pt x="278041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4748" y="2381503"/>
              <a:ext cx="2941955" cy="969010"/>
            </a:xfrm>
            <a:custGeom>
              <a:avLst/>
              <a:gdLst/>
              <a:ahLst/>
              <a:cxnLst/>
              <a:rect l="l" t="t" r="r" b="b"/>
              <a:pathLst>
                <a:path w="2941954" h="969010">
                  <a:moveTo>
                    <a:pt x="0" y="161544"/>
                  </a:moveTo>
                  <a:lnTo>
                    <a:pt x="5774" y="118577"/>
                  </a:lnTo>
                  <a:lnTo>
                    <a:pt x="22069" y="79981"/>
                  </a:lnTo>
                  <a:lnTo>
                    <a:pt x="47339" y="47291"/>
                  </a:lnTo>
                  <a:lnTo>
                    <a:pt x="80038" y="22041"/>
                  </a:lnTo>
                  <a:lnTo>
                    <a:pt x="118621" y="5766"/>
                  </a:lnTo>
                  <a:lnTo>
                    <a:pt x="161543" y="0"/>
                  </a:lnTo>
                  <a:lnTo>
                    <a:pt x="2780410" y="0"/>
                  </a:lnTo>
                  <a:lnTo>
                    <a:pt x="2823377" y="5766"/>
                  </a:lnTo>
                  <a:lnTo>
                    <a:pt x="2861973" y="22041"/>
                  </a:lnTo>
                  <a:lnTo>
                    <a:pt x="2894663" y="47291"/>
                  </a:lnTo>
                  <a:lnTo>
                    <a:pt x="2919913" y="79981"/>
                  </a:lnTo>
                  <a:lnTo>
                    <a:pt x="2936188" y="118577"/>
                  </a:lnTo>
                  <a:lnTo>
                    <a:pt x="2941954" y="161544"/>
                  </a:lnTo>
                  <a:lnTo>
                    <a:pt x="2941954" y="807466"/>
                  </a:lnTo>
                  <a:lnTo>
                    <a:pt x="2936188" y="850379"/>
                  </a:lnTo>
                  <a:lnTo>
                    <a:pt x="2919913" y="888938"/>
                  </a:lnTo>
                  <a:lnTo>
                    <a:pt x="2894663" y="921607"/>
                  </a:lnTo>
                  <a:lnTo>
                    <a:pt x="2861973" y="946846"/>
                  </a:lnTo>
                  <a:lnTo>
                    <a:pt x="2823377" y="963117"/>
                  </a:lnTo>
                  <a:lnTo>
                    <a:pt x="2780410" y="968883"/>
                  </a:lnTo>
                  <a:lnTo>
                    <a:pt x="161543" y="968883"/>
                  </a:lnTo>
                  <a:lnTo>
                    <a:pt x="118621" y="963117"/>
                  </a:lnTo>
                  <a:lnTo>
                    <a:pt x="80038" y="946846"/>
                  </a:lnTo>
                  <a:lnTo>
                    <a:pt x="47339" y="921607"/>
                  </a:lnTo>
                  <a:lnTo>
                    <a:pt x="22069" y="888938"/>
                  </a:lnTo>
                  <a:lnTo>
                    <a:pt x="5774" y="850379"/>
                  </a:lnTo>
                  <a:lnTo>
                    <a:pt x="0" y="807466"/>
                  </a:lnTo>
                  <a:lnTo>
                    <a:pt x="0" y="161544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14748" y="3520313"/>
              <a:ext cx="2941955" cy="1027430"/>
            </a:xfrm>
            <a:custGeom>
              <a:avLst/>
              <a:gdLst/>
              <a:ahLst/>
              <a:cxnLst/>
              <a:rect l="l" t="t" r="r" b="b"/>
              <a:pathLst>
                <a:path w="2941954" h="1027429">
                  <a:moveTo>
                    <a:pt x="2770758" y="0"/>
                  </a:moveTo>
                  <a:lnTo>
                    <a:pt x="171196" y="0"/>
                  </a:lnTo>
                  <a:lnTo>
                    <a:pt x="125706" y="6119"/>
                  </a:lnTo>
                  <a:lnTo>
                    <a:pt x="84817" y="23386"/>
                  </a:lnTo>
                  <a:lnTo>
                    <a:pt x="50164" y="50164"/>
                  </a:lnTo>
                  <a:lnTo>
                    <a:pt x="23386" y="84817"/>
                  </a:lnTo>
                  <a:lnTo>
                    <a:pt x="6119" y="125706"/>
                  </a:lnTo>
                  <a:lnTo>
                    <a:pt x="0" y="171195"/>
                  </a:lnTo>
                  <a:lnTo>
                    <a:pt x="0" y="855853"/>
                  </a:lnTo>
                  <a:lnTo>
                    <a:pt x="6119" y="901333"/>
                  </a:lnTo>
                  <a:lnTo>
                    <a:pt x="23386" y="942198"/>
                  </a:lnTo>
                  <a:lnTo>
                    <a:pt x="50165" y="976820"/>
                  </a:lnTo>
                  <a:lnTo>
                    <a:pt x="84817" y="1003568"/>
                  </a:lnTo>
                  <a:lnTo>
                    <a:pt x="125706" y="1020811"/>
                  </a:lnTo>
                  <a:lnTo>
                    <a:pt x="171196" y="1026922"/>
                  </a:lnTo>
                  <a:lnTo>
                    <a:pt x="2770758" y="1026922"/>
                  </a:lnTo>
                  <a:lnTo>
                    <a:pt x="2816248" y="1020811"/>
                  </a:lnTo>
                  <a:lnTo>
                    <a:pt x="2857137" y="1003568"/>
                  </a:lnTo>
                  <a:lnTo>
                    <a:pt x="2891790" y="976820"/>
                  </a:lnTo>
                  <a:lnTo>
                    <a:pt x="2918568" y="942198"/>
                  </a:lnTo>
                  <a:lnTo>
                    <a:pt x="2935835" y="901333"/>
                  </a:lnTo>
                  <a:lnTo>
                    <a:pt x="2941954" y="855853"/>
                  </a:lnTo>
                  <a:lnTo>
                    <a:pt x="2941954" y="171195"/>
                  </a:lnTo>
                  <a:lnTo>
                    <a:pt x="2935835" y="125706"/>
                  </a:lnTo>
                  <a:lnTo>
                    <a:pt x="2918568" y="84817"/>
                  </a:lnTo>
                  <a:lnTo>
                    <a:pt x="2891789" y="50164"/>
                  </a:lnTo>
                  <a:lnTo>
                    <a:pt x="2857137" y="23386"/>
                  </a:lnTo>
                  <a:lnTo>
                    <a:pt x="2816248" y="6119"/>
                  </a:lnTo>
                  <a:lnTo>
                    <a:pt x="27707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4748" y="3520313"/>
              <a:ext cx="2941955" cy="1027430"/>
            </a:xfrm>
            <a:custGeom>
              <a:avLst/>
              <a:gdLst/>
              <a:ahLst/>
              <a:cxnLst/>
              <a:rect l="l" t="t" r="r" b="b"/>
              <a:pathLst>
                <a:path w="2941954" h="1027429">
                  <a:moveTo>
                    <a:pt x="0" y="171195"/>
                  </a:moveTo>
                  <a:lnTo>
                    <a:pt x="6119" y="125706"/>
                  </a:lnTo>
                  <a:lnTo>
                    <a:pt x="23386" y="84817"/>
                  </a:lnTo>
                  <a:lnTo>
                    <a:pt x="50164" y="50164"/>
                  </a:lnTo>
                  <a:lnTo>
                    <a:pt x="84817" y="23386"/>
                  </a:lnTo>
                  <a:lnTo>
                    <a:pt x="125706" y="6119"/>
                  </a:lnTo>
                  <a:lnTo>
                    <a:pt x="171196" y="0"/>
                  </a:lnTo>
                  <a:lnTo>
                    <a:pt x="2770758" y="0"/>
                  </a:lnTo>
                  <a:lnTo>
                    <a:pt x="2816248" y="6119"/>
                  </a:lnTo>
                  <a:lnTo>
                    <a:pt x="2857137" y="23386"/>
                  </a:lnTo>
                  <a:lnTo>
                    <a:pt x="2891789" y="50164"/>
                  </a:lnTo>
                  <a:lnTo>
                    <a:pt x="2918568" y="84817"/>
                  </a:lnTo>
                  <a:lnTo>
                    <a:pt x="2935835" y="125706"/>
                  </a:lnTo>
                  <a:lnTo>
                    <a:pt x="2941954" y="171195"/>
                  </a:lnTo>
                  <a:lnTo>
                    <a:pt x="2941954" y="855853"/>
                  </a:lnTo>
                  <a:lnTo>
                    <a:pt x="2935835" y="901333"/>
                  </a:lnTo>
                  <a:lnTo>
                    <a:pt x="2918568" y="942198"/>
                  </a:lnTo>
                  <a:lnTo>
                    <a:pt x="2891790" y="976820"/>
                  </a:lnTo>
                  <a:lnTo>
                    <a:pt x="2857137" y="1003568"/>
                  </a:lnTo>
                  <a:lnTo>
                    <a:pt x="2816248" y="1020811"/>
                  </a:lnTo>
                  <a:lnTo>
                    <a:pt x="2770758" y="1026922"/>
                  </a:lnTo>
                  <a:lnTo>
                    <a:pt x="171196" y="1026922"/>
                  </a:lnTo>
                  <a:lnTo>
                    <a:pt x="125706" y="1020811"/>
                  </a:lnTo>
                  <a:lnTo>
                    <a:pt x="84817" y="1003568"/>
                  </a:lnTo>
                  <a:lnTo>
                    <a:pt x="50164" y="976820"/>
                  </a:lnTo>
                  <a:lnTo>
                    <a:pt x="23386" y="942198"/>
                  </a:lnTo>
                  <a:lnTo>
                    <a:pt x="6119" y="901333"/>
                  </a:lnTo>
                  <a:lnTo>
                    <a:pt x="0" y="855853"/>
                  </a:lnTo>
                  <a:lnTo>
                    <a:pt x="0" y="171195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3953" y="4770882"/>
              <a:ext cx="2941955" cy="650240"/>
            </a:xfrm>
            <a:custGeom>
              <a:avLst/>
              <a:gdLst/>
              <a:ahLst/>
              <a:cxnLst/>
              <a:rect l="l" t="t" r="r" b="b"/>
              <a:pathLst>
                <a:path w="2941954" h="650239">
                  <a:moveTo>
                    <a:pt x="2833624" y="0"/>
                  </a:moveTo>
                  <a:lnTo>
                    <a:pt x="108331" y="0"/>
                  </a:lnTo>
                  <a:lnTo>
                    <a:pt x="66168" y="8495"/>
                  </a:lnTo>
                  <a:lnTo>
                    <a:pt x="31734" y="31670"/>
                  </a:lnTo>
                  <a:lnTo>
                    <a:pt x="8514" y="66061"/>
                  </a:lnTo>
                  <a:lnTo>
                    <a:pt x="0" y="108204"/>
                  </a:lnTo>
                  <a:lnTo>
                    <a:pt x="0" y="541401"/>
                  </a:lnTo>
                  <a:lnTo>
                    <a:pt x="8514" y="583563"/>
                  </a:lnTo>
                  <a:lnTo>
                    <a:pt x="31734" y="617997"/>
                  </a:lnTo>
                  <a:lnTo>
                    <a:pt x="66168" y="641217"/>
                  </a:lnTo>
                  <a:lnTo>
                    <a:pt x="108331" y="649732"/>
                  </a:lnTo>
                  <a:lnTo>
                    <a:pt x="2833624" y="649732"/>
                  </a:lnTo>
                  <a:lnTo>
                    <a:pt x="2875766" y="641217"/>
                  </a:lnTo>
                  <a:lnTo>
                    <a:pt x="2910157" y="617997"/>
                  </a:lnTo>
                  <a:lnTo>
                    <a:pt x="2933332" y="583563"/>
                  </a:lnTo>
                  <a:lnTo>
                    <a:pt x="2941828" y="541401"/>
                  </a:lnTo>
                  <a:lnTo>
                    <a:pt x="2941828" y="108204"/>
                  </a:lnTo>
                  <a:lnTo>
                    <a:pt x="2933332" y="66061"/>
                  </a:lnTo>
                  <a:lnTo>
                    <a:pt x="2910157" y="31670"/>
                  </a:lnTo>
                  <a:lnTo>
                    <a:pt x="2875766" y="8495"/>
                  </a:lnTo>
                  <a:lnTo>
                    <a:pt x="28336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03953" y="4770882"/>
              <a:ext cx="2941955" cy="650240"/>
            </a:xfrm>
            <a:custGeom>
              <a:avLst/>
              <a:gdLst/>
              <a:ahLst/>
              <a:cxnLst/>
              <a:rect l="l" t="t" r="r" b="b"/>
              <a:pathLst>
                <a:path w="2941954" h="650239">
                  <a:moveTo>
                    <a:pt x="0" y="108204"/>
                  </a:moveTo>
                  <a:lnTo>
                    <a:pt x="8514" y="66061"/>
                  </a:lnTo>
                  <a:lnTo>
                    <a:pt x="31734" y="31670"/>
                  </a:lnTo>
                  <a:lnTo>
                    <a:pt x="66168" y="8495"/>
                  </a:lnTo>
                  <a:lnTo>
                    <a:pt x="108331" y="0"/>
                  </a:lnTo>
                  <a:lnTo>
                    <a:pt x="2833624" y="0"/>
                  </a:lnTo>
                  <a:lnTo>
                    <a:pt x="2875766" y="8495"/>
                  </a:lnTo>
                  <a:lnTo>
                    <a:pt x="2910157" y="31670"/>
                  </a:lnTo>
                  <a:lnTo>
                    <a:pt x="2933332" y="66061"/>
                  </a:lnTo>
                  <a:lnTo>
                    <a:pt x="2941828" y="108204"/>
                  </a:lnTo>
                  <a:lnTo>
                    <a:pt x="2941828" y="541401"/>
                  </a:lnTo>
                  <a:lnTo>
                    <a:pt x="2933332" y="583563"/>
                  </a:lnTo>
                  <a:lnTo>
                    <a:pt x="2910157" y="617997"/>
                  </a:lnTo>
                  <a:lnTo>
                    <a:pt x="2875766" y="641217"/>
                  </a:lnTo>
                  <a:lnTo>
                    <a:pt x="2833624" y="649732"/>
                  </a:lnTo>
                  <a:lnTo>
                    <a:pt x="108331" y="649732"/>
                  </a:lnTo>
                  <a:lnTo>
                    <a:pt x="66168" y="641217"/>
                  </a:lnTo>
                  <a:lnTo>
                    <a:pt x="31734" y="617997"/>
                  </a:lnTo>
                  <a:lnTo>
                    <a:pt x="8514" y="583563"/>
                  </a:lnTo>
                  <a:lnTo>
                    <a:pt x="0" y="541401"/>
                  </a:lnTo>
                  <a:lnTo>
                    <a:pt x="0" y="108204"/>
                  </a:lnTo>
                  <a:close/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15103" y="1567434"/>
            <a:ext cx="2339975" cy="3777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065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Арт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терапевтические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ts val="2065"/>
              </a:lnSpc>
            </a:pPr>
            <a:r>
              <a:rPr sz="1800" b="1" spc="-10" dirty="0">
                <a:latin typeface="Calibri"/>
                <a:cs typeface="Calibri"/>
              </a:rPr>
              <a:t>технологии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Calibri"/>
              <a:cs typeface="Calibri"/>
            </a:endParaRPr>
          </a:p>
          <a:p>
            <a:pPr marL="13970" marR="5715" algn="ctr">
              <a:lnSpc>
                <a:spcPts val="197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З</a:t>
            </a:r>
            <a:r>
              <a:rPr sz="1800" b="1" spc="-20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dirty="0">
                <a:latin typeface="Calibri"/>
                <a:cs typeface="Calibri"/>
              </a:rPr>
              <a:t>овье</a:t>
            </a:r>
            <a:r>
              <a:rPr sz="1800" b="1" spc="5" dirty="0">
                <a:latin typeface="Calibri"/>
                <a:cs typeface="Calibri"/>
              </a:rPr>
              <a:t>с</a:t>
            </a:r>
            <a:r>
              <a:rPr sz="1800" b="1" spc="-5" dirty="0">
                <a:latin typeface="Calibri"/>
                <a:cs typeface="Calibri"/>
              </a:rPr>
              <a:t>б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ре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ающие  </a:t>
            </a:r>
            <a:r>
              <a:rPr sz="1800" b="1" spc="-10" dirty="0">
                <a:latin typeface="Calibri"/>
                <a:cs typeface="Calibri"/>
              </a:rPr>
              <a:t>технологии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12700" marR="5080" algn="ctr">
              <a:lnSpc>
                <a:spcPts val="1970"/>
              </a:lnSpc>
            </a:pPr>
            <a:r>
              <a:rPr sz="1800" b="1" spc="-150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хн</a:t>
            </a:r>
            <a:r>
              <a:rPr sz="1800" b="1" spc="-30" dirty="0">
                <a:latin typeface="Calibri"/>
                <a:cs typeface="Calibri"/>
              </a:rPr>
              <a:t>о</a:t>
            </a:r>
            <a:r>
              <a:rPr sz="1800" b="1" dirty="0">
                <a:latin typeface="Calibri"/>
                <a:cs typeface="Calibri"/>
              </a:rPr>
              <a:t>лог</a:t>
            </a:r>
            <a:r>
              <a:rPr sz="1800" b="1" spc="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5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со</a:t>
            </a:r>
            <a:r>
              <a:rPr sz="1800" b="1" spc="5" dirty="0">
                <a:latin typeface="Calibri"/>
                <a:cs typeface="Calibri"/>
              </a:rPr>
              <a:t>р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15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о  воспитания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Calibri"/>
              <a:cs typeface="Calibri"/>
            </a:endParaRPr>
          </a:p>
          <a:p>
            <a:pPr marL="229870" marR="245110" algn="ctr">
              <a:lnSpc>
                <a:spcPts val="1970"/>
              </a:lnSpc>
            </a:pPr>
            <a:r>
              <a:rPr sz="1800" b="1" dirty="0">
                <a:latin typeface="Calibri"/>
                <a:cs typeface="Calibri"/>
              </a:rPr>
              <a:t>Ин</a:t>
            </a:r>
            <a:r>
              <a:rPr sz="1800" b="1" spc="-5" dirty="0">
                <a:latin typeface="Calibri"/>
                <a:cs typeface="Calibri"/>
              </a:rPr>
              <a:t>фо</a:t>
            </a:r>
            <a:r>
              <a:rPr sz="1800" b="1" dirty="0">
                <a:latin typeface="Calibri"/>
                <a:cs typeface="Calibri"/>
              </a:rPr>
              <a:t>р</a:t>
            </a:r>
            <a:r>
              <a:rPr sz="1800" b="1" spc="-5" dirty="0">
                <a:latin typeface="Calibri"/>
                <a:cs typeface="Calibri"/>
              </a:rPr>
              <a:t>мацио</a:t>
            </a:r>
            <a:r>
              <a:rPr sz="1800" b="1" dirty="0">
                <a:latin typeface="Calibri"/>
                <a:cs typeface="Calibri"/>
              </a:rPr>
              <a:t>н</a:t>
            </a:r>
            <a:r>
              <a:rPr sz="1800" b="1" spc="-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ые  </a:t>
            </a:r>
            <a:r>
              <a:rPr sz="1800" b="1" spc="-10" dirty="0">
                <a:latin typeface="Calibri"/>
                <a:cs typeface="Calibri"/>
              </a:rPr>
              <a:t>технологии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226" y="341503"/>
            <a:ext cx="8213547" cy="1181989"/>
          </a:xfrm>
          <a:prstGeom prst="rect">
            <a:avLst/>
          </a:prstGeom>
        </p:spPr>
        <p:txBody>
          <a:bodyPr vert="horz" wrap="square" lIns="0" tIns="195198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7030A0"/>
                </a:solidFill>
                <a:latin typeface="Calibri"/>
                <a:cs typeface="Calibri"/>
              </a:rPr>
              <a:t>СКАЗКОТЕРАПИЯ</a:t>
            </a:r>
            <a:r>
              <a:rPr sz="2400" b="1" spc="-165" dirty="0">
                <a:latin typeface="Calibri"/>
                <a:cs typeface="Calibri"/>
              </a:rPr>
              <a:t> </a:t>
            </a:r>
            <a:r>
              <a:rPr sz="1800" dirty="0"/>
              <a:t>–</a:t>
            </a:r>
            <a:r>
              <a:rPr sz="1800" spc="15" dirty="0"/>
              <a:t> </a:t>
            </a:r>
            <a:r>
              <a:rPr sz="2000" spc="-5" dirty="0"/>
              <a:t>метод,</a:t>
            </a:r>
            <a:r>
              <a:rPr sz="2000" spc="-20" dirty="0"/>
              <a:t> </a:t>
            </a:r>
            <a:r>
              <a:rPr sz="2000" spc="-5" dirty="0"/>
              <a:t>использующий</a:t>
            </a:r>
            <a:r>
              <a:rPr sz="2000" spc="-55" dirty="0"/>
              <a:t> </a:t>
            </a:r>
            <a:r>
              <a:rPr sz="2000" spc="-5" dirty="0"/>
              <a:t>сказочную</a:t>
            </a:r>
            <a:r>
              <a:rPr sz="2000" spc="-30" dirty="0"/>
              <a:t> </a:t>
            </a:r>
            <a:r>
              <a:rPr sz="2000" dirty="0"/>
              <a:t>форму</a:t>
            </a:r>
            <a:r>
              <a:rPr sz="2000" spc="-15" dirty="0"/>
              <a:t> </a:t>
            </a:r>
            <a:r>
              <a:rPr sz="2000" spc="-5" dirty="0"/>
              <a:t>для</a:t>
            </a:r>
            <a:endParaRPr sz="2000" dirty="0">
              <a:latin typeface="Calibri"/>
              <a:cs typeface="Calibri"/>
            </a:endParaRPr>
          </a:p>
          <a:p>
            <a:pPr marL="18415" marR="5080" algn="ctr">
              <a:lnSpc>
                <a:spcPct val="100000"/>
              </a:lnSpc>
              <a:spcBef>
                <a:spcPts val="25"/>
              </a:spcBef>
            </a:pPr>
            <a:r>
              <a:rPr sz="2000" spc="-5" dirty="0"/>
              <a:t>речевого </a:t>
            </a:r>
            <a:r>
              <a:rPr sz="2000" dirty="0"/>
              <a:t>развития </a:t>
            </a:r>
            <a:r>
              <a:rPr sz="2000" spc="-5" dirty="0"/>
              <a:t>личности, </a:t>
            </a:r>
            <a:r>
              <a:rPr sz="2000" dirty="0"/>
              <a:t>расширения сознания и совершенствования </a:t>
            </a:r>
            <a:r>
              <a:rPr sz="2000" spc="-440" dirty="0"/>
              <a:t> </a:t>
            </a:r>
            <a:r>
              <a:rPr sz="2000" spc="-5" dirty="0"/>
              <a:t>взаимодействия</a:t>
            </a:r>
            <a:r>
              <a:rPr sz="2000" spc="-45" dirty="0"/>
              <a:t> </a:t>
            </a:r>
            <a:r>
              <a:rPr sz="2000" dirty="0"/>
              <a:t>через</a:t>
            </a:r>
            <a:r>
              <a:rPr sz="2000" spc="5" dirty="0"/>
              <a:t> </a:t>
            </a:r>
            <a:r>
              <a:rPr sz="2000" dirty="0"/>
              <a:t>речь</a:t>
            </a:r>
            <a:r>
              <a:rPr sz="2000" spc="-20" dirty="0"/>
              <a:t> </a:t>
            </a:r>
            <a:r>
              <a:rPr sz="2000" dirty="0"/>
              <a:t>с</a:t>
            </a:r>
            <a:r>
              <a:rPr sz="2000" spc="5" dirty="0"/>
              <a:t> </a:t>
            </a:r>
            <a:r>
              <a:rPr sz="2000" spc="-5" dirty="0"/>
              <a:t>окружающим</a:t>
            </a:r>
            <a:r>
              <a:rPr sz="2000" spc="-55" dirty="0"/>
              <a:t> </a:t>
            </a:r>
            <a:r>
              <a:rPr sz="2000" spc="-5" dirty="0"/>
              <a:t>миром.</a:t>
            </a:r>
            <a:endParaRPr sz="2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807464" y="1760092"/>
            <a:ext cx="5701665" cy="5098415"/>
            <a:chOff x="1807464" y="1760092"/>
            <a:chExt cx="5701665" cy="5098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7464" y="6554722"/>
              <a:ext cx="5701284" cy="30327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35658" y="1772792"/>
              <a:ext cx="5645785" cy="4780280"/>
            </a:xfrm>
            <a:custGeom>
              <a:avLst/>
              <a:gdLst/>
              <a:ahLst/>
              <a:cxnLst/>
              <a:rect l="l" t="t" r="r" b="b"/>
              <a:pathLst>
                <a:path w="5645784" h="4780280">
                  <a:moveTo>
                    <a:pt x="5234686" y="0"/>
                  </a:moveTo>
                  <a:lnTo>
                    <a:pt x="410844" y="0"/>
                  </a:lnTo>
                  <a:lnTo>
                    <a:pt x="362923" y="2763"/>
                  </a:lnTo>
                  <a:lnTo>
                    <a:pt x="316627" y="10848"/>
                  </a:lnTo>
                  <a:lnTo>
                    <a:pt x="272265" y="23946"/>
                  </a:lnTo>
                  <a:lnTo>
                    <a:pt x="230145" y="41750"/>
                  </a:lnTo>
                  <a:lnTo>
                    <a:pt x="190575" y="63952"/>
                  </a:lnTo>
                  <a:lnTo>
                    <a:pt x="153863" y="90243"/>
                  </a:lnTo>
                  <a:lnTo>
                    <a:pt x="120316" y="120316"/>
                  </a:lnTo>
                  <a:lnTo>
                    <a:pt x="90243" y="153863"/>
                  </a:lnTo>
                  <a:lnTo>
                    <a:pt x="63952" y="190575"/>
                  </a:lnTo>
                  <a:lnTo>
                    <a:pt x="41750" y="230145"/>
                  </a:lnTo>
                  <a:lnTo>
                    <a:pt x="23946" y="272265"/>
                  </a:lnTo>
                  <a:lnTo>
                    <a:pt x="10848" y="316627"/>
                  </a:lnTo>
                  <a:lnTo>
                    <a:pt x="2763" y="362923"/>
                  </a:lnTo>
                  <a:lnTo>
                    <a:pt x="0" y="410845"/>
                  </a:lnTo>
                  <a:lnTo>
                    <a:pt x="0" y="4368939"/>
                  </a:lnTo>
                  <a:lnTo>
                    <a:pt x="2763" y="4416843"/>
                  </a:lnTo>
                  <a:lnTo>
                    <a:pt x="10848" y="4463124"/>
                  </a:lnTo>
                  <a:lnTo>
                    <a:pt x="23946" y="4507473"/>
                  </a:lnTo>
                  <a:lnTo>
                    <a:pt x="41750" y="4549582"/>
                  </a:lnTo>
                  <a:lnTo>
                    <a:pt x="63952" y="4589143"/>
                  </a:lnTo>
                  <a:lnTo>
                    <a:pt x="90243" y="4625849"/>
                  </a:lnTo>
                  <a:lnTo>
                    <a:pt x="120316" y="4659390"/>
                  </a:lnTo>
                  <a:lnTo>
                    <a:pt x="153863" y="4689459"/>
                  </a:lnTo>
                  <a:lnTo>
                    <a:pt x="190575" y="4715747"/>
                  </a:lnTo>
                  <a:lnTo>
                    <a:pt x="230145" y="4737947"/>
                  </a:lnTo>
                  <a:lnTo>
                    <a:pt x="272265" y="4755749"/>
                  </a:lnTo>
                  <a:lnTo>
                    <a:pt x="316627" y="4768847"/>
                  </a:lnTo>
                  <a:lnTo>
                    <a:pt x="362923" y="4776932"/>
                  </a:lnTo>
                  <a:lnTo>
                    <a:pt x="410844" y="4779695"/>
                  </a:lnTo>
                  <a:lnTo>
                    <a:pt x="5234686" y="4779695"/>
                  </a:lnTo>
                  <a:lnTo>
                    <a:pt x="5282582" y="4776932"/>
                  </a:lnTo>
                  <a:lnTo>
                    <a:pt x="5328856" y="4768847"/>
                  </a:lnTo>
                  <a:lnTo>
                    <a:pt x="5373199" y="4755749"/>
                  </a:lnTo>
                  <a:lnTo>
                    <a:pt x="5415304" y="4737947"/>
                  </a:lnTo>
                  <a:lnTo>
                    <a:pt x="5454862" y="4715747"/>
                  </a:lnTo>
                  <a:lnTo>
                    <a:pt x="5491564" y="4689459"/>
                  </a:lnTo>
                  <a:lnTo>
                    <a:pt x="5525103" y="4659390"/>
                  </a:lnTo>
                  <a:lnTo>
                    <a:pt x="5555170" y="4625849"/>
                  </a:lnTo>
                  <a:lnTo>
                    <a:pt x="5581457" y="4589143"/>
                  </a:lnTo>
                  <a:lnTo>
                    <a:pt x="5603656" y="4549582"/>
                  </a:lnTo>
                  <a:lnTo>
                    <a:pt x="5621458" y="4507473"/>
                  </a:lnTo>
                  <a:lnTo>
                    <a:pt x="5634556" y="4463124"/>
                  </a:lnTo>
                  <a:lnTo>
                    <a:pt x="5642640" y="4416843"/>
                  </a:lnTo>
                  <a:lnTo>
                    <a:pt x="5645404" y="4368939"/>
                  </a:lnTo>
                  <a:lnTo>
                    <a:pt x="5645404" y="410845"/>
                  </a:lnTo>
                  <a:lnTo>
                    <a:pt x="5642640" y="362923"/>
                  </a:lnTo>
                  <a:lnTo>
                    <a:pt x="5634556" y="316627"/>
                  </a:lnTo>
                  <a:lnTo>
                    <a:pt x="5621458" y="272265"/>
                  </a:lnTo>
                  <a:lnTo>
                    <a:pt x="5603656" y="230145"/>
                  </a:lnTo>
                  <a:lnTo>
                    <a:pt x="5581457" y="190575"/>
                  </a:lnTo>
                  <a:lnTo>
                    <a:pt x="5555170" y="153863"/>
                  </a:lnTo>
                  <a:lnTo>
                    <a:pt x="5525103" y="120316"/>
                  </a:lnTo>
                  <a:lnTo>
                    <a:pt x="5491564" y="90243"/>
                  </a:lnTo>
                  <a:lnTo>
                    <a:pt x="5454862" y="63952"/>
                  </a:lnTo>
                  <a:lnTo>
                    <a:pt x="5415304" y="41750"/>
                  </a:lnTo>
                  <a:lnTo>
                    <a:pt x="5373199" y="23946"/>
                  </a:lnTo>
                  <a:lnTo>
                    <a:pt x="5328856" y="10848"/>
                  </a:lnTo>
                  <a:lnTo>
                    <a:pt x="5282582" y="2763"/>
                  </a:lnTo>
                  <a:lnTo>
                    <a:pt x="5234686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58" y="1772792"/>
              <a:ext cx="5645404" cy="47796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29308" y="1766442"/>
              <a:ext cx="5658485" cy="4792980"/>
            </a:xfrm>
            <a:custGeom>
              <a:avLst/>
              <a:gdLst/>
              <a:ahLst/>
              <a:cxnLst/>
              <a:rect l="l" t="t" r="r" b="b"/>
              <a:pathLst>
                <a:path w="5658484" h="4792980">
                  <a:moveTo>
                    <a:pt x="416941" y="0"/>
                  </a:moveTo>
                  <a:lnTo>
                    <a:pt x="5241290" y="0"/>
                  </a:lnTo>
                  <a:lnTo>
                    <a:pt x="5283835" y="2032"/>
                  </a:lnTo>
                  <a:lnTo>
                    <a:pt x="5325364" y="8509"/>
                  </a:lnTo>
                  <a:lnTo>
                    <a:pt x="5365242" y="18923"/>
                  </a:lnTo>
                  <a:lnTo>
                    <a:pt x="5403596" y="32639"/>
                  </a:lnTo>
                  <a:lnTo>
                    <a:pt x="5440299" y="50419"/>
                  </a:lnTo>
                  <a:lnTo>
                    <a:pt x="5474589" y="71374"/>
                  </a:lnTo>
                  <a:lnTo>
                    <a:pt x="5506720" y="95504"/>
                  </a:lnTo>
                  <a:lnTo>
                    <a:pt x="5536184" y="122174"/>
                  </a:lnTo>
                  <a:lnTo>
                    <a:pt x="5563235" y="152019"/>
                  </a:lnTo>
                  <a:lnTo>
                    <a:pt x="5586984" y="184150"/>
                  </a:lnTo>
                  <a:lnTo>
                    <a:pt x="5607939" y="218440"/>
                  </a:lnTo>
                  <a:lnTo>
                    <a:pt x="5625592" y="254762"/>
                  </a:lnTo>
                  <a:lnTo>
                    <a:pt x="5639308" y="292989"/>
                  </a:lnTo>
                  <a:lnTo>
                    <a:pt x="5649849" y="333248"/>
                  </a:lnTo>
                  <a:lnTo>
                    <a:pt x="5656326" y="374396"/>
                  </a:lnTo>
                  <a:lnTo>
                    <a:pt x="5658231" y="416941"/>
                  </a:lnTo>
                  <a:lnTo>
                    <a:pt x="5658231" y="4375721"/>
                  </a:lnTo>
                  <a:lnTo>
                    <a:pt x="5656326" y="4418279"/>
                  </a:lnTo>
                  <a:lnTo>
                    <a:pt x="5649849" y="4459389"/>
                  </a:lnTo>
                  <a:lnTo>
                    <a:pt x="5639816" y="4499673"/>
                  </a:lnTo>
                  <a:lnTo>
                    <a:pt x="5625592" y="4538014"/>
                  </a:lnTo>
                  <a:lnTo>
                    <a:pt x="5607939" y="4574286"/>
                  </a:lnTo>
                  <a:lnTo>
                    <a:pt x="5586984" y="4608512"/>
                  </a:lnTo>
                  <a:lnTo>
                    <a:pt x="5563235" y="4640732"/>
                  </a:lnTo>
                  <a:lnTo>
                    <a:pt x="5536184" y="4670577"/>
                  </a:lnTo>
                  <a:lnTo>
                    <a:pt x="5506720" y="4697183"/>
                  </a:lnTo>
                  <a:lnTo>
                    <a:pt x="5474589" y="4721352"/>
                  </a:lnTo>
                  <a:lnTo>
                    <a:pt x="5440299" y="4742307"/>
                  </a:lnTo>
                  <a:lnTo>
                    <a:pt x="5403596" y="4760048"/>
                  </a:lnTo>
                  <a:lnTo>
                    <a:pt x="5365242" y="4773752"/>
                  </a:lnTo>
                  <a:lnTo>
                    <a:pt x="5325364" y="4784229"/>
                  </a:lnTo>
                  <a:lnTo>
                    <a:pt x="5283835" y="4790681"/>
                  </a:lnTo>
                  <a:lnTo>
                    <a:pt x="5241290" y="4792687"/>
                  </a:lnTo>
                  <a:lnTo>
                    <a:pt x="416941" y="4792687"/>
                  </a:lnTo>
                  <a:lnTo>
                    <a:pt x="374396" y="4790681"/>
                  </a:lnTo>
                  <a:lnTo>
                    <a:pt x="333248" y="4784229"/>
                  </a:lnTo>
                  <a:lnTo>
                    <a:pt x="292989" y="4773752"/>
                  </a:lnTo>
                  <a:lnTo>
                    <a:pt x="254762" y="4760048"/>
                  </a:lnTo>
                  <a:lnTo>
                    <a:pt x="218440" y="4742294"/>
                  </a:lnTo>
                  <a:lnTo>
                    <a:pt x="184150" y="4721352"/>
                  </a:lnTo>
                  <a:lnTo>
                    <a:pt x="152019" y="4697196"/>
                  </a:lnTo>
                  <a:lnTo>
                    <a:pt x="122174" y="4670577"/>
                  </a:lnTo>
                  <a:lnTo>
                    <a:pt x="95504" y="4640732"/>
                  </a:lnTo>
                  <a:lnTo>
                    <a:pt x="71374" y="4608537"/>
                  </a:lnTo>
                  <a:lnTo>
                    <a:pt x="50418" y="4574286"/>
                  </a:lnTo>
                  <a:lnTo>
                    <a:pt x="32639" y="4537976"/>
                  </a:lnTo>
                  <a:lnTo>
                    <a:pt x="18923" y="4499673"/>
                  </a:lnTo>
                  <a:lnTo>
                    <a:pt x="8509" y="4459414"/>
                  </a:lnTo>
                  <a:lnTo>
                    <a:pt x="2031" y="4418279"/>
                  </a:lnTo>
                  <a:lnTo>
                    <a:pt x="0" y="4375721"/>
                  </a:lnTo>
                  <a:lnTo>
                    <a:pt x="0" y="416941"/>
                  </a:lnTo>
                  <a:lnTo>
                    <a:pt x="2031" y="374396"/>
                  </a:lnTo>
                  <a:lnTo>
                    <a:pt x="8509" y="333248"/>
                  </a:lnTo>
                  <a:lnTo>
                    <a:pt x="18923" y="292989"/>
                  </a:lnTo>
                  <a:lnTo>
                    <a:pt x="32639" y="254762"/>
                  </a:lnTo>
                  <a:lnTo>
                    <a:pt x="50418" y="218440"/>
                  </a:lnTo>
                  <a:lnTo>
                    <a:pt x="71374" y="184150"/>
                  </a:lnTo>
                  <a:lnTo>
                    <a:pt x="95504" y="152019"/>
                  </a:lnTo>
                  <a:lnTo>
                    <a:pt x="122174" y="122174"/>
                  </a:lnTo>
                  <a:lnTo>
                    <a:pt x="152019" y="95504"/>
                  </a:lnTo>
                  <a:lnTo>
                    <a:pt x="184150" y="71374"/>
                  </a:lnTo>
                  <a:lnTo>
                    <a:pt x="218440" y="50419"/>
                  </a:lnTo>
                  <a:lnTo>
                    <a:pt x="254762" y="32639"/>
                  </a:lnTo>
                  <a:lnTo>
                    <a:pt x="292989" y="18923"/>
                  </a:lnTo>
                  <a:lnTo>
                    <a:pt x="333248" y="8509"/>
                  </a:lnTo>
                  <a:lnTo>
                    <a:pt x="374396" y="2032"/>
                  </a:lnTo>
                  <a:lnTo>
                    <a:pt x="416941" y="0"/>
                  </a:lnTo>
                  <a:close/>
                </a:path>
              </a:pathLst>
            </a:custGeom>
            <a:ln w="12700">
              <a:solidFill>
                <a:srgbClr val="6224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434" y="375615"/>
            <a:ext cx="7019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spc="-10" dirty="0">
                <a:solidFill>
                  <a:srgbClr val="6F2F9F"/>
                </a:solidFill>
                <a:latin typeface="Calibri"/>
                <a:cs typeface="Calibri"/>
              </a:rPr>
              <a:t>ЭЛЕМЕНТЫ</a:t>
            </a:r>
            <a:r>
              <a:rPr sz="4400" b="1" i="1" spc="-7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4400" b="1" i="1" spc="-35" dirty="0">
                <a:solidFill>
                  <a:srgbClr val="6F2F9F"/>
                </a:solidFill>
                <a:latin typeface="Calibri"/>
                <a:cs typeface="Calibri"/>
              </a:rPr>
              <a:t>СКАЗКОТЕРАПИИ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79950" y="1856867"/>
            <a:ext cx="1957070" cy="2944495"/>
            <a:chOff x="4679950" y="1856867"/>
            <a:chExt cx="1957070" cy="2944495"/>
          </a:xfrm>
        </p:grpSpPr>
        <p:sp>
          <p:nvSpPr>
            <p:cNvPr id="4" name="object 4"/>
            <p:cNvSpPr/>
            <p:nvPr/>
          </p:nvSpPr>
          <p:spPr>
            <a:xfrm>
              <a:off x="4692650" y="1869567"/>
              <a:ext cx="1931670" cy="2919095"/>
            </a:xfrm>
            <a:custGeom>
              <a:avLst/>
              <a:gdLst/>
              <a:ahLst/>
              <a:cxnLst/>
              <a:rect l="l" t="t" r="r" b="b"/>
              <a:pathLst>
                <a:path w="1931670" h="2919095">
                  <a:moveTo>
                    <a:pt x="0" y="0"/>
                  </a:moveTo>
                  <a:lnTo>
                    <a:pt x="0" y="1950466"/>
                  </a:lnTo>
                  <a:lnTo>
                    <a:pt x="1676780" y="2918714"/>
                  </a:lnTo>
                  <a:lnTo>
                    <a:pt x="1701236" y="2874192"/>
                  </a:lnTo>
                  <a:lnTo>
                    <a:pt x="1724496" y="2829112"/>
                  </a:lnTo>
                  <a:lnTo>
                    <a:pt x="1746555" y="2783499"/>
                  </a:lnTo>
                  <a:lnTo>
                    <a:pt x="1767406" y="2737378"/>
                  </a:lnTo>
                  <a:lnTo>
                    <a:pt x="1787042" y="2690772"/>
                  </a:lnTo>
                  <a:lnTo>
                    <a:pt x="1805458" y="2643708"/>
                  </a:lnTo>
                  <a:lnTo>
                    <a:pt x="1822647" y="2596209"/>
                  </a:lnTo>
                  <a:lnTo>
                    <a:pt x="1838603" y="2548300"/>
                  </a:lnTo>
                  <a:lnTo>
                    <a:pt x="1853319" y="2500007"/>
                  </a:lnTo>
                  <a:lnTo>
                    <a:pt x="1866788" y="2451354"/>
                  </a:lnTo>
                  <a:lnTo>
                    <a:pt x="1879006" y="2402365"/>
                  </a:lnTo>
                  <a:lnTo>
                    <a:pt x="1889964" y="2353066"/>
                  </a:lnTo>
                  <a:lnTo>
                    <a:pt x="1899657" y="2303481"/>
                  </a:lnTo>
                  <a:lnTo>
                    <a:pt x="1908078" y="2253635"/>
                  </a:lnTo>
                  <a:lnTo>
                    <a:pt x="1915221" y="2203553"/>
                  </a:lnTo>
                  <a:lnTo>
                    <a:pt x="1921080" y="2153259"/>
                  </a:lnTo>
                  <a:lnTo>
                    <a:pt x="1925648" y="2102779"/>
                  </a:lnTo>
                  <a:lnTo>
                    <a:pt x="1928918" y="2052137"/>
                  </a:lnTo>
                  <a:lnTo>
                    <a:pt x="1930885" y="2001357"/>
                  </a:lnTo>
                  <a:lnTo>
                    <a:pt x="1931543" y="1950466"/>
                  </a:lnTo>
                  <a:lnTo>
                    <a:pt x="1930949" y="1901644"/>
                  </a:lnTo>
                  <a:lnTo>
                    <a:pt x="1929179" y="1853117"/>
                  </a:lnTo>
                  <a:lnTo>
                    <a:pt x="1926245" y="1804900"/>
                  </a:lnTo>
                  <a:lnTo>
                    <a:pt x="1922161" y="1757005"/>
                  </a:lnTo>
                  <a:lnTo>
                    <a:pt x="1916942" y="1709447"/>
                  </a:lnTo>
                  <a:lnTo>
                    <a:pt x="1910600" y="1662240"/>
                  </a:lnTo>
                  <a:lnTo>
                    <a:pt x="1903151" y="1615397"/>
                  </a:lnTo>
                  <a:lnTo>
                    <a:pt x="1894607" y="1568933"/>
                  </a:lnTo>
                  <a:lnTo>
                    <a:pt x="1884983" y="1522862"/>
                  </a:lnTo>
                  <a:lnTo>
                    <a:pt x="1874292" y="1477198"/>
                  </a:lnTo>
                  <a:lnTo>
                    <a:pt x="1862549" y="1431954"/>
                  </a:lnTo>
                  <a:lnTo>
                    <a:pt x="1849766" y="1387145"/>
                  </a:lnTo>
                  <a:lnTo>
                    <a:pt x="1835958" y="1342784"/>
                  </a:lnTo>
                  <a:lnTo>
                    <a:pt x="1821139" y="1298886"/>
                  </a:lnTo>
                  <a:lnTo>
                    <a:pt x="1805323" y="1255464"/>
                  </a:lnTo>
                  <a:lnTo>
                    <a:pt x="1788522" y="1212533"/>
                  </a:lnTo>
                  <a:lnTo>
                    <a:pt x="1770752" y="1170106"/>
                  </a:lnTo>
                  <a:lnTo>
                    <a:pt x="1752026" y="1128198"/>
                  </a:lnTo>
                  <a:lnTo>
                    <a:pt x="1732358" y="1086822"/>
                  </a:lnTo>
                  <a:lnTo>
                    <a:pt x="1711762" y="1045992"/>
                  </a:lnTo>
                  <a:lnTo>
                    <a:pt x="1690250" y="1005722"/>
                  </a:lnTo>
                  <a:lnTo>
                    <a:pt x="1667839" y="966027"/>
                  </a:lnTo>
                  <a:lnTo>
                    <a:pt x="1644540" y="926920"/>
                  </a:lnTo>
                  <a:lnTo>
                    <a:pt x="1620369" y="888416"/>
                  </a:lnTo>
                  <a:lnTo>
                    <a:pt x="1595338" y="850527"/>
                  </a:lnTo>
                  <a:lnTo>
                    <a:pt x="1569462" y="813269"/>
                  </a:lnTo>
                  <a:lnTo>
                    <a:pt x="1542754" y="776655"/>
                  </a:lnTo>
                  <a:lnTo>
                    <a:pt x="1515229" y="740698"/>
                  </a:lnTo>
                  <a:lnTo>
                    <a:pt x="1486900" y="705414"/>
                  </a:lnTo>
                  <a:lnTo>
                    <a:pt x="1457780" y="670816"/>
                  </a:lnTo>
                  <a:lnTo>
                    <a:pt x="1427885" y="636918"/>
                  </a:lnTo>
                  <a:lnTo>
                    <a:pt x="1397227" y="603734"/>
                  </a:lnTo>
                  <a:lnTo>
                    <a:pt x="1365821" y="571277"/>
                  </a:lnTo>
                  <a:lnTo>
                    <a:pt x="1333680" y="539563"/>
                  </a:lnTo>
                  <a:lnTo>
                    <a:pt x="1300818" y="508604"/>
                  </a:lnTo>
                  <a:lnTo>
                    <a:pt x="1267249" y="478415"/>
                  </a:lnTo>
                  <a:lnTo>
                    <a:pt x="1232987" y="449010"/>
                  </a:lnTo>
                  <a:lnTo>
                    <a:pt x="1198045" y="420403"/>
                  </a:lnTo>
                  <a:lnTo>
                    <a:pt x="1162438" y="392608"/>
                  </a:lnTo>
                  <a:lnTo>
                    <a:pt x="1126179" y="365638"/>
                  </a:lnTo>
                  <a:lnTo>
                    <a:pt x="1089283" y="339508"/>
                  </a:lnTo>
                  <a:lnTo>
                    <a:pt x="1051762" y="314231"/>
                  </a:lnTo>
                  <a:lnTo>
                    <a:pt x="1013631" y="289822"/>
                  </a:lnTo>
                  <a:lnTo>
                    <a:pt x="974903" y="266295"/>
                  </a:lnTo>
                  <a:lnTo>
                    <a:pt x="935593" y="243663"/>
                  </a:lnTo>
                  <a:lnTo>
                    <a:pt x="895714" y="221941"/>
                  </a:lnTo>
                  <a:lnTo>
                    <a:pt x="855281" y="201142"/>
                  </a:lnTo>
                  <a:lnTo>
                    <a:pt x="814306" y="181281"/>
                  </a:lnTo>
                  <a:lnTo>
                    <a:pt x="772804" y="162370"/>
                  </a:lnTo>
                  <a:lnTo>
                    <a:pt x="730788" y="144426"/>
                  </a:lnTo>
                  <a:lnTo>
                    <a:pt x="688273" y="127460"/>
                  </a:lnTo>
                  <a:lnTo>
                    <a:pt x="645272" y="111488"/>
                  </a:lnTo>
                  <a:lnTo>
                    <a:pt x="601800" y="96524"/>
                  </a:lnTo>
                  <a:lnTo>
                    <a:pt x="557869" y="82580"/>
                  </a:lnTo>
                  <a:lnTo>
                    <a:pt x="513493" y="69672"/>
                  </a:lnTo>
                  <a:lnTo>
                    <a:pt x="468688" y="57813"/>
                  </a:lnTo>
                  <a:lnTo>
                    <a:pt x="423466" y="47017"/>
                  </a:lnTo>
                  <a:lnTo>
                    <a:pt x="377841" y="37298"/>
                  </a:lnTo>
                  <a:lnTo>
                    <a:pt x="331827" y="28670"/>
                  </a:lnTo>
                  <a:lnTo>
                    <a:pt x="285437" y="21148"/>
                  </a:lnTo>
                  <a:lnTo>
                    <a:pt x="238687" y="14744"/>
                  </a:lnTo>
                  <a:lnTo>
                    <a:pt x="191589" y="9473"/>
                  </a:lnTo>
                  <a:lnTo>
                    <a:pt x="144158" y="5349"/>
                  </a:lnTo>
                  <a:lnTo>
                    <a:pt x="96406" y="2387"/>
                  </a:lnTo>
                  <a:lnTo>
                    <a:pt x="48349" y="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92650" y="1869567"/>
              <a:ext cx="1931670" cy="2919095"/>
            </a:xfrm>
            <a:custGeom>
              <a:avLst/>
              <a:gdLst/>
              <a:ahLst/>
              <a:cxnLst/>
              <a:rect l="l" t="t" r="r" b="b"/>
              <a:pathLst>
                <a:path w="1931670" h="2919095">
                  <a:moveTo>
                    <a:pt x="0" y="0"/>
                  </a:moveTo>
                  <a:lnTo>
                    <a:pt x="48349" y="599"/>
                  </a:lnTo>
                  <a:lnTo>
                    <a:pt x="96406" y="2387"/>
                  </a:lnTo>
                  <a:lnTo>
                    <a:pt x="144158" y="5349"/>
                  </a:lnTo>
                  <a:lnTo>
                    <a:pt x="191589" y="9473"/>
                  </a:lnTo>
                  <a:lnTo>
                    <a:pt x="238687" y="14744"/>
                  </a:lnTo>
                  <a:lnTo>
                    <a:pt x="285437" y="21148"/>
                  </a:lnTo>
                  <a:lnTo>
                    <a:pt x="331827" y="28670"/>
                  </a:lnTo>
                  <a:lnTo>
                    <a:pt x="377841" y="37298"/>
                  </a:lnTo>
                  <a:lnTo>
                    <a:pt x="423466" y="47017"/>
                  </a:lnTo>
                  <a:lnTo>
                    <a:pt x="468688" y="57813"/>
                  </a:lnTo>
                  <a:lnTo>
                    <a:pt x="513493" y="69672"/>
                  </a:lnTo>
                  <a:lnTo>
                    <a:pt x="557869" y="82580"/>
                  </a:lnTo>
                  <a:lnTo>
                    <a:pt x="601800" y="96524"/>
                  </a:lnTo>
                  <a:lnTo>
                    <a:pt x="645272" y="111488"/>
                  </a:lnTo>
                  <a:lnTo>
                    <a:pt x="688273" y="127460"/>
                  </a:lnTo>
                  <a:lnTo>
                    <a:pt x="730788" y="144426"/>
                  </a:lnTo>
                  <a:lnTo>
                    <a:pt x="772804" y="162370"/>
                  </a:lnTo>
                  <a:lnTo>
                    <a:pt x="814306" y="181281"/>
                  </a:lnTo>
                  <a:lnTo>
                    <a:pt x="855281" y="201142"/>
                  </a:lnTo>
                  <a:lnTo>
                    <a:pt x="895714" y="221941"/>
                  </a:lnTo>
                  <a:lnTo>
                    <a:pt x="935593" y="243663"/>
                  </a:lnTo>
                  <a:lnTo>
                    <a:pt x="974903" y="266295"/>
                  </a:lnTo>
                  <a:lnTo>
                    <a:pt x="1013631" y="289822"/>
                  </a:lnTo>
                  <a:lnTo>
                    <a:pt x="1051762" y="314231"/>
                  </a:lnTo>
                  <a:lnTo>
                    <a:pt x="1089283" y="339508"/>
                  </a:lnTo>
                  <a:lnTo>
                    <a:pt x="1126179" y="365638"/>
                  </a:lnTo>
                  <a:lnTo>
                    <a:pt x="1162438" y="392608"/>
                  </a:lnTo>
                  <a:lnTo>
                    <a:pt x="1198045" y="420403"/>
                  </a:lnTo>
                  <a:lnTo>
                    <a:pt x="1232987" y="449010"/>
                  </a:lnTo>
                  <a:lnTo>
                    <a:pt x="1267249" y="478415"/>
                  </a:lnTo>
                  <a:lnTo>
                    <a:pt x="1300818" y="508604"/>
                  </a:lnTo>
                  <a:lnTo>
                    <a:pt x="1333680" y="539563"/>
                  </a:lnTo>
                  <a:lnTo>
                    <a:pt x="1365821" y="571277"/>
                  </a:lnTo>
                  <a:lnTo>
                    <a:pt x="1397227" y="603734"/>
                  </a:lnTo>
                  <a:lnTo>
                    <a:pt x="1427885" y="636918"/>
                  </a:lnTo>
                  <a:lnTo>
                    <a:pt x="1457780" y="670816"/>
                  </a:lnTo>
                  <a:lnTo>
                    <a:pt x="1486900" y="705414"/>
                  </a:lnTo>
                  <a:lnTo>
                    <a:pt x="1515229" y="740698"/>
                  </a:lnTo>
                  <a:lnTo>
                    <a:pt x="1542754" y="776655"/>
                  </a:lnTo>
                  <a:lnTo>
                    <a:pt x="1569462" y="813269"/>
                  </a:lnTo>
                  <a:lnTo>
                    <a:pt x="1595338" y="850527"/>
                  </a:lnTo>
                  <a:lnTo>
                    <a:pt x="1620369" y="888416"/>
                  </a:lnTo>
                  <a:lnTo>
                    <a:pt x="1644540" y="926920"/>
                  </a:lnTo>
                  <a:lnTo>
                    <a:pt x="1667839" y="966027"/>
                  </a:lnTo>
                  <a:lnTo>
                    <a:pt x="1690250" y="1005722"/>
                  </a:lnTo>
                  <a:lnTo>
                    <a:pt x="1711762" y="1045992"/>
                  </a:lnTo>
                  <a:lnTo>
                    <a:pt x="1732358" y="1086822"/>
                  </a:lnTo>
                  <a:lnTo>
                    <a:pt x="1752026" y="1128198"/>
                  </a:lnTo>
                  <a:lnTo>
                    <a:pt x="1770752" y="1170106"/>
                  </a:lnTo>
                  <a:lnTo>
                    <a:pt x="1788522" y="1212533"/>
                  </a:lnTo>
                  <a:lnTo>
                    <a:pt x="1805323" y="1255464"/>
                  </a:lnTo>
                  <a:lnTo>
                    <a:pt x="1821139" y="1298886"/>
                  </a:lnTo>
                  <a:lnTo>
                    <a:pt x="1835958" y="1342784"/>
                  </a:lnTo>
                  <a:lnTo>
                    <a:pt x="1849766" y="1387145"/>
                  </a:lnTo>
                  <a:lnTo>
                    <a:pt x="1862549" y="1431954"/>
                  </a:lnTo>
                  <a:lnTo>
                    <a:pt x="1874292" y="1477198"/>
                  </a:lnTo>
                  <a:lnTo>
                    <a:pt x="1884983" y="1522862"/>
                  </a:lnTo>
                  <a:lnTo>
                    <a:pt x="1894607" y="1568933"/>
                  </a:lnTo>
                  <a:lnTo>
                    <a:pt x="1903151" y="1615397"/>
                  </a:lnTo>
                  <a:lnTo>
                    <a:pt x="1910600" y="1662240"/>
                  </a:lnTo>
                  <a:lnTo>
                    <a:pt x="1916942" y="1709447"/>
                  </a:lnTo>
                  <a:lnTo>
                    <a:pt x="1922161" y="1757005"/>
                  </a:lnTo>
                  <a:lnTo>
                    <a:pt x="1926245" y="1804900"/>
                  </a:lnTo>
                  <a:lnTo>
                    <a:pt x="1929179" y="1853117"/>
                  </a:lnTo>
                  <a:lnTo>
                    <a:pt x="1930949" y="1901644"/>
                  </a:lnTo>
                  <a:lnTo>
                    <a:pt x="1931543" y="1950466"/>
                  </a:lnTo>
                  <a:lnTo>
                    <a:pt x="1930885" y="2001357"/>
                  </a:lnTo>
                  <a:lnTo>
                    <a:pt x="1928918" y="2052137"/>
                  </a:lnTo>
                  <a:lnTo>
                    <a:pt x="1925648" y="2102779"/>
                  </a:lnTo>
                  <a:lnTo>
                    <a:pt x="1921080" y="2153259"/>
                  </a:lnTo>
                  <a:lnTo>
                    <a:pt x="1915221" y="2203553"/>
                  </a:lnTo>
                  <a:lnTo>
                    <a:pt x="1908078" y="2253635"/>
                  </a:lnTo>
                  <a:lnTo>
                    <a:pt x="1899657" y="2303481"/>
                  </a:lnTo>
                  <a:lnTo>
                    <a:pt x="1889964" y="2353066"/>
                  </a:lnTo>
                  <a:lnTo>
                    <a:pt x="1879006" y="2402365"/>
                  </a:lnTo>
                  <a:lnTo>
                    <a:pt x="1866788" y="2451354"/>
                  </a:lnTo>
                  <a:lnTo>
                    <a:pt x="1853319" y="2500007"/>
                  </a:lnTo>
                  <a:lnTo>
                    <a:pt x="1838603" y="2548300"/>
                  </a:lnTo>
                  <a:lnTo>
                    <a:pt x="1822647" y="2596209"/>
                  </a:lnTo>
                  <a:lnTo>
                    <a:pt x="1805458" y="2643708"/>
                  </a:lnTo>
                  <a:lnTo>
                    <a:pt x="1787042" y="2690772"/>
                  </a:lnTo>
                  <a:lnTo>
                    <a:pt x="1767406" y="2737378"/>
                  </a:lnTo>
                  <a:lnTo>
                    <a:pt x="1746555" y="2783499"/>
                  </a:lnTo>
                  <a:lnTo>
                    <a:pt x="1724496" y="2829112"/>
                  </a:lnTo>
                  <a:lnTo>
                    <a:pt x="1701236" y="2874192"/>
                  </a:lnTo>
                  <a:lnTo>
                    <a:pt x="1676780" y="2918714"/>
                  </a:lnTo>
                  <a:lnTo>
                    <a:pt x="0" y="195046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17490" y="2939287"/>
            <a:ext cx="1337945" cy="93789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0480" marR="19685" indent="95885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Обогащение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эмоциональ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  чувственной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5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сферы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ребёнка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55417" y="3943096"/>
            <a:ext cx="3317875" cy="1926589"/>
            <a:chOff x="2955417" y="3943096"/>
            <a:chExt cx="3317875" cy="1926589"/>
          </a:xfrm>
        </p:grpSpPr>
        <p:sp>
          <p:nvSpPr>
            <p:cNvPr id="8" name="object 8"/>
            <p:cNvSpPr/>
            <p:nvPr/>
          </p:nvSpPr>
          <p:spPr>
            <a:xfrm>
              <a:off x="2968117" y="3955796"/>
              <a:ext cx="3292475" cy="1901189"/>
            </a:xfrm>
            <a:custGeom>
              <a:avLst/>
              <a:gdLst/>
              <a:ahLst/>
              <a:cxnLst/>
              <a:rect l="l" t="t" r="r" b="b"/>
              <a:pathLst>
                <a:path w="3292475" h="1901189">
                  <a:moveTo>
                    <a:pt x="1646173" y="0"/>
                  </a:moveTo>
                  <a:lnTo>
                    <a:pt x="0" y="950467"/>
                  </a:lnTo>
                  <a:lnTo>
                    <a:pt x="25559" y="993454"/>
                  </a:lnTo>
                  <a:lnTo>
                    <a:pt x="52199" y="1035685"/>
                  </a:lnTo>
                  <a:lnTo>
                    <a:pt x="79901" y="1077143"/>
                  </a:lnTo>
                  <a:lnTo>
                    <a:pt x="108649" y="1117810"/>
                  </a:lnTo>
                  <a:lnTo>
                    <a:pt x="138422" y="1157668"/>
                  </a:lnTo>
                  <a:lnTo>
                    <a:pt x="169202" y="1196699"/>
                  </a:lnTo>
                  <a:lnTo>
                    <a:pt x="200973" y="1234886"/>
                  </a:lnTo>
                  <a:lnTo>
                    <a:pt x="233714" y="1272210"/>
                  </a:lnTo>
                  <a:lnTo>
                    <a:pt x="267408" y="1308653"/>
                  </a:lnTo>
                  <a:lnTo>
                    <a:pt x="302037" y="1344198"/>
                  </a:lnTo>
                  <a:lnTo>
                    <a:pt x="337582" y="1378826"/>
                  </a:lnTo>
                  <a:lnTo>
                    <a:pt x="374026" y="1412520"/>
                  </a:lnTo>
                  <a:lnTo>
                    <a:pt x="411349" y="1445262"/>
                  </a:lnTo>
                  <a:lnTo>
                    <a:pt x="449533" y="1477034"/>
                  </a:lnTo>
                  <a:lnTo>
                    <a:pt x="488561" y="1507818"/>
                  </a:lnTo>
                  <a:lnTo>
                    <a:pt x="528413" y="1537595"/>
                  </a:lnTo>
                  <a:lnTo>
                    <a:pt x="569072" y="1566349"/>
                  </a:lnTo>
                  <a:lnTo>
                    <a:pt x="610519" y="1594061"/>
                  </a:lnTo>
                  <a:lnTo>
                    <a:pt x="652737" y="1620713"/>
                  </a:lnTo>
                  <a:lnTo>
                    <a:pt x="695706" y="1646288"/>
                  </a:lnTo>
                  <a:lnTo>
                    <a:pt x="737845" y="1669922"/>
                  </a:lnTo>
                  <a:lnTo>
                    <a:pt x="780325" y="1692373"/>
                  </a:lnTo>
                  <a:lnTo>
                    <a:pt x="823125" y="1713647"/>
                  </a:lnTo>
                  <a:lnTo>
                    <a:pt x="866227" y="1733748"/>
                  </a:lnTo>
                  <a:lnTo>
                    <a:pt x="909611" y="1752683"/>
                  </a:lnTo>
                  <a:lnTo>
                    <a:pt x="953258" y="1770456"/>
                  </a:lnTo>
                  <a:lnTo>
                    <a:pt x="997147" y="1787072"/>
                  </a:lnTo>
                  <a:lnTo>
                    <a:pt x="1041260" y="1802537"/>
                  </a:lnTo>
                  <a:lnTo>
                    <a:pt x="1085577" y="1816856"/>
                  </a:lnTo>
                  <a:lnTo>
                    <a:pt x="1130079" y="1830034"/>
                  </a:lnTo>
                  <a:lnTo>
                    <a:pt x="1174746" y="1842077"/>
                  </a:lnTo>
                  <a:lnTo>
                    <a:pt x="1219558" y="1852989"/>
                  </a:lnTo>
                  <a:lnTo>
                    <a:pt x="1264497" y="1862775"/>
                  </a:lnTo>
                  <a:lnTo>
                    <a:pt x="1309542" y="1871442"/>
                  </a:lnTo>
                  <a:lnTo>
                    <a:pt x="1354675" y="1878994"/>
                  </a:lnTo>
                  <a:lnTo>
                    <a:pt x="1399875" y="1885436"/>
                  </a:lnTo>
                  <a:lnTo>
                    <a:pt x="1445124" y="1890774"/>
                  </a:lnTo>
                  <a:lnTo>
                    <a:pt x="1490402" y="1895013"/>
                  </a:lnTo>
                  <a:lnTo>
                    <a:pt x="1535689" y="1898157"/>
                  </a:lnTo>
                  <a:lnTo>
                    <a:pt x="1580966" y="1900213"/>
                  </a:lnTo>
                  <a:lnTo>
                    <a:pt x="1626213" y="1901186"/>
                  </a:lnTo>
                  <a:lnTo>
                    <a:pt x="1671412" y="1901080"/>
                  </a:lnTo>
                  <a:lnTo>
                    <a:pt x="1716542" y="1899901"/>
                  </a:lnTo>
                  <a:lnTo>
                    <a:pt x="1761584" y="1897654"/>
                  </a:lnTo>
                  <a:lnTo>
                    <a:pt x="1806518" y="1894345"/>
                  </a:lnTo>
                  <a:lnTo>
                    <a:pt x="1851326" y="1889978"/>
                  </a:lnTo>
                  <a:lnTo>
                    <a:pt x="1895988" y="1884559"/>
                  </a:lnTo>
                  <a:lnTo>
                    <a:pt x="1940483" y="1878093"/>
                  </a:lnTo>
                  <a:lnTo>
                    <a:pt x="1984794" y="1870585"/>
                  </a:lnTo>
                  <a:lnTo>
                    <a:pt x="2028899" y="1862040"/>
                  </a:lnTo>
                  <a:lnTo>
                    <a:pt x="2072781" y="1852464"/>
                  </a:lnTo>
                  <a:lnTo>
                    <a:pt x="2116418" y="1841862"/>
                  </a:lnTo>
                  <a:lnTo>
                    <a:pt x="2159793" y="1830239"/>
                  </a:lnTo>
                  <a:lnTo>
                    <a:pt x="2202885" y="1817601"/>
                  </a:lnTo>
                  <a:lnTo>
                    <a:pt x="2245675" y="1803952"/>
                  </a:lnTo>
                  <a:lnTo>
                    <a:pt x="2288143" y="1789297"/>
                  </a:lnTo>
                  <a:lnTo>
                    <a:pt x="2330270" y="1773643"/>
                  </a:lnTo>
                  <a:lnTo>
                    <a:pt x="2372037" y="1756993"/>
                  </a:lnTo>
                  <a:lnTo>
                    <a:pt x="2413424" y="1739355"/>
                  </a:lnTo>
                  <a:lnTo>
                    <a:pt x="2454412" y="1720731"/>
                  </a:lnTo>
                  <a:lnTo>
                    <a:pt x="2494980" y="1701129"/>
                  </a:lnTo>
                  <a:lnTo>
                    <a:pt x="2535111" y="1680552"/>
                  </a:lnTo>
                  <a:lnTo>
                    <a:pt x="2574783" y="1659007"/>
                  </a:lnTo>
                  <a:lnTo>
                    <a:pt x="2613978" y="1636498"/>
                  </a:lnTo>
                  <a:lnTo>
                    <a:pt x="2652677" y="1613031"/>
                  </a:lnTo>
                  <a:lnTo>
                    <a:pt x="2690859" y="1588610"/>
                  </a:lnTo>
                  <a:lnTo>
                    <a:pt x="2728505" y="1563242"/>
                  </a:lnTo>
                  <a:lnTo>
                    <a:pt x="2765597" y="1536931"/>
                  </a:lnTo>
                  <a:lnTo>
                    <a:pt x="2802113" y="1509683"/>
                  </a:lnTo>
                  <a:lnTo>
                    <a:pt x="2838036" y="1481502"/>
                  </a:lnTo>
                  <a:lnTo>
                    <a:pt x="2873345" y="1452394"/>
                  </a:lnTo>
                  <a:lnTo>
                    <a:pt x="2908021" y="1422365"/>
                  </a:lnTo>
                  <a:lnTo>
                    <a:pt x="2942045" y="1391418"/>
                  </a:lnTo>
                  <a:lnTo>
                    <a:pt x="2975396" y="1359561"/>
                  </a:lnTo>
                  <a:lnTo>
                    <a:pt x="3008057" y="1326797"/>
                  </a:lnTo>
                  <a:lnTo>
                    <a:pt x="3040006" y="1293133"/>
                  </a:lnTo>
                  <a:lnTo>
                    <a:pt x="3071225" y="1258572"/>
                  </a:lnTo>
                  <a:lnTo>
                    <a:pt x="3101694" y="1223121"/>
                  </a:lnTo>
                  <a:lnTo>
                    <a:pt x="3131394" y="1186785"/>
                  </a:lnTo>
                  <a:lnTo>
                    <a:pt x="3160305" y="1149568"/>
                  </a:lnTo>
                  <a:lnTo>
                    <a:pt x="3188408" y="1111477"/>
                  </a:lnTo>
                  <a:lnTo>
                    <a:pt x="3215683" y="1072516"/>
                  </a:lnTo>
                  <a:lnTo>
                    <a:pt x="3242111" y="1032691"/>
                  </a:lnTo>
                  <a:lnTo>
                    <a:pt x="3267672" y="992006"/>
                  </a:lnTo>
                  <a:lnTo>
                    <a:pt x="3292348" y="950467"/>
                  </a:lnTo>
                  <a:lnTo>
                    <a:pt x="164617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68117" y="3955796"/>
              <a:ext cx="3292475" cy="1901189"/>
            </a:xfrm>
            <a:custGeom>
              <a:avLst/>
              <a:gdLst/>
              <a:ahLst/>
              <a:cxnLst/>
              <a:rect l="l" t="t" r="r" b="b"/>
              <a:pathLst>
                <a:path w="3292475" h="1901189">
                  <a:moveTo>
                    <a:pt x="3292348" y="950467"/>
                  </a:moveTo>
                  <a:lnTo>
                    <a:pt x="3267672" y="992006"/>
                  </a:lnTo>
                  <a:lnTo>
                    <a:pt x="3242111" y="1032691"/>
                  </a:lnTo>
                  <a:lnTo>
                    <a:pt x="3215683" y="1072516"/>
                  </a:lnTo>
                  <a:lnTo>
                    <a:pt x="3188408" y="1111477"/>
                  </a:lnTo>
                  <a:lnTo>
                    <a:pt x="3160305" y="1149568"/>
                  </a:lnTo>
                  <a:lnTo>
                    <a:pt x="3131394" y="1186785"/>
                  </a:lnTo>
                  <a:lnTo>
                    <a:pt x="3101694" y="1223121"/>
                  </a:lnTo>
                  <a:lnTo>
                    <a:pt x="3071225" y="1258572"/>
                  </a:lnTo>
                  <a:lnTo>
                    <a:pt x="3040006" y="1293133"/>
                  </a:lnTo>
                  <a:lnTo>
                    <a:pt x="3008057" y="1326797"/>
                  </a:lnTo>
                  <a:lnTo>
                    <a:pt x="2975396" y="1359561"/>
                  </a:lnTo>
                  <a:lnTo>
                    <a:pt x="2942045" y="1391418"/>
                  </a:lnTo>
                  <a:lnTo>
                    <a:pt x="2908021" y="1422365"/>
                  </a:lnTo>
                  <a:lnTo>
                    <a:pt x="2873345" y="1452394"/>
                  </a:lnTo>
                  <a:lnTo>
                    <a:pt x="2838036" y="1481502"/>
                  </a:lnTo>
                  <a:lnTo>
                    <a:pt x="2802113" y="1509683"/>
                  </a:lnTo>
                  <a:lnTo>
                    <a:pt x="2765597" y="1536931"/>
                  </a:lnTo>
                  <a:lnTo>
                    <a:pt x="2728505" y="1563242"/>
                  </a:lnTo>
                  <a:lnTo>
                    <a:pt x="2690859" y="1588610"/>
                  </a:lnTo>
                  <a:lnTo>
                    <a:pt x="2652677" y="1613031"/>
                  </a:lnTo>
                  <a:lnTo>
                    <a:pt x="2613978" y="1636498"/>
                  </a:lnTo>
                  <a:lnTo>
                    <a:pt x="2574783" y="1659007"/>
                  </a:lnTo>
                  <a:lnTo>
                    <a:pt x="2535111" y="1680552"/>
                  </a:lnTo>
                  <a:lnTo>
                    <a:pt x="2494980" y="1701129"/>
                  </a:lnTo>
                  <a:lnTo>
                    <a:pt x="2454412" y="1720731"/>
                  </a:lnTo>
                  <a:lnTo>
                    <a:pt x="2413424" y="1739355"/>
                  </a:lnTo>
                  <a:lnTo>
                    <a:pt x="2372037" y="1756993"/>
                  </a:lnTo>
                  <a:lnTo>
                    <a:pt x="2330270" y="1773643"/>
                  </a:lnTo>
                  <a:lnTo>
                    <a:pt x="2288143" y="1789297"/>
                  </a:lnTo>
                  <a:lnTo>
                    <a:pt x="2245675" y="1803952"/>
                  </a:lnTo>
                  <a:lnTo>
                    <a:pt x="2202885" y="1817601"/>
                  </a:lnTo>
                  <a:lnTo>
                    <a:pt x="2159793" y="1830239"/>
                  </a:lnTo>
                  <a:lnTo>
                    <a:pt x="2116418" y="1841862"/>
                  </a:lnTo>
                  <a:lnTo>
                    <a:pt x="2072781" y="1852464"/>
                  </a:lnTo>
                  <a:lnTo>
                    <a:pt x="2028899" y="1862040"/>
                  </a:lnTo>
                  <a:lnTo>
                    <a:pt x="1984794" y="1870585"/>
                  </a:lnTo>
                  <a:lnTo>
                    <a:pt x="1940483" y="1878093"/>
                  </a:lnTo>
                  <a:lnTo>
                    <a:pt x="1895988" y="1884559"/>
                  </a:lnTo>
                  <a:lnTo>
                    <a:pt x="1851326" y="1889978"/>
                  </a:lnTo>
                  <a:lnTo>
                    <a:pt x="1806518" y="1894345"/>
                  </a:lnTo>
                  <a:lnTo>
                    <a:pt x="1761584" y="1897654"/>
                  </a:lnTo>
                  <a:lnTo>
                    <a:pt x="1716542" y="1899901"/>
                  </a:lnTo>
                  <a:lnTo>
                    <a:pt x="1671412" y="1901080"/>
                  </a:lnTo>
                  <a:lnTo>
                    <a:pt x="1626213" y="1901186"/>
                  </a:lnTo>
                  <a:lnTo>
                    <a:pt x="1580966" y="1900213"/>
                  </a:lnTo>
                  <a:lnTo>
                    <a:pt x="1535689" y="1898157"/>
                  </a:lnTo>
                  <a:lnTo>
                    <a:pt x="1490402" y="1895013"/>
                  </a:lnTo>
                  <a:lnTo>
                    <a:pt x="1445124" y="1890774"/>
                  </a:lnTo>
                  <a:lnTo>
                    <a:pt x="1399875" y="1885436"/>
                  </a:lnTo>
                  <a:lnTo>
                    <a:pt x="1354675" y="1878994"/>
                  </a:lnTo>
                  <a:lnTo>
                    <a:pt x="1309542" y="1871442"/>
                  </a:lnTo>
                  <a:lnTo>
                    <a:pt x="1264497" y="1862775"/>
                  </a:lnTo>
                  <a:lnTo>
                    <a:pt x="1219558" y="1852989"/>
                  </a:lnTo>
                  <a:lnTo>
                    <a:pt x="1174746" y="1842077"/>
                  </a:lnTo>
                  <a:lnTo>
                    <a:pt x="1130079" y="1830034"/>
                  </a:lnTo>
                  <a:lnTo>
                    <a:pt x="1085577" y="1816856"/>
                  </a:lnTo>
                  <a:lnTo>
                    <a:pt x="1041260" y="1802537"/>
                  </a:lnTo>
                  <a:lnTo>
                    <a:pt x="997147" y="1787072"/>
                  </a:lnTo>
                  <a:lnTo>
                    <a:pt x="953258" y="1770456"/>
                  </a:lnTo>
                  <a:lnTo>
                    <a:pt x="909611" y="1752683"/>
                  </a:lnTo>
                  <a:lnTo>
                    <a:pt x="866227" y="1733748"/>
                  </a:lnTo>
                  <a:lnTo>
                    <a:pt x="823125" y="1713647"/>
                  </a:lnTo>
                  <a:lnTo>
                    <a:pt x="780325" y="1692373"/>
                  </a:lnTo>
                  <a:lnTo>
                    <a:pt x="737845" y="1669922"/>
                  </a:lnTo>
                  <a:lnTo>
                    <a:pt x="695706" y="1646288"/>
                  </a:lnTo>
                  <a:lnTo>
                    <a:pt x="652737" y="1620713"/>
                  </a:lnTo>
                  <a:lnTo>
                    <a:pt x="610519" y="1594061"/>
                  </a:lnTo>
                  <a:lnTo>
                    <a:pt x="569072" y="1566349"/>
                  </a:lnTo>
                  <a:lnTo>
                    <a:pt x="528413" y="1537595"/>
                  </a:lnTo>
                  <a:lnTo>
                    <a:pt x="488561" y="1507818"/>
                  </a:lnTo>
                  <a:lnTo>
                    <a:pt x="449533" y="1477034"/>
                  </a:lnTo>
                  <a:lnTo>
                    <a:pt x="411349" y="1445262"/>
                  </a:lnTo>
                  <a:lnTo>
                    <a:pt x="374026" y="1412520"/>
                  </a:lnTo>
                  <a:lnTo>
                    <a:pt x="337582" y="1378826"/>
                  </a:lnTo>
                  <a:lnTo>
                    <a:pt x="302037" y="1344198"/>
                  </a:lnTo>
                  <a:lnTo>
                    <a:pt x="267408" y="1308653"/>
                  </a:lnTo>
                  <a:lnTo>
                    <a:pt x="233714" y="1272210"/>
                  </a:lnTo>
                  <a:lnTo>
                    <a:pt x="200973" y="1234886"/>
                  </a:lnTo>
                  <a:lnTo>
                    <a:pt x="169202" y="1196699"/>
                  </a:lnTo>
                  <a:lnTo>
                    <a:pt x="138422" y="1157668"/>
                  </a:lnTo>
                  <a:lnTo>
                    <a:pt x="108649" y="1117810"/>
                  </a:lnTo>
                  <a:lnTo>
                    <a:pt x="79901" y="1077143"/>
                  </a:lnTo>
                  <a:lnTo>
                    <a:pt x="52199" y="1035685"/>
                  </a:lnTo>
                  <a:lnTo>
                    <a:pt x="25559" y="993454"/>
                  </a:lnTo>
                  <a:lnTo>
                    <a:pt x="0" y="950467"/>
                  </a:lnTo>
                  <a:lnTo>
                    <a:pt x="1646173" y="0"/>
                  </a:lnTo>
                  <a:lnTo>
                    <a:pt x="3292348" y="95046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90517" y="4527930"/>
            <a:ext cx="1492885" cy="9385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4615" marR="88265" indent="1270" algn="ctr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Создание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оприятной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55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психологической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ts val="1835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атмосферы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506824" y="1906523"/>
            <a:ext cx="2042160" cy="2919095"/>
            <a:chOff x="2506824" y="1906523"/>
            <a:chExt cx="2042160" cy="2919095"/>
          </a:xfrm>
        </p:grpSpPr>
        <p:sp>
          <p:nvSpPr>
            <p:cNvPr id="12" name="object 12"/>
            <p:cNvSpPr/>
            <p:nvPr/>
          </p:nvSpPr>
          <p:spPr>
            <a:xfrm>
              <a:off x="2519524" y="1919223"/>
              <a:ext cx="2016760" cy="2893695"/>
            </a:xfrm>
            <a:custGeom>
              <a:avLst/>
              <a:gdLst/>
              <a:ahLst/>
              <a:cxnLst/>
              <a:rect l="l" t="t" r="r" b="b"/>
              <a:pathLst>
                <a:path w="2016760" h="2893695">
                  <a:moveTo>
                    <a:pt x="2016407" y="0"/>
                  </a:moveTo>
                  <a:lnTo>
                    <a:pt x="1965783" y="598"/>
                  </a:lnTo>
                  <a:lnTo>
                    <a:pt x="1915271" y="2391"/>
                  </a:lnTo>
                  <a:lnTo>
                    <a:pt x="1864894" y="5371"/>
                  </a:lnTo>
                  <a:lnTo>
                    <a:pt x="1814675" y="9534"/>
                  </a:lnTo>
                  <a:lnTo>
                    <a:pt x="1764637" y="14872"/>
                  </a:lnTo>
                  <a:lnTo>
                    <a:pt x="1714801" y="21380"/>
                  </a:lnTo>
                  <a:lnTo>
                    <a:pt x="1665192" y="29052"/>
                  </a:lnTo>
                  <a:lnTo>
                    <a:pt x="1615831" y="37882"/>
                  </a:lnTo>
                  <a:lnTo>
                    <a:pt x="1566741" y="47865"/>
                  </a:lnTo>
                  <a:lnTo>
                    <a:pt x="1517945" y="58993"/>
                  </a:lnTo>
                  <a:lnTo>
                    <a:pt x="1469466" y="71262"/>
                  </a:lnTo>
                  <a:lnTo>
                    <a:pt x="1421326" y="84666"/>
                  </a:lnTo>
                  <a:lnTo>
                    <a:pt x="1373548" y="99197"/>
                  </a:lnTo>
                  <a:lnTo>
                    <a:pt x="1326155" y="114851"/>
                  </a:lnTo>
                  <a:lnTo>
                    <a:pt x="1279169" y="131622"/>
                  </a:lnTo>
                  <a:lnTo>
                    <a:pt x="1232613" y="149503"/>
                  </a:lnTo>
                  <a:lnTo>
                    <a:pt x="1186509" y="168489"/>
                  </a:lnTo>
                  <a:lnTo>
                    <a:pt x="1140881" y="188574"/>
                  </a:lnTo>
                  <a:lnTo>
                    <a:pt x="1095752" y="209751"/>
                  </a:lnTo>
                  <a:lnTo>
                    <a:pt x="1051142" y="232015"/>
                  </a:lnTo>
                  <a:lnTo>
                    <a:pt x="1007077" y="255360"/>
                  </a:lnTo>
                  <a:lnTo>
                    <a:pt x="963577" y="279780"/>
                  </a:lnTo>
                  <a:lnTo>
                    <a:pt x="920858" y="305127"/>
                  </a:lnTo>
                  <a:lnTo>
                    <a:pt x="879041" y="331311"/>
                  </a:lnTo>
                  <a:lnTo>
                    <a:pt x="838131" y="358314"/>
                  </a:lnTo>
                  <a:lnTo>
                    <a:pt x="798132" y="386117"/>
                  </a:lnTo>
                  <a:lnTo>
                    <a:pt x="759050" y="414703"/>
                  </a:lnTo>
                  <a:lnTo>
                    <a:pt x="720888" y="444051"/>
                  </a:lnTo>
                  <a:lnTo>
                    <a:pt x="683653" y="474144"/>
                  </a:lnTo>
                  <a:lnTo>
                    <a:pt x="647348" y="504963"/>
                  </a:lnTo>
                  <a:lnTo>
                    <a:pt x="611978" y="536488"/>
                  </a:lnTo>
                  <a:lnTo>
                    <a:pt x="577549" y="568702"/>
                  </a:lnTo>
                  <a:lnTo>
                    <a:pt x="544064" y="601585"/>
                  </a:lnTo>
                  <a:lnTo>
                    <a:pt x="511529" y="635119"/>
                  </a:lnTo>
                  <a:lnTo>
                    <a:pt x="479949" y="669285"/>
                  </a:lnTo>
                  <a:lnTo>
                    <a:pt x="449327" y="704064"/>
                  </a:lnTo>
                  <a:lnTo>
                    <a:pt x="419670" y="739438"/>
                  </a:lnTo>
                  <a:lnTo>
                    <a:pt x="390982" y="775388"/>
                  </a:lnTo>
                  <a:lnTo>
                    <a:pt x="363267" y="811895"/>
                  </a:lnTo>
                  <a:lnTo>
                    <a:pt x="336530" y="848940"/>
                  </a:lnTo>
                  <a:lnTo>
                    <a:pt x="310776" y="886506"/>
                  </a:lnTo>
                  <a:lnTo>
                    <a:pt x="286010" y="924572"/>
                  </a:lnTo>
                  <a:lnTo>
                    <a:pt x="262237" y="963121"/>
                  </a:lnTo>
                  <a:lnTo>
                    <a:pt x="239461" y="1002133"/>
                  </a:lnTo>
                  <a:lnTo>
                    <a:pt x="217687" y="1041590"/>
                  </a:lnTo>
                  <a:lnTo>
                    <a:pt x="196920" y="1081474"/>
                  </a:lnTo>
                  <a:lnTo>
                    <a:pt x="177165" y="1121764"/>
                  </a:lnTo>
                  <a:lnTo>
                    <a:pt x="158426" y="1162444"/>
                  </a:lnTo>
                  <a:lnTo>
                    <a:pt x="140708" y="1203494"/>
                  </a:lnTo>
                  <a:lnTo>
                    <a:pt x="124017" y="1244895"/>
                  </a:lnTo>
                  <a:lnTo>
                    <a:pt x="108356" y="1286628"/>
                  </a:lnTo>
                  <a:lnTo>
                    <a:pt x="93730" y="1328676"/>
                  </a:lnTo>
                  <a:lnTo>
                    <a:pt x="80145" y="1371019"/>
                  </a:lnTo>
                  <a:lnTo>
                    <a:pt x="67605" y="1413638"/>
                  </a:lnTo>
                  <a:lnTo>
                    <a:pt x="56115" y="1456515"/>
                  </a:lnTo>
                  <a:lnTo>
                    <a:pt x="45679" y="1499631"/>
                  </a:lnTo>
                  <a:lnTo>
                    <a:pt x="36303" y="1542967"/>
                  </a:lnTo>
                  <a:lnTo>
                    <a:pt x="27990" y="1586505"/>
                  </a:lnTo>
                  <a:lnTo>
                    <a:pt x="20747" y="1630226"/>
                  </a:lnTo>
                  <a:lnTo>
                    <a:pt x="14577" y="1674111"/>
                  </a:lnTo>
                  <a:lnTo>
                    <a:pt x="9486" y="1718142"/>
                  </a:lnTo>
                  <a:lnTo>
                    <a:pt x="5477" y="1762299"/>
                  </a:lnTo>
                  <a:lnTo>
                    <a:pt x="2557" y="1806564"/>
                  </a:lnTo>
                  <a:lnTo>
                    <a:pt x="730" y="1850919"/>
                  </a:lnTo>
                  <a:lnTo>
                    <a:pt x="0" y="1895344"/>
                  </a:lnTo>
                  <a:lnTo>
                    <a:pt x="372" y="1939821"/>
                  </a:lnTo>
                  <a:lnTo>
                    <a:pt x="1851" y="1984331"/>
                  </a:lnTo>
                  <a:lnTo>
                    <a:pt x="4442" y="2028856"/>
                  </a:lnTo>
                  <a:lnTo>
                    <a:pt x="8150" y="2073377"/>
                  </a:lnTo>
                  <a:lnTo>
                    <a:pt x="12978" y="2117874"/>
                  </a:lnTo>
                  <a:lnTo>
                    <a:pt x="18933" y="2162330"/>
                  </a:lnTo>
                  <a:lnTo>
                    <a:pt x="26019" y="2206725"/>
                  </a:lnTo>
                  <a:lnTo>
                    <a:pt x="34241" y="2251042"/>
                  </a:lnTo>
                  <a:lnTo>
                    <a:pt x="43603" y="2295260"/>
                  </a:lnTo>
                  <a:lnTo>
                    <a:pt x="54110" y="2339362"/>
                  </a:lnTo>
                  <a:lnTo>
                    <a:pt x="65767" y="2383329"/>
                  </a:lnTo>
                  <a:lnTo>
                    <a:pt x="78578" y="2427142"/>
                  </a:lnTo>
                  <a:lnTo>
                    <a:pt x="92550" y="2470782"/>
                  </a:lnTo>
                  <a:lnTo>
                    <a:pt x="107685" y="2514231"/>
                  </a:lnTo>
                  <a:lnTo>
                    <a:pt x="123989" y="2557469"/>
                  </a:lnTo>
                  <a:lnTo>
                    <a:pt x="141468" y="2600479"/>
                  </a:lnTo>
                  <a:lnTo>
                    <a:pt x="160124" y="2643241"/>
                  </a:lnTo>
                  <a:lnTo>
                    <a:pt x="179964" y="2685737"/>
                  </a:lnTo>
                  <a:lnTo>
                    <a:pt x="200993" y="2727948"/>
                  </a:lnTo>
                  <a:lnTo>
                    <a:pt x="223214" y="2769855"/>
                  </a:lnTo>
                  <a:lnTo>
                    <a:pt x="246632" y="2811440"/>
                  </a:lnTo>
                  <a:lnTo>
                    <a:pt x="271253" y="2852684"/>
                  </a:lnTo>
                  <a:lnTo>
                    <a:pt x="297081" y="2893568"/>
                  </a:lnTo>
                  <a:lnTo>
                    <a:pt x="2016407" y="1900808"/>
                  </a:lnTo>
                  <a:lnTo>
                    <a:pt x="20164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9524" y="1919223"/>
              <a:ext cx="2016760" cy="2893695"/>
            </a:xfrm>
            <a:custGeom>
              <a:avLst/>
              <a:gdLst/>
              <a:ahLst/>
              <a:cxnLst/>
              <a:rect l="l" t="t" r="r" b="b"/>
              <a:pathLst>
                <a:path w="2016760" h="2893695">
                  <a:moveTo>
                    <a:pt x="297081" y="2893568"/>
                  </a:moveTo>
                  <a:lnTo>
                    <a:pt x="271253" y="2852684"/>
                  </a:lnTo>
                  <a:lnTo>
                    <a:pt x="246632" y="2811440"/>
                  </a:lnTo>
                  <a:lnTo>
                    <a:pt x="223214" y="2769855"/>
                  </a:lnTo>
                  <a:lnTo>
                    <a:pt x="200993" y="2727948"/>
                  </a:lnTo>
                  <a:lnTo>
                    <a:pt x="179964" y="2685737"/>
                  </a:lnTo>
                  <a:lnTo>
                    <a:pt x="160124" y="2643241"/>
                  </a:lnTo>
                  <a:lnTo>
                    <a:pt x="141468" y="2600479"/>
                  </a:lnTo>
                  <a:lnTo>
                    <a:pt x="123989" y="2557469"/>
                  </a:lnTo>
                  <a:lnTo>
                    <a:pt x="107685" y="2514231"/>
                  </a:lnTo>
                  <a:lnTo>
                    <a:pt x="92550" y="2470782"/>
                  </a:lnTo>
                  <a:lnTo>
                    <a:pt x="78578" y="2427142"/>
                  </a:lnTo>
                  <a:lnTo>
                    <a:pt x="65767" y="2383329"/>
                  </a:lnTo>
                  <a:lnTo>
                    <a:pt x="54110" y="2339362"/>
                  </a:lnTo>
                  <a:lnTo>
                    <a:pt x="43603" y="2295260"/>
                  </a:lnTo>
                  <a:lnTo>
                    <a:pt x="34241" y="2251042"/>
                  </a:lnTo>
                  <a:lnTo>
                    <a:pt x="26019" y="2206725"/>
                  </a:lnTo>
                  <a:lnTo>
                    <a:pt x="18933" y="2162330"/>
                  </a:lnTo>
                  <a:lnTo>
                    <a:pt x="12978" y="2117874"/>
                  </a:lnTo>
                  <a:lnTo>
                    <a:pt x="8150" y="2073377"/>
                  </a:lnTo>
                  <a:lnTo>
                    <a:pt x="4442" y="2028856"/>
                  </a:lnTo>
                  <a:lnTo>
                    <a:pt x="1851" y="1984331"/>
                  </a:lnTo>
                  <a:lnTo>
                    <a:pt x="372" y="1939821"/>
                  </a:lnTo>
                  <a:lnTo>
                    <a:pt x="0" y="1895344"/>
                  </a:lnTo>
                  <a:lnTo>
                    <a:pt x="730" y="1850919"/>
                  </a:lnTo>
                  <a:lnTo>
                    <a:pt x="2557" y="1806564"/>
                  </a:lnTo>
                  <a:lnTo>
                    <a:pt x="5477" y="1762299"/>
                  </a:lnTo>
                  <a:lnTo>
                    <a:pt x="9486" y="1718142"/>
                  </a:lnTo>
                  <a:lnTo>
                    <a:pt x="14577" y="1674111"/>
                  </a:lnTo>
                  <a:lnTo>
                    <a:pt x="20747" y="1630226"/>
                  </a:lnTo>
                  <a:lnTo>
                    <a:pt x="27990" y="1586505"/>
                  </a:lnTo>
                  <a:lnTo>
                    <a:pt x="36303" y="1542967"/>
                  </a:lnTo>
                  <a:lnTo>
                    <a:pt x="45679" y="1499631"/>
                  </a:lnTo>
                  <a:lnTo>
                    <a:pt x="56115" y="1456515"/>
                  </a:lnTo>
                  <a:lnTo>
                    <a:pt x="67605" y="1413638"/>
                  </a:lnTo>
                  <a:lnTo>
                    <a:pt x="80145" y="1371019"/>
                  </a:lnTo>
                  <a:lnTo>
                    <a:pt x="93730" y="1328676"/>
                  </a:lnTo>
                  <a:lnTo>
                    <a:pt x="108356" y="1286628"/>
                  </a:lnTo>
                  <a:lnTo>
                    <a:pt x="124017" y="1244895"/>
                  </a:lnTo>
                  <a:lnTo>
                    <a:pt x="140708" y="1203494"/>
                  </a:lnTo>
                  <a:lnTo>
                    <a:pt x="158426" y="1162444"/>
                  </a:lnTo>
                  <a:lnTo>
                    <a:pt x="177165" y="1121764"/>
                  </a:lnTo>
                  <a:lnTo>
                    <a:pt x="196920" y="1081474"/>
                  </a:lnTo>
                  <a:lnTo>
                    <a:pt x="217687" y="1041590"/>
                  </a:lnTo>
                  <a:lnTo>
                    <a:pt x="239461" y="1002133"/>
                  </a:lnTo>
                  <a:lnTo>
                    <a:pt x="262237" y="963121"/>
                  </a:lnTo>
                  <a:lnTo>
                    <a:pt x="286010" y="924572"/>
                  </a:lnTo>
                  <a:lnTo>
                    <a:pt x="310776" y="886506"/>
                  </a:lnTo>
                  <a:lnTo>
                    <a:pt x="336530" y="848940"/>
                  </a:lnTo>
                  <a:lnTo>
                    <a:pt x="363267" y="811895"/>
                  </a:lnTo>
                  <a:lnTo>
                    <a:pt x="390982" y="775388"/>
                  </a:lnTo>
                  <a:lnTo>
                    <a:pt x="419670" y="739438"/>
                  </a:lnTo>
                  <a:lnTo>
                    <a:pt x="449327" y="704064"/>
                  </a:lnTo>
                  <a:lnTo>
                    <a:pt x="479949" y="669285"/>
                  </a:lnTo>
                  <a:lnTo>
                    <a:pt x="511529" y="635119"/>
                  </a:lnTo>
                  <a:lnTo>
                    <a:pt x="544064" y="601585"/>
                  </a:lnTo>
                  <a:lnTo>
                    <a:pt x="577549" y="568702"/>
                  </a:lnTo>
                  <a:lnTo>
                    <a:pt x="611978" y="536488"/>
                  </a:lnTo>
                  <a:lnTo>
                    <a:pt x="647348" y="504963"/>
                  </a:lnTo>
                  <a:lnTo>
                    <a:pt x="683653" y="474144"/>
                  </a:lnTo>
                  <a:lnTo>
                    <a:pt x="720888" y="444051"/>
                  </a:lnTo>
                  <a:lnTo>
                    <a:pt x="759050" y="414703"/>
                  </a:lnTo>
                  <a:lnTo>
                    <a:pt x="798132" y="386117"/>
                  </a:lnTo>
                  <a:lnTo>
                    <a:pt x="838131" y="358314"/>
                  </a:lnTo>
                  <a:lnTo>
                    <a:pt x="879041" y="331311"/>
                  </a:lnTo>
                  <a:lnTo>
                    <a:pt x="920858" y="305127"/>
                  </a:lnTo>
                  <a:lnTo>
                    <a:pt x="963577" y="279780"/>
                  </a:lnTo>
                  <a:lnTo>
                    <a:pt x="1007077" y="255360"/>
                  </a:lnTo>
                  <a:lnTo>
                    <a:pt x="1051142" y="232015"/>
                  </a:lnTo>
                  <a:lnTo>
                    <a:pt x="1095752" y="209751"/>
                  </a:lnTo>
                  <a:lnTo>
                    <a:pt x="1140881" y="188574"/>
                  </a:lnTo>
                  <a:lnTo>
                    <a:pt x="1186509" y="168489"/>
                  </a:lnTo>
                  <a:lnTo>
                    <a:pt x="1232613" y="149503"/>
                  </a:lnTo>
                  <a:lnTo>
                    <a:pt x="1279169" y="131622"/>
                  </a:lnTo>
                  <a:lnTo>
                    <a:pt x="1326155" y="114851"/>
                  </a:lnTo>
                  <a:lnTo>
                    <a:pt x="1373548" y="99197"/>
                  </a:lnTo>
                  <a:lnTo>
                    <a:pt x="1421326" y="84666"/>
                  </a:lnTo>
                  <a:lnTo>
                    <a:pt x="1469466" y="71262"/>
                  </a:lnTo>
                  <a:lnTo>
                    <a:pt x="1517945" y="58993"/>
                  </a:lnTo>
                  <a:lnTo>
                    <a:pt x="1566741" y="47865"/>
                  </a:lnTo>
                  <a:lnTo>
                    <a:pt x="1615831" y="37882"/>
                  </a:lnTo>
                  <a:lnTo>
                    <a:pt x="1665192" y="29052"/>
                  </a:lnTo>
                  <a:lnTo>
                    <a:pt x="1714801" y="21380"/>
                  </a:lnTo>
                  <a:lnTo>
                    <a:pt x="1764637" y="14872"/>
                  </a:lnTo>
                  <a:lnTo>
                    <a:pt x="1814675" y="9534"/>
                  </a:lnTo>
                  <a:lnTo>
                    <a:pt x="1864894" y="5371"/>
                  </a:lnTo>
                  <a:lnTo>
                    <a:pt x="1915271" y="2391"/>
                  </a:lnTo>
                  <a:lnTo>
                    <a:pt x="1965783" y="598"/>
                  </a:lnTo>
                  <a:lnTo>
                    <a:pt x="2016407" y="0"/>
                  </a:lnTo>
                  <a:lnTo>
                    <a:pt x="2016407" y="1900808"/>
                  </a:lnTo>
                  <a:lnTo>
                    <a:pt x="297081" y="28935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05708" y="2798444"/>
            <a:ext cx="1401445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дни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тво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логопеда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с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детьми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друг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другом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7995" y="368706"/>
            <a:ext cx="1487551" cy="114614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85318" y="1179575"/>
            <a:ext cx="8634095" cy="5367655"/>
            <a:chOff x="385318" y="1179575"/>
            <a:chExt cx="8634095" cy="5367655"/>
          </a:xfrm>
        </p:grpSpPr>
        <p:sp>
          <p:nvSpPr>
            <p:cNvPr id="17" name="object 17"/>
            <p:cNvSpPr/>
            <p:nvPr/>
          </p:nvSpPr>
          <p:spPr>
            <a:xfrm>
              <a:off x="2542832" y="1692274"/>
              <a:ext cx="4141470" cy="4255135"/>
            </a:xfrm>
            <a:custGeom>
              <a:avLst/>
              <a:gdLst/>
              <a:ahLst/>
              <a:cxnLst/>
              <a:rect l="l" t="t" r="r" b="b"/>
              <a:pathLst>
                <a:path w="4141470" h="4255135">
                  <a:moveTo>
                    <a:pt x="1991956" y="244983"/>
                  </a:moveTo>
                  <a:lnTo>
                    <a:pt x="1812886" y="0"/>
                  </a:lnTo>
                  <a:lnTo>
                    <a:pt x="1812886" y="144399"/>
                  </a:lnTo>
                  <a:lnTo>
                    <a:pt x="1762188" y="149618"/>
                  </a:lnTo>
                  <a:lnTo>
                    <a:pt x="1711718" y="156133"/>
                  </a:lnTo>
                  <a:lnTo>
                    <a:pt x="1661477" y="163918"/>
                  </a:lnTo>
                  <a:lnTo>
                    <a:pt x="1611490" y="172986"/>
                  </a:lnTo>
                  <a:lnTo>
                    <a:pt x="1561795" y="183311"/>
                  </a:lnTo>
                  <a:lnTo>
                    <a:pt x="1512392" y="194906"/>
                  </a:lnTo>
                  <a:lnTo>
                    <a:pt x="1463332" y="207733"/>
                  </a:lnTo>
                  <a:lnTo>
                    <a:pt x="1414614" y="221818"/>
                  </a:lnTo>
                  <a:lnTo>
                    <a:pt x="1366278" y="237134"/>
                  </a:lnTo>
                  <a:lnTo>
                    <a:pt x="1318348" y="253669"/>
                  </a:lnTo>
                  <a:lnTo>
                    <a:pt x="1270838" y="271424"/>
                  </a:lnTo>
                  <a:lnTo>
                    <a:pt x="1223772" y="290398"/>
                  </a:lnTo>
                  <a:lnTo>
                    <a:pt x="1177188" y="310565"/>
                  </a:lnTo>
                  <a:lnTo>
                    <a:pt x="1131087" y="331927"/>
                  </a:lnTo>
                  <a:lnTo>
                    <a:pt x="1085507" y="354482"/>
                  </a:lnTo>
                  <a:lnTo>
                    <a:pt x="1040485" y="378206"/>
                  </a:lnTo>
                  <a:lnTo>
                    <a:pt x="996022" y="403098"/>
                  </a:lnTo>
                  <a:lnTo>
                    <a:pt x="954405" y="427799"/>
                  </a:lnTo>
                  <a:lnTo>
                    <a:pt x="913599" y="453351"/>
                  </a:lnTo>
                  <a:lnTo>
                    <a:pt x="873633" y="479717"/>
                  </a:lnTo>
                  <a:lnTo>
                    <a:pt x="834377" y="506984"/>
                  </a:lnTo>
                  <a:lnTo>
                    <a:pt x="796163" y="534898"/>
                  </a:lnTo>
                  <a:lnTo>
                    <a:pt x="758685" y="563664"/>
                  </a:lnTo>
                  <a:lnTo>
                    <a:pt x="722045" y="593178"/>
                  </a:lnTo>
                  <a:lnTo>
                    <a:pt x="686244" y="623443"/>
                  </a:lnTo>
                  <a:lnTo>
                    <a:pt x="651306" y="654431"/>
                  </a:lnTo>
                  <a:lnTo>
                    <a:pt x="617207" y="686130"/>
                  </a:lnTo>
                  <a:lnTo>
                    <a:pt x="583984" y="718515"/>
                  </a:lnTo>
                  <a:lnTo>
                    <a:pt x="551624" y="751573"/>
                  </a:lnTo>
                  <a:lnTo>
                    <a:pt x="520128" y="785279"/>
                  </a:lnTo>
                  <a:lnTo>
                    <a:pt x="489508" y="819619"/>
                  </a:lnTo>
                  <a:lnTo>
                    <a:pt x="459765" y="854583"/>
                  </a:lnTo>
                  <a:lnTo>
                    <a:pt x="430911" y="890143"/>
                  </a:lnTo>
                  <a:lnTo>
                    <a:pt x="402945" y="926274"/>
                  </a:lnTo>
                  <a:lnTo>
                    <a:pt x="375869" y="962977"/>
                  </a:lnTo>
                  <a:lnTo>
                    <a:pt x="349694" y="1000239"/>
                  </a:lnTo>
                  <a:lnTo>
                    <a:pt x="324421" y="1038009"/>
                  </a:lnTo>
                  <a:lnTo>
                    <a:pt x="300062" y="1076299"/>
                  </a:lnTo>
                  <a:lnTo>
                    <a:pt x="276606" y="1115085"/>
                  </a:lnTo>
                  <a:lnTo>
                    <a:pt x="254076" y="1154341"/>
                  </a:lnTo>
                  <a:lnTo>
                    <a:pt x="232460" y="1194054"/>
                  </a:lnTo>
                  <a:lnTo>
                    <a:pt x="211785" y="1234211"/>
                  </a:lnTo>
                  <a:lnTo>
                    <a:pt x="192024" y="1274787"/>
                  </a:lnTo>
                  <a:lnTo>
                    <a:pt x="173215" y="1315758"/>
                  </a:lnTo>
                  <a:lnTo>
                    <a:pt x="155333" y="1357122"/>
                  </a:lnTo>
                  <a:lnTo>
                    <a:pt x="138404" y="1398854"/>
                  </a:lnTo>
                  <a:lnTo>
                    <a:pt x="122428" y="1440942"/>
                  </a:lnTo>
                  <a:lnTo>
                    <a:pt x="107403" y="1483360"/>
                  </a:lnTo>
                  <a:lnTo>
                    <a:pt x="93345" y="1526082"/>
                  </a:lnTo>
                  <a:lnTo>
                    <a:pt x="80251" y="1569110"/>
                  </a:lnTo>
                  <a:lnTo>
                    <a:pt x="68122" y="1612417"/>
                  </a:lnTo>
                  <a:lnTo>
                    <a:pt x="56972" y="1655978"/>
                  </a:lnTo>
                  <a:lnTo>
                    <a:pt x="46799" y="1699793"/>
                  </a:lnTo>
                  <a:lnTo>
                    <a:pt x="37604" y="1743824"/>
                  </a:lnTo>
                  <a:lnTo>
                    <a:pt x="29413" y="1788071"/>
                  </a:lnTo>
                  <a:lnTo>
                    <a:pt x="22212" y="1832495"/>
                  </a:lnTo>
                  <a:lnTo>
                    <a:pt x="16002" y="1877098"/>
                  </a:lnTo>
                  <a:lnTo>
                    <a:pt x="10795" y="1921865"/>
                  </a:lnTo>
                  <a:lnTo>
                    <a:pt x="6604" y="1966760"/>
                  </a:lnTo>
                  <a:lnTo>
                    <a:pt x="3416" y="2011768"/>
                  </a:lnTo>
                  <a:lnTo>
                    <a:pt x="1257" y="2056879"/>
                  </a:lnTo>
                  <a:lnTo>
                    <a:pt x="114" y="2102078"/>
                  </a:lnTo>
                  <a:lnTo>
                    <a:pt x="0" y="2147341"/>
                  </a:lnTo>
                  <a:lnTo>
                    <a:pt x="914" y="2192655"/>
                  </a:lnTo>
                  <a:lnTo>
                    <a:pt x="2870" y="2237994"/>
                  </a:lnTo>
                  <a:lnTo>
                    <a:pt x="5867" y="2283345"/>
                  </a:lnTo>
                  <a:lnTo>
                    <a:pt x="9906" y="2328684"/>
                  </a:lnTo>
                  <a:lnTo>
                    <a:pt x="14998" y="2374011"/>
                  </a:lnTo>
                  <a:lnTo>
                    <a:pt x="21145" y="2419286"/>
                  </a:lnTo>
                  <a:lnTo>
                    <a:pt x="28359" y="2464511"/>
                  </a:lnTo>
                  <a:lnTo>
                    <a:pt x="36639" y="2509659"/>
                  </a:lnTo>
                  <a:lnTo>
                    <a:pt x="45986" y="2554706"/>
                  </a:lnTo>
                  <a:lnTo>
                    <a:pt x="56400" y="2599639"/>
                  </a:lnTo>
                  <a:lnTo>
                    <a:pt x="67906" y="2644444"/>
                  </a:lnTo>
                  <a:lnTo>
                    <a:pt x="80492" y="2689098"/>
                  </a:lnTo>
                  <a:lnTo>
                    <a:pt x="94157" y="2733586"/>
                  </a:lnTo>
                  <a:lnTo>
                    <a:pt x="108927" y="2777896"/>
                  </a:lnTo>
                  <a:lnTo>
                    <a:pt x="124802" y="2821990"/>
                  </a:lnTo>
                  <a:lnTo>
                    <a:pt x="141770" y="2865882"/>
                  </a:lnTo>
                  <a:lnTo>
                    <a:pt x="159842" y="2909532"/>
                  </a:lnTo>
                  <a:lnTo>
                    <a:pt x="179044" y="2952915"/>
                  </a:lnTo>
                  <a:lnTo>
                    <a:pt x="199351" y="2996031"/>
                  </a:lnTo>
                  <a:lnTo>
                    <a:pt x="220776" y="3038856"/>
                  </a:lnTo>
                  <a:lnTo>
                    <a:pt x="243344" y="3081375"/>
                  </a:lnTo>
                  <a:lnTo>
                    <a:pt x="267042" y="3123565"/>
                  </a:lnTo>
                  <a:lnTo>
                    <a:pt x="455256" y="3014853"/>
                  </a:lnTo>
                  <a:lnTo>
                    <a:pt x="430784" y="2971088"/>
                  </a:lnTo>
                  <a:lnTo>
                    <a:pt x="407606" y="2926702"/>
                  </a:lnTo>
                  <a:lnTo>
                    <a:pt x="385711" y="2881731"/>
                  </a:lnTo>
                  <a:lnTo>
                    <a:pt x="365099" y="2836202"/>
                  </a:lnTo>
                  <a:lnTo>
                    <a:pt x="345795" y="2790139"/>
                  </a:lnTo>
                  <a:lnTo>
                    <a:pt x="327812" y="2743581"/>
                  </a:lnTo>
                  <a:lnTo>
                    <a:pt x="311150" y="2696553"/>
                  </a:lnTo>
                  <a:lnTo>
                    <a:pt x="295808" y="2649067"/>
                  </a:lnTo>
                  <a:lnTo>
                    <a:pt x="281813" y="2601176"/>
                  </a:lnTo>
                  <a:lnTo>
                    <a:pt x="269176" y="2552890"/>
                  </a:lnTo>
                  <a:lnTo>
                    <a:pt x="257886" y="2504236"/>
                  </a:lnTo>
                  <a:lnTo>
                    <a:pt x="247967" y="2455253"/>
                  </a:lnTo>
                  <a:lnTo>
                    <a:pt x="239433" y="2405964"/>
                  </a:lnTo>
                  <a:lnTo>
                    <a:pt x="232283" y="2356396"/>
                  </a:lnTo>
                  <a:lnTo>
                    <a:pt x="226529" y="2306574"/>
                  </a:lnTo>
                  <a:lnTo>
                    <a:pt x="222313" y="2258720"/>
                  </a:lnTo>
                  <a:lnTo>
                    <a:pt x="219392" y="2211057"/>
                  </a:lnTo>
                  <a:lnTo>
                    <a:pt x="217754" y="2163584"/>
                  </a:lnTo>
                  <a:lnTo>
                    <a:pt x="217373" y="2116340"/>
                  </a:lnTo>
                  <a:lnTo>
                    <a:pt x="218236" y="2069338"/>
                  </a:lnTo>
                  <a:lnTo>
                    <a:pt x="220332" y="2022589"/>
                  </a:lnTo>
                  <a:lnTo>
                    <a:pt x="223647" y="1976107"/>
                  </a:lnTo>
                  <a:lnTo>
                    <a:pt x="228168" y="1929930"/>
                  </a:lnTo>
                  <a:lnTo>
                    <a:pt x="233883" y="1884057"/>
                  </a:lnTo>
                  <a:lnTo>
                    <a:pt x="240766" y="1838515"/>
                  </a:lnTo>
                  <a:lnTo>
                    <a:pt x="248805" y="1793316"/>
                  </a:lnTo>
                  <a:lnTo>
                    <a:pt x="258000" y="1748472"/>
                  </a:lnTo>
                  <a:lnTo>
                    <a:pt x="268325" y="1704009"/>
                  </a:lnTo>
                  <a:lnTo>
                    <a:pt x="279768" y="1659953"/>
                  </a:lnTo>
                  <a:lnTo>
                    <a:pt x="292315" y="1616303"/>
                  </a:lnTo>
                  <a:lnTo>
                    <a:pt x="305943" y="1573098"/>
                  </a:lnTo>
                  <a:lnTo>
                    <a:pt x="320649" y="1530337"/>
                  </a:lnTo>
                  <a:lnTo>
                    <a:pt x="336423" y="1488046"/>
                  </a:lnTo>
                  <a:lnTo>
                    <a:pt x="353237" y="1446237"/>
                  </a:lnTo>
                  <a:lnTo>
                    <a:pt x="371081" y="1404924"/>
                  </a:lnTo>
                  <a:lnTo>
                    <a:pt x="389940" y="1364145"/>
                  </a:lnTo>
                  <a:lnTo>
                    <a:pt x="409803" y="1323898"/>
                  </a:lnTo>
                  <a:lnTo>
                    <a:pt x="430657" y="1284211"/>
                  </a:lnTo>
                  <a:lnTo>
                    <a:pt x="452475" y="1245108"/>
                  </a:lnTo>
                  <a:lnTo>
                    <a:pt x="475259" y="1206588"/>
                  </a:lnTo>
                  <a:lnTo>
                    <a:pt x="498995" y="1168666"/>
                  </a:lnTo>
                  <a:lnTo>
                    <a:pt x="523659" y="1131392"/>
                  </a:lnTo>
                  <a:lnTo>
                    <a:pt x="549224" y="1094752"/>
                  </a:lnTo>
                  <a:lnTo>
                    <a:pt x="575703" y="1058773"/>
                  </a:lnTo>
                  <a:lnTo>
                    <a:pt x="603072" y="1023467"/>
                  </a:lnTo>
                  <a:lnTo>
                    <a:pt x="631304" y="988872"/>
                  </a:lnTo>
                  <a:lnTo>
                    <a:pt x="660400" y="954989"/>
                  </a:lnTo>
                  <a:lnTo>
                    <a:pt x="690346" y="921842"/>
                  </a:lnTo>
                  <a:lnTo>
                    <a:pt x="721106" y="889431"/>
                  </a:lnTo>
                  <a:lnTo>
                    <a:pt x="752690" y="857796"/>
                  </a:lnTo>
                  <a:lnTo>
                    <a:pt x="785075" y="826947"/>
                  </a:lnTo>
                  <a:lnTo>
                    <a:pt x="818248" y="796912"/>
                  </a:lnTo>
                  <a:lnTo>
                    <a:pt x="852195" y="767689"/>
                  </a:lnTo>
                  <a:lnTo>
                    <a:pt x="886891" y="739305"/>
                  </a:lnTo>
                  <a:lnTo>
                    <a:pt x="922337" y="711771"/>
                  </a:lnTo>
                  <a:lnTo>
                    <a:pt x="958519" y="685114"/>
                  </a:lnTo>
                  <a:lnTo>
                    <a:pt x="995400" y="659358"/>
                  </a:lnTo>
                  <a:lnTo>
                    <a:pt x="1032992" y="634504"/>
                  </a:lnTo>
                  <a:lnTo>
                    <a:pt x="1071270" y="610577"/>
                  </a:lnTo>
                  <a:lnTo>
                    <a:pt x="1110208" y="587590"/>
                  </a:lnTo>
                  <a:lnTo>
                    <a:pt x="1149807" y="565569"/>
                  </a:lnTo>
                  <a:lnTo>
                    <a:pt x="1190053" y="544537"/>
                  </a:lnTo>
                  <a:lnTo>
                    <a:pt x="1230934" y="524497"/>
                  </a:lnTo>
                  <a:lnTo>
                    <a:pt x="1272413" y="505460"/>
                  </a:lnTo>
                  <a:lnTo>
                    <a:pt x="1314500" y="487464"/>
                  </a:lnTo>
                  <a:lnTo>
                    <a:pt x="1357172" y="470522"/>
                  </a:lnTo>
                  <a:lnTo>
                    <a:pt x="1400416" y="454647"/>
                  </a:lnTo>
                  <a:lnTo>
                    <a:pt x="1444205" y="439851"/>
                  </a:lnTo>
                  <a:lnTo>
                    <a:pt x="1488554" y="426161"/>
                  </a:lnTo>
                  <a:lnTo>
                    <a:pt x="1533410" y="413600"/>
                  </a:lnTo>
                  <a:lnTo>
                    <a:pt x="1578800" y="402170"/>
                  </a:lnTo>
                  <a:lnTo>
                    <a:pt x="1624672" y="391896"/>
                  </a:lnTo>
                  <a:lnTo>
                    <a:pt x="1671027" y="382803"/>
                  </a:lnTo>
                  <a:lnTo>
                    <a:pt x="1717865" y="374891"/>
                  </a:lnTo>
                  <a:lnTo>
                    <a:pt x="1765147" y="368185"/>
                  </a:lnTo>
                  <a:lnTo>
                    <a:pt x="1812886" y="362712"/>
                  </a:lnTo>
                  <a:lnTo>
                    <a:pt x="1812886" y="506984"/>
                  </a:lnTo>
                  <a:lnTo>
                    <a:pt x="1911489" y="362712"/>
                  </a:lnTo>
                  <a:lnTo>
                    <a:pt x="1991956" y="244983"/>
                  </a:lnTo>
                  <a:close/>
                </a:path>
                <a:path w="4141470" h="4255135">
                  <a:moveTo>
                    <a:pt x="3795992" y="3259328"/>
                  </a:moveTo>
                  <a:lnTo>
                    <a:pt x="3607778" y="3150616"/>
                  </a:lnTo>
                  <a:lnTo>
                    <a:pt x="3582111" y="3193643"/>
                  </a:lnTo>
                  <a:lnTo>
                    <a:pt x="3555288" y="3235858"/>
                  </a:lnTo>
                  <a:lnTo>
                    <a:pt x="3527310" y="3277260"/>
                  </a:lnTo>
                  <a:lnTo>
                    <a:pt x="3498215" y="3317824"/>
                  </a:lnTo>
                  <a:lnTo>
                    <a:pt x="3468014" y="3357524"/>
                  </a:lnTo>
                  <a:lnTo>
                    <a:pt x="3436721" y="3396335"/>
                  </a:lnTo>
                  <a:lnTo>
                    <a:pt x="3404349" y="3434245"/>
                  </a:lnTo>
                  <a:lnTo>
                    <a:pt x="3370935" y="3471227"/>
                  </a:lnTo>
                  <a:lnTo>
                    <a:pt x="3336493" y="3507257"/>
                  </a:lnTo>
                  <a:lnTo>
                    <a:pt x="3301047" y="3542322"/>
                  </a:lnTo>
                  <a:lnTo>
                    <a:pt x="3264598" y="3576383"/>
                  </a:lnTo>
                  <a:lnTo>
                    <a:pt x="3227184" y="3609441"/>
                  </a:lnTo>
                  <a:lnTo>
                    <a:pt x="3188817" y="3641458"/>
                  </a:lnTo>
                  <a:lnTo>
                    <a:pt x="3149511" y="3672421"/>
                  </a:lnTo>
                  <a:lnTo>
                    <a:pt x="3109303" y="3702304"/>
                  </a:lnTo>
                  <a:lnTo>
                    <a:pt x="3069971" y="3729888"/>
                  </a:lnTo>
                  <a:lnTo>
                    <a:pt x="3030156" y="3756266"/>
                  </a:lnTo>
                  <a:lnTo>
                    <a:pt x="2989872" y="3781425"/>
                  </a:lnTo>
                  <a:lnTo>
                    <a:pt x="2949156" y="3805390"/>
                  </a:lnTo>
                  <a:lnTo>
                    <a:pt x="2908020" y="3828161"/>
                  </a:lnTo>
                  <a:lnTo>
                    <a:pt x="2866504" y="3849725"/>
                  </a:lnTo>
                  <a:lnTo>
                    <a:pt x="2824594" y="3870096"/>
                  </a:lnTo>
                  <a:lnTo>
                    <a:pt x="2782354" y="3889286"/>
                  </a:lnTo>
                  <a:lnTo>
                    <a:pt x="2739771" y="3907294"/>
                  </a:lnTo>
                  <a:lnTo>
                    <a:pt x="2696895" y="3924109"/>
                  </a:lnTo>
                  <a:lnTo>
                    <a:pt x="2653728" y="3939756"/>
                  </a:lnTo>
                  <a:lnTo>
                    <a:pt x="2610307" y="3954234"/>
                  </a:lnTo>
                  <a:lnTo>
                    <a:pt x="2566644" y="3967530"/>
                  </a:lnTo>
                  <a:lnTo>
                    <a:pt x="2522778" y="3979659"/>
                  </a:lnTo>
                  <a:lnTo>
                    <a:pt x="2478709" y="3990632"/>
                  </a:lnTo>
                  <a:lnTo>
                    <a:pt x="2434475" y="4000449"/>
                  </a:lnTo>
                  <a:lnTo>
                    <a:pt x="2390089" y="4009110"/>
                  </a:lnTo>
                  <a:lnTo>
                    <a:pt x="2345575" y="4016616"/>
                  </a:lnTo>
                  <a:lnTo>
                    <a:pt x="2300973" y="4022966"/>
                  </a:lnTo>
                  <a:lnTo>
                    <a:pt x="2256282" y="4028186"/>
                  </a:lnTo>
                  <a:lnTo>
                    <a:pt x="2211527" y="4032250"/>
                  </a:lnTo>
                  <a:lnTo>
                    <a:pt x="2166747" y="4035183"/>
                  </a:lnTo>
                  <a:lnTo>
                    <a:pt x="2121954" y="4036987"/>
                  </a:lnTo>
                  <a:lnTo>
                    <a:pt x="2077173" y="4037660"/>
                  </a:lnTo>
                  <a:lnTo>
                    <a:pt x="2032419" y="4037203"/>
                  </a:lnTo>
                  <a:lnTo>
                    <a:pt x="1987715" y="4035615"/>
                  </a:lnTo>
                  <a:lnTo>
                    <a:pt x="1943100" y="4032923"/>
                  </a:lnTo>
                  <a:lnTo>
                    <a:pt x="1898573" y="4029113"/>
                  </a:lnTo>
                  <a:lnTo>
                    <a:pt x="1854174" y="4024185"/>
                  </a:lnTo>
                  <a:lnTo>
                    <a:pt x="1809927" y="4018153"/>
                  </a:lnTo>
                  <a:lnTo>
                    <a:pt x="1765846" y="4011015"/>
                  </a:lnTo>
                  <a:lnTo>
                    <a:pt x="1721942" y="4002773"/>
                  </a:lnTo>
                  <a:lnTo>
                    <a:pt x="1678266" y="3993438"/>
                  </a:lnTo>
                  <a:lnTo>
                    <a:pt x="1634807" y="3982999"/>
                  </a:lnTo>
                  <a:lnTo>
                    <a:pt x="1591614" y="3971480"/>
                  </a:lnTo>
                  <a:lnTo>
                    <a:pt x="1548714" y="3958869"/>
                  </a:lnTo>
                  <a:lnTo>
                    <a:pt x="1506093" y="3945191"/>
                  </a:lnTo>
                  <a:lnTo>
                    <a:pt x="1463814" y="3930421"/>
                  </a:lnTo>
                  <a:lnTo>
                    <a:pt x="1421879" y="3914571"/>
                  </a:lnTo>
                  <a:lnTo>
                    <a:pt x="1380312" y="3897655"/>
                  </a:lnTo>
                  <a:lnTo>
                    <a:pt x="1339126" y="3879672"/>
                  </a:lnTo>
                  <a:lnTo>
                    <a:pt x="1298371" y="3860622"/>
                  </a:lnTo>
                  <a:lnTo>
                    <a:pt x="1258049" y="3840505"/>
                  </a:lnTo>
                  <a:lnTo>
                    <a:pt x="1218184" y="3819347"/>
                  </a:lnTo>
                  <a:lnTo>
                    <a:pt x="1178801" y="3797122"/>
                  </a:lnTo>
                  <a:lnTo>
                    <a:pt x="1139913" y="3773855"/>
                  </a:lnTo>
                  <a:lnTo>
                    <a:pt x="1101559" y="3749535"/>
                  </a:lnTo>
                  <a:lnTo>
                    <a:pt x="1063764" y="3724173"/>
                  </a:lnTo>
                  <a:lnTo>
                    <a:pt x="1026528" y="3697770"/>
                  </a:lnTo>
                  <a:lnTo>
                    <a:pt x="989888" y="3670338"/>
                  </a:lnTo>
                  <a:lnTo>
                    <a:pt x="953871" y="3641864"/>
                  </a:lnTo>
                  <a:lnTo>
                    <a:pt x="918489" y="3612375"/>
                  </a:lnTo>
                  <a:lnTo>
                    <a:pt x="883780" y="3581857"/>
                  </a:lnTo>
                  <a:lnTo>
                    <a:pt x="849744" y="3550310"/>
                  </a:lnTo>
                  <a:lnTo>
                    <a:pt x="816406" y="3517760"/>
                  </a:lnTo>
                  <a:lnTo>
                    <a:pt x="783818" y="3484181"/>
                  </a:lnTo>
                  <a:lnTo>
                    <a:pt x="751967" y="3449599"/>
                  </a:lnTo>
                  <a:lnTo>
                    <a:pt x="720890" y="3414014"/>
                  </a:lnTo>
                  <a:lnTo>
                    <a:pt x="717854" y="3410331"/>
                  </a:lnTo>
                  <a:lnTo>
                    <a:pt x="690613" y="3377425"/>
                  </a:lnTo>
                  <a:lnTo>
                    <a:pt x="661162" y="3339833"/>
                  </a:lnTo>
                  <a:lnTo>
                    <a:pt x="632548" y="3301238"/>
                  </a:lnTo>
                  <a:lnTo>
                    <a:pt x="757516" y="3229102"/>
                  </a:lnTo>
                  <a:lnTo>
                    <a:pt x="441032" y="3204972"/>
                  </a:lnTo>
                  <a:lnTo>
                    <a:pt x="318477" y="3482594"/>
                  </a:lnTo>
                  <a:lnTo>
                    <a:pt x="443572" y="3410331"/>
                  </a:lnTo>
                  <a:lnTo>
                    <a:pt x="473417" y="3451593"/>
                  </a:lnTo>
                  <a:lnTo>
                    <a:pt x="504266" y="3492017"/>
                  </a:lnTo>
                  <a:lnTo>
                    <a:pt x="536105" y="3531603"/>
                  </a:lnTo>
                  <a:lnTo>
                    <a:pt x="568921" y="3570325"/>
                  </a:lnTo>
                  <a:lnTo>
                    <a:pt x="602691" y="3608159"/>
                  </a:lnTo>
                  <a:lnTo>
                    <a:pt x="637387" y="3645116"/>
                  </a:lnTo>
                  <a:lnTo>
                    <a:pt x="673011" y="3681145"/>
                  </a:lnTo>
                  <a:lnTo>
                    <a:pt x="709523" y="3716261"/>
                  </a:lnTo>
                  <a:lnTo>
                    <a:pt x="746912" y="3750424"/>
                  </a:lnTo>
                  <a:lnTo>
                    <a:pt x="785164" y="3783634"/>
                  </a:lnTo>
                  <a:lnTo>
                    <a:pt x="824268" y="3815867"/>
                  </a:lnTo>
                  <a:lnTo>
                    <a:pt x="864184" y="3847096"/>
                  </a:lnTo>
                  <a:lnTo>
                    <a:pt x="904913" y="3877335"/>
                  </a:lnTo>
                  <a:lnTo>
                    <a:pt x="946429" y="3906532"/>
                  </a:lnTo>
                  <a:lnTo>
                    <a:pt x="988720" y="3934701"/>
                  </a:lnTo>
                  <a:lnTo>
                    <a:pt x="1031748" y="3961803"/>
                  </a:lnTo>
                  <a:lnTo>
                    <a:pt x="1075524" y="3987825"/>
                  </a:lnTo>
                  <a:lnTo>
                    <a:pt x="1117701" y="4011536"/>
                  </a:lnTo>
                  <a:lnTo>
                    <a:pt x="1160221" y="4034104"/>
                  </a:lnTo>
                  <a:lnTo>
                    <a:pt x="1203032" y="4055541"/>
                  </a:lnTo>
                  <a:lnTo>
                    <a:pt x="1246149" y="4075861"/>
                  </a:lnTo>
                  <a:lnTo>
                    <a:pt x="1289545" y="4095051"/>
                  </a:lnTo>
                  <a:lnTo>
                    <a:pt x="1333182" y="4113136"/>
                  </a:lnTo>
                  <a:lnTo>
                    <a:pt x="1377061" y="4130116"/>
                  </a:lnTo>
                  <a:lnTo>
                    <a:pt x="1421155" y="4145991"/>
                  </a:lnTo>
                  <a:lnTo>
                    <a:pt x="1465465" y="4160774"/>
                  </a:lnTo>
                  <a:lnTo>
                    <a:pt x="1509953" y="4174452"/>
                  </a:lnTo>
                  <a:lnTo>
                    <a:pt x="1554607" y="4187050"/>
                  </a:lnTo>
                  <a:lnTo>
                    <a:pt x="1599412" y="4198556"/>
                  </a:lnTo>
                  <a:lnTo>
                    <a:pt x="1644345" y="4208983"/>
                  </a:lnTo>
                  <a:lnTo>
                    <a:pt x="1689379" y="4218330"/>
                  </a:lnTo>
                  <a:lnTo>
                    <a:pt x="1734527" y="4226611"/>
                  </a:lnTo>
                  <a:lnTo>
                    <a:pt x="1779739" y="4233837"/>
                  </a:lnTo>
                  <a:lnTo>
                    <a:pt x="1825028" y="4239996"/>
                  </a:lnTo>
                  <a:lnTo>
                    <a:pt x="1870341" y="4245089"/>
                  </a:lnTo>
                  <a:lnTo>
                    <a:pt x="1915693" y="4249140"/>
                  </a:lnTo>
                  <a:lnTo>
                    <a:pt x="1961045" y="4252150"/>
                  </a:lnTo>
                  <a:lnTo>
                    <a:pt x="2006384" y="4254106"/>
                  </a:lnTo>
                  <a:lnTo>
                    <a:pt x="2051685" y="4255033"/>
                  </a:lnTo>
                  <a:lnTo>
                    <a:pt x="2096947" y="4254932"/>
                  </a:lnTo>
                  <a:lnTo>
                    <a:pt x="2142147" y="4253789"/>
                  </a:lnTo>
                  <a:lnTo>
                    <a:pt x="2187270" y="4251630"/>
                  </a:lnTo>
                  <a:lnTo>
                    <a:pt x="2232279" y="4248455"/>
                  </a:lnTo>
                  <a:lnTo>
                    <a:pt x="2277173" y="4244276"/>
                  </a:lnTo>
                  <a:lnTo>
                    <a:pt x="2321928" y="4239082"/>
                  </a:lnTo>
                  <a:lnTo>
                    <a:pt x="2366543" y="4232884"/>
                  </a:lnTo>
                  <a:lnTo>
                    <a:pt x="2410968" y="4225683"/>
                  </a:lnTo>
                  <a:lnTo>
                    <a:pt x="2455214" y="4217492"/>
                  </a:lnTo>
                  <a:lnTo>
                    <a:pt x="2499245" y="4208310"/>
                  </a:lnTo>
                  <a:lnTo>
                    <a:pt x="2543060" y="4198150"/>
                  </a:lnTo>
                  <a:lnTo>
                    <a:pt x="2586634" y="4186999"/>
                  </a:lnTo>
                  <a:lnTo>
                    <a:pt x="2629928" y="4174883"/>
                  </a:lnTo>
                  <a:lnTo>
                    <a:pt x="2672956" y="4161790"/>
                  </a:lnTo>
                  <a:lnTo>
                    <a:pt x="2715691" y="4147743"/>
                  </a:lnTo>
                  <a:lnTo>
                    <a:pt x="2758109" y="4132719"/>
                  </a:lnTo>
                  <a:lnTo>
                    <a:pt x="2800197" y="4116755"/>
                  </a:lnTo>
                  <a:lnTo>
                    <a:pt x="2841929" y="4099826"/>
                  </a:lnTo>
                  <a:lnTo>
                    <a:pt x="2883293" y="4081970"/>
                  </a:lnTo>
                  <a:lnTo>
                    <a:pt x="2924276" y="4063161"/>
                  </a:lnTo>
                  <a:lnTo>
                    <a:pt x="2964853" y="4043413"/>
                  </a:lnTo>
                  <a:lnTo>
                    <a:pt x="3004997" y="4022737"/>
                  </a:lnTo>
                  <a:lnTo>
                    <a:pt x="3044723" y="4001135"/>
                  </a:lnTo>
                  <a:lnTo>
                    <a:pt x="3083979" y="3978605"/>
                  </a:lnTo>
                  <a:lnTo>
                    <a:pt x="3122765" y="3955161"/>
                  </a:lnTo>
                  <a:lnTo>
                    <a:pt x="3161055" y="3930802"/>
                  </a:lnTo>
                  <a:lnTo>
                    <a:pt x="3198838" y="3905542"/>
                  </a:lnTo>
                  <a:lnTo>
                    <a:pt x="3236087" y="3879367"/>
                  </a:lnTo>
                  <a:lnTo>
                    <a:pt x="3272790" y="3852303"/>
                  </a:lnTo>
                  <a:lnTo>
                    <a:pt x="3308934" y="3824338"/>
                  </a:lnTo>
                  <a:lnTo>
                    <a:pt x="3344494" y="3795496"/>
                  </a:lnTo>
                  <a:lnTo>
                    <a:pt x="3379457" y="3765766"/>
                  </a:lnTo>
                  <a:lnTo>
                    <a:pt x="3413798" y="3735146"/>
                  </a:lnTo>
                  <a:lnTo>
                    <a:pt x="3447516" y="3703663"/>
                  </a:lnTo>
                  <a:lnTo>
                    <a:pt x="3480562" y="3671303"/>
                  </a:lnTo>
                  <a:lnTo>
                    <a:pt x="3512947" y="3638080"/>
                  </a:lnTo>
                  <a:lnTo>
                    <a:pt x="3544646" y="3603993"/>
                  </a:lnTo>
                  <a:lnTo>
                    <a:pt x="3575634" y="3569055"/>
                  </a:lnTo>
                  <a:lnTo>
                    <a:pt x="3605898" y="3533267"/>
                  </a:lnTo>
                  <a:lnTo>
                    <a:pt x="3635425" y="3496640"/>
                  </a:lnTo>
                  <a:lnTo>
                    <a:pt x="3664191" y="3459162"/>
                  </a:lnTo>
                  <a:lnTo>
                    <a:pt x="3692182" y="3420846"/>
                  </a:lnTo>
                  <a:lnTo>
                    <a:pt x="3719360" y="3381705"/>
                  </a:lnTo>
                  <a:lnTo>
                    <a:pt x="3745738" y="3341738"/>
                  </a:lnTo>
                  <a:lnTo>
                    <a:pt x="3771290" y="3300946"/>
                  </a:lnTo>
                  <a:lnTo>
                    <a:pt x="3795992" y="3259328"/>
                  </a:lnTo>
                  <a:close/>
                </a:path>
                <a:path w="4141470" h="4255135">
                  <a:moveTo>
                    <a:pt x="4141178" y="2126996"/>
                  </a:moveTo>
                  <a:lnTo>
                    <a:pt x="4140593" y="2078621"/>
                  </a:lnTo>
                  <a:lnTo>
                    <a:pt x="4138866" y="2030514"/>
                  </a:lnTo>
                  <a:lnTo>
                    <a:pt x="4136009" y="1982711"/>
                  </a:lnTo>
                  <a:lnTo>
                    <a:pt x="4132034" y="1935213"/>
                  </a:lnTo>
                  <a:lnTo>
                    <a:pt x="4126954" y="1888045"/>
                  </a:lnTo>
                  <a:lnTo>
                    <a:pt x="4120781" y="1841207"/>
                  </a:lnTo>
                  <a:lnTo>
                    <a:pt x="4113530" y="1794713"/>
                  </a:lnTo>
                  <a:lnTo>
                    <a:pt x="4105211" y="1748586"/>
                  </a:lnTo>
                  <a:lnTo>
                    <a:pt x="4095851" y="1702841"/>
                  </a:lnTo>
                  <a:lnTo>
                    <a:pt x="4085437" y="1657477"/>
                  </a:lnTo>
                  <a:lnTo>
                    <a:pt x="4074007" y="1612506"/>
                  </a:lnTo>
                  <a:lnTo>
                    <a:pt x="4061561" y="1567954"/>
                  </a:lnTo>
                  <a:lnTo>
                    <a:pt x="4048112" y="1523834"/>
                  </a:lnTo>
                  <a:lnTo>
                    <a:pt x="4033672" y="1480146"/>
                  </a:lnTo>
                  <a:lnTo>
                    <a:pt x="4018267" y="1436916"/>
                  </a:lnTo>
                  <a:lnTo>
                    <a:pt x="4001884" y="1394155"/>
                  </a:lnTo>
                  <a:lnTo>
                    <a:pt x="3984574" y="1351864"/>
                  </a:lnTo>
                  <a:lnTo>
                    <a:pt x="3966311" y="1310081"/>
                  </a:lnTo>
                  <a:lnTo>
                    <a:pt x="3947134" y="1268780"/>
                  </a:lnTo>
                  <a:lnTo>
                    <a:pt x="3927056" y="1228013"/>
                  </a:lnTo>
                  <a:lnTo>
                    <a:pt x="3906062" y="1187780"/>
                  </a:lnTo>
                  <a:lnTo>
                    <a:pt x="3884206" y="1148080"/>
                  </a:lnTo>
                  <a:lnTo>
                    <a:pt x="3861473" y="1108938"/>
                  </a:lnTo>
                  <a:lnTo>
                    <a:pt x="3837876" y="1070368"/>
                  </a:lnTo>
                  <a:lnTo>
                    <a:pt x="3813441" y="1032383"/>
                  </a:lnTo>
                  <a:lnTo>
                    <a:pt x="3788168" y="994994"/>
                  </a:lnTo>
                  <a:lnTo>
                    <a:pt x="3762083" y="958215"/>
                  </a:lnTo>
                  <a:lnTo>
                    <a:pt x="3735197" y="922058"/>
                  </a:lnTo>
                  <a:lnTo>
                    <a:pt x="3707511" y="886536"/>
                  </a:lnTo>
                  <a:lnTo>
                    <a:pt x="3679050" y="851662"/>
                  </a:lnTo>
                  <a:lnTo>
                    <a:pt x="3649827" y="817460"/>
                  </a:lnTo>
                  <a:lnTo>
                    <a:pt x="3619843" y="783920"/>
                  </a:lnTo>
                  <a:lnTo>
                    <a:pt x="3589134" y="751065"/>
                  </a:lnTo>
                  <a:lnTo>
                    <a:pt x="3557689" y="718921"/>
                  </a:lnTo>
                  <a:lnTo>
                    <a:pt x="3525532" y="687489"/>
                  </a:lnTo>
                  <a:lnTo>
                    <a:pt x="3492665" y="656780"/>
                  </a:lnTo>
                  <a:lnTo>
                    <a:pt x="3459124" y="626808"/>
                  </a:lnTo>
                  <a:lnTo>
                    <a:pt x="3424898" y="597598"/>
                  </a:lnTo>
                  <a:lnTo>
                    <a:pt x="3390023" y="569150"/>
                  </a:lnTo>
                  <a:lnTo>
                    <a:pt x="3354489" y="541477"/>
                  </a:lnTo>
                  <a:lnTo>
                    <a:pt x="3318319" y="514591"/>
                  </a:lnTo>
                  <a:lnTo>
                    <a:pt x="3281540" y="488518"/>
                  </a:lnTo>
                  <a:lnTo>
                    <a:pt x="3244138" y="463270"/>
                  </a:lnTo>
                  <a:lnTo>
                    <a:pt x="3206153" y="438848"/>
                  </a:lnTo>
                  <a:lnTo>
                    <a:pt x="3167570" y="415264"/>
                  </a:lnTo>
                  <a:lnTo>
                    <a:pt x="3128429" y="392544"/>
                  </a:lnTo>
                  <a:lnTo>
                    <a:pt x="3088729" y="370687"/>
                  </a:lnTo>
                  <a:lnTo>
                    <a:pt x="3048482" y="349719"/>
                  </a:lnTo>
                  <a:lnTo>
                    <a:pt x="3007703" y="329641"/>
                  </a:lnTo>
                  <a:lnTo>
                    <a:pt x="2966402" y="310476"/>
                  </a:lnTo>
                  <a:lnTo>
                    <a:pt x="2924606" y="292239"/>
                  </a:lnTo>
                  <a:lnTo>
                    <a:pt x="2882315" y="274929"/>
                  </a:lnTo>
                  <a:lnTo>
                    <a:pt x="2839542" y="258572"/>
                  </a:lnTo>
                  <a:lnTo>
                    <a:pt x="2796311" y="243179"/>
                  </a:lnTo>
                  <a:lnTo>
                    <a:pt x="2752623" y="228752"/>
                  </a:lnTo>
                  <a:lnTo>
                    <a:pt x="2708491" y="215315"/>
                  </a:lnTo>
                  <a:lnTo>
                    <a:pt x="2663939" y="202882"/>
                  </a:lnTo>
                  <a:lnTo>
                    <a:pt x="2618968" y="191465"/>
                  </a:lnTo>
                  <a:lnTo>
                    <a:pt x="2573604" y="181076"/>
                  </a:lnTo>
                  <a:lnTo>
                    <a:pt x="2527846" y="171729"/>
                  </a:lnTo>
                  <a:lnTo>
                    <a:pt x="2481719" y="163423"/>
                  </a:lnTo>
                  <a:lnTo>
                    <a:pt x="2435225" y="156184"/>
                  </a:lnTo>
                  <a:lnTo>
                    <a:pt x="2388387" y="150037"/>
                  </a:lnTo>
                  <a:lnTo>
                    <a:pt x="2341219" y="144970"/>
                  </a:lnTo>
                  <a:lnTo>
                    <a:pt x="2293721" y="141008"/>
                  </a:lnTo>
                  <a:lnTo>
                    <a:pt x="2245918" y="138176"/>
                  </a:lnTo>
                  <a:lnTo>
                    <a:pt x="2197811" y="136461"/>
                  </a:lnTo>
                  <a:lnTo>
                    <a:pt x="2149437" y="135890"/>
                  </a:lnTo>
                  <a:lnTo>
                    <a:pt x="2149437" y="353187"/>
                  </a:lnTo>
                  <a:lnTo>
                    <a:pt x="2199576" y="353872"/>
                  </a:lnTo>
                  <a:lnTo>
                    <a:pt x="2249614" y="355981"/>
                  </a:lnTo>
                  <a:lnTo>
                    <a:pt x="2299525" y="359486"/>
                  </a:lnTo>
                  <a:lnTo>
                    <a:pt x="2349258" y="364401"/>
                  </a:lnTo>
                  <a:lnTo>
                    <a:pt x="2398801" y="370713"/>
                  </a:lnTo>
                  <a:lnTo>
                    <a:pt x="2448128" y="378409"/>
                  </a:lnTo>
                  <a:lnTo>
                    <a:pt x="2497201" y="387489"/>
                  </a:lnTo>
                  <a:lnTo>
                    <a:pt x="2545994" y="397954"/>
                  </a:lnTo>
                  <a:lnTo>
                    <a:pt x="2594483" y="409778"/>
                  </a:lnTo>
                  <a:lnTo>
                    <a:pt x="2642628" y="422973"/>
                  </a:lnTo>
                  <a:lnTo>
                    <a:pt x="2690406" y="437515"/>
                  </a:lnTo>
                  <a:lnTo>
                    <a:pt x="2737789" y="453415"/>
                  </a:lnTo>
                  <a:lnTo>
                    <a:pt x="2784741" y="470662"/>
                  </a:lnTo>
                  <a:lnTo>
                    <a:pt x="2831249" y="489242"/>
                  </a:lnTo>
                  <a:lnTo>
                    <a:pt x="2877274" y="509143"/>
                  </a:lnTo>
                  <a:lnTo>
                    <a:pt x="2920822" y="529424"/>
                  </a:lnTo>
                  <a:lnTo>
                    <a:pt x="2963570" y="550722"/>
                  </a:lnTo>
                  <a:lnTo>
                    <a:pt x="3005493" y="573024"/>
                  </a:lnTo>
                  <a:lnTo>
                    <a:pt x="3046603" y="596315"/>
                  </a:lnTo>
                  <a:lnTo>
                    <a:pt x="3086887" y="620560"/>
                  </a:lnTo>
                  <a:lnTo>
                    <a:pt x="3126321" y="645744"/>
                  </a:lnTo>
                  <a:lnTo>
                    <a:pt x="3164916" y="671842"/>
                  </a:lnTo>
                  <a:lnTo>
                    <a:pt x="3202660" y="698842"/>
                  </a:lnTo>
                  <a:lnTo>
                    <a:pt x="3239541" y="726719"/>
                  </a:lnTo>
                  <a:lnTo>
                    <a:pt x="3275546" y="755446"/>
                  </a:lnTo>
                  <a:lnTo>
                    <a:pt x="3310674" y="784999"/>
                  </a:lnTo>
                  <a:lnTo>
                    <a:pt x="3344913" y="815378"/>
                  </a:lnTo>
                  <a:lnTo>
                    <a:pt x="3378250" y="846543"/>
                  </a:lnTo>
                  <a:lnTo>
                    <a:pt x="3410699" y="878471"/>
                  </a:lnTo>
                  <a:lnTo>
                    <a:pt x="3442233" y="911148"/>
                  </a:lnTo>
                  <a:lnTo>
                    <a:pt x="3472840" y="944562"/>
                  </a:lnTo>
                  <a:lnTo>
                    <a:pt x="3502520" y="978662"/>
                  </a:lnTo>
                  <a:lnTo>
                    <a:pt x="3531273" y="1013460"/>
                  </a:lnTo>
                  <a:lnTo>
                    <a:pt x="3559073" y="1048918"/>
                  </a:lnTo>
                  <a:lnTo>
                    <a:pt x="3585934" y="1085024"/>
                  </a:lnTo>
                  <a:lnTo>
                    <a:pt x="3611829" y="1121740"/>
                  </a:lnTo>
                  <a:lnTo>
                    <a:pt x="3636759" y="1159052"/>
                  </a:lnTo>
                  <a:lnTo>
                    <a:pt x="3660698" y="1196949"/>
                  </a:lnTo>
                  <a:lnTo>
                    <a:pt x="3683673" y="1235405"/>
                  </a:lnTo>
                  <a:lnTo>
                    <a:pt x="3705644" y="1274394"/>
                  </a:lnTo>
                  <a:lnTo>
                    <a:pt x="3726624" y="1313891"/>
                  </a:lnTo>
                  <a:lnTo>
                    <a:pt x="3746589" y="1353883"/>
                  </a:lnTo>
                  <a:lnTo>
                    <a:pt x="3765537" y="1394345"/>
                  </a:lnTo>
                  <a:lnTo>
                    <a:pt x="3783469" y="1435265"/>
                  </a:lnTo>
                  <a:lnTo>
                    <a:pt x="3800360" y="1476603"/>
                  </a:lnTo>
                  <a:lnTo>
                    <a:pt x="3816210" y="1518361"/>
                  </a:lnTo>
                  <a:lnTo>
                    <a:pt x="3831018" y="1560487"/>
                  </a:lnTo>
                  <a:lnTo>
                    <a:pt x="3844760" y="1602994"/>
                  </a:lnTo>
                  <a:lnTo>
                    <a:pt x="3857447" y="1645831"/>
                  </a:lnTo>
                  <a:lnTo>
                    <a:pt x="3869055" y="1688998"/>
                  </a:lnTo>
                  <a:lnTo>
                    <a:pt x="3879583" y="1732470"/>
                  </a:lnTo>
                  <a:lnTo>
                    <a:pt x="3889032" y="1776222"/>
                  </a:lnTo>
                  <a:lnTo>
                    <a:pt x="3897376" y="1820227"/>
                  </a:lnTo>
                  <a:lnTo>
                    <a:pt x="3904615" y="1864461"/>
                  </a:lnTo>
                  <a:lnTo>
                    <a:pt x="3910736" y="1908924"/>
                  </a:lnTo>
                  <a:lnTo>
                    <a:pt x="3915740" y="1953577"/>
                  </a:lnTo>
                  <a:lnTo>
                    <a:pt x="3919613" y="1998395"/>
                  </a:lnTo>
                  <a:lnTo>
                    <a:pt x="3922357" y="2043379"/>
                  </a:lnTo>
                  <a:lnTo>
                    <a:pt x="3923944" y="2088489"/>
                  </a:lnTo>
                  <a:lnTo>
                    <a:pt x="3924389" y="2133701"/>
                  </a:lnTo>
                  <a:lnTo>
                    <a:pt x="3923665" y="2179015"/>
                  </a:lnTo>
                  <a:lnTo>
                    <a:pt x="3921772" y="2224379"/>
                  </a:lnTo>
                  <a:lnTo>
                    <a:pt x="3918699" y="2269807"/>
                  </a:lnTo>
                  <a:lnTo>
                    <a:pt x="3914444" y="2315248"/>
                  </a:lnTo>
                  <a:lnTo>
                    <a:pt x="3908996" y="2360688"/>
                  </a:lnTo>
                  <a:lnTo>
                    <a:pt x="3902341" y="2406116"/>
                  </a:lnTo>
                  <a:lnTo>
                    <a:pt x="3894480" y="2451506"/>
                  </a:lnTo>
                  <a:lnTo>
                    <a:pt x="3885400" y="2496832"/>
                  </a:lnTo>
                  <a:lnTo>
                    <a:pt x="3875087" y="2542082"/>
                  </a:lnTo>
                  <a:lnTo>
                    <a:pt x="3863543" y="2587218"/>
                  </a:lnTo>
                  <a:lnTo>
                    <a:pt x="3850754" y="2632240"/>
                  </a:lnTo>
                  <a:lnTo>
                    <a:pt x="3836720" y="2677109"/>
                  </a:lnTo>
                  <a:lnTo>
                    <a:pt x="3821430" y="2721813"/>
                  </a:lnTo>
                  <a:lnTo>
                    <a:pt x="3804869" y="2766326"/>
                  </a:lnTo>
                  <a:lnTo>
                    <a:pt x="3787038" y="2810637"/>
                  </a:lnTo>
                  <a:lnTo>
                    <a:pt x="3767925" y="2854706"/>
                  </a:lnTo>
                  <a:lnTo>
                    <a:pt x="3642957" y="2782570"/>
                  </a:lnTo>
                  <a:lnTo>
                    <a:pt x="3780371" y="3068701"/>
                  </a:lnTo>
                  <a:lnTo>
                    <a:pt x="4081996" y="3036062"/>
                  </a:lnTo>
                  <a:lnTo>
                    <a:pt x="3957028" y="2963926"/>
                  </a:lnTo>
                  <a:lnTo>
                    <a:pt x="3977843" y="2917393"/>
                  </a:lnTo>
                  <a:lnTo>
                    <a:pt x="3997439" y="2870403"/>
                  </a:lnTo>
                  <a:lnTo>
                    <a:pt x="4003510" y="2854706"/>
                  </a:lnTo>
                  <a:lnTo>
                    <a:pt x="4015803" y="2822968"/>
                  </a:lnTo>
                  <a:lnTo>
                    <a:pt x="4032948" y="2775140"/>
                  </a:lnTo>
                  <a:lnTo>
                    <a:pt x="4048849" y="2726918"/>
                  </a:lnTo>
                  <a:lnTo>
                    <a:pt x="4063504" y="2678341"/>
                  </a:lnTo>
                  <a:lnTo>
                    <a:pt x="4076916" y="2629420"/>
                  </a:lnTo>
                  <a:lnTo>
                    <a:pt x="4089069" y="2580195"/>
                  </a:lnTo>
                  <a:lnTo>
                    <a:pt x="4099966" y="2530678"/>
                  </a:lnTo>
                  <a:lnTo>
                    <a:pt x="4109593" y="2480894"/>
                  </a:lnTo>
                  <a:lnTo>
                    <a:pt x="4117962" y="2430869"/>
                  </a:lnTo>
                  <a:lnTo>
                    <a:pt x="4125049" y="2380627"/>
                  </a:lnTo>
                  <a:lnTo>
                    <a:pt x="4130852" y="2330196"/>
                  </a:lnTo>
                  <a:lnTo>
                    <a:pt x="4135374" y="2279586"/>
                  </a:lnTo>
                  <a:lnTo>
                    <a:pt x="4138612" y="2228837"/>
                  </a:lnTo>
                  <a:lnTo>
                    <a:pt x="4140543" y="2177973"/>
                  </a:lnTo>
                  <a:lnTo>
                    <a:pt x="4141178" y="2126996"/>
                  </a:lnTo>
                  <a:close/>
                </a:path>
              </a:pathLst>
            </a:custGeom>
            <a:solidFill>
              <a:srgbClr val="B1C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8252" y="4725161"/>
              <a:ext cx="2431033" cy="18216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4744" y="1587626"/>
              <a:ext cx="2304542" cy="15728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318" y="1179575"/>
              <a:ext cx="2133727" cy="1707007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541" y="4005059"/>
            <a:ext cx="1876425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6564" marR="5080" indent="-134747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МУЗЫКОТЕРАПИЯ </a:t>
            </a:r>
            <a:r>
              <a:rPr sz="2400" dirty="0">
                <a:solidFill>
                  <a:srgbClr val="6F2F9F"/>
                </a:solidFill>
              </a:rPr>
              <a:t>– </a:t>
            </a:r>
            <a:r>
              <a:rPr sz="2400" spc="-25" dirty="0">
                <a:solidFill>
                  <a:srgbClr val="6F2F9F"/>
                </a:solidFill>
              </a:rPr>
              <a:t>метод </a:t>
            </a:r>
            <a:r>
              <a:rPr sz="2400" spc="-5" dirty="0">
                <a:solidFill>
                  <a:srgbClr val="6F2F9F"/>
                </a:solidFill>
              </a:rPr>
              <a:t>психотерапии, </a:t>
            </a:r>
            <a:r>
              <a:rPr sz="2400" dirty="0">
                <a:solidFill>
                  <a:srgbClr val="6F2F9F"/>
                </a:solidFill>
              </a:rPr>
              <a:t>основанный на </a:t>
            </a:r>
            <a:r>
              <a:rPr sz="2400" spc="-530" dirty="0">
                <a:solidFill>
                  <a:srgbClr val="6F2F9F"/>
                </a:solidFill>
              </a:rPr>
              <a:t> </a:t>
            </a:r>
            <a:r>
              <a:rPr sz="2400" spc="-5" dirty="0">
                <a:solidFill>
                  <a:srgbClr val="6F2F9F"/>
                </a:solidFill>
              </a:rPr>
              <a:t>эмоциональном</a:t>
            </a:r>
            <a:r>
              <a:rPr sz="2400" spc="5" dirty="0">
                <a:solidFill>
                  <a:srgbClr val="6F2F9F"/>
                </a:solidFill>
              </a:rPr>
              <a:t> </a:t>
            </a:r>
            <a:r>
              <a:rPr sz="2400" dirty="0">
                <a:solidFill>
                  <a:srgbClr val="6F2F9F"/>
                </a:solidFill>
              </a:rPr>
              <a:t>восприятии </a:t>
            </a:r>
            <a:r>
              <a:rPr sz="2400" spc="-5" dirty="0">
                <a:solidFill>
                  <a:srgbClr val="6F2F9F"/>
                </a:solidFill>
              </a:rPr>
              <a:t>музыки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25296"/>
            <a:ext cx="8764905" cy="5285740"/>
            <a:chOff x="0" y="1225296"/>
            <a:chExt cx="8764905" cy="5285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0048" y="1225296"/>
              <a:ext cx="6094476" cy="39182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628900"/>
              <a:ext cx="3662172" cy="3881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i="1" spc="-30" dirty="0" err="1" smtClean="0">
                <a:solidFill>
                  <a:srgbClr val="6F2F9F"/>
                </a:solidFill>
                <a:latin typeface="Times New Roman"/>
                <a:cs typeface="Times New Roman"/>
              </a:rPr>
              <a:t>Песочная</a:t>
            </a:r>
            <a:r>
              <a:rPr sz="3100" i="1" spc="-10" dirty="0" smtClean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100" i="1" spc="-10" dirty="0" err="1" smtClean="0">
                <a:solidFill>
                  <a:srgbClr val="6F2F9F"/>
                </a:solidFill>
                <a:latin typeface="Times New Roman"/>
                <a:cs typeface="Times New Roman"/>
              </a:rPr>
              <a:t>терапия</a:t>
            </a:r>
            <a:r>
              <a:rPr sz="3100" spc="-10" dirty="0" smtClean="0"/>
              <a:t>-</a:t>
            </a:r>
            <a:r>
              <a:rPr sz="3100" spc="35" dirty="0" smtClean="0"/>
              <a:t> </a:t>
            </a:r>
            <a:r>
              <a:rPr spc="-25" dirty="0"/>
              <a:t>метод</a:t>
            </a:r>
            <a:r>
              <a:rPr spc="5" dirty="0"/>
              <a:t> </a:t>
            </a:r>
            <a:r>
              <a:rPr spc="-10" dirty="0"/>
              <a:t>терапии,</a:t>
            </a:r>
            <a:r>
              <a:rPr spc="15" dirty="0"/>
              <a:t> </a:t>
            </a:r>
            <a:r>
              <a:rPr spc="-10" dirty="0"/>
              <a:t>способствующий</a:t>
            </a:r>
            <a:endParaRPr sz="3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0650" y="1276045"/>
            <a:ext cx="6849109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50"/>
              </a:lnSpc>
              <a:spcBef>
                <a:spcPts val="100"/>
              </a:spcBef>
              <a:tabLst>
                <a:tab pos="2928620" algn="l"/>
              </a:tabLst>
            </a:pP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более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качественной	коррекции</a:t>
            </a:r>
            <a:r>
              <a:rPr sz="2400" b="1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речи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52525"/>
                </a:solidFill>
                <a:latin typeface="Times New Roman"/>
                <a:cs typeface="Times New Roman"/>
              </a:rPr>
              <a:t>и</a:t>
            </a:r>
            <a:r>
              <a:rPr sz="2400" b="1" spc="-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развитию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ts val="2850"/>
              </a:lnSpc>
            </a:pPr>
            <a:r>
              <a:rPr sz="24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эмоционально-волевой</a:t>
            </a:r>
            <a:r>
              <a:rPr sz="2400" b="1" spc="2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сферы.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5287" y="2952813"/>
            <a:ext cx="3535045" cy="2381250"/>
            <a:chOff x="595287" y="2952813"/>
            <a:chExt cx="3535045" cy="23812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12" y="3000375"/>
              <a:ext cx="3439667" cy="2286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9099" y="2976626"/>
              <a:ext cx="3487420" cy="2333625"/>
            </a:xfrm>
            <a:custGeom>
              <a:avLst/>
              <a:gdLst/>
              <a:ahLst/>
              <a:cxnLst/>
              <a:rect l="l" t="t" r="r" b="b"/>
              <a:pathLst>
                <a:path w="3487420" h="2333625">
                  <a:moveTo>
                    <a:pt x="0" y="2333625"/>
                  </a:moveTo>
                  <a:lnTo>
                    <a:pt x="3487292" y="2333625"/>
                  </a:lnTo>
                  <a:lnTo>
                    <a:pt x="3487292" y="0"/>
                  </a:lnTo>
                  <a:lnTo>
                    <a:pt x="0" y="0"/>
                  </a:lnTo>
                  <a:lnTo>
                    <a:pt x="0" y="2333625"/>
                  </a:lnTo>
                  <a:close/>
                </a:path>
              </a:pathLst>
            </a:custGeom>
            <a:ln w="476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792979" y="3578352"/>
            <a:ext cx="3589020" cy="2554605"/>
            <a:chOff x="4792979" y="3578352"/>
            <a:chExt cx="3589020" cy="25546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2979" y="3578352"/>
              <a:ext cx="3589020" cy="25542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7749" y="3643363"/>
              <a:ext cx="3405251" cy="23714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38699" y="3624313"/>
              <a:ext cx="3443604" cy="2409825"/>
            </a:xfrm>
            <a:custGeom>
              <a:avLst/>
              <a:gdLst/>
              <a:ahLst/>
              <a:cxnLst/>
              <a:rect l="l" t="t" r="r" b="b"/>
              <a:pathLst>
                <a:path w="3443604" h="2409825">
                  <a:moveTo>
                    <a:pt x="0" y="2409570"/>
                  </a:moveTo>
                  <a:lnTo>
                    <a:pt x="3443351" y="2409570"/>
                  </a:lnTo>
                  <a:lnTo>
                    <a:pt x="3443351" y="0"/>
                  </a:lnTo>
                  <a:lnTo>
                    <a:pt x="0" y="0"/>
                  </a:lnTo>
                  <a:lnTo>
                    <a:pt x="0" y="2409570"/>
                  </a:lnTo>
                  <a:close/>
                </a:path>
              </a:pathLst>
            </a:custGeom>
            <a:ln w="381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26" y="341503"/>
            <a:ext cx="8213547" cy="55399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ЗДОРОВЬЕСБЕРЕГАЮЩИЕ ТЕХНОЛОГИИ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7" y="1117281"/>
            <a:ext cx="8004757" cy="5435919"/>
          </a:xfrm>
          <a:prstGeom prst="rect">
            <a:avLst/>
          </a:prstGeom>
        </p:spPr>
      </p:pic>
      <p:sp>
        <p:nvSpPr>
          <p:cNvPr id="4" name="AutoShape 2" descr="Здоровьесберегающие технологии в работе с детьми младшей группы - online  presentation"/>
          <p:cNvSpPr>
            <a:spLocks noGrp="1" noChangeAspect="1" noChangeArrowheads="1"/>
          </p:cNvSpPr>
          <p:nvPr>
            <p:ph type="body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11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845" y="154685"/>
            <a:ext cx="79038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КИНЕЗИОЛОГИЧЕСКИЕ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УПРАЖНЕНИЯ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 это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 комплекс</a:t>
            </a:r>
            <a:endParaRPr sz="24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движений,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позволяющих активизировать межполушарное </a:t>
            </a:r>
            <a:r>
              <a:rPr sz="2400" b="1" spc="-5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взаимодействие.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5707176"/>
            <a:ext cx="7571105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Упражнения </a:t>
            </a:r>
            <a:r>
              <a:rPr sz="1800" spc="-5" dirty="0">
                <a:latin typeface="Calibri"/>
                <a:cs typeface="Calibri"/>
              </a:rPr>
              <a:t>типа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«Кулачок–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ребро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ладонь», «Зайчик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колечко</a:t>
            </a:r>
            <a:r>
              <a:rPr sz="1800" dirty="0">
                <a:latin typeface="Calibri"/>
                <a:cs typeface="Calibri"/>
              </a:rPr>
              <a:t> 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цепочка»,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</a:pPr>
            <a:r>
              <a:rPr sz="1800" spc="-5" dirty="0">
                <a:latin typeface="Calibri"/>
                <a:cs typeface="Calibri"/>
              </a:rPr>
              <a:t>«Дом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ёжик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замок»,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«Зайчик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коза</a:t>
            </a:r>
            <a:r>
              <a:rPr sz="1800" dirty="0">
                <a:latin typeface="Calibri"/>
                <a:cs typeface="Calibri"/>
              </a:rPr>
              <a:t> 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вилка»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др.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19269" y="1513458"/>
            <a:ext cx="1623060" cy="1870710"/>
            <a:chOff x="4819269" y="1513458"/>
            <a:chExt cx="1623060" cy="1870710"/>
          </a:xfrm>
        </p:grpSpPr>
        <p:sp>
          <p:nvSpPr>
            <p:cNvPr id="5" name="object 5"/>
            <p:cNvSpPr/>
            <p:nvPr/>
          </p:nvSpPr>
          <p:spPr>
            <a:xfrm>
              <a:off x="4831969" y="1526158"/>
              <a:ext cx="1597660" cy="1845310"/>
            </a:xfrm>
            <a:custGeom>
              <a:avLst/>
              <a:gdLst/>
              <a:ahLst/>
              <a:cxnLst/>
              <a:rect l="l" t="t" r="r" b="b"/>
              <a:pathLst>
                <a:path w="1597660" h="1845310">
                  <a:moveTo>
                    <a:pt x="0" y="0"/>
                  </a:moveTo>
                  <a:lnTo>
                    <a:pt x="0" y="1844802"/>
                  </a:lnTo>
                  <a:lnTo>
                    <a:pt x="1597659" y="922401"/>
                  </a:lnTo>
                  <a:lnTo>
                    <a:pt x="1572422" y="880008"/>
                  </a:lnTo>
                  <a:lnTo>
                    <a:pt x="1546158" y="838449"/>
                  </a:lnTo>
                  <a:lnTo>
                    <a:pt x="1518889" y="797737"/>
                  </a:lnTo>
                  <a:lnTo>
                    <a:pt x="1490637" y="757884"/>
                  </a:lnTo>
                  <a:lnTo>
                    <a:pt x="1461423" y="718902"/>
                  </a:lnTo>
                  <a:lnTo>
                    <a:pt x="1431269" y="680803"/>
                  </a:lnTo>
                  <a:lnTo>
                    <a:pt x="1400197" y="643601"/>
                  </a:lnTo>
                  <a:lnTo>
                    <a:pt x="1368226" y="607307"/>
                  </a:lnTo>
                  <a:lnTo>
                    <a:pt x="1335380" y="571935"/>
                  </a:lnTo>
                  <a:lnTo>
                    <a:pt x="1301680" y="537495"/>
                  </a:lnTo>
                  <a:lnTo>
                    <a:pt x="1267147" y="504002"/>
                  </a:lnTo>
                  <a:lnTo>
                    <a:pt x="1231802" y="471466"/>
                  </a:lnTo>
                  <a:lnTo>
                    <a:pt x="1195668" y="439902"/>
                  </a:lnTo>
                  <a:lnTo>
                    <a:pt x="1158765" y="409320"/>
                  </a:lnTo>
                  <a:lnTo>
                    <a:pt x="1121116" y="379734"/>
                  </a:lnTo>
                  <a:lnTo>
                    <a:pt x="1082741" y="351157"/>
                  </a:lnTo>
                  <a:lnTo>
                    <a:pt x="1043662" y="323599"/>
                  </a:lnTo>
                  <a:lnTo>
                    <a:pt x="1003900" y="297074"/>
                  </a:lnTo>
                  <a:lnTo>
                    <a:pt x="963478" y="271595"/>
                  </a:lnTo>
                  <a:lnTo>
                    <a:pt x="922416" y="247173"/>
                  </a:lnTo>
                  <a:lnTo>
                    <a:pt x="880737" y="223822"/>
                  </a:lnTo>
                  <a:lnTo>
                    <a:pt x="838461" y="201553"/>
                  </a:lnTo>
                  <a:lnTo>
                    <a:pt x="795610" y="180379"/>
                  </a:lnTo>
                  <a:lnTo>
                    <a:pt x="752205" y="160312"/>
                  </a:lnTo>
                  <a:lnTo>
                    <a:pt x="708269" y="141365"/>
                  </a:lnTo>
                  <a:lnTo>
                    <a:pt x="663822" y="123551"/>
                  </a:lnTo>
                  <a:lnTo>
                    <a:pt x="618886" y="106881"/>
                  </a:lnTo>
                  <a:lnTo>
                    <a:pt x="573483" y="91369"/>
                  </a:lnTo>
                  <a:lnTo>
                    <a:pt x="527633" y="77026"/>
                  </a:lnTo>
                  <a:lnTo>
                    <a:pt x="481359" y="63865"/>
                  </a:lnTo>
                  <a:lnTo>
                    <a:pt x="434682" y="51898"/>
                  </a:lnTo>
                  <a:lnTo>
                    <a:pt x="387624" y="41138"/>
                  </a:lnTo>
                  <a:lnTo>
                    <a:pt x="340205" y="31598"/>
                  </a:lnTo>
                  <a:lnTo>
                    <a:pt x="292448" y="23289"/>
                  </a:lnTo>
                  <a:lnTo>
                    <a:pt x="244374" y="16225"/>
                  </a:lnTo>
                  <a:lnTo>
                    <a:pt x="196004" y="10417"/>
                  </a:lnTo>
                  <a:lnTo>
                    <a:pt x="147361" y="5878"/>
                  </a:lnTo>
                  <a:lnTo>
                    <a:pt x="98464" y="2620"/>
                  </a:lnTo>
                  <a:lnTo>
                    <a:pt x="49337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31969" y="1526158"/>
              <a:ext cx="1597660" cy="1845310"/>
            </a:xfrm>
            <a:custGeom>
              <a:avLst/>
              <a:gdLst/>
              <a:ahLst/>
              <a:cxnLst/>
              <a:rect l="l" t="t" r="r" b="b"/>
              <a:pathLst>
                <a:path w="1597660" h="1845310">
                  <a:moveTo>
                    <a:pt x="0" y="0"/>
                  </a:moveTo>
                  <a:lnTo>
                    <a:pt x="49337" y="657"/>
                  </a:lnTo>
                  <a:lnTo>
                    <a:pt x="98464" y="2620"/>
                  </a:lnTo>
                  <a:lnTo>
                    <a:pt x="147361" y="5878"/>
                  </a:lnTo>
                  <a:lnTo>
                    <a:pt x="196004" y="10417"/>
                  </a:lnTo>
                  <a:lnTo>
                    <a:pt x="244374" y="16225"/>
                  </a:lnTo>
                  <a:lnTo>
                    <a:pt x="292448" y="23289"/>
                  </a:lnTo>
                  <a:lnTo>
                    <a:pt x="340205" y="31598"/>
                  </a:lnTo>
                  <a:lnTo>
                    <a:pt x="387624" y="41138"/>
                  </a:lnTo>
                  <a:lnTo>
                    <a:pt x="434682" y="51898"/>
                  </a:lnTo>
                  <a:lnTo>
                    <a:pt x="481359" y="63865"/>
                  </a:lnTo>
                  <a:lnTo>
                    <a:pt x="527633" y="77026"/>
                  </a:lnTo>
                  <a:lnTo>
                    <a:pt x="573483" y="91369"/>
                  </a:lnTo>
                  <a:lnTo>
                    <a:pt x="618886" y="106881"/>
                  </a:lnTo>
                  <a:lnTo>
                    <a:pt x="663822" y="123551"/>
                  </a:lnTo>
                  <a:lnTo>
                    <a:pt x="708269" y="141365"/>
                  </a:lnTo>
                  <a:lnTo>
                    <a:pt x="752205" y="160312"/>
                  </a:lnTo>
                  <a:lnTo>
                    <a:pt x="795610" y="180379"/>
                  </a:lnTo>
                  <a:lnTo>
                    <a:pt x="838461" y="201553"/>
                  </a:lnTo>
                  <a:lnTo>
                    <a:pt x="880737" y="223822"/>
                  </a:lnTo>
                  <a:lnTo>
                    <a:pt x="922416" y="247173"/>
                  </a:lnTo>
                  <a:lnTo>
                    <a:pt x="963478" y="271595"/>
                  </a:lnTo>
                  <a:lnTo>
                    <a:pt x="1003900" y="297074"/>
                  </a:lnTo>
                  <a:lnTo>
                    <a:pt x="1043662" y="323599"/>
                  </a:lnTo>
                  <a:lnTo>
                    <a:pt x="1082741" y="351157"/>
                  </a:lnTo>
                  <a:lnTo>
                    <a:pt x="1121116" y="379734"/>
                  </a:lnTo>
                  <a:lnTo>
                    <a:pt x="1158765" y="409320"/>
                  </a:lnTo>
                  <a:lnTo>
                    <a:pt x="1195668" y="439902"/>
                  </a:lnTo>
                  <a:lnTo>
                    <a:pt x="1231802" y="471466"/>
                  </a:lnTo>
                  <a:lnTo>
                    <a:pt x="1267147" y="504002"/>
                  </a:lnTo>
                  <a:lnTo>
                    <a:pt x="1301680" y="537495"/>
                  </a:lnTo>
                  <a:lnTo>
                    <a:pt x="1335380" y="571935"/>
                  </a:lnTo>
                  <a:lnTo>
                    <a:pt x="1368226" y="607307"/>
                  </a:lnTo>
                  <a:lnTo>
                    <a:pt x="1400197" y="643601"/>
                  </a:lnTo>
                  <a:lnTo>
                    <a:pt x="1431269" y="680803"/>
                  </a:lnTo>
                  <a:lnTo>
                    <a:pt x="1461423" y="718902"/>
                  </a:lnTo>
                  <a:lnTo>
                    <a:pt x="1490637" y="757884"/>
                  </a:lnTo>
                  <a:lnTo>
                    <a:pt x="1518889" y="797737"/>
                  </a:lnTo>
                  <a:lnTo>
                    <a:pt x="1546158" y="838449"/>
                  </a:lnTo>
                  <a:lnTo>
                    <a:pt x="1572422" y="880008"/>
                  </a:lnTo>
                  <a:lnTo>
                    <a:pt x="1597659" y="922401"/>
                  </a:lnTo>
                  <a:lnTo>
                    <a:pt x="0" y="184480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70526" y="2039239"/>
            <a:ext cx="865505" cy="646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" algn="ctr">
              <a:lnSpc>
                <a:spcPct val="101800"/>
              </a:lnSpc>
              <a:spcBef>
                <a:spcPts val="7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Повышают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ой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чивость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63210" y="2511932"/>
            <a:ext cx="1870710" cy="1870710"/>
            <a:chOff x="4863210" y="2511932"/>
            <a:chExt cx="1870710" cy="1870710"/>
          </a:xfrm>
        </p:grpSpPr>
        <p:sp>
          <p:nvSpPr>
            <p:cNvPr id="9" name="object 9"/>
            <p:cNvSpPr/>
            <p:nvPr/>
          </p:nvSpPr>
          <p:spPr>
            <a:xfrm>
              <a:off x="4875910" y="2524632"/>
              <a:ext cx="1845310" cy="1845310"/>
            </a:xfrm>
            <a:custGeom>
              <a:avLst/>
              <a:gdLst/>
              <a:ahLst/>
              <a:cxnLst/>
              <a:rect l="l" t="t" r="r" b="b"/>
              <a:pathLst>
                <a:path w="1845309" h="1845310">
                  <a:moveTo>
                    <a:pt x="1597660" y="0"/>
                  </a:moveTo>
                  <a:lnTo>
                    <a:pt x="0" y="922401"/>
                  </a:lnTo>
                  <a:lnTo>
                    <a:pt x="1597660" y="1844802"/>
                  </a:lnTo>
                  <a:lnTo>
                    <a:pt x="1621759" y="1801743"/>
                  </a:lnTo>
                  <a:lnTo>
                    <a:pt x="1644623" y="1758212"/>
                  </a:lnTo>
                  <a:lnTo>
                    <a:pt x="1666250" y="1714235"/>
                  </a:lnTo>
                  <a:lnTo>
                    <a:pt x="1686642" y="1669837"/>
                  </a:lnTo>
                  <a:lnTo>
                    <a:pt x="1705798" y="1625041"/>
                  </a:lnTo>
                  <a:lnTo>
                    <a:pt x="1723718" y="1579873"/>
                  </a:lnTo>
                  <a:lnTo>
                    <a:pt x="1740402" y="1534358"/>
                  </a:lnTo>
                  <a:lnTo>
                    <a:pt x="1755851" y="1488521"/>
                  </a:lnTo>
                  <a:lnTo>
                    <a:pt x="1770063" y="1442386"/>
                  </a:lnTo>
                  <a:lnTo>
                    <a:pt x="1783040" y="1395978"/>
                  </a:lnTo>
                  <a:lnTo>
                    <a:pt x="1794781" y="1349322"/>
                  </a:lnTo>
                  <a:lnTo>
                    <a:pt x="1805285" y="1302442"/>
                  </a:lnTo>
                  <a:lnTo>
                    <a:pt x="1814554" y="1255365"/>
                  </a:lnTo>
                  <a:lnTo>
                    <a:pt x="1822588" y="1208114"/>
                  </a:lnTo>
                  <a:lnTo>
                    <a:pt x="1829385" y="1160714"/>
                  </a:lnTo>
                  <a:lnTo>
                    <a:pt x="1834946" y="1113190"/>
                  </a:lnTo>
                  <a:lnTo>
                    <a:pt x="1839272" y="1065567"/>
                  </a:lnTo>
                  <a:lnTo>
                    <a:pt x="1842362" y="1017870"/>
                  </a:lnTo>
                  <a:lnTo>
                    <a:pt x="1844215" y="970124"/>
                  </a:lnTo>
                  <a:lnTo>
                    <a:pt x="1844833" y="922353"/>
                  </a:lnTo>
                  <a:lnTo>
                    <a:pt x="1844215" y="874582"/>
                  </a:lnTo>
                  <a:lnTo>
                    <a:pt x="1842362" y="826836"/>
                  </a:lnTo>
                  <a:lnTo>
                    <a:pt x="1839272" y="779141"/>
                  </a:lnTo>
                  <a:lnTo>
                    <a:pt x="1834946" y="731519"/>
                  </a:lnTo>
                  <a:lnTo>
                    <a:pt x="1829385" y="683998"/>
                  </a:lnTo>
                  <a:lnTo>
                    <a:pt x="1822588" y="636601"/>
                  </a:lnTo>
                  <a:lnTo>
                    <a:pt x="1814554" y="589353"/>
                  </a:lnTo>
                  <a:lnTo>
                    <a:pt x="1805285" y="542279"/>
                  </a:lnTo>
                  <a:lnTo>
                    <a:pt x="1794781" y="495404"/>
                  </a:lnTo>
                  <a:lnTo>
                    <a:pt x="1783040" y="448752"/>
                  </a:lnTo>
                  <a:lnTo>
                    <a:pt x="1770063" y="402349"/>
                  </a:lnTo>
                  <a:lnTo>
                    <a:pt x="1755851" y="356219"/>
                  </a:lnTo>
                  <a:lnTo>
                    <a:pt x="1740402" y="310388"/>
                  </a:lnTo>
                  <a:lnTo>
                    <a:pt x="1723718" y="264879"/>
                  </a:lnTo>
                  <a:lnTo>
                    <a:pt x="1705798" y="219718"/>
                  </a:lnTo>
                  <a:lnTo>
                    <a:pt x="1686642" y="174930"/>
                  </a:lnTo>
                  <a:lnTo>
                    <a:pt x="1666250" y="130539"/>
                  </a:lnTo>
                  <a:lnTo>
                    <a:pt x="1644623" y="86571"/>
                  </a:lnTo>
                  <a:lnTo>
                    <a:pt x="1621759" y="43049"/>
                  </a:lnTo>
                  <a:lnTo>
                    <a:pt x="15976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5910" y="2524632"/>
              <a:ext cx="1845310" cy="1845310"/>
            </a:xfrm>
            <a:custGeom>
              <a:avLst/>
              <a:gdLst/>
              <a:ahLst/>
              <a:cxnLst/>
              <a:rect l="l" t="t" r="r" b="b"/>
              <a:pathLst>
                <a:path w="1845309" h="1845310">
                  <a:moveTo>
                    <a:pt x="1597660" y="0"/>
                  </a:moveTo>
                  <a:lnTo>
                    <a:pt x="1621759" y="43049"/>
                  </a:lnTo>
                  <a:lnTo>
                    <a:pt x="1644623" y="86571"/>
                  </a:lnTo>
                  <a:lnTo>
                    <a:pt x="1666250" y="130539"/>
                  </a:lnTo>
                  <a:lnTo>
                    <a:pt x="1686642" y="174930"/>
                  </a:lnTo>
                  <a:lnTo>
                    <a:pt x="1705798" y="219718"/>
                  </a:lnTo>
                  <a:lnTo>
                    <a:pt x="1723718" y="264879"/>
                  </a:lnTo>
                  <a:lnTo>
                    <a:pt x="1740402" y="310388"/>
                  </a:lnTo>
                  <a:lnTo>
                    <a:pt x="1755851" y="356219"/>
                  </a:lnTo>
                  <a:lnTo>
                    <a:pt x="1770063" y="402349"/>
                  </a:lnTo>
                  <a:lnTo>
                    <a:pt x="1783040" y="448752"/>
                  </a:lnTo>
                  <a:lnTo>
                    <a:pt x="1794781" y="495404"/>
                  </a:lnTo>
                  <a:lnTo>
                    <a:pt x="1805285" y="542279"/>
                  </a:lnTo>
                  <a:lnTo>
                    <a:pt x="1814554" y="589353"/>
                  </a:lnTo>
                  <a:lnTo>
                    <a:pt x="1822588" y="636601"/>
                  </a:lnTo>
                  <a:lnTo>
                    <a:pt x="1829385" y="683998"/>
                  </a:lnTo>
                  <a:lnTo>
                    <a:pt x="1834946" y="731519"/>
                  </a:lnTo>
                  <a:lnTo>
                    <a:pt x="1839272" y="779141"/>
                  </a:lnTo>
                  <a:lnTo>
                    <a:pt x="1842362" y="826836"/>
                  </a:lnTo>
                  <a:lnTo>
                    <a:pt x="1844215" y="874582"/>
                  </a:lnTo>
                  <a:lnTo>
                    <a:pt x="1844833" y="922353"/>
                  </a:lnTo>
                  <a:lnTo>
                    <a:pt x="1844215" y="970124"/>
                  </a:lnTo>
                  <a:lnTo>
                    <a:pt x="1842362" y="1017870"/>
                  </a:lnTo>
                  <a:lnTo>
                    <a:pt x="1839272" y="1065567"/>
                  </a:lnTo>
                  <a:lnTo>
                    <a:pt x="1834946" y="1113190"/>
                  </a:lnTo>
                  <a:lnTo>
                    <a:pt x="1829385" y="1160714"/>
                  </a:lnTo>
                  <a:lnTo>
                    <a:pt x="1822588" y="1208114"/>
                  </a:lnTo>
                  <a:lnTo>
                    <a:pt x="1814554" y="1255365"/>
                  </a:lnTo>
                  <a:lnTo>
                    <a:pt x="1805285" y="1302442"/>
                  </a:lnTo>
                  <a:lnTo>
                    <a:pt x="1794781" y="1349322"/>
                  </a:lnTo>
                  <a:lnTo>
                    <a:pt x="1783040" y="1395978"/>
                  </a:lnTo>
                  <a:lnTo>
                    <a:pt x="1770063" y="1442386"/>
                  </a:lnTo>
                  <a:lnTo>
                    <a:pt x="1755851" y="1488521"/>
                  </a:lnTo>
                  <a:lnTo>
                    <a:pt x="1740402" y="1534358"/>
                  </a:lnTo>
                  <a:lnTo>
                    <a:pt x="1723718" y="1579873"/>
                  </a:lnTo>
                  <a:lnTo>
                    <a:pt x="1705798" y="1625041"/>
                  </a:lnTo>
                  <a:lnTo>
                    <a:pt x="1686642" y="1669837"/>
                  </a:lnTo>
                  <a:lnTo>
                    <a:pt x="1666250" y="1714235"/>
                  </a:lnTo>
                  <a:lnTo>
                    <a:pt x="1644623" y="1758212"/>
                  </a:lnTo>
                  <a:lnTo>
                    <a:pt x="1621759" y="1801743"/>
                  </a:lnTo>
                  <a:lnTo>
                    <a:pt x="1597660" y="1844802"/>
                  </a:lnTo>
                  <a:lnTo>
                    <a:pt x="0" y="922401"/>
                  </a:lnTo>
                  <a:lnTo>
                    <a:pt x="159766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42915" y="3168853"/>
            <a:ext cx="995044" cy="544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635" algn="ctr">
              <a:lnSpc>
                <a:spcPts val="1320"/>
              </a:lnSpc>
              <a:spcBef>
                <a:spcPts val="245"/>
              </a:spcBef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Улучшают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мы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сли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ую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19269" y="3510279"/>
            <a:ext cx="1623060" cy="1870710"/>
            <a:chOff x="4819269" y="3510279"/>
            <a:chExt cx="1623060" cy="1870710"/>
          </a:xfrm>
        </p:grpSpPr>
        <p:sp>
          <p:nvSpPr>
            <p:cNvPr id="13" name="object 13"/>
            <p:cNvSpPr/>
            <p:nvPr/>
          </p:nvSpPr>
          <p:spPr>
            <a:xfrm>
              <a:off x="4831969" y="3522979"/>
              <a:ext cx="1597660" cy="1845310"/>
            </a:xfrm>
            <a:custGeom>
              <a:avLst/>
              <a:gdLst/>
              <a:ahLst/>
              <a:cxnLst/>
              <a:rect l="l" t="t" r="r" b="b"/>
              <a:pathLst>
                <a:path w="1597660" h="1845310">
                  <a:moveTo>
                    <a:pt x="0" y="0"/>
                  </a:moveTo>
                  <a:lnTo>
                    <a:pt x="0" y="1844802"/>
                  </a:lnTo>
                  <a:lnTo>
                    <a:pt x="49337" y="1844144"/>
                  </a:lnTo>
                  <a:lnTo>
                    <a:pt x="98464" y="1842182"/>
                  </a:lnTo>
                  <a:lnTo>
                    <a:pt x="147361" y="1838925"/>
                  </a:lnTo>
                  <a:lnTo>
                    <a:pt x="196004" y="1834388"/>
                  </a:lnTo>
                  <a:lnTo>
                    <a:pt x="244374" y="1828581"/>
                  </a:lnTo>
                  <a:lnTo>
                    <a:pt x="292448" y="1821519"/>
                  </a:lnTo>
                  <a:lnTo>
                    <a:pt x="340205" y="1813213"/>
                  </a:lnTo>
                  <a:lnTo>
                    <a:pt x="387624" y="1803675"/>
                  </a:lnTo>
                  <a:lnTo>
                    <a:pt x="434682" y="1792918"/>
                  </a:lnTo>
                  <a:lnTo>
                    <a:pt x="481359" y="1780954"/>
                  </a:lnTo>
                  <a:lnTo>
                    <a:pt x="527633" y="1767796"/>
                  </a:lnTo>
                  <a:lnTo>
                    <a:pt x="573483" y="1753456"/>
                  </a:lnTo>
                  <a:lnTo>
                    <a:pt x="618886" y="1737947"/>
                  </a:lnTo>
                  <a:lnTo>
                    <a:pt x="663822" y="1721280"/>
                  </a:lnTo>
                  <a:lnTo>
                    <a:pt x="708269" y="1703469"/>
                  </a:lnTo>
                  <a:lnTo>
                    <a:pt x="752205" y="1684525"/>
                  </a:lnTo>
                  <a:lnTo>
                    <a:pt x="795610" y="1664462"/>
                  </a:lnTo>
                  <a:lnTo>
                    <a:pt x="838461" y="1643291"/>
                  </a:lnTo>
                  <a:lnTo>
                    <a:pt x="880737" y="1621024"/>
                  </a:lnTo>
                  <a:lnTo>
                    <a:pt x="922416" y="1597675"/>
                  </a:lnTo>
                  <a:lnTo>
                    <a:pt x="963478" y="1573256"/>
                  </a:lnTo>
                  <a:lnTo>
                    <a:pt x="1003900" y="1547779"/>
                  </a:lnTo>
                  <a:lnTo>
                    <a:pt x="1043662" y="1521256"/>
                  </a:lnTo>
                  <a:lnTo>
                    <a:pt x="1082741" y="1493699"/>
                  </a:lnTo>
                  <a:lnTo>
                    <a:pt x="1121116" y="1465122"/>
                  </a:lnTo>
                  <a:lnTo>
                    <a:pt x="1158765" y="1435537"/>
                  </a:lnTo>
                  <a:lnTo>
                    <a:pt x="1195668" y="1404956"/>
                  </a:lnTo>
                  <a:lnTo>
                    <a:pt x="1231802" y="1373391"/>
                  </a:lnTo>
                  <a:lnTo>
                    <a:pt x="1267147" y="1340854"/>
                  </a:lnTo>
                  <a:lnTo>
                    <a:pt x="1301680" y="1307359"/>
                  </a:lnTo>
                  <a:lnTo>
                    <a:pt x="1335380" y="1272918"/>
                  </a:lnTo>
                  <a:lnTo>
                    <a:pt x="1368226" y="1237542"/>
                  </a:lnTo>
                  <a:lnTo>
                    <a:pt x="1400197" y="1201245"/>
                  </a:lnTo>
                  <a:lnTo>
                    <a:pt x="1431269" y="1164039"/>
                  </a:lnTo>
                  <a:lnTo>
                    <a:pt x="1461423" y="1125936"/>
                  </a:lnTo>
                  <a:lnTo>
                    <a:pt x="1490637" y="1086948"/>
                  </a:lnTo>
                  <a:lnTo>
                    <a:pt x="1518889" y="1047088"/>
                  </a:lnTo>
                  <a:lnTo>
                    <a:pt x="1546158" y="1006369"/>
                  </a:lnTo>
                  <a:lnTo>
                    <a:pt x="1572422" y="964802"/>
                  </a:lnTo>
                  <a:lnTo>
                    <a:pt x="1597659" y="922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1969" y="3522979"/>
              <a:ext cx="1597660" cy="1845310"/>
            </a:xfrm>
            <a:custGeom>
              <a:avLst/>
              <a:gdLst/>
              <a:ahLst/>
              <a:cxnLst/>
              <a:rect l="l" t="t" r="r" b="b"/>
              <a:pathLst>
                <a:path w="1597660" h="1845310">
                  <a:moveTo>
                    <a:pt x="1597659" y="922401"/>
                  </a:moveTo>
                  <a:lnTo>
                    <a:pt x="1572422" y="964802"/>
                  </a:lnTo>
                  <a:lnTo>
                    <a:pt x="1546158" y="1006369"/>
                  </a:lnTo>
                  <a:lnTo>
                    <a:pt x="1518889" y="1047088"/>
                  </a:lnTo>
                  <a:lnTo>
                    <a:pt x="1490637" y="1086948"/>
                  </a:lnTo>
                  <a:lnTo>
                    <a:pt x="1461423" y="1125936"/>
                  </a:lnTo>
                  <a:lnTo>
                    <a:pt x="1431269" y="1164039"/>
                  </a:lnTo>
                  <a:lnTo>
                    <a:pt x="1400197" y="1201245"/>
                  </a:lnTo>
                  <a:lnTo>
                    <a:pt x="1368226" y="1237542"/>
                  </a:lnTo>
                  <a:lnTo>
                    <a:pt x="1335380" y="1272918"/>
                  </a:lnTo>
                  <a:lnTo>
                    <a:pt x="1301680" y="1307359"/>
                  </a:lnTo>
                  <a:lnTo>
                    <a:pt x="1267147" y="1340854"/>
                  </a:lnTo>
                  <a:lnTo>
                    <a:pt x="1231802" y="1373391"/>
                  </a:lnTo>
                  <a:lnTo>
                    <a:pt x="1195668" y="1404956"/>
                  </a:lnTo>
                  <a:lnTo>
                    <a:pt x="1158765" y="1435537"/>
                  </a:lnTo>
                  <a:lnTo>
                    <a:pt x="1121116" y="1465122"/>
                  </a:lnTo>
                  <a:lnTo>
                    <a:pt x="1082741" y="1493699"/>
                  </a:lnTo>
                  <a:lnTo>
                    <a:pt x="1043662" y="1521256"/>
                  </a:lnTo>
                  <a:lnTo>
                    <a:pt x="1003900" y="1547779"/>
                  </a:lnTo>
                  <a:lnTo>
                    <a:pt x="963478" y="1573256"/>
                  </a:lnTo>
                  <a:lnTo>
                    <a:pt x="922416" y="1597675"/>
                  </a:lnTo>
                  <a:lnTo>
                    <a:pt x="880737" y="1621024"/>
                  </a:lnTo>
                  <a:lnTo>
                    <a:pt x="838461" y="1643291"/>
                  </a:lnTo>
                  <a:lnTo>
                    <a:pt x="795610" y="1664462"/>
                  </a:lnTo>
                  <a:lnTo>
                    <a:pt x="752205" y="1684525"/>
                  </a:lnTo>
                  <a:lnTo>
                    <a:pt x="708269" y="1703469"/>
                  </a:lnTo>
                  <a:lnTo>
                    <a:pt x="663822" y="1721280"/>
                  </a:lnTo>
                  <a:lnTo>
                    <a:pt x="618886" y="1737947"/>
                  </a:lnTo>
                  <a:lnTo>
                    <a:pt x="573483" y="1753456"/>
                  </a:lnTo>
                  <a:lnTo>
                    <a:pt x="527633" y="1767796"/>
                  </a:lnTo>
                  <a:lnTo>
                    <a:pt x="481359" y="1780954"/>
                  </a:lnTo>
                  <a:lnTo>
                    <a:pt x="434682" y="1792918"/>
                  </a:lnTo>
                  <a:lnTo>
                    <a:pt x="387624" y="1803675"/>
                  </a:lnTo>
                  <a:lnTo>
                    <a:pt x="340205" y="1813213"/>
                  </a:lnTo>
                  <a:lnTo>
                    <a:pt x="292448" y="1821519"/>
                  </a:lnTo>
                  <a:lnTo>
                    <a:pt x="244374" y="1828581"/>
                  </a:lnTo>
                  <a:lnTo>
                    <a:pt x="196004" y="1834388"/>
                  </a:lnTo>
                  <a:lnTo>
                    <a:pt x="147361" y="1838925"/>
                  </a:lnTo>
                  <a:lnTo>
                    <a:pt x="98464" y="1842182"/>
                  </a:lnTo>
                  <a:lnTo>
                    <a:pt x="49337" y="1844144"/>
                  </a:lnTo>
                  <a:lnTo>
                    <a:pt x="0" y="1844802"/>
                  </a:lnTo>
                  <a:lnTo>
                    <a:pt x="0" y="0"/>
                  </a:lnTo>
                  <a:lnTo>
                    <a:pt x="1597659" y="92240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041772" y="4172457"/>
            <a:ext cx="722630" cy="7118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82550" marR="5080" indent="-70485">
              <a:lnSpc>
                <a:spcPct val="91700"/>
              </a:lnSpc>
              <a:spcBef>
                <a:spcPts val="219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ле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ча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т 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процесс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чтения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письма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33725" y="3510279"/>
            <a:ext cx="1623060" cy="1870710"/>
            <a:chOff x="3133725" y="3510279"/>
            <a:chExt cx="1623060" cy="1870710"/>
          </a:xfrm>
        </p:grpSpPr>
        <p:sp>
          <p:nvSpPr>
            <p:cNvPr id="17" name="object 17"/>
            <p:cNvSpPr/>
            <p:nvPr/>
          </p:nvSpPr>
          <p:spPr>
            <a:xfrm>
              <a:off x="3146425" y="3522979"/>
              <a:ext cx="1597660" cy="1845310"/>
            </a:xfrm>
            <a:custGeom>
              <a:avLst/>
              <a:gdLst/>
              <a:ahLst/>
              <a:cxnLst/>
              <a:rect l="l" t="t" r="r" b="b"/>
              <a:pathLst>
                <a:path w="1597660" h="1845310">
                  <a:moveTo>
                    <a:pt x="1597660" y="0"/>
                  </a:moveTo>
                  <a:lnTo>
                    <a:pt x="0" y="922401"/>
                  </a:lnTo>
                  <a:lnTo>
                    <a:pt x="25237" y="964802"/>
                  </a:lnTo>
                  <a:lnTo>
                    <a:pt x="51501" y="1006369"/>
                  </a:lnTo>
                  <a:lnTo>
                    <a:pt x="78770" y="1047088"/>
                  </a:lnTo>
                  <a:lnTo>
                    <a:pt x="107022" y="1086948"/>
                  </a:lnTo>
                  <a:lnTo>
                    <a:pt x="136236" y="1125936"/>
                  </a:lnTo>
                  <a:lnTo>
                    <a:pt x="166390" y="1164039"/>
                  </a:lnTo>
                  <a:lnTo>
                    <a:pt x="197462" y="1201245"/>
                  </a:lnTo>
                  <a:lnTo>
                    <a:pt x="229433" y="1237542"/>
                  </a:lnTo>
                  <a:lnTo>
                    <a:pt x="262279" y="1272918"/>
                  </a:lnTo>
                  <a:lnTo>
                    <a:pt x="295979" y="1307359"/>
                  </a:lnTo>
                  <a:lnTo>
                    <a:pt x="330512" y="1340854"/>
                  </a:lnTo>
                  <a:lnTo>
                    <a:pt x="365857" y="1373391"/>
                  </a:lnTo>
                  <a:lnTo>
                    <a:pt x="401991" y="1404956"/>
                  </a:lnTo>
                  <a:lnTo>
                    <a:pt x="438894" y="1435537"/>
                  </a:lnTo>
                  <a:lnTo>
                    <a:pt x="476543" y="1465122"/>
                  </a:lnTo>
                  <a:lnTo>
                    <a:pt x="514918" y="1493699"/>
                  </a:lnTo>
                  <a:lnTo>
                    <a:pt x="553997" y="1521256"/>
                  </a:lnTo>
                  <a:lnTo>
                    <a:pt x="593759" y="1547779"/>
                  </a:lnTo>
                  <a:lnTo>
                    <a:pt x="634181" y="1573256"/>
                  </a:lnTo>
                  <a:lnTo>
                    <a:pt x="675243" y="1597675"/>
                  </a:lnTo>
                  <a:lnTo>
                    <a:pt x="716922" y="1621024"/>
                  </a:lnTo>
                  <a:lnTo>
                    <a:pt x="759198" y="1643291"/>
                  </a:lnTo>
                  <a:lnTo>
                    <a:pt x="802049" y="1664462"/>
                  </a:lnTo>
                  <a:lnTo>
                    <a:pt x="845454" y="1684525"/>
                  </a:lnTo>
                  <a:lnTo>
                    <a:pt x="889390" y="1703469"/>
                  </a:lnTo>
                  <a:lnTo>
                    <a:pt x="933837" y="1721280"/>
                  </a:lnTo>
                  <a:lnTo>
                    <a:pt x="978773" y="1737947"/>
                  </a:lnTo>
                  <a:lnTo>
                    <a:pt x="1024176" y="1753456"/>
                  </a:lnTo>
                  <a:lnTo>
                    <a:pt x="1070026" y="1767796"/>
                  </a:lnTo>
                  <a:lnTo>
                    <a:pt x="1116300" y="1780954"/>
                  </a:lnTo>
                  <a:lnTo>
                    <a:pt x="1162977" y="1792918"/>
                  </a:lnTo>
                  <a:lnTo>
                    <a:pt x="1210035" y="1803675"/>
                  </a:lnTo>
                  <a:lnTo>
                    <a:pt x="1257454" y="1813213"/>
                  </a:lnTo>
                  <a:lnTo>
                    <a:pt x="1305211" y="1821519"/>
                  </a:lnTo>
                  <a:lnTo>
                    <a:pt x="1353285" y="1828581"/>
                  </a:lnTo>
                  <a:lnTo>
                    <a:pt x="1401655" y="1834388"/>
                  </a:lnTo>
                  <a:lnTo>
                    <a:pt x="1450298" y="1838925"/>
                  </a:lnTo>
                  <a:lnTo>
                    <a:pt x="1499195" y="1842182"/>
                  </a:lnTo>
                  <a:lnTo>
                    <a:pt x="1548322" y="1844144"/>
                  </a:lnTo>
                  <a:lnTo>
                    <a:pt x="1597660" y="1844802"/>
                  </a:lnTo>
                  <a:lnTo>
                    <a:pt x="15976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46425" y="3522979"/>
              <a:ext cx="1597660" cy="1845310"/>
            </a:xfrm>
            <a:custGeom>
              <a:avLst/>
              <a:gdLst/>
              <a:ahLst/>
              <a:cxnLst/>
              <a:rect l="l" t="t" r="r" b="b"/>
              <a:pathLst>
                <a:path w="1597660" h="1845310">
                  <a:moveTo>
                    <a:pt x="1597660" y="1844802"/>
                  </a:moveTo>
                  <a:lnTo>
                    <a:pt x="1548322" y="1844144"/>
                  </a:lnTo>
                  <a:lnTo>
                    <a:pt x="1499195" y="1842182"/>
                  </a:lnTo>
                  <a:lnTo>
                    <a:pt x="1450298" y="1838925"/>
                  </a:lnTo>
                  <a:lnTo>
                    <a:pt x="1401655" y="1834388"/>
                  </a:lnTo>
                  <a:lnTo>
                    <a:pt x="1353285" y="1828581"/>
                  </a:lnTo>
                  <a:lnTo>
                    <a:pt x="1305211" y="1821519"/>
                  </a:lnTo>
                  <a:lnTo>
                    <a:pt x="1257454" y="1813213"/>
                  </a:lnTo>
                  <a:lnTo>
                    <a:pt x="1210035" y="1803675"/>
                  </a:lnTo>
                  <a:lnTo>
                    <a:pt x="1162977" y="1792918"/>
                  </a:lnTo>
                  <a:lnTo>
                    <a:pt x="1116300" y="1780954"/>
                  </a:lnTo>
                  <a:lnTo>
                    <a:pt x="1070026" y="1767796"/>
                  </a:lnTo>
                  <a:lnTo>
                    <a:pt x="1024176" y="1753456"/>
                  </a:lnTo>
                  <a:lnTo>
                    <a:pt x="978773" y="1737947"/>
                  </a:lnTo>
                  <a:lnTo>
                    <a:pt x="933837" y="1721280"/>
                  </a:lnTo>
                  <a:lnTo>
                    <a:pt x="889390" y="1703469"/>
                  </a:lnTo>
                  <a:lnTo>
                    <a:pt x="845454" y="1684525"/>
                  </a:lnTo>
                  <a:lnTo>
                    <a:pt x="802049" y="1664462"/>
                  </a:lnTo>
                  <a:lnTo>
                    <a:pt x="759198" y="1643291"/>
                  </a:lnTo>
                  <a:lnTo>
                    <a:pt x="716922" y="1621024"/>
                  </a:lnTo>
                  <a:lnTo>
                    <a:pt x="675243" y="1597675"/>
                  </a:lnTo>
                  <a:lnTo>
                    <a:pt x="634181" y="1573256"/>
                  </a:lnTo>
                  <a:lnTo>
                    <a:pt x="593759" y="1547779"/>
                  </a:lnTo>
                  <a:lnTo>
                    <a:pt x="553997" y="1521256"/>
                  </a:lnTo>
                  <a:lnTo>
                    <a:pt x="514918" y="1493699"/>
                  </a:lnTo>
                  <a:lnTo>
                    <a:pt x="476543" y="1465122"/>
                  </a:lnTo>
                  <a:lnTo>
                    <a:pt x="438894" y="1435537"/>
                  </a:lnTo>
                  <a:lnTo>
                    <a:pt x="401991" y="1404956"/>
                  </a:lnTo>
                  <a:lnTo>
                    <a:pt x="365857" y="1373391"/>
                  </a:lnTo>
                  <a:lnTo>
                    <a:pt x="330512" y="1340854"/>
                  </a:lnTo>
                  <a:lnTo>
                    <a:pt x="295979" y="1307359"/>
                  </a:lnTo>
                  <a:lnTo>
                    <a:pt x="262279" y="1272918"/>
                  </a:lnTo>
                  <a:lnTo>
                    <a:pt x="229433" y="1237542"/>
                  </a:lnTo>
                  <a:lnTo>
                    <a:pt x="197462" y="1201245"/>
                  </a:lnTo>
                  <a:lnTo>
                    <a:pt x="166390" y="1164039"/>
                  </a:lnTo>
                  <a:lnTo>
                    <a:pt x="136236" y="1125936"/>
                  </a:lnTo>
                  <a:lnTo>
                    <a:pt x="107022" y="1086948"/>
                  </a:lnTo>
                  <a:lnTo>
                    <a:pt x="78770" y="1047088"/>
                  </a:lnTo>
                  <a:lnTo>
                    <a:pt x="51501" y="1006369"/>
                  </a:lnTo>
                  <a:lnTo>
                    <a:pt x="25237" y="964802"/>
                  </a:lnTo>
                  <a:lnTo>
                    <a:pt x="0" y="922401"/>
                  </a:lnTo>
                  <a:lnTo>
                    <a:pt x="1597660" y="0"/>
                  </a:lnTo>
                  <a:lnTo>
                    <a:pt x="1597660" y="184480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11321" y="4172457"/>
            <a:ext cx="923925" cy="7118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90170" marR="5080" indent="-78105">
              <a:lnSpc>
                <a:spcPct val="91700"/>
              </a:lnSpc>
              <a:spcBef>
                <a:spcPts val="219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ву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т 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улучшению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памяти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внимания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42609" y="2511932"/>
            <a:ext cx="1870710" cy="1870710"/>
            <a:chOff x="2842609" y="2511932"/>
            <a:chExt cx="1870710" cy="1870710"/>
          </a:xfrm>
        </p:grpSpPr>
        <p:sp>
          <p:nvSpPr>
            <p:cNvPr id="21" name="object 21"/>
            <p:cNvSpPr/>
            <p:nvPr/>
          </p:nvSpPr>
          <p:spPr>
            <a:xfrm>
              <a:off x="2855309" y="2524632"/>
              <a:ext cx="1845310" cy="1845310"/>
            </a:xfrm>
            <a:custGeom>
              <a:avLst/>
              <a:gdLst/>
              <a:ahLst/>
              <a:cxnLst/>
              <a:rect l="l" t="t" r="r" b="b"/>
              <a:pathLst>
                <a:path w="1845310" h="1845310">
                  <a:moveTo>
                    <a:pt x="247173" y="0"/>
                  </a:moveTo>
                  <a:lnTo>
                    <a:pt x="223073" y="43049"/>
                  </a:lnTo>
                  <a:lnTo>
                    <a:pt x="200210" y="86571"/>
                  </a:lnTo>
                  <a:lnTo>
                    <a:pt x="178582" y="130539"/>
                  </a:lnTo>
                  <a:lnTo>
                    <a:pt x="158190" y="174930"/>
                  </a:lnTo>
                  <a:lnTo>
                    <a:pt x="139034" y="219718"/>
                  </a:lnTo>
                  <a:lnTo>
                    <a:pt x="121114" y="264879"/>
                  </a:lnTo>
                  <a:lnTo>
                    <a:pt x="104430" y="310388"/>
                  </a:lnTo>
                  <a:lnTo>
                    <a:pt x="88981" y="356219"/>
                  </a:lnTo>
                  <a:lnTo>
                    <a:pt x="74769" y="402349"/>
                  </a:lnTo>
                  <a:lnTo>
                    <a:pt x="61792" y="448752"/>
                  </a:lnTo>
                  <a:lnTo>
                    <a:pt x="50052" y="495404"/>
                  </a:lnTo>
                  <a:lnTo>
                    <a:pt x="39547" y="542279"/>
                  </a:lnTo>
                  <a:lnTo>
                    <a:pt x="30278" y="589353"/>
                  </a:lnTo>
                  <a:lnTo>
                    <a:pt x="22245" y="636601"/>
                  </a:lnTo>
                  <a:lnTo>
                    <a:pt x="15447" y="683998"/>
                  </a:lnTo>
                  <a:lnTo>
                    <a:pt x="9886" y="731519"/>
                  </a:lnTo>
                  <a:lnTo>
                    <a:pt x="5560" y="779141"/>
                  </a:lnTo>
                  <a:lnTo>
                    <a:pt x="2471" y="826836"/>
                  </a:lnTo>
                  <a:lnTo>
                    <a:pt x="617" y="874582"/>
                  </a:lnTo>
                  <a:lnTo>
                    <a:pt x="0" y="922401"/>
                  </a:lnTo>
                  <a:lnTo>
                    <a:pt x="617" y="970124"/>
                  </a:lnTo>
                  <a:lnTo>
                    <a:pt x="2471" y="1017870"/>
                  </a:lnTo>
                  <a:lnTo>
                    <a:pt x="5560" y="1065567"/>
                  </a:lnTo>
                  <a:lnTo>
                    <a:pt x="9886" y="1113190"/>
                  </a:lnTo>
                  <a:lnTo>
                    <a:pt x="15447" y="1160714"/>
                  </a:lnTo>
                  <a:lnTo>
                    <a:pt x="22245" y="1208114"/>
                  </a:lnTo>
                  <a:lnTo>
                    <a:pt x="30278" y="1255365"/>
                  </a:lnTo>
                  <a:lnTo>
                    <a:pt x="39547" y="1302442"/>
                  </a:lnTo>
                  <a:lnTo>
                    <a:pt x="50052" y="1349322"/>
                  </a:lnTo>
                  <a:lnTo>
                    <a:pt x="61792" y="1395978"/>
                  </a:lnTo>
                  <a:lnTo>
                    <a:pt x="74769" y="1442386"/>
                  </a:lnTo>
                  <a:lnTo>
                    <a:pt x="88981" y="1488521"/>
                  </a:lnTo>
                  <a:lnTo>
                    <a:pt x="104430" y="1534358"/>
                  </a:lnTo>
                  <a:lnTo>
                    <a:pt x="121114" y="1579873"/>
                  </a:lnTo>
                  <a:lnTo>
                    <a:pt x="139034" y="1625041"/>
                  </a:lnTo>
                  <a:lnTo>
                    <a:pt x="158190" y="1669837"/>
                  </a:lnTo>
                  <a:lnTo>
                    <a:pt x="178582" y="1714235"/>
                  </a:lnTo>
                  <a:lnTo>
                    <a:pt x="200210" y="1758212"/>
                  </a:lnTo>
                  <a:lnTo>
                    <a:pt x="223073" y="1801743"/>
                  </a:lnTo>
                  <a:lnTo>
                    <a:pt x="247173" y="1844802"/>
                  </a:lnTo>
                  <a:lnTo>
                    <a:pt x="1844833" y="922401"/>
                  </a:lnTo>
                  <a:lnTo>
                    <a:pt x="24717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55309" y="2524632"/>
              <a:ext cx="1845310" cy="1845310"/>
            </a:xfrm>
            <a:custGeom>
              <a:avLst/>
              <a:gdLst/>
              <a:ahLst/>
              <a:cxnLst/>
              <a:rect l="l" t="t" r="r" b="b"/>
              <a:pathLst>
                <a:path w="1845310" h="1845310">
                  <a:moveTo>
                    <a:pt x="247173" y="1844802"/>
                  </a:moveTo>
                  <a:lnTo>
                    <a:pt x="223074" y="1801743"/>
                  </a:lnTo>
                  <a:lnTo>
                    <a:pt x="200210" y="1758212"/>
                  </a:lnTo>
                  <a:lnTo>
                    <a:pt x="178583" y="1714235"/>
                  </a:lnTo>
                  <a:lnTo>
                    <a:pt x="158191" y="1669837"/>
                  </a:lnTo>
                  <a:lnTo>
                    <a:pt x="139035" y="1625041"/>
                  </a:lnTo>
                  <a:lnTo>
                    <a:pt x="121115" y="1579873"/>
                  </a:lnTo>
                  <a:lnTo>
                    <a:pt x="104430" y="1534358"/>
                  </a:lnTo>
                  <a:lnTo>
                    <a:pt x="88982" y="1488521"/>
                  </a:lnTo>
                  <a:lnTo>
                    <a:pt x="74770" y="1442386"/>
                  </a:lnTo>
                  <a:lnTo>
                    <a:pt x="61793" y="1395978"/>
                  </a:lnTo>
                  <a:lnTo>
                    <a:pt x="50052" y="1349322"/>
                  </a:lnTo>
                  <a:lnTo>
                    <a:pt x="39547" y="1302442"/>
                  </a:lnTo>
                  <a:lnTo>
                    <a:pt x="30278" y="1255365"/>
                  </a:lnTo>
                  <a:lnTo>
                    <a:pt x="22245" y="1208114"/>
                  </a:lnTo>
                  <a:lnTo>
                    <a:pt x="15448" y="1160714"/>
                  </a:lnTo>
                  <a:lnTo>
                    <a:pt x="9886" y="1113190"/>
                  </a:lnTo>
                  <a:lnTo>
                    <a:pt x="5561" y="1065567"/>
                  </a:lnTo>
                  <a:lnTo>
                    <a:pt x="2471" y="1017870"/>
                  </a:lnTo>
                  <a:lnTo>
                    <a:pt x="617" y="970124"/>
                  </a:lnTo>
                  <a:lnTo>
                    <a:pt x="0" y="922353"/>
                  </a:lnTo>
                  <a:lnTo>
                    <a:pt x="617" y="874582"/>
                  </a:lnTo>
                  <a:lnTo>
                    <a:pt x="2471" y="826836"/>
                  </a:lnTo>
                  <a:lnTo>
                    <a:pt x="5561" y="779141"/>
                  </a:lnTo>
                  <a:lnTo>
                    <a:pt x="9886" y="731519"/>
                  </a:lnTo>
                  <a:lnTo>
                    <a:pt x="15448" y="683998"/>
                  </a:lnTo>
                  <a:lnTo>
                    <a:pt x="22245" y="636601"/>
                  </a:lnTo>
                  <a:lnTo>
                    <a:pt x="30278" y="589353"/>
                  </a:lnTo>
                  <a:lnTo>
                    <a:pt x="39547" y="542279"/>
                  </a:lnTo>
                  <a:lnTo>
                    <a:pt x="50052" y="495404"/>
                  </a:lnTo>
                  <a:lnTo>
                    <a:pt x="61793" y="448752"/>
                  </a:lnTo>
                  <a:lnTo>
                    <a:pt x="74770" y="402349"/>
                  </a:lnTo>
                  <a:lnTo>
                    <a:pt x="88982" y="356219"/>
                  </a:lnTo>
                  <a:lnTo>
                    <a:pt x="104430" y="310388"/>
                  </a:lnTo>
                  <a:lnTo>
                    <a:pt x="121115" y="264879"/>
                  </a:lnTo>
                  <a:lnTo>
                    <a:pt x="139035" y="219718"/>
                  </a:lnTo>
                  <a:lnTo>
                    <a:pt x="158191" y="174930"/>
                  </a:lnTo>
                  <a:lnTo>
                    <a:pt x="178583" y="130539"/>
                  </a:lnTo>
                  <a:lnTo>
                    <a:pt x="200210" y="86571"/>
                  </a:lnTo>
                  <a:lnTo>
                    <a:pt x="223074" y="43049"/>
                  </a:lnTo>
                  <a:lnTo>
                    <a:pt x="247173" y="0"/>
                  </a:lnTo>
                  <a:lnTo>
                    <a:pt x="1844833" y="922401"/>
                  </a:lnTo>
                  <a:lnTo>
                    <a:pt x="247173" y="184480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78226" y="3168853"/>
            <a:ext cx="915035" cy="54419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270" algn="ctr">
              <a:lnSpc>
                <a:spcPts val="1320"/>
              </a:lnSpc>
              <a:spcBef>
                <a:spcPts val="245"/>
              </a:spcBef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Улучшают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настроение,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амочув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вие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33725" y="1513458"/>
            <a:ext cx="1623060" cy="1870710"/>
            <a:chOff x="3133725" y="1513458"/>
            <a:chExt cx="1623060" cy="1870710"/>
          </a:xfrm>
        </p:grpSpPr>
        <p:sp>
          <p:nvSpPr>
            <p:cNvPr id="25" name="object 25"/>
            <p:cNvSpPr/>
            <p:nvPr/>
          </p:nvSpPr>
          <p:spPr>
            <a:xfrm>
              <a:off x="3146425" y="1526158"/>
              <a:ext cx="1597660" cy="1845310"/>
            </a:xfrm>
            <a:custGeom>
              <a:avLst/>
              <a:gdLst/>
              <a:ahLst/>
              <a:cxnLst/>
              <a:rect l="l" t="t" r="r" b="b"/>
              <a:pathLst>
                <a:path w="1597660" h="1845310">
                  <a:moveTo>
                    <a:pt x="1597660" y="0"/>
                  </a:moveTo>
                  <a:lnTo>
                    <a:pt x="1548322" y="657"/>
                  </a:lnTo>
                  <a:lnTo>
                    <a:pt x="1499195" y="2620"/>
                  </a:lnTo>
                  <a:lnTo>
                    <a:pt x="1450298" y="5878"/>
                  </a:lnTo>
                  <a:lnTo>
                    <a:pt x="1401655" y="10417"/>
                  </a:lnTo>
                  <a:lnTo>
                    <a:pt x="1353285" y="16225"/>
                  </a:lnTo>
                  <a:lnTo>
                    <a:pt x="1305211" y="23289"/>
                  </a:lnTo>
                  <a:lnTo>
                    <a:pt x="1257454" y="31598"/>
                  </a:lnTo>
                  <a:lnTo>
                    <a:pt x="1210035" y="41138"/>
                  </a:lnTo>
                  <a:lnTo>
                    <a:pt x="1162977" y="51898"/>
                  </a:lnTo>
                  <a:lnTo>
                    <a:pt x="1116300" y="63865"/>
                  </a:lnTo>
                  <a:lnTo>
                    <a:pt x="1070026" y="77026"/>
                  </a:lnTo>
                  <a:lnTo>
                    <a:pt x="1024176" y="91369"/>
                  </a:lnTo>
                  <a:lnTo>
                    <a:pt x="978773" y="106881"/>
                  </a:lnTo>
                  <a:lnTo>
                    <a:pt x="933837" y="123551"/>
                  </a:lnTo>
                  <a:lnTo>
                    <a:pt x="889390" y="141365"/>
                  </a:lnTo>
                  <a:lnTo>
                    <a:pt x="845454" y="160312"/>
                  </a:lnTo>
                  <a:lnTo>
                    <a:pt x="802049" y="180379"/>
                  </a:lnTo>
                  <a:lnTo>
                    <a:pt x="759198" y="201553"/>
                  </a:lnTo>
                  <a:lnTo>
                    <a:pt x="716922" y="223822"/>
                  </a:lnTo>
                  <a:lnTo>
                    <a:pt x="675243" y="247173"/>
                  </a:lnTo>
                  <a:lnTo>
                    <a:pt x="634181" y="271595"/>
                  </a:lnTo>
                  <a:lnTo>
                    <a:pt x="593759" y="297074"/>
                  </a:lnTo>
                  <a:lnTo>
                    <a:pt x="553997" y="323599"/>
                  </a:lnTo>
                  <a:lnTo>
                    <a:pt x="514918" y="351157"/>
                  </a:lnTo>
                  <a:lnTo>
                    <a:pt x="476543" y="379734"/>
                  </a:lnTo>
                  <a:lnTo>
                    <a:pt x="438894" y="409320"/>
                  </a:lnTo>
                  <a:lnTo>
                    <a:pt x="401991" y="439902"/>
                  </a:lnTo>
                  <a:lnTo>
                    <a:pt x="365857" y="471466"/>
                  </a:lnTo>
                  <a:lnTo>
                    <a:pt x="330512" y="504002"/>
                  </a:lnTo>
                  <a:lnTo>
                    <a:pt x="295979" y="537495"/>
                  </a:lnTo>
                  <a:lnTo>
                    <a:pt x="262279" y="571935"/>
                  </a:lnTo>
                  <a:lnTo>
                    <a:pt x="229433" y="607307"/>
                  </a:lnTo>
                  <a:lnTo>
                    <a:pt x="197462" y="643601"/>
                  </a:lnTo>
                  <a:lnTo>
                    <a:pt x="166390" y="680803"/>
                  </a:lnTo>
                  <a:lnTo>
                    <a:pt x="136236" y="718902"/>
                  </a:lnTo>
                  <a:lnTo>
                    <a:pt x="107022" y="757884"/>
                  </a:lnTo>
                  <a:lnTo>
                    <a:pt x="78770" y="797737"/>
                  </a:lnTo>
                  <a:lnTo>
                    <a:pt x="51501" y="838449"/>
                  </a:lnTo>
                  <a:lnTo>
                    <a:pt x="25237" y="880008"/>
                  </a:lnTo>
                  <a:lnTo>
                    <a:pt x="0" y="922401"/>
                  </a:lnTo>
                  <a:lnTo>
                    <a:pt x="1597660" y="1844802"/>
                  </a:lnTo>
                  <a:lnTo>
                    <a:pt x="15976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46425" y="1526158"/>
              <a:ext cx="1597660" cy="1845310"/>
            </a:xfrm>
            <a:custGeom>
              <a:avLst/>
              <a:gdLst/>
              <a:ahLst/>
              <a:cxnLst/>
              <a:rect l="l" t="t" r="r" b="b"/>
              <a:pathLst>
                <a:path w="1597660" h="1845310">
                  <a:moveTo>
                    <a:pt x="0" y="922401"/>
                  </a:moveTo>
                  <a:lnTo>
                    <a:pt x="25237" y="880008"/>
                  </a:lnTo>
                  <a:lnTo>
                    <a:pt x="51501" y="838449"/>
                  </a:lnTo>
                  <a:lnTo>
                    <a:pt x="78770" y="797737"/>
                  </a:lnTo>
                  <a:lnTo>
                    <a:pt x="107022" y="757884"/>
                  </a:lnTo>
                  <a:lnTo>
                    <a:pt x="136236" y="718902"/>
                  </a:lnTo>
                  <a:lnTo>
                    <a:pt x="166390" y="680803"/>
                  </a:lnTo>
                  <a:lnTo>
                    <a:pt x="197462" y="643601"/>
                  </a:lnTo>
                  <a:lnTo>
                    <a:pt x="229433" y="607307"/>
                  </a:lnTo>
                  <a:lnTo>
                    <a:pt x="262279" y="571935"/>
                  </a:lnTo>
                  <a:lnTo>
                    <a:pt x="295979" y="537495"/>
                  </a:lnTo>
                  <a:lnTo>
                    <a:pt x="330512" y="504002"/>
                  </a:lnTo>
                  <a:lnTo>
                    <a:pt x="365857" y="471466"/>
                  </a:lnTo>
                  <a:lnTo>
                    <a:pt x="401991" y="439902"/>
                  </a:lnTo>
                  <a:lnTo>
                    <a:pt x="438894" y="409320"/>
                  </a:lnTo>
                  <a:lnTo>
                    <a:pt x="476543" y="379734"/>
                  </a:lnTo>
                  <a:lnTo>
                    <a:pt x="514918" y="351157"/>
                  </a:lnTo>
                  <a:lnTo>
                    <a:pt x="553997" y="323599"/>
                  </a:lnTo>
                  <a:lnTo>
                    <a:pt x="593759" y="297074"/>
                  </a:lnTo>
                  <a:lnTo>
                    <a:pt x="634181" y="271595"/>
                  </a:lnTo>
                  <a:lnTo>
                    <a:pt x="675243" y="247173"/>
                  </a:lnTo>
                  <a:lnTo>
                    <a:pt x="716922" y="223822"/>
                  </a:lnTo>
                  <a:lnTo>
                    <a:pt x="759198" y="201553"/>
                  </a:lnTo>
                  <a:lnTo>
                    <a:pt x="802049" y="180379"/>
                  </a:lnTo>
                  <a:lnTo>
                    <a:pt x="845454" y="160312"/>
                  </a:lnTo>
                  <a:lnTo>
                    <a:pt x="889390" y="141365"/>
                  </a:lnTo>
                  <a:lnTo>
                    <a:pt x="933837" y="123551"/>
                  </a:lnTo>
                  <a:lnTo>
                    <a:pt x="978773" y="106881"/>
                  </a:lnTo>
                  <a:lnTo>
                    <a:pt x="1024176" y="91369"/>
                  </a:lnTo>
                  <a:lnTo>
                    <a:pt x="1070026" y="77026"/>
                  </a:lnTo>
                  <a:lnTo>
                    <a:pt x="1116300" y="63865"/>
                  </a:lnTo>
                  <a:lnTo>
                    <a:pt x="1162977" y="51898"/>
                  </a:lnTo>
                  <a:lnTo>
                    <a:pt x="1210035" y="41138"/>
                  </a:lnTo>
                  <a:lnTo>
                    <a:pt x="1257454" y="31598"/>
                  </a:lnTo>
                  <a:lnTo>
                    <a:pt x="1305211" y="23289"/>
                  </a:lnTo>
                  <a:lnTo>
                    <a:pt x="1353285" y="16225"/>
                  </a:lnTo>
                  <a:lnTo>
                    <a:pt x="1401655" y="10417"/>
                  </a:lnTo>
                  <a:lnTo>
                    <a:pt x="1450298" y="5878"/>
                  </a:lnTo>
                  <a:lnTo>
                    <a:pt x="1499195" y="2620"/>
                  </a:lnTo>
                  <a:lnTo>
                    <a:pt x="1548322" y="657"/>
                  </a:lnTo>
                  <a:lnTo>
                    <a:pt x="1597660" y="0"/>
                  </a:lnTo>
                  <a:lnTo>
                    <a:pt x="1597660" y="1844802"/>
                  </a:lnTo>
                  <a:lnTo>
                    <a:pt x="0" y="92240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778377" y="2081529"/>
            <a:ext cx="789940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320"/>
              </a:lnSpc>
              <a:spcBef>
                <a:spcPts val="24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Развивают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мо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ое  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тело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31969" y="1438274"/>
            <a:ext cx="1976755" cy="4149725"/>
          </a:xfrm>
          <a:custGeom>
            <a:avLst/>
            <a:gdLst/>
            <a:ahLst/>
            <a:cxnLst/>
            <a:rect l="l" t="t" r="r" b="b"/>
            <a:pathLst>
              <a:path w="1976754" h="4149725">
                <a:moveTo>
                  <a:pt x="1673606" y="3051048"/>
                </a:moveTo>
                <a:lnTo>
                  <a:pt x="1490980" y="2945638"/>
                </a:lnTo>
                <a:lnTo>
                  <a:pt x="1465249" y="2988754"/>
                </a:lnTo>
                <a:lnTo>
                  <a:pt x="1438363" y="3030956"/>
                </a:lnTo>
                <a:lnTo>
                  <a:pt x="1410360" y="3072231"/>
                </a:lnTo>
                <a:lnTo>
                  <a:pt x="1381252" y="3112566"/>
                </a:lnTo>
                <a:lnTo>
                  <a:pt x="1351076" y="3151949"/>
                </a:lnTo>
                <a:lnTo>
                  <a:pt x="1319847" y="3190341"/>
                </a:lnTo>
                <a:lnTo>
                  <a:pt x="1287589" y="3227755"/>
                </a:lnTo>
                <a:lnTo>
                  <a:pt x="1254340" y="3264154"/>
                </a:lnTo>
                <a:lnTo>
                  <a:pt x="1220127" y="3299523"/>
                </a:lnTo>
                <a:lnTo>
                  <a:pt x="1184960" y="3333851"/>
                </a:lnTo>
                <a:lnTo>
                  <a:pt x="1148867" y="3367125"/>
                </a:lnTo>
                <a:lnTo>
                  <a:pt x="1111885" y="3399320"/>
                </a:lnTo>
                <a:lnTo>
                  <a:pt x="1074039" y="3430422"/>
                </a:lnTo>
                <a:lnTo>
                  <a:pt x="1035342" y="3460419"/>
                </a:lnTo>
                <a:lnTo>
                  <a:pt x="995832" y="3489299"/>
                </a:lnTo>
                <a:lnTo>
                  <a:pt x="955522" y="3517036"/>
                </a:lnTo>
                <a:lnTo>
                  <a:pt x="914450" y="3543604"/>
                </a:lnTo>
                <a:lnTo>
                  <a:pt x="872629" y="3569004"/>
                </a:lnTo>
                <a:lnTo>
                  <a:pt x="830097" y="3593211"/>
                </a:lnTo>
                <a:lnTo>
                  <a:pt x="786879" y="3616210"/>
                </a:lnTo>
                <a:lnTo>
                  <a:pt x="742988" y="3637991"/>
                </a:lnTo>
                <a:lnTo>
                  <a:pt x="698461" y="3658527"/>
                </a:lnTo>
                <a:lnTo>
                  <a:pt x="653313" y="3677805"/>
                </a:lnTo>
                <a:lnTo>
                  <a:pt x="607580" y="3695814"/>
                </a:lnTo>
                <a:lnTo>
                  <a:pt x="561289" y="3712527"/>
                </a:lnTo>
                <a:lnTo>
                  <a:pt x="514451" y="3727932"/>
                </a:lnTo>
                <a:lnTo>
                  <a:pt x="467106" y="3742017"/>
                </a:lnTo>
                <a:lnTo>
                  <a:pt x="419277" y="3754767"/>
                </a:lnTo>
                <a:lnTo>
                  <a:pt x="370992" y="3766159"/>
                </a:lnTo>
                <a:lnTo>
                  <a:pt x="322262" y="3776167"/>
                </a:lnTo>
                <a:lnTo>
                  <a:pt x="273126" y="3784803"/>
                </a:lnTo>
                <a:lnTo>
                  <a:pt x="223608" y="3792016"/>
                </a:lnTo>
                <a:lnTo>
                  <a:pt x="173736" y="3797808"/>
                </a:lnTo>
                <a:lnTo>
                  <a:pt x="173736" y="3657727"/>
                </a:lnTo>
                <a:lnTo>
                  <a:pt x="0" y="3911981"/>
                </a:lnTo>
                <a:lnTo>
                  <a:pt x="173863" y="4149725"/>
                </a:lnTo>
                <a:lnTo>
                  <a:pt x="173863" y="4009517"/>
                </a:lnTo>
                <a:lnTo>
                  <a:pt x="223139" y="4004437"/>
                </a:lnTo>
                <a:lnTo>
                  <a:pt x="272122" y="3998112"/>
                </a:lnTo>
                <a:lnTo>
                  <a:pt x="320789" y="3990568"/>
                </a:lnTo>
                <a:lnTo>
                  <a:pt x="369112" y="3981805"/>
                </a:lnTo>
                <a:lnTo>
                  <a:pt x="417093" y="3971836"/>
                </a:lnTo>
                <a:lnTo>
                  <a:pt x="464693" y="3960685"/>
                </a:lnTo>
                <a:lnTo>
                  <a:pt x="511898" y="3948366"/>
                </a:lnTo>
                <a:lnTo>
                  <a:pt x="558698" y="3934879"/>
                </a:lnTo>
                <a:lnTo>
                  <a:pt x="605066" y="3920236"/>
                </a:lnTo>
                <a:lnTo>
                  <a:pt x="650976" y="3904450"/>
                </a:lnTo>
                <a:lnTo>
                  <a:pt x="696417" y="3887546"/>
                </a:lnTo>
                <a:lnTo>
                  <a:pt x="741362" y="3869525"/>
                </a:lnTo>
                <a:lnTo>
                  <a:pt x="785799" y="3850411"/>
                </a:lnTo>
                <a:lnTo>
                  <a:pt x="829703" y="3830193"/>
                </a:lnTo>
                <a:lnTo>
                  <a:pt x="873061" y="3808907"/>
                </a:lnTo>
                <a:lnTo>
                  <a:pt x="894308" y="3797808"/>
                </a:lnTo>
                <a:lnTo>
                  <a:pt x="915847" y="3786568"/>
                </a:lnTo>
                <a:lnTo>
                  <a:pt x="958049" y="3763162"/>
                </a:lnTo>
                <a:lnTo>
                  <a:pt x="999642" y="3738727"/>
                </a:lnTo>
                <a:lnTo>
                  <a:pt x="1040599" y="3713264"/>
                </a:lnTo>
                <a:lnTo>
                  <a:pt x="1080909" y="3686784"/>
                </a:lnTo>
                <a:lnTo>
                  <a:pt x="1120559" y="3659301"/>
                </a:lnTo>
                <a:lnTo>
                  <a:pt x="1159522" y="3630841"/>
                </a:lnTo>
                <a:lnTo>
                  <a:pt x="1197775" y="3601389"/>
                </a:lnTo>
                <a:lnTo>
                  <a:pt x="1235303" y="3570986"/>
                </a:lnTo>
                <a:lnTo>
                  <a:pt x="1272095" y="3539629"/>
                </a:lnTo>
                <a:lnTo>
                  <a:pt x="1308112" y="3507333"/>
                </a:lnTo>
                <a:lnTo>
                  <a:pt x="1343342" y="3474097"/>
                </a:lnTo>
                <a:lnTo>
                  <a:pt x="1377784" y="3439960"/>
                </a:lnTo>
                <a:lnTo>
                  <a:pt x="1411389" y="3404920"/>
                </a:lnTo>
                <a:lnTo>
                  <a:pt x="1444155" y="3368992"/>
                </a:lnTo>
                <a:lnTo>
                  <a:pt x="1476057" y="3332188"/>
                </a:lnTo>
                <a:lnTo>
                  <a:pt x="1507083" y="3294519"/>
                </a:lnTo>
                <a:lnTo>
                  <a:pt x="1537195" y="3256000"/>
                </a:lnTo>
                <a:lnTo>
                  <a:pt x="1566405" y="3216643"/>
                </a:lnTo>
                <a:lnTo>
                  <a:pt x="1594662" y="3176447"/>
                </a:lnTo>
                <a:lnTo>
                  <a:pt x="1621955" y="3135452"/>
                </a:lnTo>
                <a:lnTo>
                  <a:pt x="1648282" y="3093643"/>
                </a:lnTo>
                <a:lnTo>
                  <a:pt x="1673606" y="3051048"/>
                </a:lnTo>
                <a:close/>
              </a:path>
              <a:path w="1976754" h="4149725">
                <a:moveTo>
                  <a:pt x="1701279" y="749681"/>
                </a:moveTo>
                <a:lnTo>
                  <a:pt x="1579880" y="819785"/>
                </a:lnTo>
                <a:lnTo>
                  <a:pt x="1550835" y="779653"/>
                </a:lnTo>
                <a:lnTo>
                  <a:pt x="1520863" y="740384"/>
                </a:lnTo>
                <a:lnTo>
                  <a:pt x="1489989" y="702005"/>
                </a:lnTo>
                <a:lnTo>
                  <a:pt x="1458239" y="664527"/>
                </a:lnTo>
                <a:lnTo>
                  <a:pt x="1425625" y="627951"/>
                </a:lnTo>
                <a:lnTo>
                  <a:pt x="1392161" y="592289"/>
                </a:lnTo>
                <a:lnTo>
                  <a:pt x="1357884" y="557568"/>
                </a:lnTo>
                <a:lnTo>
                  <a:pt x="1322806" y="523786"/>
                </a:lnTo>
                <a:lnTo>
                  <a:pt x="1286941" y="490943"/>
                </a:lnTo>
                <a:lnTo>
                  <a:pt x="1250315" y="459066"/>
                </a:lnTo>
                <a:lnTo>
                  <a:pt x="1212964" y="428167"/>
                </a:lnTo>
                <a:lnTo>
                  <a:pt x="1174877" y="398246"/>
                </a:lnTo>
                <a:lnTo>
                  <a:pt x="1136103" y="369316"/>
                </a:lnTo>
                <a:lnTo>
                  <a:pt x="1096657" y="341401"/>
                </a:lnTo>
                <a:lnTo>
                  <a:pt x="1056538" y="314490"/>
                </a:lnTo>
                <a:lnTo>
                  <a:pt x="1015796" y="288607"/>
                </a:lnTo>
                <a:lnTo>
                  <a:pt x="974432" y="263753"/>
                </a:lnTo>
                <a:lnTo>
                  <a:pt x="932472" y="239953"/>
                </a:lnTo>
                <a:lnTo>
                  <a:pt x="889952" y="217208"/>
                </a:lnTo>
                <a:lnTo>
                  <a:pt x="846861" y="195529"/>
                </a:lnTo>
                <a:lnTo>
                  <a:pt x="803236" y="174929"/>
                </a:lnTo>
                <a:lnTo>
                  <a:pt x="759104" y="155422"/>
                </a:lnTo>
                <a:lnTo>
                  <a:pt x="714489" y="137007"/>
                </a:lnTo>
                <a:lnTo>
                  <a:pt x="669391" y="119710"/>
                </a:lnTo>
                <a:lnTo>
                  <a:pt x="623836" y="103530"/>
                </a:lnTo>
                <a:lnTo>
                  <a:pt x="577862" y="88480"/>
                </a:lnTo>
                <a:lnTo>
                  <a:pt x="531469" y="74574"/>
                </a:lnTo>
                <a:lnTo>
                  <a:pt x="484695" y="61810"/>
                </a:lnTo>
                <a:lnTo>
                  <a:pt x="437540" y="50228"/>
                </a:lnTo>
                <a:lnTo>
                  <a:pt x="390042" y="39801"/>
                </a:lnTo>
                <a:lnTo>
                  <a:pt x="342226" y="30568"/>
                </a:lnTo>
                <a:lnTo>
                  <a:pt x="294093" y="22542"/>
                </a:lnTo>
                <a:lnTo>
                  <a:pt x="245668" y="15709"/>
                </a:lnTo>
                <a:lnTo>
                  <a:pt x="196989" y="10096"/>
                </a:lnTo>
                <a:lnTo>
                  <a:pt x="148056" y="5702"/>
                </a:lnTo>
                <a:lnTo>
                  <a:pt x="98894" y="2552"/>
                </a:lnTo>
                <a:lnTo>
                  <a:pt x="49542" y="647"/>
                </a:lnTo>
                <a:lnTo>
                  <a:pt x="0" y="0"/>
                </a:lnTo>
                <a:lnTo>
                  <a:pt x="0" y="210820"/>
                </a:lnTo>
                <a:lnTo>
                  <a:pt x="50203" y="211569"/>
                </a:lnTo>
                <a:lnTo>
                  <a:pt x="100190" y="213753"/>
                </a:lnTo>
                <a:lnTo>
                  <a:pt x="149948" y="217385"/>
                </a:lnTo>
                <a:lnTo>
                  <a:pt x="199428" y="222440"/>
                </a:lnTo>
                <a:lnTo>
                  <a:pt x="248615" y="228904"/>
                </a:lnTo>
                <a:lnTo>
                  <a:pt x="297484" y="236753"/>
                </a:lnTo>
                <a:lnTo>
                  <a:pt x="346011" y="245999"/>
                </a:lnTo>
                <a:lnTo>
                  <a:pt x="394157" y="256603"/>
                </a:lnTo>
                <a:lnTo>
                  <a:pt x="441896" y="268566"/>
                </a:lnTo>
                <a:lnTo>
                  <a:pt x="489204" y="281863"/>
                </a:lnTo>
                <a:lnTo>
                  <a:pt x="536067" y="296481"/>
                </a:lnTo>
                <a:lnTo>
                  <a:pt x="582434" y="312420"/>
                </a:lnTo>
                <a:lnTo>
                  <a:pt x="628294" y="329653"/>
                </a:lnTo>
                <a:lnTo>
                  <a:pt x="673620" y="348183"/>
                </a:lnTo>
                <a:lnTo>
                  <a:pt x="718375" y="367969"/>
                </a:lnTo>
                <a:lnTo>
                  <a:pt x="762546" y="389013"/>
                </a:lnTo>
                <a:lnTo>
                  <a:pt x="806081" y="411314"/>
                </a:lnTo>
                <a:lnTo>
                  <a:pt x="848982" y="434822"/>
                </a:lnTo>
                <a:lnTo>
                  <a:pt x="891209" y="459562"/>
                </a:lnTo>
                <a:lnTo>
                  <a:pt x="932738" y="485495"/>
                </a:lnTo>
                <a:lnTo>
                  <a:pt x="973531" y="512622"/>
                </a:lnTo>
                <a:lnTo>
                  <a:pt x="1013574" y="540918"/>
                </a:lnTo>
                <a:lnTo>
                  <a:pt x="1052842" y="570382"/>
                </a:lnTo>
                <a:lnTo>
                  <a:pt x="1091285" y="600989"/>
                </a:lnTo>
                <a:lnTo>
                  <a:pt x="1128903" y="632726"/>
                </a:lnTo>
                <a:lnTo>
                  <a:pt x="1165656" y="665581"/>
                </a:lnTo>
                <a:lnTo>
                  <a:pt x="1201521" y="699528"/>
                </a:lnTo>
                <a:lnTo>
                  <a:pt x="1236459" y="734580"/>
                </a:lnTo>
                <a:lnTo>
                  <a:pt x="1270469" y="770712"/>
                </a:lnTo>
                <a:lnTo>
                  <a:pt x="1303489" y="807897"/>
                </a:lnTo>
                <a:lnTo>
                  <a:pt x="1335532" y="846137"/>
                </a:lnTo>
                <a:lnTo>
                  <a:pt x="1366532" y="885418"/>
                </a:lnTo>
                <a:lnTo>
                  <a:pt x="1396492" y="925703"/>
                </a:lnTo>
                <a:lnTo>
                  <a:pt x="1275207" y="995680"/>
                </a:lnTo>
                <a:lnTo>
                  <a:pt x="1582293" y="1019048"/>
                </a:lnTo>
                <a:lnTo>
                  <a:pt x="1670316" y="819785"/>
                </a:lnTo>
                <a:lnTo>
                  <a:pt x="1701279" y="749681"/>
                </a:lnTo>
                <a:close/>
              </a:path>
              <a:path w="1976754" h="4149725">
                <a:moveTo>
                  <a:pt x="1976437" y="2018195"/>
                </a:moveTo>
                <a:lnTo>
                  <a:pt x="1976069" y="1969947"/>
                </a:lnTo>
                <a:lnTo>
                  <a:pt x="1974494" y="1921738"/>
                </a:lnTo>
                <a:lnTo>
                  <a:pt x="1971725" y="1873580"/>
                </a:lnTo>
                <a:lnTo>
                  <a:pt x="1967750" y="1825510"/>
                </a:lnTo>
                <a:lnTo>
                  <a:pt x="1962581" y="1777530"/>
                </a:lnTo>
                <a:lnTo>
                  <a:pt x="1956206" y="1729676"/>
                </a:lnTo>
                <a:lnTo>
                  <a:pt x="1948637" y="1681962"/>
                </a:lnTo>
                <a:lnTo>
                  <a:pt x="1939874" y="1634426"/>
                </a:lnTo>
                <a:lnTo>
                  <a:pt x="1929917" y="1587080"/>
                </a:lnTo>
                <a:lnTo>
                  <a:pt x="1918766" y="1539963"/>
                </a:lnTo>
                <a:lnTo>
                  <a:pt x="1906422" y="1493075"/>
                </a:lnTo>
                <a:lnTo>
                  <a:pt x="1892884" y="1446441"/>
                </a:lnTo>
                <a:lnTo>
                  <a:pt x="1878152" y="1400098"/>
                </a:lnTo>
                <a:lnTo>
                  <a:pt x="1862226" y="1354074"/>
                </a:lnTo>
                <a:lnTo>
                  <a:pt x="1845119" y="1308366"/>
                </a:lnTo>
                <a:lnTo>
                  <a:pt x="1826818" y="1263027"/>
                </a:lnTo>
                <a:lnTo>
                  <a:pt x="1807337" y="1218057"/>
                </a:lnTo>
                <a:lnTo>
                  <a:pt x="1786661" y="1173492"/>
                </a:lnTo>
                <a:lnTo>
                  <a:pt x="1764804" y="1129347"/>
                </a:lnTo>
                <a:lnTo>
                  <a:pt x="1741766" y="1085646"/>
                </a:lnTo>
                <a:lnTo>
                  <a:pt x="1717548" y="1042416"/>
                </a:lnTo>
                <a:lnTo>
                  <a:pt x="1534922" y="1147826"/>
                </a:lnTo>
                <a:lnTo>
                  <a:pt x="1559394" y="1191679"/>
                </a:lnTo>
                <a:lnTo>
                  <a:pt x="1582508" y="1236052"/>
                </a:lnTo>
                <a:lnTo>
                  <a:pt x="1604251" y="1280960"/>
                </a:lnTo>
                <a:lnTo>
                  <a:pt x="1624634" y="1326324"/>
                </a:lnTo>
                <a:lnTo>
                  <a:pt x="1643646" y="1372158"/>
                </a:lnTo>
                <a:lnTo>
                  <a:pt x="1661287" y="1418399"/>
                </a:lnTo>
                <a:lnTo>
                  <a:pt x="1677555" y="1465046"/>
                </a:lnTo>
                <a:lnTo>
                  <a:pt x="1692452" y="1512036"/>
                </a:lnTo>
                <a:lnTo>
                  <a:pt x="1705978" y="1559369"/>
                </a:lnTo>
                <a:lnTo>
                  <a:pt x="1718119" y="1606994"/>
                </a:lnTo>
                <a:lnTo>
                  <a:pt x="1728889" y="1654886"/>
                </a:lnTo>
                <a:lnTo>
                  <a:pt x="1738287" y="1703006"/>
                </a:lnTo>
                <a:lnTo>
                  <a:pt x="1746288" y="1751355"/>
                </a:lnTo>
                <a:lnTo>
                  <a:pt x="1752917" y="1799869"/>
                </a:lnTo>
                <a:lnTo>
                  <a:pt x="1758162" y="1848523"/>
                </a:lnTo>
                <a:lnTo>
                  <a:pt x="1762023" y="1897303"/>
                </a:lnTo>
                <a:lnTo>
                  <a:pt x="1764499" y="1946160"/>
                </a:lnTo>
                <a:lnTo>
                  <a:pt x="1765579" y="1995081"/>
                </a:lnTo>
                <a:lnTo>
                  <a:pt x="1765287" y="2044026"/>
                </a:lnTo>
                <a:lnTo>
                  <a:pt x="1763585" y="2092960"/>
                </a:lnTo>
                <a:lnTo>
                  <a:pt x="1760499" y="2141855"/>
                </a:lnTo>
                <a:lnTo>
                  <a:pt x="1756016" y="2190686"/>
                </a:lnTo>
                <a:lnTo>
                  <a:pt x="1750136" y="2239429"/>
                </a:lnTo>
                <a:lnTo>
                  <a:pt x="1742871" y="2288032"/>
                </a:lnTo>
                <a:lnTo>
                  <a:pt x="1734197" y="2336482"/>
                </a:lnTo>
                <a:lnTo>
                  <a:pt x="1724126" y="2384755"/>
                </a:lnTo>
                <a:lnTo>
                  <a:pt x="1712645" y="2432786"/>
                </a:lnTo>
                <a:lnTo>
                  <a:pt x="1699768" y="2480589"/>
                </a:lnTo>
                <a:lnTo>
                  <a:pt x="1685493" y="2528100"/>
                </a:lnTo>
                <a:lnTo>
                  <a:pt x="1669808" y="2575306"/>
                </a:lnTo>
                <a:lnTo>
                  <a:pt x="1652714" y="2622169"/>
                </a:lnTo>
                <a:lnTo>
                  <a:pt x="1634210" y="2668663"/>
                </a:lnTo>
                <a:lnTo>
                  <a:pt x="1614297" y="2714752"/>
                </a:lnTo>
                <a:lnTo>
                  <a:pt x="1493012" y="2644648"/>
                </a:lnTo>
                <a:lnTo>
                  <a:pt x="1626235" y="2922397"/>
                </a:lnTo>
                <a:lnTo>
                  <a:pt x="1918970" y="2890647"/>
                </a:lnTo>
                <a:lnTo>
                  <a:pt x="1797685" y="2820670"/>
                </a:lnTo>
                <a:lnTo>
                  <a:pt x="1817916" y="2775445"/>
                </a:lnTo>
                <a:lnTo>
                  <a:pt x="1836928" y="2729839"/>
                </a:lnTo>
                <a:lnTo>
                  <a:pt x="1842770" y="2714752"/>
                </a:lnTo>
                <a:lnTo>
                  <a:pt x="1854720" y="2683903"/>
                </a:lnTo>
                <a:lnTo>
                  <a:pt x="1871294" y="2637650"/>
                </a:lnTo>
                <a:lnTo>
                  <a:pt x="1886661" y="2591104"/>
                </a:lnTo>
                <a:lnTo>
                  <a:pt x="1900809" y="2544292"/>
                </a:lnTo>
                <a:lnTo>
                  <a:pt x="1913737" y="2497239"/>
                </a:lnTo>
                <a:lnTo>
                  <a:pt x="1925447" y="2449957"/>
                </a:lnTo>
                <a:lnTo>
                  <a:pt x="1935949" y="2402471"/>
                </a:lnTo>
                <a:lnTo>
                  <a:pt x="1945246" y="2354808"/>
                </a:lnTo>
                <a:lnTo>
                  <a:pt x="1953323" y="2306993"/>
                </a:lnTo>
                <a:lnTo>
                  <a:pt x="1960194" y="2259050"/>
                </a:lnTo>
                <a:lnTo>
                  <a:pt x="1965858" y="2211006"/>
                </a:lnTo>
                <a:lnTo>
                  <a:pt x="1970303" y="2162873"/>
                </a:lnTo>
                <a:lnTo>
                  <a:pt x="1973554" y="2114677"/>
                </a:lnTo>
                <a:lnTo>
                  <a:pt x="1975599" y="2066442"/>
                </a:lnTo>
                <a:lnTo>
                  <a:pt x="1976437" y="2018195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67634" y="1306067"/>
            <a:ext cx="1976755" cy="4149725"/>
          </a:xfrm>
          <a:custGeom>
            <a:avLst/>
            <a:gdLst/>
            <a:ahLst/>
            <a:cxnLst/>
            <a:rect l="l" t="t" r="r" b="b"/>
            <a:pathLst>
              <a:path w="1976754" h="4149725">
                <a:moveTo>
                  <a:pt x="483438" y="1504950"/>
                </a:moveTo>
                <a:lnTo>
                  <a:pt x="449846" y="1434973"/>
                </a:lnTo>
                <a:lnTo>
                  <a:pt x="350215" y="1227328"/>
                </a:lnTo>
                <a:lnTo>
                  <a:pt x="57480" y="1258951"/>
                </a:lnTo>
                <a:lnTo>
                  <a:pt x="178765" y="1329055"/>
                </a:lnTo>
                <a:lnTo>
                  <a:pt x="158521" y="1374292"/>
                </a:lnTo>
                <a:lnTo>
                  <a:pt x="139509" y="1419872"/>
                </a:lnTo>
                <a:lnTo>
                  <a:pt x="121716" y="1465808"/>
                </a:lnTo>
                <a:lnTo>
                  <a:pt x="105143" y="1512049"/>
                </a:lnTo>
                <a:lnTo>
                  <a:pt x="89776" y="1558594"/>
                </a:lnTo>
                <a:lnTo>
                  <a:pt x="75628" y="1605407"/>
                </a:lnTo>
                <a:lnTo>
                  <a:pt x="62699" y="1652460"/>
                </a:lnTo>
                <a:lnTo>
                  <a:pt x="50990" y="1699729"/>
                </a:lnTo>
                <a:lnTo>
                  <a:pt x="40487" y="1747215"/>
                </a:lnTo>
                <a:lnTo>
                  <a:pt x="31191" y="1794878"/>
                </a:lnTo>
                <a:lnTo>
                  <a:pt x="23114" y="1842681"/>
                </a:lnTo>
                <a:lnTo>
                  <a:pt x="16243" y="1890623"/>
                </a:lnTo>
                <a:lnTo>
                  <a:pt x="10579" y="1938680"/>
                </a:lnTo>
                <a:lnTo>
                  <a:pt x="6134" y="1986813"/>
                </a:lnTo>
                <a:lnTo>
                  <a:pt x="2882" y="2035009"/>
                </a:lnTo>
                <a:lnTo>
                  <a:pt x="838" y="2083244"/>
                </a:lnTo>
                <a:lnTo>
                  <a:pt x="0" y="2131491"/>
                </a:lnTo>
                <a:lnTo>
                  <a:pt x="368" y="2179739"/>
                </a:lnTo>
                <a:lnTo>
                  <a:pt x="1943" y="2227948"/>
                </a:lnTo>
                <a:lnTo>
                  <a:pt x="4711" y="2276106"/>
                </a:lnTo>
                <a:lnTo>
                  <a:pt x="8686" y="2324189"/>
                </a:lnTo>
                <a:lnTo>
                  <a:pt x="13855" y="2372169"/>
                </a:lnTo>
                <a:lnTo>
                  <a:pt x="20231" y="2420023"/>
                </a:lnTo>
                <a:lnTo>
                  <a:pt x="27800" y="2467737"/>
                </a:lnTo>
                <a:lnTo>
                  <a:pt x="36563" y="2515273"/>
                </a:lnTo>
                <a:lnTo>
                  <a:pt x="46520" y="2562631"/>
                </a:lnTo>
                <a:lnTo>
                  <a:pt x="57670" y="2609761"/>
                </a:lnTo>
                <a:lnTo>
                  <a:pt x="70015" y="2656649"/>
                </a:lnTo>
                <a:lnTo>
                  <a:pt x="83553" y="2703284"/>
                </a:lnTo>
                <a:lnTo>
                  <a:pt x="98285" y="2749626"/>
                </a:lnTo>
                <a:lnTo>
                  <a:pt x="114211" y="2795663"/>
                </a:lnTo>
                <a:lnTo>
                  <a:pt x="131318" y="2841358"/>
                </a:lnTo>
                <a:lnTo>
                  <a:pt x="149618" y="2886710"/>
                </a:lnTo>
                <a:lnTo>
                  <a:pt x="169100" y="2931680"/>
                </a:lnTo>
                <a:lnTo>
                  <a:pt x="189776" y="2976245"/>
                </a:lnTo>
                <a:lnTo>
                  <a:pt x="211632" y="3020390"/>
                </a:lnTo>
                <a:lnTo>
                  <a:pt x="234670" y="3064091"/>
                </a:lnTo>
                <a:lnTo>
                  <a:pt x="258902" y="3107309"/>
                </a:lnTo>
                <a:lnTo>
                  <a:pt x="441528" y="3001899"/>
                </a:lnTo>
                <a:lnTo>
                  <a:pt x="417042" y="2958058"/>
                </a:lnTo>
                <a:lnTo>
                  <a:pt x="393928" y="2913659"/>
                </a:lnTo>
                <a:lnTo>
                  <a:pt x="372186" y="2868752"/>
                </a:lnTo>
                <a:lnTo>
                  <a:pt x="351802" y="2823375"/>
                </a:lnTo>
                <a:lnTo>
                  <a:pt x="332790" y="2777540"/>
                </a:lnTo>
                <a:lnTo>
                  <a:pt x="315150" y="2731287"/>
                </a:lnTo>
                <a:lnTo>
                  <a:pt x="298881" y="2684640"/>
                </a:lnTo>
                <a:lnTo>
                  <a:pt x="283984" y="2637650"/>
                </a:lnTo>
                <a:lnTo>
                  <a:pt x="270459" y="2590317"/>
                </a:lnTo>
                <a:lnTo>
                  <a:pt x="258318" y="2542692"/>
                </a:lnTo>
                <a:lnTo>
                  <a:pt x="247548" y="2494800"/>
                </a:lnTo>
                <a:lnTo>
                  <a:pt x="238150" y="2446667"/>
                </a:lnTo>
                <a:lnTo>
                  <a:pt x="230149" y="2398331"/>
                </a:lnTo>
                <a:lnTo>
                  <a:pt x="223520" y="2349817"/>
                </a:lnTo>
                <a:lnTo>
                  <a:pt x="218274" y="2301163"/>
                </a:lnTo>
                <a:lnTo>
                  <a:pt x="214414" y="2252383"/>
                </a:lnTo>
                <a:lnTo>
                  <a:pt x="211937" y="2203526"/>
                </a:lnTo>
                <a:lnTo>
                  <a:pt x="210858" y="2154618"/>
                </a:lnTo>
                <a:lnTo>
                  <a:pt x="211150" y="2105672"/>
                </a:lnTo>
                <a:lnTo>
                  <a:pt x="212852" y="2056739"/>
                </a:lnTo>
                <a:lnTo>
                  <a:pt x="215938" y="2007844"/>
                </a:lnTo>
                <a:lnTo>
                  <a:pt x="220421" y="1959013"/>
                </a:lnTo>
                <a:lnTo>
                  <a:pt x="226301" y="1910283"/>
                </a:lnTo>
                <a:lnTo>
                  <a:pt x="233565" y="1861680"/>
                </a:lnTo>
                <a:lnTo>
                  <a:pt x="242239" y="1813229"/>
                </a:lnTo>
                <a:lnTo>
                  <a:pt x="252310" y="1764969"/>
                </a:lnTo>
                <a:lnTo>
                  <a:pt x="263791" y="1716938"/>
                </a:lnTo>
                <a:lnTo>
                  <a:pt x="276669" y="1669148"/>
                </a:lnTo>
                <a:lnTo>
                  <a:pt x="290944" y="1621624"/>
                </a:lnTo>
                <a:lnTo>
                  <a:pt x="306628" y="1574431"/>
                </a:lnTo>
                <a:lnTo>
                  <a:pt x="323723" y="1527568"/>
                </a:lnTo>
                <a:lnTo>
                  <a:pt x="342226" y="1481074"/>
                </a:lnTo>
                <a:lnTo>
                  <a:pt x="362153" y="1434973"/>
                </a:lnTo>
                <a:lnTo>
                  <a:pt x="483438" y="1504950"/>
                </a:lnTo>
                <a:close/>
              </a:path>
              <a:path w="1976754" h="4149725">
                <a:moveTo>
                  <a:pt x="1976450" y="3938778"/>
                </a:moveTo>
                <a:lnTo>
                  <a:pt x="1926234" y="3938054"/>
                </a:lnTo>
                <a:lnTo>
                  <a:pt x="1876247" y="3935869"/>
                </a:lnTo>
                <a:lnTo>
                  <a:pt x="1826488" y="3932250"/>
                </a:lnTo>
                <a:lnTo>
                  <a:pt x="1777009" y="3927208"/>
                </a:lnTo>
                <a:lnTo>
                  <a:pt x="1727822" y="3920756"/>
                </a:lnTo>
                <a:lnTo>
                  <a:pt x="1678952" y="3912908"/>
                </a:lnTo>
                <a:lnTo>
                  <a:pt x="1630426" y="3903675"/>
                </a:lnTo>
                <a:lnTo>
                  <a:pt x="1582280" y="3893083"/>
                </a:lnTo>
                <a:lnTo>
                  <a:pt x="1534541" y="3881132"/>
                </a:lnTo>
                <a:lnTo>
                  <a:pt x="1487233" y="3867835"/>
                </a:lnTo>
                <a:lnTo>
                  <a:pt x="1440370" y="3853218"/>
                </a:lnTo>
                <a:lnTo>
                  <a:pt x="1394002" y="3837279"/>
                </a:lnTo>
                <a:lnTo>
                  <a:pt x="1348143" y="3820045"/>
                </a:lnTo>
                <a:lnTo>
                  <a:pt x="1302816" y="3801529"/>
                </a:lnTo>
                <a:lnTo>
                  <a:pt x="1258062" y="3781742"/>
                </a:lnTo>
                <a:lnTo>
                  <a:pt x="1213891" y="3760698"/>
                </a:lnTo>
                <a:lnTo>
                  <a:pt x="1170355" y="3738410"/>
                </a:lnTo>
                <a:lnTo>
                  <a:pt x="1127455" y="3714902"/>
                </a:lnTo>
                <a:lnTo>
                  <a:pt x="1085227" y="3690162"/>
                </a:lnTo>
                <a:lnTo>
                  <a:pt x="1043698" y="3664229"/>
                </a:lnTo>
                <a:lnTo>
                  <a:pt x="1002906" y="3637102"/>
                </a:lnTo>
                <a:lnTo>
                  <a:pt x="962863" y="3608806"/>
                </a:lnTo>
                <a:lnTo>
                  <a:pt x="923594" y="3579355"/>
                </a:lnTo>
                <a:lnTo>
                  <a:pt x="885151" y="3548748"/>
                </a:lnTo>
                <a:lnTo>
                  <a:pt x="847534" y="3517011"/>
                </a:lnTo>
                <a:lnTo>
                  <a:pt x="810780" y="3484156"/>
                </a:lnTo>
                <a:lnTo>
                  <a:pt x="774915" y="3450196"/>
                </a:lnTo>
                <a:lnTo>
                  <a:pt x="739978" y="3415157"/>
                </a:lnTo>
                <a:lnTo>
                  <a:pt x="705967" y="3379025"/>
                </a:lnTo>
                <a:lnTo>
                  <a:pt x="672947" y="3341840"/>
                </a:lnTo>
                <a:lnTo>
                  <a:pt x="662978" y="3329940"/>
                </a:lnTo>
                <a:lnTo>
                  <a:pt x="640905" y="3303600"/>
                </a:lnTo>
                <a:lnTo>
                  <a:pt x="609904" y="3264319"/>
                </a:lnTo>
                <a:lnTo>
                  <a:pt x="579958" y="3224022"/>
                </a:lnTo>
                <a:lnTo>
                  <a:pt x="701243" y="3153918"/>
                </a:lnTo>
                <a:lnTo>
                  <a:pt x="394157" y="3130550"/>
                </a:lnTo>
                <a:lnTo>
                  <a:pt x="275158" y="3399917"/>
                </a:lnTo>
                <a:lnTo>
                  <a:pt x="396570" y="3329940"/>
                </a:lnTo>
                <a:lnTo>
                  <a:pt x="425602" y="3370084"/>
                </a:lnTo>
                <a:lnTo>
                  <a:pt x="455574" y="3409340"/>
                </a:lnTo>
                <a:lnTo>
                  <a:pt x="486448" y="3447707"/>
                </a:lnTo>
                <a:lnTo>
                  <a:pt x="518198" y="3485184"/>
                </a:lnTo>
                <a:lnTo>
                  <a:pt x="550811" y="3521748"/>
                </a:lnTo>
                <a:lnTo>
                  <a:pt x="584276" y="3557397"/>
                </a:lnTo>
                <a:lnTo>
                  <a:pt x="618553" y="3592118"/>
                </a:lnTo>
                <a:lnTo>
                  <a:pt x="653630" y="3625900"/>
                </a:lnTo>
                <a:lnTo>
                  <a:pt x="689495" y="3658743"/>
                </a:lnTo>
                <a:lnTo>
                  <a:pt x="726122" y="3690607"/>
                </a:lnTo>
                <a:lnTo>
                  <a:pt x="763473" y="3721506"/>
                </a:lnTo>
                <a:lnTo>
                  <a:pt x="801560" y="3751427"/>
                </a:lnTo>
                <a:lnTo>
                  <a:pt x="840333" y="3780358"/>
                </a:lnTo>
                <a:lnTo>
                  <a:pt x="879779" y="3808272"/>
                </a:lnTo>
                <a:lnTo>
                  <a:pt x="919899" y="3835184"/>
                </a:lnTo>
                <a:lnTo>
                  <a:pt x="960640" y="3861066"/>
                </a:lnTo>
                <a:lnTo>
                  <a:pt x="1002004" y="3885920"/>
                </a:lnTo>
                <a:lnTo>
                  <a:pt x="1043965" y="3909720"/>
                </a:lnTo>
                <a:lnTo>
                  <a:pt x="1086497" y="3932466"/>
                </a:lnTo>
                <a:lnTo>
                  <a:pt x="1129576" y="3954145"/>
                </a:lnTo>
                <a:lnTo>
                  <a:pt x="1173200" y="3974744"/>
                </a:lnTo>
                <a:lnTo>
                  <a:pt x="1217333" y="3994251"/>
                </a:lnTo>
                <a:lnTo>
                  <a:pt x="1261948" y="4012666"/>
                </a:lnTo>
                <a:lnTo>
                  <a:pt x="1307045" y="4029964"/>
                </a:lnTo>
                <a:lnTo>
                  <a:pt x="1352600" y="4046143"/>
                </a:lnTo>
                <a:lnTo>
                  <a:pt x="1398574" y="4061193"/>
                </a:lnTo>
                <a:lnTo>
                  <a:pt x="1444967" y="4075099"/>
                </a:lnTo>
                <a:lnTo>
                  <a:pt x="1491742" y="4087850"/>
                </a:lnTo>
                <a:lnTo>
                  <a:pt x="1538897" y="4099445"/>
                </a:lnTo>
                <a:lnTo>
                  <a:pt x="1586395" y="4109859"/>
                </a:lnTo>
                <a:lnTo>
                  <a:pt x="1634210" y="4119080"/>
                </a:lnTo>
                <a:lnTo>
                  <a:pt x="1682343" y="4127119"/>
                </a:lnTo>
                <a:lnTo>
                  <a:pt x="1730768" y="4133939"/>
                </a:lnTo>
                <a:lnTo>
                  <a:pt x="1779447" y="4139552"/>
                </a:lnTo>
                <a:lnTo>
                  <a:pt x="1828380" y="4143933"/>
                </a:lnTo>
                <a:lnTo>
                  <a:pt x="1877542" y="4147083"/>
                </a:lnTo>
                <a:lnTo>
                  <a:pt x="1926894" y="4148975"/>
                </a:lnTo>
                <a:lnTo>
                  <a:pt x="1976450" y="4149598"/>
                </a:lnTo>
                <a:lnTo>
                  <a:pt x="1976450" y="3938778"/>
                </a:lnTo>
                <a:close/>
              </a:path>
              <a:path w="1976754" h="4149725">
                <a:moveTo>
                  <a:pt x="1976450" y="237617"/>
                </a:moveTo>
                <a:lnTo>
                  <a:pt x="1802587" y="0"/>
                </a:lnTo>
                <a:lnTo>
                  <a:pt x="1802587" y="140081"/>
                </a:lnTo>
                <a:lnTo>
                  <a:pt x="1753298" y="145186"/>
                </a:lnTo>
                <a:lnTo>
                  <a:pt x="1704314" y="151511"/>
                </a:lnTo>
                <a:lnTo>
                  <a:pt x="1655648" y="159067"/>
                </a:lnTo>
                <a:lnTo>
                  <a:pt x="1607324" y="167843"/>
                </a:lnTo>
                <a:lnTo>
                  <a:pt x="1559344" y="177812"/>
                </a:lnTo>
                <a:lnTo>
                  <a:pt x="1511744" y="188976"/>
                </a:lnTo>
                <a:lnTo>
                  <a:pt x="1464538" y="201307"/>
                </a:lnTo>
                <a:lnTo>
                  <a:pt x="1417739" y="214795"/>
                </a:lnTo>
                <a:lnTo>
                  <a:pt x="1371371" y="229450"/>
                </a:lnTo>
                <a:lnTo>
                  <a:pt x="1325460" y="245237"/>
                </a:lnTo>
                <a:lnTo>
                  <a:pt x="1280020" y="262140"/>
                </a:lnTo>
                <a:lnTo>
                  <a:pt x="1235075" y="280162"/>
                </a:lnTo>
                <a:lnTo>
                  <a:pt x="1190637" y="299288"/>
                </a:lnTo>
                <a:lnTo>
                  <a:pt x="1146733" y="319506"/>
                </a:lnTo>
                <a:lnTo>
                  <a:pt x="1103376" y="340791"/>
                </a:lnTo>
                <a:lnTo>
                  <a:pt x="1060589" y="363143"/>
                </a:lnTo>
                <a:lnTo>
                  <a:pt x="1018387" y="386537"/>
                </a:lnTo>
                <a:lnTo>
                  <a:pt x="976795" y="410972"/>
                </a:lnTo>
                <a:lnTo>
                  <a:pt x="935837" y="436448"/>
                </a:lnTo>
                <a:lnTo>
                  <a:pt x="895527" y="462915"/>
                </a:lnTo>
                <a:lnTo>
                  <a:pt x="855878" y="490397"/>
                </a:lnTo>
                <a:lnTo>
                  <a:pt x="816914" y="518858"/>
                </a:lnTo>
                <a:lnTo>
                  <a:pt x="778662" y="548309"/>
                </a:lnTo>
                <a:lnTo>
                  <a:pt x="741133" y="578713"/>
                </a:lnTo>
                <a:lnTo>
                  <a:pt x="704342" y="610069"/>
                </a:lnTo>
                <a:lnTo>
                  <a:pt x="668324" y="642366"/>
                </a:lnTo>
                <a:lnTo>
                  <a:pt x="633095" y="675589"/>
                </a:lnTo>
                <a:lnTo>
                  <a:pt x="598652" y="709714"/>
                </a:lnTo>
                <a:lnTo>
                  <a:pt x="565048" y="744753"/>
                </a:lnTo>
                <a:lnTo>
                  <a:pt x="532282" y="780681"/>
                </a:lnTo>
                <a:lnTo>
                  <a:pt x="500380" y="817473"/>
                </a:lnTo>
                <a:lnTo>
                  <a:pt x="469353" y="855141"/>
                </a:lnTo>
                <a:lnTo>
                  <a:pt x="439242" y="893660"/>
                </a:lnTo>
                <a:lnTo>
                  <a:pt x="410032" y="933005"/>
                </a:lnTo>
                <a:lnTo>
                  <a:pt x="381774" y="973188"/>
                </a:lnTo>
                <a:lnTo>
                  <a:pt x="354482" y="1014183"/>
                </a:lnTo>
                <a:lnTo>
                  <a:pt x="328155" y="1055979"/>
                </a:lnTo>
                <a:lnTo>
                  <a:pt x="302844" y="1098550"/>
                </a:lnTo>
                <a:lnTo>
                  <a:pt x="485457" y="1203960"/>
                </a:lnTo>
                <a:lnTo>
                  <a:pt x="511187" y="1160856"/>
                </a:lnTo>
                <a:lnTo>
                  <a:pt x="538073" y="1118654"/>
                </a:lnTo>
                <a:lnTo>
                  <a:pt x="566077" y="1077379"/>
                </a:lnTo>
                <a:lnTo>
                  <a:pt x="595185" y="1037043"/>
                </a:lnTo>
                <a:lnTo>
                  <a:pt x="625360" y="997673"/>
                </a:lnTo>
                <a:lnTo>
                  <a:pt x="656590" y="959281"/>
                </a:lnTo>
                <a:lnTo>
                  <a:pt x="688848" y="921880"/>
                </a:lnTo>
                <a:lnTo>
                  <a:pt x="722083" y="885482"/>
                </a:lnTo>
                <a:lnTo>
                  <a:pt x="756310" y="850112"/>
                </a:lnTo>
                <a:lnTo>
                  <a:pt x="791476" y="815784"/>
                </a:lnTo>
                <a:lnTo>
                  <a:pt x="827557" y="782523"/>
                </a:lnTo>
                <a:lnTo>
                  <a:pt x="864539" y="750328"/>
                </a:lnTo>
                <a:lnTo>
                  <a:pt x="902385" y="719226"/>
                </a:lnTo>
                <a:lnTo>
                  <a:pt x="941082" y="689229"/>
                </a:lnTo>
                <a:lnTo>
                  <a:pt x="980592" y="660361"/>
                </a:lnTo>
                <a:lnTo>
                  <a:pt x="1020902" y="632637"/>
                </a:lnTo>
                <a:lnTo>
                  <a:pt x="1061974" y="606069"/>
                </a:lnTo>
                <a:lnTo>
                  <a:pt x="1103782" y="580682"/>
                </a:lnTo>
                <a:lnTo>
                  <a:pt x="1146314" y="556475"/>
                </a:lnTo>
                <a:lnTo>
                  <a:pt x="1189532" y="533476"/>
                </a:lnTo>
                <a:lnTo>
                  <a:pt x="1233424" y="511708"/>
                </a:lnTo>
                <a:lnTo>
                  <a:pt x="1277937" y="491172"/>
                </a:lnTo>
                <a:lnTo>
                  <a:pt x="1323086" y="471906"/>
                </a:lnTo>
                <a:lnTo>
                  <a:pt x="1368806" y="453898"/>
                </a:lnTo>
                <a:lnTo>
                  <a:pt x="1415097" y="437184"/>
                </a:lnTo>
                <a:lnTo>
                  <a:pt x="1461922" y="421779"/>
                </a:lnTo>
                <a:lnTo>
                  <a:pt x="1509255" y="407708"/>
                </a:lnTo>
                <a:lnTo>
                  <a:pt x="1557083" y="394957"/>
                </a:lnTo>
                <a:lnTo>
                  <a:pt x="1605356" y="383578"/>
                </a:lnTo>
                <a:lnTo>
                  <a:pt x="1654073" y="373557"/>
                </a:lnTo>
                <a:lnTo>
                  <a:pt x="1703209" y="364934"/>
                </a:lnTo>
                <a:lnTo>
                  <a:pt x="1752714" y="357720"/>
                </a:lnTo>
                <a:lnTo>
                  <a:pt x="1802587" y="351917"/>
                </a:lnTo>
                <a:lnTo>
                  <a:pt x="1802714" y="491871"/>
                </a:lnTo>
                <a:lnTo>
                  <a:pt x="1898345" y="351917"/>
                </a:lnTo>
                <a:lnTo>
                  <a:pt x="1976450" y="237617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256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Times New Roman</vt:lpstr>
      <vt:lpstr>Office Theme</vt:lpstr>
      <vt:lpstr>Презентация PowerPoint</vt:lpstr>
      <vt:lpstr>Презентация PowerPoint</vt:lpstr>
      <vt:lpstr>ИННОВАЦИОННЫЕ ТЕХНОЛОГИИ В  ЛОГОПЕДИИ</vt:lpstr>
      <vt:lpstr>СКАЗКОТЕРАПИЯ – метод, использующий сказочную форму для речевого развития личности, расширения сознания и совершенствования  взаимодействия через речь с окружающим миром.</vt:lpstr>
      <vt:lpstr>ЭЛЕМЕНТЫ СКАЗКОТЕРАПИИ</vt:lpstr>
      <vt:lpstr>МУЗЫКОТЕРАПИЯ – метод психотерапии, основанный на  эмоциональном восприятии музыки</vt:lpstr>
      <vt:lpstr>Песочная терапия- метод терапии, способствующий</vt:lpstr>
      <vt:lpstr>ЗДОРОВЬЕСБЕРЕГАЮЩИЕ ТЕХНОЛОГИИ</vt:lpstr>
      <vt:lpstr>КИНЕЗИОЛОГИЧЕСКИЕ УПРАЖНЕНИЯ – это комплекс движений, позволяющих активизировать межполушарное  взаимодействие.</vt:lpstr>
      <vt:lpstr>Скрайбинг – это новейшая техника презентации  (от английского "scribe" –</vt:lpstr>
      <vt:lpstr>СКРАЙБИНГ РИСОВАТЕЛЬНЫЙ</vt:lpstr>
      <vt:lpstr>Лэпбук - тематическая или интерактивная папка  Самодельная бумажная книжечка с кармашками,  дверками, окошками, подвижными деталями.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Евтюшина Анастасия</dc:creator>
  <cp:lastModifiedBy>Евтюшина Любовь Ивановна</cp:lastModifiedBy>
  <cp:revision>13</cp:revision>
  <dcterms:created xsi:type="dcterms:W3CDTF">2024-01-29T14:11:28Z</dcterms:created>
  <dcterms:modified xsi:type="dcterms:W3CDTF">2024-01-31T12:43:44Z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2024-01-29T00:00:00Z</vt:filetime>
  </property>
</Properties>
</file>