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45" d="100"/>
          <a:sy n="45" d="100"/>
        </p:scale>
        <p:origin x="82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CF8C5-4CE0-4A6F-BBBB-A95F415E0C1F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08521-0618-4C97-B078-5783EBA23B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7224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CF8C5-4CE0-4A6F-BBBB-A95F415E0C1F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08521-0618-4C97-B078-5783EBA23B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4133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CF8C5-4CE0-4A6F-BBBB-A95F415E0C1F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08521-0618-4C97-B078-5783EBA23B40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952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CF8C5-4CE0-4A6F-BBBB-A95F415E0C1F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08521-0618-4C97-B078-5783EBA23B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91424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CF8C5-4CE0-4A6F-BBBB-A95F415E0C1F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08521-0618-4C97-B078-5783EBA23B40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23157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CF8C5-4CE0-4A6F-BBBB-A95F415E0C1F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08521-0618-4C97-B078-5783EBA23B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57546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CF8C5-4CE0-4A6F-BBBB-A95F415E0C1F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08521-0618-4C97-B078-5783EBA23B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9322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CF8C5-4CE0-4A6F-BBBB-A95F415E0C1F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08521-0618-4C97-B078-5783EBA23B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0661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CF8C5-4CE0-4A6F-BBBB-A95F415E0C1F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08521-0618-4C97-B078-5783EBA23B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9060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CF8C5-4CE0-4A6F-BBBB-A95F415E0C1F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08521-0618-4C97-B078-5783EBA23B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1395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CF8C5-4CE0-4A6F-BBBB-A95F415E0C1F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08521-0618-4C97-B078-5783EBA23B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119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CF8C5-4CE0-4A6F-BBBB-A95F415E0C1F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08521-0618-4C97-B078-5783EBA23B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2208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CF8C5-4CE0-4A6F-BBBB-A95F415E0C1F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08521-0618-4C97-B078-5783EBA23B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3059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CF8C5-4CE0-4A6F-BBBB-A95F415E0C1F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08521-0618-4C97-B078-5783EBA23B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283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CF8C5-4CE0-4A6F-BBBB-A95F415E0C1F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08521-0618-4C97-B078-5783EBA23B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8298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CF8C5-4CE0-4A6F-BBBB-A95F415E0C1F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08521-0618-4C97-B078-5783EBA23B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63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CF8C5-4CE0-4A6F-BBBB-A95F415E0C1F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4708521-0618-4C97-B078-5783EBA23B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2311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DC7637-BC8A-AE11-7595-FA2AE44E18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1710268"/>
            <a:ext cx="7766936" cy="2925527"/>
          </a:xfrm>
        </p:spPr>
        <p:txBody>
          <a:bodyPr>
            <a:normAutofit fontScale="90000"/>
          </a:bodyPr>
          <a:lstStyle/>
          <a:p>
            <a:r>
              <a:rPr lang="ru-RU" sz="4200" dirty="0"/>
              <a:t>МБОУ </a:t>
            </a:r>
            <a:r>
              <a:rPr lang="ru-RU" sz="4200" dirty="0" err="1"/>
              <a:t>Колузаевская</a:t>
            </a:r>
            <a:r>
              <a:rPr lang="ru-RU" sz="4200" dirty="0"/>
              <a:t> ООШ</a:t>
            </a:r>
            <a:br>
              <a:rPr lang="ru-RU" sz="4200" dirty="0"/>
            </a:br>
            <a:br>
              <a:rPr lang="ru-RU" sz="4200" dirty="0"/>
            </a:br>
            <a:br>
              <a:rPr lang="ru-RU" sz="4200" dirty="0"/>
            </a:br>
            <a:r>
              <a:rPr lang="ru-RU" sz="4200" dirty="0"/>
              <a:t>Научно-познавательная деятельность</a:t>
            </a:r>
            <a:br>
              <a:rPr lang="ru-RU" sz="4200" dirty="0"/>
            </a:br>
            <a:r>
              <a:rPr lang="ru-RU" sz="4200" dirty="0"/>
              <a:t> младших школьников</a:t>
            </a:r>
            <a:br>
              <a:rPr lang="ru-RU" sz="3000" dirty="0"/>
            </a:br>
            <a:br>
              <a:rPr lang="ru-RU" sz="3000" dirty="0"/>
            </a:br>
            <a:endParaRPr lang="ru-RU" sz="30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5500FDC-7545-95EA-D277-04E1393E40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6" y="4050833"/>
            <a:ext cx="8317417" cy="1096899"/>
          </a:xfrm>
        </p:spPr>
        <p:txBody>
          <a:bodyPr>
            <a:noAutofit/>
          </a:bodyPr>
          <a:lstStyle/>
          <a:p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 «А» класс</a:t>
            </a:r>
          </a:p>
          <a:p>
            <a:pPr algn="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Calibri Light" panose="020F0302020204030204"/>
                <a:ea typeface="+mj-ea"/>
                <a:cs typeface="+mj-cs"/>
              </a:rPr>
              <a:t>Классный руководитель</a:t>
            </a:r>
          </a:p>
          <a:p>
            <a:pPr algn="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Calibri Light" panose="020F0302020204030204"/>
                <a:ea typeface="+mj-ea"/>
                <a:cs typeface="+mj-cs"/>
              </a:rPr>
              <a:t>учитель 1 квалификационной категории</a:t>
            </a:r>
          </a:p>
          <a:p>
            <a:pPr algn="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Calibri Light" panose="020F0302020204030204"/>
                <a:ea typeface="+mj-ea"/>
                <a:cs typeface="+mj-cs"/>
              </a:rPr>
              <a:t>Земляная Елена Павловна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7E43A22-5270-FF6D-F933-009AFDF87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07167"/>
            <a:ext cx="4156910" cy="312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222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95E4B6-2B07-310F-8F9A-3D3B98B90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303" y="1754373"/>
            <a:ext cx="9803219" cy="5103627"/>
          </a:xfrm>
        </p:spPr>
        <p:txBody>
          <a:bodyPr>
            <a:normAutofit/>
          </a:bodyPr>
          <a:lstStyle/>
          <a:p>
            <a:r>
              <a:rPr lang="ru-RU" sz="6000" dirty="0">
                <a:solidFill>
                  <a:srgbClr val="FF0000"/>
                </a:solidFill>
              </a:rPr>
              <a:t>Спасибо за внимание!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F7A085-4986-C0DF-2235-E20BACBBA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6447" y="382773"/>
            <a:ext cx="8997556" cy="4423144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D23EC8-5705-6583-1C92-82003C7E0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406" y="-148856"/>
            <a:ext cx="9356651" cy="613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591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EBA54A3-CDDC-9AB5-B5A5-112E3DEDF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567" y="116958"/>
            <a:ext cx="8731306" cy="6624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2541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6DF270-711F-A9F5-3FE0-14B08B439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06" y="156204"/>
            <a:ext cx="8738835" cy="654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327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C6D239B-B7B5-170B-D431-53F79924E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853" y="180753"/>
            <a:ext cx="8673284" cy="649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8097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D3C5DBC-33AD-A06D-8328-B9B9A61EB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08" y="92491"/>
            <a:ext cx="8908956" cy="667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2413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A0E738-C316-8748-6792-2E228C931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85" y="978196"/>
            <a:ext cx="4513541" cy="978196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2 «А» класс познает мир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5411624-44B4-23F5-2ADC-D77484B480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56998" y="888803"/>
            <a:ext cx="6013513" cy="4635796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BBE7D97D-8407-9006-5B45-3FD08FF0EA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1886" y="2285313"/>
            <a:ext cx="4569076" cy="2858187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accent4">
                    <a:lumMod val="50000"/>
                  </a:schemeClr>
                </a:solidFill>
              </a:rPr>
              <a:t>Изучаем родной край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288E6F9-7D2B-A44F-A361-F3D42D353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85" y="2977116"/>
            <a:ext cx="5065613" cy="388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4142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74514CE-2CA8-CB87-5EAB-E805BF8532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51" y="0"/>
            <a:ext cx="10064000" cy="668788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9305A16-32C7-E0FA-C9AA-2081FCD300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9479" y="914400"/>
            <a:ext cx="3436531" cy="543323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0754CD9-0FCA-DFE8-B215-FD2ABDC2C8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7508" y="4997302"/>
            <a:ext cx="4650344" cy="186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5460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9EEACF-C40A-C251-6E98-20260D431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475B54C-1C77-4F34-4611-442643557D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40858" y="1299297"/>
            <a:ext cx="4513262" cy="338494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5E3656B-2661-E967-B49B-CF406486E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072"/>
            <a:ext cx="6440858" cy="4409337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CF2F08C6-60BF-50CE-0F7C-0A37DBD35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8F2414D-9C94-43BC-68D3-284C5DBE54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712" y="3473054"/>
            <a:ext cx="5798288" cy="338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3059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2F3403-9319-93B3-462C-1DB9FD1AC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86" y="276447"/>
            <a:ext cx="4340476" cy="1977655"/>
          </a:xfrm>
        </p:spPr>
        <p:txBody>
          <a:bodyPr>
            <a:normAutofit/>
          </a:bodyPr>
          <a:lstStyle/>
          <a:p>
            <a:r>
              <a:rPr lang="ru-RU" sz="2700" dirty="0"/>
              <a:t>Нам все интересно и любопытно!</a:t>
            </a:r>
            <a:br>
              <a:rPr lang="ru-RU" sz="2700" dirty="0"/>
            </a:br>
            <a:r>
              <a:rPr lang="ru-RU" sz="2700" dirty="0"/>
              <a:t>Хотим все знать!</a:t>
            </a:r>
            <a:br>
              <a:rPr lang="ru-RU" sz="2700" dirty="0"/>
            </a:br>
            <a:br>
              <a:rPr lang="ru-RU" dirty="0"/>
            </a:br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64E36B6F-0F7E-AAF6-1EAB-5D61229260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34248" y="75225"/>
            <a:ext cx="3088589" cy="411811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BFFDDE1-4AD7-FDC7-E26A-687798DDD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438" y="1573620"/>
            <a:ext cx="4040372" cy="258444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A2E35B9-6264-99DF-8D67-3FD9EAD561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8111" y="4027576"/>
            <a:ext cx="3773899" cy="2830424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6C560CE0-44AC-41A2-9238-BF58C8445F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52608" y="2458284"/>
            <a:ext cx="3854528" cy="258444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C04EF1B-48F0-DB27-868A-908246AB96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9539" y="-106510"/>
            <a:ext cx="3540918" cy="472122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2C11BBC-EB40-6C6A-1F24-E6A5FDB9A9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9824" y="4054321"/>
            <a:ext cx="6013014" cy="280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43980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131</TotalTime>
  <Words>56</Words>
  <Application>Microsoft Office PowerPoint</Application>
  <PresentationFormat>Широкоэкранный</PresentationFormat>
  <Paragraphs>12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 Light</vt:lpstr>
      <vt:lpstr>Trebuchet MS</vt:lpstr>
      <vt:lpstr>Wingdings 3</vt:lpstr>
      <vt:lpstr>Аспект</vt:lpstr>
      <vt:lpstr>МБОУ Колузаевская ООШ   Научно-познавательная деятельность  младших школьников  </vt:lpstr>
      <vt:lpstr>Презентация PowerPoint</vt:lpstr>
      <vt:lpstr>Презентация PowerPoint</vt:lpstr>
      <vt:lpstr>Презентация PowerPoint</vt:lpstr>
      <vt:lpstr>Презентация PowerPoint</vt:lpstr>
      <vt:lpstr> 2 «А» класс познает мир</vt:lpstr>
      <vt:lpstr>Презентация PowerPoint</vt:lpstr>
      <vt:lpstr>Презентация PowerPoint</vt:lpstr>
      <vt:lpstr>Нам все интересно и любопытно! Хотим все знать!  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МБОУ Колузаевская ООШ   Научно-познавательная деятельность  младших школьников  </dc:title>
  <dc:creator>ДНС</dc:creator>
  <cp:lastModifiedBy>ДНС</cp:lastModifiedBy>
  <cp:revision>1</cp:revision>
  <dcterms:created xsi:type="dcterms:W3CDTF">2024-01-28T18:05:50Z</dcterms:created>
  <dcterms:modified xsi:type="dcterms:W3CDTF">2024-01-28T20:17:16Z</dcterms:modified>
</cp:coreProperties>
</file>