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3" r:id="rId5"/>
    <p:sldId id="28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2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1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1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2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9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8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7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6844-56DF-4052-AD05-227F6A135028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8903-45C5-470D-AACF-65ACE1FFF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0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546" y="1149927"/>
            <a:ext cx="8769927" cy="257694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Открытое занятие 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«Путешествие в страну Музыки»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(старшая группа)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744" y="4364182"/>
            <a:ext cx="7841673" cy="1939636"/>
          </a:xfrm>
        </p:spPr>
        <p:txBody>
          <a:bodyPr>
            <a:normAutofit fontScale="92500" lnSpcReduction="10000"/>
          </a:bodyPr>
          <a:lstStyle/>
          <a:p>
            <a:pPr lvl="0" algn="r">
              <a:lnSpc>
                <a:spcPct val="85000"/>
              </a:lnSpc>
              <a:spcBef>
                <a:spcPts val="1300"/>
              </a:spcBef>
            </a:pPr>
            <a:r>
              <a:rPr lang="ru-RU" sz="3000" b="1" dirty="0">
                <a:solidFill>
                  <a:srgbClr val="7030A0"/>
                </a:solidFill>
                <a:latin typeface="Calibri Light" panose="020F0302020204030204"/>
              </a:rPr>
              <a:t>Презентацию подготовила </a:t>
            </a:r>
          </a:p>
          <a:p>
            <a:pPr lvl="0" algn="r">
              <a:lnSpc>
                <a:spcPct val="85000"/>
              </a:lnSpc>
              <a:spcBef>
                <a:spcPts val="1300"/>
              </a:spcBef>
            </a:pPr>
            <a:r>
              <a:rPr lang="ru-RU" sz="3000" b="1" dirty="0">
                <a:solidFill>
                  <a:srgbClr val="7030A0"/>
                </a:solidFill>
                <a:latin typeface="Calibri Light" panose="020F0302020204030204"/>
              </a:rPr>
              <a:t>Музыкальный руководитель</a:t>
            </a:r>
          </a:p>
          <a:p>
            <a:pPr lvl="0" algn="r">
              <a:lnSpc>
                <a:spcPct val="85000"/>
              </a:lnSpc>
              <a:spcBef>
                <a:spcPts val="1300"/>
              </a:spcBef>
            </a:pPr>
            <a:r>
              <a:rPr lang="ru-RU" sz="3000" b="1" dirty="0">
                <a:solidFill>
                  <a:srgbClr val="7030A0"/>
                </a:solidFill>
                <a:latin typeface="Calibri Light" panose="020F0302020204030204"/>
              </a:rPr>
              <a:t>ГБОУ «Школа№1400» ДК 6</a:t>
            </a:r>
          </a:p>
          <a:p>
            <a:pPr lvl="0" algn="r">
              <a:lnSpc>
                <a:spcPct val="85000"/>
              </a:lnSpc>
              <a:spcBef>
                <a:spcPts val="1300"/>
              </a:spcBef>
            </a:pPr>
            <a:r>
              <a:rPr lang="ru-RU" sz="3000" b="1" dirty="0" err="1">
                <a:solidFill>
                  <a:srgbClr val="7030A0"/>
                </a:solidFill>
                <a:latin typeface="Calibri Light" panose="020F0302020204030204"/>
              </a:rPr>
              <a:t>Постаногова</a:t>
            </a:r>
            <a:r>
              <a:rPr lang="ru-RU" sz="3000" b="1" dirty="0">
                <a:solidFill>
                  <a:srgbClr val="7030A0"/>
                </a:solidFill>
                <a:latin typeface="Calibri Light" panose="020F0302020204030204"/>
              </a:rPr>
              <a:t> Наталья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3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26" y="1136073"/>
            <a:ext cx="5801784" cy="4486708"/>
          </a:xfrm>
        </p:spPr>
      </p:pic>
    </p:spTree>
    <p:extLst>
      <p:ext uri="{BB962C8B-B14F-4D97-AF65-F5344CB8AC3E}">
        <p14:creationId xmlns:p14="http://schemas.microsoft.com/office/powerpoint/2010/main" val="20727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033671"/>
            <a:ext cx="5514109" cy="4466586"/>
          </a:xfrm>
        </p:spPr>
      </p:pic>
    </p:spTree>
    <p:extLst>
      <p:ext uri="{BB962C8B-B14F-4D97-AF65-F5344CB8AC3E}">
        <p14:creationId xmlns:p14="http://schemas.microsoft.com/office/powerpoint/2010/main" val="20151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1219200"/>
            <a:ext cx="5389417" cy="4336473"/>
          </a:xfrm>
        </p:spPr>
      </p:pic>
    </p:spTree>
    <p:extLst>
      <p:ext uri="{BB962C8B-B14F-4D97-AF65-F5344CB8AC3E}">
        <p14:creationId xmlns:p14="http://schemas.microsoft.com/office/powerpoint/2010/main" val="19567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033670"/>
            <a:ext cx="10273145" cy="4812948"/>
          </a:xfrm>
        </p:spPr>
      </p:pic>
    </p:spTree>
    <p:extLst>
      <p:ext uri="{BB962C8B-B14F-4D97-AF65-F5344CB8AC3E}">
        <p14:creationId xmlns:p14="http://schemas.microsoft.com/office/powerpoint/2010/main" val="38027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34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МОЛОДЦЫ!!!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91" y="1073426"/>
            <a:ext cx="6990017" cy="51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038665"/>
            <a:ext cx="5527964" cy="4867629"/>
          </a:xfrm>
        </p:spPr>
      </p:pic>
    </p:spTree>
    <p:extLst>
      <p:ext uri="{BB962C8B-B14F-4D97-AF65-F5344CB8AC3E}">
        <p14:creationId xmlns:p14="http://schemas.microsoft.com/office/powerpoint/2010/main" val="4004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1033670"/>
            <a:ext cx="6026727" cy="5143293"/>
          </a:xfrm>
        </p:spPr>
      </p:pic>
    </p:spTree>
    <p:extLst>
      <p:ext uri="{BB962C8B-B14F-4D97-AF65-F5344CB8AC3E}">
        <p14:creationId xmlns:p14="http://schemas.microsoft.com/office/powerpoint/2010/main" val="4150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18" y="1185357"/>
            <a:ext cx="7218218" cy="4991606"/>
          </a:xfrm>
        </p:spPr>
      </p:pic>
    </p:spTree>
    <p:extLst>
      <p:ext uri="{BB962C8B-B14F-4D97-AF65-F5344CB8AC3E}">
        <p14:creationId xmlns:p14="http://schemas.microsoft.com/office/powerpoint/2010/main" val="24492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1033670"/>
            <a:ext cx="6802582" cy="4993057"/>
          </a:xfrm>
        </p:spPr>
      </p:pic>
    </p:spTree>
    <p:extLst>
      <p:ext uri="{BB962C8B-B14F-4D97-AF65-F5344CB8AC3E}">
        <p14:creationId xmlns:p14="http://schemas.microsoft.com/office/powerpoint/2010/main" val="27747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6025"/>
            <a:ext cx="4641273" cy="4351338"/>
          </a:xfrm>
        </p:spPr>
      </p:pic>
    </p:spTree>
    <p:extLst>
      <p:ext uri="{BB962C8B-B14F-4D97-AF65-F5344CB8AC3E}">
        <p14:creationId xmlns:p14="http://schemas.microsoft.com/office/powerpoint/2010/main" val="552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0" y="1440872"/>
            <a:ext cx="4627419" cy="4184073"/>
          </a:xfrm>
        </p:spPr>
      </p:pic>
    </p:spTree>
    <p:extLst>
      <p:ext uri="{BB962C8B-B14F-4D97-AF65-F5344CB8AC3E}">
        <p14:creationId xmlns:p14="http://schemas.microsoft.com/office/powerpoint/2010/main" val="2008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1" y="1427017"/>
            <a:ext cx="5056909" cy="4281055"/>
          </a:xfrm>
        </p:spPr>
      </p:pic>
    </p:spTree>
    <p:extLst>
      <p:ext uri="{BB962C8B-B14F-4D97-AF65-F5344CB8AC3E}">
        <p14:creationId xmlns:p14="http://schemas.microsoft.com/office/powerpoint/2010/main" val="11583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81" y="1033671"/>
            <a:ext cx="5704855" cy="4425020"/>
          </a:xfrm>
        </p:spPr>
      </p:pic>
    </p:spTree>
    <p:extLst>
      <p:ext uri="{BB962C8B-B14F-4D97-AF65-F5344CB8AC3E}">
        <p14:creationId xmlns:p14="http://schemas.microsoft.com/office/powerpoint/2010/main" val="35117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31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Открытое занятие   «Путешествие в страну Музыки» (старшая группа)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МЕЛОДИЮ  И МУЛЬТФИЛЬМ</dc:title>
  <dc:creator>Админ</dc:creator>
  <cp:lastModifiedBy>Наталья</cp:lastModifiedBy>
  <cp:revision>21</cp:revision>
  <dcterms:created xsi:type="dcterms:W3CDTF">2019-08-24T10:12:46Z</dcterms:created>
  <dcterms:modified xsi:type="dcterms:W3CDTF">2024-01-24T11:11:58Z</dcterms:modified>
</cp:coreProperties>
</file>