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8" r:id="rId2"/>
    <p:sldId id="257" r:id="rId3"/>
    <p:sldId id="284" r:id="rId4"/>
    <p:sldId id="285" r:id="rId5"/>
    <p:sldId id="288" r:id="rId6"/>
    <p:sldId id="258" r:id="rId7"/>
    <p:sldId id="259" r:id="rId8"/>
    <p:sldId id="263" r:id="rId9"/>
    <p:sldId id="264" r:id="rId10"/>
    <p:sldId id="266" r:id="rId11"/>
    <p:sldId id="286" r:id="rId12"/>
    <p:sldId id="267" r:id="rId13"/>
    <p:sldId id="270" r:id="rId14"/>
    <p:sldId id="273" r:id="rId15"/>
    <p:sldId id="287" r:id="rId16"/>
    <p:sldId id="283" r:id="rId17"/>
    <p:sldId id="271" r:id="rId18"/>
    <p:sldId id="289" r:id="rId19"/>
    <p:sldId id="274" r:id="rId20"/>
    <p:sldId id="275" r:id="rId21"/>
    <p:sldId id="276" r:id="rId22"/>
    <p:sldId id="291" r:id="rId23"/>
    <p:sldId id="277" r:id="rId24"/>
    <p:sldId id="278" r:id="rId25"/>
    <p:sldId id="292" r:id="rId26"/>
    <p:sldId id="280" r:id="rId27"/>
    <p:sldId id="293" r:id="rId28"/>
    <p:sldId id="281" r:id="rId29"/>
    <p:sldId id="294" r:id="rId30"/>
    <p:sldId id="295" r:id="rId31"/>
    <p:sldId id="282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7F1B3-B786-40C3-BC1F-EBD117B47948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E95D8-641B-480D-82FD-7DED8BD6141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484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E95D8-641B-480D-82FD-7DED8BD61410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307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3613-FEBA-4DFF-B523-0B7DA3BAF18F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9A6D-6F0B-4EBA-946B-C7949AFA35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1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3613-FEBA-4DFF-B523-0B7DA3BAF18F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9A6D-6F0B-4EBA-946B-C7949AFA35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40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3613-FEBA-4DFF-B523-0B7DA3BAF18F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9A6D-6F0B-4EBA-946B-C7949AFA35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26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3613-FEBA-4DFF-B523-0B7DA3BAF18F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9A6D-6F0B-4EBA-946B-C7949AFA35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35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3613-FEBA-4DFF-B523-0B7DA3BAF18F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9A6D-6F0B-4EBA-946B-C7949AFA35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56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3613-FEBA-4DFF-B523-0B7DA3BAF18F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9A6D-6F0B-4EBA-946B-C7949AFA35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60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3613-FEBA-4DFF-B523-0B7DA3BAF18F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9A6D-6F0B-4EBA-946B-C7949AFA35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739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3613-FEBA-4DFF-B523-0B7DA3BAF18F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9A6D-6F0B-4EBA-946B-C7949AFA35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81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3613-FEBA-4DFF-B523-0B7DA3BAF18F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9A6D-6F0B-4EBA-946B-C7949AFA35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12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3613-FEBA-4DFF-B523-0B7DA3BAF18F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9A6D-6F0B-4EBA-946B-C7949AFA35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59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3613-FEBA-4DFF-B523-0B7DA3BAF18F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9A6D-6F0B-4EBA-946B-C7949AFA35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325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C3613-FEBA-4DFF-B523-0B7DA3BAF18F}" type="datetimeFigureOut">
              <a:rPr lang="ru-RU" smtClean="0"/>
              <a:t>28.01.2024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29A6D-6F0B-4EBA-946B-C7949AFA35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59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4909"/>
            <a:ext cx="10515600" cy="4655127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Осенние посиделки </a:t>
            </a:r>
            <a:b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«Нас подружила родная земля»</a:t>
            </a:r>
            <a:br>
              <a:rPr lang="ru-RU" sz="5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66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13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54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44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4909"/>
            <a:ext cx="10515600" cy="4655127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Осенние посиделки </a:t>
            </a:r>
            <a:b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«Нас подружила родная земля»</a:t>
            </a:r>
            <a:br>
              <a:rPr lang="ru-RU" sz="5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66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736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4073" y="987425"/>
            <a:ext cx="4987635" cy="4512829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latin typeface="Georgia" panose="02040502050405020303" pitchFamily="18" charset="0"/>
              </a:rPr>
              <a:t>По одной из версий балалайка впервые появилась у тюркских народов.</a:t>
            </a:r>
            <a:r>
              <a:rPr lang="ru-RU" sz="2400" dirty="0">
                <a:latin typeface="Georgia" panose="02040502050405020303" pitchFamily="18" charset="0"/>
              </a:rPr>
              <a:t> «Бала» переводилось как «ребенок», а инструмент использовался для колыбельных. </a:t>
            </a:r>
            <a:endParaRPr lang="ru-RU" sz="2400" dirty="0" smtClean="0">
              <a:latin typeface="Georgia" panose="02040502050405020303" pitchFamily="18" charset="0"/>
            </a:endParaRPr>
          </a:p>
          <a:p>
            <a:pPr algn="just"/>
            <a:r>
              <a:rPr lang="ru-RU" sz="2400" dirty="0">
                <a:latin typeface="Georgia" panose="02040502050405020303" pitchFamily="18" charset="0"/>
              </a:rPr>
              <a:t>Таким образом, считается, что родина балалайки – территория современной России и Азии, а изобрел ее простой народ.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 r="9405"/>
          <a:stretch>
            <a:fillRect/>
          </a:stretch>
        </p:blipFill>
        <p:spPr>
          <a:xfrm>
            <a:off x="5902035" y="987426"/>
            <a:ext cx="6054437" cy="4208030"/>
          </a:xfrm>
        </p:spPr>
      </p:pic>
    </p:spTree>
    <p:extLst>
      <p:ext uri="{BB962C8B-B14F-4D97-AF65-F5344CB8AC3E}">
        <p14:creationId xmlns:p14="http://schemas.microsoft.com/office/powerpoint/2010/main" val="3942370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91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4909"/>
            <a:ext cx="10515600" cy="4655127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Осенние посиделки </a:t>
            </a:r>
            <a:b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«Нас подружила родная земля»</a:t>
            </a:r>
            <a:br>
              <a:rPr lang="ru-RU" sz="5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66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87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igfoto.name/uploads/posts/2022-02/1645663473_12-bigfoto-name-p-ukrainskii-interer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81106"/>
            <a:ext cx="12191999" cy="743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939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21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4909"/>
            <a:ext cx="10515600" cy="4655127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Осенние посиделки </a:t>
            </a:r>
            <a:b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«Нас подружила родная земля»</a:t>
            </a:r>
            <a:br>
              <a:rPr lang="ru-RU" sz="5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66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698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0888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61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33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50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48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28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35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952343"/>
            <a:ext cx="12192000" cy="1653177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Georgia" panose="02040502050405020303" pitchFamily="18" charset="0"/>
              </a:rPr>
              <a:t>Беташар </a:t>
            </a:r>
            <a:r>
              <a:rPr lang="ru-RU" sz="2800" dirty="0">
                <a:latin typeface="Georgia" panose="02040502050405020303" pitchFamily="18" charset="0"/>
              </a:rPr>
              <a:t>– старинный обряд открывания лица невесты (показа невесты родственникам </a:t>
            </a:r>
            <a:r>
              <a:rPr lang="ru-RU" sz="2800" dirty="0" smtClean="0">
                <a:latin typeface="Georgia" panose="02040502050405020303" pitchFamily="18" charset="0"/>
              </a:rPr>
              <a:t>жениха) </a:t>
            </a:r>
            <a:r>
              <a:rPr lang="ru-RU" sz="2800" dirty="0">
                <a:latin typeface="Georgia" panose="02040502050405020303" pitchFamily="18" charset="0"/>
              </a:rPr>
              <a:t>обязательно сопровождается традиционной песней-жыр</a:t>
            </a:r>
            <a:r>
              <a:rPr lang="ru-RU" sz="2800" dirty="0" smtClean="0">
                <a:latin typeface="Georgia" panose="02040502050405020303" pitchFamily="18" charset="0"/>
              </a:rPr>
              <a:t>.. </a:t>
            </a:r>
            <a:br>
              <a:rPr lang="ru-RU" sz="2800" dirty="0" smtClean="0">
                <a:latin typeface="Georgia" panose="02040502050405020303" pitchFamily="18" charset="0"/>
              </a:rPr>
            </a:b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3314"/>
            <a:ext cx="12192000" cy="50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39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05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1" y="-2525487"/>
            <a:ext cx="12017829" cy="1210491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Georgia" panose="02040502050405020303" pitchFamily="18" charset="0"/>
              </a:rPr>
              <a:t>Невесту с двух сторон за локотки поддерживают </a:t>
            </a:r>
            <a:r>
              <a:rPr lang="ru-RU" sz="36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Женгелер</a:t>
            </a:r>
            <a:r>
              <a:rPr lang="ru-RU" sz="3600" dirty="0" smtClean="0">
                <a:latin typeface="Georgia" panose="02040502050405020303" pitchFamily="18" charset="0"/>
              </a:rPr>
              <a:t>(жены братьев мужа).</a:t>
            </a:r>
            <a:br>
              <a:rPr lang="ru-RU" sz="3600" dirty="0" smtClean="0">
                <a:latin typeface="Georgia" panose="02040502050405020303" pitchFamily="18" charset="0"/>
              </a:rPr>
            </a:br>
            <a:r>
              <a:rPr lang="ru-RU" sz="3600" dirty="0" smtClean="0">
                <a:latin typeface="Georgia" panose="02040502050405020303" pitchFamily="18" charset="0"/>
              </a:rPr>
              <a:t>Тамада, характеризуя в стихах родственников мужа , призывает невесту поклониться каждому. В ответ на это родственники мужа дают </a:t>
            </a:r>
            <a:r>
              <a:rPr lang="ru-RU" sz="36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«коримдик» </a:t>
            </a:r>
            <a:r>
              <a:rPr lang="ru-RU" sz="3600" dirty="0" smtClean="0">
                <a:latin typeface="Georgia" panose="02040502050405020303" pitchFamily="18" charset="0"/>
              </a:rPr>
              <a:t>(подарок за погляд). </a:t>
            </a:r>
            <a:r>
              <a:rPr lang="ru-RU" sz="3600" dirty="0">
                <a:latin typeface="Georgia" panose="02040502050405020303" pitchFamily="18" charset="0"/>
              </a:rPr>
              <a:t>З</a:t>
            </a:r>
            <a:r>
              <a:rPr lang="ru-RU" sz="3600" dirty="0" smtClean="0">
                <a:latin typeface="Georgia" panose="02040502050405020303" pitchFamily="18" charset="0"/>
              </a:rPr>
              <a:t>атем к невесте подходит свекровь, открывает лицо , целует ее , а гости осыпают невесту сладостями и монетами. Тамада напоминает невесте, что она должна почитать родственников мужа и быть примерной женой.</a:t>
            </a:r>
            <a:br>
              <a:rPr lang="ru-RU" sz="3600" dirty="0" smtClean="0">
                <a:latin typeface="Georgia" panose="02040502050405020303" pitchFamily="18" charset="0"/>
              </a:rPr>
            </a:br>
            <a:r>
              <a:rPr lang="ru-RU" sz="3600" dirty="0" smtClean="0">
                <a:latin typeface="Georgia" panose="02040502050405020303" pitchFamily="18" charset="0"/>
              </a:rPr>
              <a:t>Сладости и монеты разбирают гости, считается, что они «на удачу</a:t>
            </a:r>
            <a:r>
              <a:rPr lang="ru-RU" sz="3600" dirty="0" smtClean="0"/>
              <a:t>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86945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54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2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7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4909"/>
            <a:ext cx="10515600" cy="4655127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Осенние посиделки </a:t>
            </a:r>
            <a:b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«Нас подружила родная земля»</a:t>
            </a:r>
            <a:br>
              <a:rPr lang="ru-RU" sz="5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6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sz="66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21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67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34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7850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75103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41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972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219</Words>
  <Application>Microsoft Office PowerPoint</Application>
  <PresentationFormat>Широкоэкранный</PresentationFormat>
  <Paragraphs>10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Georgia</vt:lpstr>
      <vt:lpstr>Тема Office</vt:lpstr>
      <vt:lpstr>Осенние посиделки   «Нас подружила родная земля»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Осенние посиделки   «Нас подружила родная земля»  </vt:lpstr>
      <vt:lpstr>Презентация PowerPoint</vt:lpstr>
      <vt:lpstr>Презентация PowerPoint</vt:lpstr>
      <vt:lpstr>Осенние посиделки   «Нас подружила родная земля»  </vt:lpstr>
      <vt:lpstr>Презентация PowerPoint</vt:lpstr>
      <vt:lpstr>Презентация PowerPoint</vt:lpstr>
      <vt:lpstr>Осенние посиделки   «Нас подружила родная земля»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Беташар – старинный обряд открывания лица невесты (показа невесты родственникам жениха) обязательно сопровождается традиционной песней-жыр..  </vt:lpstr>
      <vt:lpstr>Презентация PowerPoint</vt:lpstr>
      <vt:lpstr>Невесту с двух сторон за локотки поддерживают Женгелер(жены братьев мужа). Тамада, характеризуя в стихах родственников мужа , призывает невесту поклониться каждому. В ответ на это родственники мужа дают «коримдик» (подарок за погляд). Затем к невесте подходит свекровь, открывает лицо , целует ее , а гости осыпают невесту сладостями и монетами. Тамада напоминает невесте, что она должна почитать родственников мужа и быть примерной женой. Сладости и монеты разбирают гости, считается, что они «на удачу»</vt:lpstr>
      <vt:lpstr>Презентация PowerPoint</vt:lpstr>
      <vt:lpstr>Презентация PowerPoint</vt:lpstr>
      <vt:lpstr>Осенние посиделки   «Нас подружила родная земля»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Воспитатели</dc:creator>
  <cp:lastModifiedBy>Воспитатели</cp:lastModifiedBy>
  <cp:revision>25</cp:revision>
  <dcterms:created xsi:type="dcterms:W3CDTF">2023-10-24T06:00:26Z</dcterms:created>
  <dcterms:modified xsi:type="dcterms:W3CDTF">2024-01-28T10:44:03Z</dcterms:modified>
</cp:coreProperties>
</file>