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5" r:id="rId3"/>
    <p:sldId id="262" r:id="rId4"/>
    <p:sldId id="280" r:id="rId5"/>
    <p:sldId id="273" r:id="rId6"/>
    <p:sldId id="281" r:id="rId7"/>
    <p:sldId id="282" r:id="rId8"/>
    <p:sldId id="259" r:id="rId9"/>
    <p:sldId id="260" r:id="rId10"/>
    <p:sldId id="276" r:id="rId11"/>
    <p:sldId id="277" r:id="rId12"/>
    <p:sldId id="278" r:id="rId13"/>
    <p:sldId id="279" r:id="rId14"/>
    <p:sldId id="270" r:id="rId15"/>
    <p:sldId id="283" r:id="rId16"/>
    <p:sldId id="264" r:id="rId17"/>
    <p:sldId id="271" r:id="rId18"/>
    <p:sldId id="285" r:id="rId19"/>
    <p:sldId id="268" r:id="rId20"/>
    <p:sldId id="287" r:id="rId21"/>
    <p:sldId id="286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090F-D0D6-421D-8A75-F05270DA636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229D-203A-41B2-88DF-83CF8B3BA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7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F229D-203A-41B2-88DF-83CF8B3BAC1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7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 годовалую девочку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F229D-203A-41B2-88DF-83CF8B3BAC1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zen.ru/a/YqMpPILPgXvJX_Bv" TargetMode="External"/><Relationship Id="rId3" Type="http://schemas.openxmlformats.org/officeDocument/2006/relationships/hyperlink" Target="https://ya.ru/images/search?from=tabbar&amp;img_url=https%3A%2F%2Fcdn.culture.ru%2Fimages%2Fc8db115a-1b20-5794-b6e8-bebdb680925c&amp;lr=20134&amp;pos=1&amp;rpt=simage&amp;text=&#1044;&#1077;&#1085;&#1100;%20&#1043;&#1077;&#1088;&#1086;&#1077;&#1074;%20&#1054;&#1090;&#1077;&#1095;&#1077;&#1089;&#1090;&#1074;&#1072;" TargetMode="External"/><Relationship Id="rId7" Type="http://schemas.openxmlformats.org/officeDocument/2006/relationships/hyperlink" Target="https://www.osnmedia.ru/1000/lenya-golikov/" TargetMode="External"/><Relationship Id="rId12" Type="http://schemas.openxmlformats.org/officeDocument/2006/relationships/hyperlink" Target="https://dzen.ru/a/ZOR7rniXGQkY3Xlo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nmedia.ru/1000/zina-portnova/" TargetMode="External"/><Relationship Id="rId11" Type="http://schemas.openxmlformats.org/officeDocument/2006/relationships/hyperlink" Target="https://dzen.ru/a/XcXVewqunTpFmnI5" TargetMode="External"/><Relationship Id="rId5" Type="http://schemas.openxmlformats.org/officeDocument/2006/relationships/hyperlink" Target="https://obrazovaka.ru/kotik-valya.html?ysclid=lrx4fte1sj791267619" TargetMode="External"/><Relationship Id="rId10" Type="http://schemas.openxmlformats.org/officeDocument/2006/relationships/hyperlink" Target="https://dzen.ru/a/Yk0-HxA6yG3qZ-i-" TargetMode="External"/><Relationship Id="rId4" Type="http://schemas.openxmlformats.org/officeDocument/2006/relationships/hyperlink" Target="https://memgid.ru/object/3800" TargetMode="External"/><Relationship Id="rId9" Type="http://schemas.openxmlformats.org/officeDocument/2006/relationships/hyperlink" Target="https://dzen.ru/a/ZJTGucvjc0IWpLt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Георгиевская лента фон для презентации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04"/>
            <a:ext cx="9150822" cy="68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846640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Героем тот лишь назовётся…</a:t>
            </a:r>
            <a:endParaRPr lang="ru-RU" sz="6600" b="1" dirty="0"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461" y="1815130"/>
            <a:ext cx="8229600" cy="16470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в бою думает не о смерти,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о победе.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461" y="1815130"/>
            <a:ext cx="8229600" cy="16470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родится для себя,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умирает за людей.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461" y="1815130"/>
            <a:ext cx="8229600" cy="16470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 не рождаются,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героями становятся.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444" r="19236" b="10515"/>
          <a:stretch/>
        </p:blipFill>
        <p:spPr bwMode="auto">
          <a:xfrm>
            <a:off x="14889" y="404664"/>
            <a:ext cx="913767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5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«Золотая Звезда»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t="14836" r="2939" b="44486"/>
          <a:stretch/>
        </p:blipFill>
        <p:spPr bwMode="auto">
          <a:xfrm>
            <a:off x="4983177" y="2090276"/>
            <a:ext cx="4131688" cy="452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9" t="47112" r="5775" b="21224"/>
          <a:stretch/>
        </p:blipFill>
        <p:spPr bwMode="auto">
          <a:xfrm>
            <a:off x="251520" y="2105765"/>
            <a:ext cx="3779652" cy="42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2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Славы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0" t="27183" r="3507" b="26191"/>
          <a:stretch/>
        </p:blipFill>
        <p:spPr bwMode="auto">
          <a:xfrm>
            <a:off x="2418522" y="1345137"/>
            <a:ext cx="4248472" cy="511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КОНКУРС\КЛ ЧАС ГЕРОЕМ тот лишь\3ffd3c424db11faf62c3cd85ad090b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1568"/>
            <a:ext cx="5184576" cy="6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0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2" t="44246" r="4400" b="18164"/>
          <a:stretch/>
        </p:blipFill>
        <p:spPr bwMode="auto">
          <a:xfrm>
            <a:off x="1187624" y="319530"/>
            <a:ext cx="6138933" cy="62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Елена\Desktop\АТТЕСТАЦИЯ 2024 год\АТТЕСТАЦИЯ 23-24\W2d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93425" cy="458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Святая Русь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16025" r="36080" b="5836"/>
          <a:stretch/>
        </p:blipFill>
        <p:spPr bwMode="auto">
          <a:xfrm>
            <a:off x="683568" y="8456"/>
            <a:ext cx="8105015" cy="68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35821" r="61609" b="23694"/>
          <a:stretch/>
        </p:blipFill>
        <p:spPr bwMode="auto">
          <a:xfrm>
            <a:off x="1331640" y="3468795"/>
            <a:ext cx="2961565" cy="296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30177" r="66678" b="29524"/>
          <a:stretch/>
        </p:blipFill>
        <p:spPr bwMode="auto">
          <a:xfrm>
            <a:off x="4932040" y="311373"/>
            <a:ext cx="2265529" cy="294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5699" r="66573" b="34748"/>
          <a:stretch/>
        </p:blipFill>
        <p:spPr bwMode="auto">
          <a:xfrm>
            <a:off x="1475656" y="365965"/>
            <a:ext cx="2415655" cy="2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35028" r="65943" b="23181"/>
          <a:stretch/>
        </p:blipFill>
        <p:spPr bwMode="auto">
          <a:xfrm>
            <a:off x="4870624" y="3480067"/>
            <a:ext cx="2388359" cy="305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4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241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словаря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Ожегова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978" y="1628800"/>
            <a:ext cx="8229600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 человек, совершающий подвиги, необычный по своей храбрости, доблести,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8969" y="3488895"/>
            <a:ext cx="8496944" cy="1036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 это героический,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самоотверженный поступок.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14683" r="54821" b="14484"/>
          <a:stretch/>
        </p:blipFill>
        <p:spPr bwMode="auto">
          <a:xfrm>
            <a:off x="6156176" y="3068960"/>
            <a:ext cx="2589013" cy="347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5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Георгиевская лента фон для презентации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04"/>
            <a:ext cx="9150822" cy="68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846640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Героем тот лишь назовётся…</a:t>
            </a:r>
            <a:endParaRPr lang="ru-RU" sz="6600" b="1" dirty="0"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0983" y="692696"/>
            <a:ext cx="7290555" cy="16470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latin typeface="Sylfaen" panose="010A0502050306030303" pitchFamily="18" charset="0"/>
                <a:cs typeface="Times New Roman" panose="02020603050405020304" pitchFamily="18" charset="0"/>
              </a:rPr>
              <a:t>Героем тот лишь </a:t>
            </a:r>
            <a:r>
              <a:rPr lang="ru-RU" sz="40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назовётся,</a:t>
            </a:r>
            <a:br>
              <a:rPr lang="ru-RU" sz="40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 Кто добродетель </a:t>
            </a:r>
            <a:r>
              <a:rPr lang="ru-RU" sz="4000" b="1" dirty="0" err="1" smtClean="0">
                <a:latin typeface="Sylfaen" panose="010A0502050306030303" pitchFamily="18" charset="0"/>
                <a:cs typeface="Times New Roman" panose="02020603050405020304" pitchFamily="18" charset="0"/>
              </a:rPr>
              <a:t>красну</a:t>
            </a:r>
            <a:r>
              <a:rPr lang="ru-RU" sz="4000" b="1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 чтит.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лена\Desktop\АТТЕСТАЦИЯ 2024 год\АТТЕСТАЦИЯ 23-24\qreRc6nLzq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0" y="2708920"/>
            <a:ext cx="3275327" cy="3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4228078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(1783г </a:t>
            </a:r>
            <a:r>
              <a:rPr lang="ru-RU" sz="2400" b="1" dirty="0"/>
              <a:t>-</a:t>
            </a:r>
            <a:r>
              <a:rPr lang="ru-RU" sz="2400" b="1" dirty="0" smtClean="0"/>
              <a:t>1852г)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1758" y="3153593"/>
            <a:ext cx="37641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Василий Андреевич</a:t>
            </a:r>
          </a:p>
          <a:p>
            <a:pPr algn="ctr"/>
            <a:r>
              <a:rPr lang="ru-RU" sz="3200" b="1" dirty="0" smtClean="0"/>
              <a:t> Жуковский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030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День </a:t>
            </a:r>
            <a:r>
              <a:rPr lang="ru-RU" sz="1400" dirty="0"/>
              <a:t>Героев Отечества </a:t>
            </a: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://ya.ru/images/search?from=tabbar&amp;img_url=https%3A%2F%2Fcdn.culture.ru%2Fimages%2Fc8db115a-1b20-5794-b6e8-bebdb680925c&amp;lr=20134&amp;pos=1&amp;rpt=simage&amp;text=</a:t>
            </a:r>
            <a:r>
              <a:rPr lang="ru-RU" sz="1400" dirty="0" smtClean="0">
                <a:hlinkClick r:id="rId3"/>
              </a:rPr>
              <a:t>День%20Героев%20Отечества</a:t>
            </a:r>
            <a:endParaRPr lang="ru-RU" sz="1400" dirty="0" smtClean="0"/>
          </a:p>
          <a:p>
            <a:r>
              <a:rPr lang="ru-RU" sz="1400" dirty="0"/>
              <a:t>Николай </a:t>
            </a:r>
            <a:r>
              <a:rPr lang="ru-RU" sz="1400" dirty="0" smtClean="0"/>
              <a:t>Гущин </a:t>
            </a:r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memgid.ru/object/3800</a:t>
            </a:r>
            <a:endParaRPr lang="ru-RU" sz="1400" dirty="0" smtClean="0"/>
          </a:p>
          <a:p>
            <a:r>
              <a:rPr lang="ru-RU" sz="1400" dirty="0" smtClean="0"/>
              <a:t>Валя Котик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obrazovaka.ru/kotik-valya.html?ysclid=lrx4fte1sj791267619</a:t>
            </a:r>
            <a:endParaRPr lang="ru-RU" sz="1400" dirty="0" smtClean="0"/>
          </a:p>
          <a:p>
            <a:r>
              <a:rPr lang="ru-RU" sz="1400" dirty="0" smtClean="0"/>
              <a:t>Зина Портнова </a:t>
            </a:r>
            <a:r>
              <a:rPr lang="en-US" sz="1400" dirty="0">
                <a:hlinkClick r:id="rId6"/>
              </a:rPr>
              <a:t>https://www.osnmedia.ru/1000/zina-portnova</a:t>
            </a:r>
            <a:r>
              <a:rPr lang="en-US" sz="1400" dirty="0" smtClean="0">
                <a:hlinkClick r:id="rId6"/>
              </a:rPr>
              <a:t>/</a:t>
            </a:r>
            <a:endParaRPr lang="ru-RU" sz="1400" dirty="0" smtClean="0"/>
          </a:p>
          <a:p>
            <a:r>
              <a:rPr lang="ru-RU" sz="1400" dirty="0" smtClean="0"/>
              <a:t>Лёня Голиков </a:t>
            </a:r>
            <a:r>
              <a:rPr lang="en-US" sz="1400" dirty="0" smtClean="0">
                <a:hlinkClick r:id="rId7"/>
              </a:rPr>
              <a:t>https</a:t>
            </a:r>
            <a:r>
              <a:rPr lang="en-US" sz="1400" dirty="0">
                <a:hlinkClick r:id="rId7"/>
              </a:rPr>
              <a:t>://www.osnmedia.ru/1000/lenya-golikov</a:t>
            </a:r>
            <a:r>
              <a:rPr lang="en-US" sz="1400" dirty="0" smtClean="0">
                <a:hlinkClick r:id="rId7"/>
              </a:rPr>
              <a:t>/</a:t>
            </a:r>
            <a:endParaRPr lang="ru-RU" sz="1400" dirty="0" smtClean="0"/>
          </a:p>
          <a:p>
            <a:r>
              <a:rPr lang="ru-RU" sz="1400" dirty="0" smtClean="0"/>
              <a:t>Евгений </a:t>
            </a:r>
            <a:r>
              <a:rPr lang="ru-RU" sz="1400" dirty="0" err="1" smtClean="0"/>
              <a:t>Чернышов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dzen.ru/a/YqMpPILPgXvJX_Bv</a:t>
            </a:r>
            <a:endParaRPr lang="ru-RU" sz="1400" dirty="0" smtClean="0"/>
          </a:p>
          <a:p>
            <a:r>
              <a:rPr lang="ru-RU" sz="1400" dirty="0" smtClean="0"/>
              <a:t>Александр Карелин </a:t>
            </a:r>
            <a:r>
              <a:rPr lang="en-US" sz="1400" dirty="0" smtClean="0">
                <a:hlinkClick r:id="rId9"/>
              </a:rPr>
              <a:t>https</a:t>
            </a:r>
            <a:r>
              <a:rPr lang="en-US" sz="1400" dirty="0">
                <a:hlinkClick r:id="rId9"/>
              </a:rPr>
              <a:t>://</a:t>
            </a:r>
            <a:r>
              <a:rPr lang="en-US" sz="1400" dirty="0" smtClean="0">
                <a:hlinkClick r:id="rId9"/>
              </a:rPr>
              <a:t>dzen.ru/a/ZJTGucvjc0IWpLtK</a:t>
            </a:r>
            <a:endParaRPr lang="ru-RU" sz="1400" dirty="0" smtClean="0"/>
          </a:p>
          <a:p>
            <a:r>
              <a:rPr lang="ru-RU" sz="1400" dirty="0" smtClean="0"/>
              <a:t>Ярослав </a:t>
            </a:r>
            <a:r>
              <a:rPr lang="ru-RU" sz="1400" dirty="0" err="1" smtClean="0"/>
              <a:t>Адоньев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10"/>
              </a:rPr>
              <a:t>https</a:t>
            </a:r>
            <a:r>
              <a:rPr lang="en-US" sz="1400" dirty="0">
                <a:hlinkClick r:id="rId10"/>
              </a:rPr>
              <a:t>://</a:t>
            </a:r>
            <a:r>
              <a:rPr lang="en-US" sz="1400" dirty="0" smtClean="0">
                <a:hlinkClick r:id="rId10"/>
              </a:rPr>
              <a:t>dzen.ru/a/Yk0-HxA6yG3qZ-i-</a:t>
            </a:r>
            <a:endParaRPr lang="ru-RU" sz="1400" dirty="0" smtClean="0"/>
          </a:p>
          <a:p>
            <a:r>
              <a:rPr lang="ru-RU" sz="1400" dirty="0" smtClean="0"/>
              <a:t>Лида </a:t>
            </a:r>
            <a:r>
              <a:rPr lang="ru-RU" sz="1400" dirty="0" err="1" smtClean="0"/>
              <a:t>Пономарёва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11"/>
              </a:rPr>
              <a:t>https</a:t>
            </a:r>
            <a:r>
              <a:rPr lang="en-US" sz="1400" dirty="0">
                <a:hlinkClick r:id="rId11"/>
              </a:rPr>
              <a:t>://</a:t>
            </a:r>
            <a:r>
              <a:rPr lang="en-US" sz="1400" dirty="0" smtClean="0">
                <a:hlinkClick r:id="rId11"/>
              </a:rPr>
              <a:t>dzen.ru/a/XcXVewqunTpFmnI5</a:t>
            </a:r>
            <a:endParaRPr lang="ru-RU" sz="1400" dirty="0" smtClean="0"/>
          </a:p>
          <a:p>
            <a:r>
              <a:rPr lang="ru-RU" sz="1400" dirty="0" smtClean="0"/>
              <a:t>Ваня Макаров </a:t>
            </a:r>
            <a:r>
              <a:rPr lang="en-US" sz="1400" dirty="0" smtClean="0">
                <a:hlinkClick r:id="rId12"/>
              </a:rPr>
              <a:t>https</a:t>
            </a:r>
            <a:r>
              <a:rPr lang="en-US" sz="1400" dirty="0">
                <a:hlinkClick r:id="rId12"/>
              </a:rPr>
              <a:t>://</a:t>
            </a:r>
            <a:r>
              <a:rPr lang="en-US" sz="1400" dirty="0" smtClean="0">
                <a:hlinkClick r:id="rId12"/>
              </a:rPr>
              <a:t>dzen.ru/a/ZOR7rniXGQkY3Xlo</a:t>
            </a: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959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словаря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Д.Н.Ушакова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мужественный, бесстрашный человек, который, рискуя своей жизнью, совершает смелые, необычные по своей храбрости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t="19245" r="32288" b="21032"/>
          <a:stretch/>
        </p:blipFill>
        <p:spPr bwMode="auto">
          <a:xfrm>
            <a:off x="192359" y="102769"/>
            <a:ext cx="8844137" cy="603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16419" r="32821" b="16121"/>
          <a:stretch/>
        </p:blipFill>
        <p:spPr bwMode="auto">
          <a:xfrm>
            <a:off x="180330" y="108772"/>
            <a:ext cx="8783340" cy="672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56" y="0"/>
            <a:ext cx="2242592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Валя Котик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0" y="856843"/>
            <a:ext cx="2146396" cy="2589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C:\Users\Елена\Desktop\КОНКУРС\КЛ ЧАС ГЕРОЕМ тот лишь\0d92c4fb588dabd3e197367ddf8b648e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26606" r="54182" b="21758"/>
          <a:stretch/>
        </p:blipFill>
        <p:spPr bwMode="auto">
          <a:xfrm>
            <a:off x="4452246" y="766372"/>
            <a:ext cx="2366923" cy="2770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04853" y="-41564"/>
            <a:ext cx="295232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Лёня Голиков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52" y="3643253"/>
            <a:ext cx="2145804" cy="3039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403706" y="2583569"/>
            <a:ext cx="224259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Зина Портнова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95297"/>
            <a:ext cx="2186434" cy="3039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819169" y="2473221"/>
            <a:ext cx="224259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Марат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Казей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«Золотая Звезда»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20437" r="32734" b="21032"/>
          <a:stretch/>
        </p:blipFill>
        <p:spPr bwMode="auto">
          <a:xfrm>
            <a:off x="251520" y="1667249"/>
            <a:ext cx="5515428" cy="42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22768" r="55243" b="20287"/>
          <a:stretch/>
        </p:blipFill>
        <p:spPr bwMode="auto">
          <a:xfrm>
            <a:off x="5940150" y="1449407"/>
            <a:ext cx="2925775" cy="471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6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5421"/>
            <a:ext cx="936104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25219" r="64861" b="13690"/>
          <a:stretch/>
        </p:blipFill>
        <p:spPr bwMode="auto">
          <a:xfrm>
            <a:off x="1619672" y="1182265"/>
            <a:ext cx="2880320" cy="40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18253" r="64861" b="28832"/>
          <a:stretch/>
        </p:blipFill>
        <p:spPr bwMode="auto">
          <a:xfrm>
            <a:off x="5220072" y="1164932"/>
            <a:ext cx="2880320" cy="486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5092" y="5277107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Aparajita" panose="020B0604020202020204" pitchFamily="34" charset="0"/>
              </a:rPr>
              <a:t>Евгений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Aparajita" panose="020B0604020202020204" pitchFamily="34" charset="0"/>
              </a:rPr>
              <a:t>Чернышов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Aparajita" panose="020B0604020202020204" pitchFamily="34" charset="0"/>
              </a:rPr>
              <a:t> 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Aparajita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13095" r="36192" b="32540"/>
          <a:stretch/>
        </p:blipFill>
        <p:spPr bwMode="auto">
          <a:xfrm>
            <a:off x="1" y="438878"/>
            <a:ext cx="9144000" cy="603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1614854967_48-p-foni-na-voennuyu-temu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22"/>
            <a:ext cx="9252520" cy="7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29638" r="31069" b="19594"/>
          <a:stretch/>
        </p:blipFill>
        <p:spPr bwMode="auto">
          <a:xfrm>
            <a:off x="323528" y="648585"/>
            <a:ext cx="4897680" cy="2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36020" r="30036" b="8625"/>
          <a:stretch/>
        </p:blipFill>
        <p:spPr bwMode="auto">
          <a:xfrm>
            <a:off x="323528" y="3960486"/>
            <a:ext cx="4974476" cy="254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23458" r="38981" b="30113"/>
          <a:stretch/>
        </p:blipFill>
        <p:spPr bwMode="auto">
          <a:xfrm>
            <a:off x="5364088" y="2276872"/>
            <a:ext cx="3313054" cy="33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18448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Ваня Макаров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344452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Пономарёва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9074" y="2606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Адоньев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144</Words>
  <Application>Microsoft Office PowerPoint</Application>
  <PresentationFormat>Экран (4:3)</PresentationFormat>
  <Paragraphs>43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Героем тот лишь назовётся…</vt:lpstr>
      <vt:lpstr>Из словаря С.И.Ожегова:</vt:lpstr>
      <vt:lpstr>Из словаря Д.Н.Ушакова</vt:lpstr>
      <vt:lpstr>Презентация PowerPoint</vt:lpstr>
      <vt:lpstr>Валя Котик</vt:lpstr>
      <vt:lpstr>Медаль «Золотая Звезда»</vt:lpstr>
      <vt:lpstr>Презентация PowerPoint</vt:lpstr>
      <vt:lpstr>Презентация PowerPoint</vt:lpstr>
      <vt:lpstr>Презентация PowerPoint</vt:lpstr>
      <vt:lpstr>Герой в бою думает не о смерти,  а о победе.</vt:lpstr>
      <vt:lpstr>Герой родится для себя,  но умирает за людей.</vt:lpstr>
      <vt:lpstr>Героями не рождаются,  героями становятся.</vt:lpstr>
      <vt:lpstr>Презентация PowerPoint</vt:lpstr>
      <vt:lpstr>Медаль «Золотая Звезда»</vt:lpstr>
      <vt:lpstr>Орден Славы</vt:lpstr>
      <vt:lpstr>Презентация PowerPoint</vt:lpstr>
      <vt:lpstr>Презентация PowerPoint</vt:lpstr>
      <vt:lpstr>9 ДЕКАБРЯ</vt:lpstr>
      <vt:lpstr>Святая Русь</vt:lpstr>
      <vt:lpstr>Героем тот лишь назовётся…</vt:lpstr>
      <vt:lpstr>Героем тот лишь назовётся,  Кто добродетель красну чтит.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53</cp:revision>
  <dcterms:created xsi:type="dcterms:W3CDTF">2023-04-25T06:36:19Z</dcterms:created>
  <dcterms:modified xsi:type="dcterms:W3CDTF">2024-01-28T08:57:10Z</dcterms:modified>
</cp:coreProperties>
</file>