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7" r:id="rId5"/>
    <p:sldId id="262" r:id="rId6"/>
    <p:sldId id="269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6" autoAdjust="0"/>
    <p:restoredTop sz="94574" autoAdjust="0"/>
  </p:normalViewPr>
  <p:slideViewPr>
    <p:cSldViewPr>
      <p:cViewPr varScale="1">
        <p:scale>
          <a:sx n="51" d="100"/>
          <a:sy n="51" d="100"/>
        </p:scale>
        <p:origin x="-7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CE8-9D72-4D7F-BBA7-07CB6E55F74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68F3-F89E-4155-821C-8372D0EB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CE8-9D72-4D7F-BBA7-07CB6E55F74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68F3-F89E-4155-821C-8372D0EB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CE8-9D72-4D7F-BBA7-07CB6E55F74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68F3-F89E-4155-821C-8372D0EB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CE8-9D72-4D7F-BBA7-07CB6E55F74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68F3-F89E-4155-821C-8372D0EB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CE8-9D72-4D7F-BBA7-07CB6E55F74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68F3-F89E-4155-821C-8372D0EB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CE8-9D72-4D7F-BBA7-07CB6E55F74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68F3-F89E-4155-821C-8372D0EB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CE8-9D72-4D7F-BBA7-07CB6E55F74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68F3-F89E-4155-821C-8372D0EB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CE8-9D72-4D7F-BBA7-07CB6E55F74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68F3-F89E-4155-821C-8372D0EB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CE8-9D72-4D7F-BBA7-07CB6E55F74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68F3-F89E-4155-821C-8372D0EB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CE8-9D72-4D7F-BBA7-07CB6E55F74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68F3-F89E-4155-821C-8372D0EB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CE8-9D72-4D7F-BBA7-07CB6E55F74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68F3-F89E-4155-821C-8372D0EB6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FCE8-9D72-4D7F-BBA7-07CB6E55F74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C68F3-F89E-4155-821C-8372D0EB61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любимая пословица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D:\оля\обучение\ezgifcom-gif-maker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214554"/>
            <a:ext cx="4214842" cy="391160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возникли в глубокой древности и всегда были неразлучны. Каждый народ слагал свои выражения на родном ему языке, но даже имея разное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звучание,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обладали одинаковым смыслом. Чаще всего рождались они из наблюдений за природой, из верований,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повседневного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"Старая пословица вовек не сломится"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продолжают жить и сейчас. Их особенность в том, что они подходят на все времена, а некоторые могут подстраиваться под современный уклад жизни. Пословица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 лишь самому лучшему: добру, терпению, труду.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же такое - пословица? 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2050" name="Picture 2" descr="D:\оля\обучение\2dbf237c-2389-5eca-b758-4c5ed9bb0ee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8"/>
            <a:ext cx="5143536" cy="500066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714488"/>
            <a:ext cx="3008313" cy="400052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Пословица - это народное выражение житейского опыта, мудрости с поучительным содержанием.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 охватывают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разные темы (о Родине, о труде, о дружбе, о здоровье, о добре и зле и т.д.).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оля\обучение\GShPJxMK9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28802"/>
            <a:ext cx="7620000" cy="4572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757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известный сборник пословиц создал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 Иванович Даль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середине 19 века. Он называл поговорку цветочком, а пословицу ягодкой.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Тяжело в ученье – легко в бою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оля\обучение\219196_doc1_C204D0B0-6160-40A1-AF52-F4A6EA0C833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714488"/>
            <a:ext cx="4329114" cy="339231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485778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Нередко пословицу нужно разгадывать как загадку, чтобы понять её скрытый смысл. Например, в народе говорят: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«Тяжело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ученье - легко в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бою.» 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фраза из книги Александра Васильевича Суворова "Наука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побеждать." Она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стала народной пословицей. В ней заключена мудрость: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хочешь добиться чего-то в жизни - учись, тренируйся, готовь себя к разным испытаниям, даже если это нелегко.»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7610" cy="441306"/>
          </a:xfrm>
        </p:spPr>
        <p:txBody>
          <a:bodyPr/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Тяжело в ученье - легко в бою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оля\обучение\тренировки-мальчика-142036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14744" y="2500306"/>
            <a:ext cx="1972056" cy="27432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3008313" cy="4983179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в каких ситуациях можно её применить: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мальчик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хочет хорошо учиться и каждый вечер перед сном учит таблицу умножения.</a:t>
            </a: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мальчик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мечтает стать спортсменом и каждый день тренируется.</a:t>
            </a: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девочка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выговаривает звук (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она три раза в неделю посещает занятия с логопедом и каждый день тренируется дома перед зеркалом.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3" name="Picture 3" descr="D:\оля\обучение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28"/>
            <a:ext cx="3286148" cy="1785950"/>
          </a:xfrm>
          <a:prstGeom prst="rect">
            <a:avLst/>
          </a:prstGeom>
          <a:noFill/>
        </p:spPr>
      </p:pic>
      <p:pic>
        <p:nvPicPr>
          <p:cNvPr id="5124" name="Picture 4" descr="D:\оля\обучение\1646153369_20-kartinkin-net-p-kartinki-dlya-logopeda-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143380"/>
            <a:ext cx="257176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35745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вот пословицы, которые соответствуют смыслу известных сказок.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Отгадайте эти сказки.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071810"/>
            <a:ext cx="5214974" cy="32147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7" name="Picture 3" descr="D:\оля\обучение\57df9f6220e99334c75b53f7941bfc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143248"/>
            <a:ext cx="2857520" cy="2941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Друзья познаются в беде.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Добро делать спешить надобно.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Приключения Буратино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оля\обучение\буратин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4497388" cy="335758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оля\обучение\цвети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Жадность - всякому горю начало.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 аукнется - так и откликнется.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Лиса и журавль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оля\обучение\Анализ-сказки-Лиса-и-Журавль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3714776" cy="359409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608135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Сказка о рыбаке и рыбке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оля\обучение\о рыбк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14876" y="3286124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На языке мёд, а под языком – лёд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Одной рукой и узла не развяжешь.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Репка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D:\оля\обучение\репк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820794"/>
            <a:ext cx="4040188" cy="265945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Лисичка-сестричка и серый волк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D:\оля\обучение\лисичка и вол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60912" y="2245519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304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Моя любимая пословица</vt:lpstr>
      <vt:lpstr>Что же такое - пословица?  </vt:lpstr>
      <vt:lpstr>       </vt:lpstr>
      <vt:lpstr>Тяжело в ученье – легко в бою</vt:lpstr>
      <vt:lpstr>Тяжело в ученье - легко в бою</vt:lpstr>
      <vt:lpstr>А вот пословицы, которые соответствуют смыслу известных сказок.  Отгадайте эти сказки.</vt:lpstr>
      <vt:lpstr>1.  Друзья познаются в беде. 2.  Добро делать спешить надобно.</vt:lpstr>
      <vt:lpstr>1. Жадность - всякому горю начало. 2. Как аукнется - так и откликнется. </vt:lpstr>
      <vt:lpstr>1. На языке мёд, а под языком – лёд 2. Одной рукой и узла не развяжешь. </vt:lpstr>
      <vt:lpstr> "Старая пословица вовек не сломится"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любимая пословица</dc:title>
  <dc:creator>окиан</dc:creator>
  <cp:lastModifiedBy>окиан</cp:lastModifiedBy>
  <cp:revision>12</cp:revision>
  <dcterms:created xsi:type="dcterms:W3CDTF">2023-03-11T09:14:21Z</dcterms:created>
  <dcterms:modified xsi:type="dcterms:W3CDTF">2023-03-11T11:13:59Z</dcterms:modified>
</cp:coreProperties>
</file>