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66" r:id="rId9"/>
    <p:sldId id="258" r:id="rId10"/>
    <p:sldId id="267" r:id="rId11"/>
    <p:sldId id="268" r:id="rId12"/>
    <p:sldId id="265" r:id="rId13"/>
    <p:sldId id="257" r:id="rId14"/>
    <p:sldId id="269" r:id="rId15"/>
    <p:sldId id="270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0" autoAdjust="0"/>
    <p:restoredTop sz="94660"/>
  </p:normalViewPr>
  <p:slideViewPr>
    <p:cSldViewPr>
      <p:cViewPr>
        <p:scale>
          <a:sx n="50" d="100"/>
          <a:sy n="5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3F83-0E6A-473F-A11E-EFC902BE34B5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3298-9B23-445C-A52F-25BE68823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428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359761">
            <a:off x="105549" y="1046790"/>
            <a:ext cx="4995585" cy="7319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 ПРАЗДНИКОМ,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20878">
            <a:off x="199178" y="3182226"/>
            <a:ext cx="5222533" cy="1285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ЛЮБИМЫЕ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2"/>
          <p:cNvGrpSpPr/>
          <p:nvPr/>
        </p:nvGrpSpPr>
        <p:grpSpPr>
          <a:xfrm>
            <a:off x="4860032" y="3356992"/>
            <a:ext cx="3906839" cy="3125961"/>
            <a:chOff x="4860032" y="3356992"/>
            <a:chExt cx="3906839" cy="3125961"/>
          </a:xfrm>
        </p:grpSpPr>
        <p:pic>
          <p:nvPicPr>
            <p:cNvPr id="4" name="Рисунок 3" descr="дети танцуют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3356992"/>
              <a:ext cx="3024336" cy="263409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860032" y="6021288"/>
              <a:ext cx="39068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Танцевальная страничка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Группа 9"/>
          <p:cNvGrpSpPr/>
          <p:nvPr/>
        </p:nvGrpSpPr>
        <p:grpSpPr>
          <a:xfrm>
            <a:off x="669616" y="810023"/>
            <a:ext cx="4127527" cy="2248743"/>
            <a:chOff x="669616" y="810023"/>
            <a:chExt cx="4127527" cy="2248743"/>
          </a:xfrm>
        </p:grpSpPr>
        <p:pic>
          <p:nvPicPr>
            <p:cNvPr id="3" name="Рисунок 2" descr="рисуем музыку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90321">
              <a:off x="669616" y="810023"/>
              <a:ext cx="3096344" cy="193521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 rot="19856819">
              <a:off x="927174" y="2535546"/>
              <a:ext cx="386996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Красочная страничка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" name="Группа 10"/>
          <p:cNvGrpSpPr/>
          <p:nvPr/>
        </p:nvGrpSpPr>
        <p:grpSpPr>
          <a:xfrm>
            <a:off x="4439583" y="423259"/>
            <a:ext cx="4584908" cy="2585399"/>
            <a:chOff x="4439583" y="423259"/>
            <a:chExt cx="4584908" cy="2585399"/>
          </a:xfrm>
        </p:grpSpPr>
        <p:pic>
          <p:nvPicPr>
            <p:cNvPr id="2" name="Рисунок 1" descr="оркестр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92825">
              <a:off x="5726885" y="423259"/>
              <a:ext cx="3106618" cy="248475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1206680">
              <a:off x="4439583" y="2546993"/>
              <a:ext cx="45849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Инструментальная страничка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683568" y="4005064"/>
            <a:ext cx="3353802" cy="2549897"/>
            <a:chOff x="683568" y="4005064"/>
            <a:chExt cx="3353802" cy="2549897"/>
          </a:xfrm>
        </p:grpSpPr>
        <p:pic>
          <p:nvPicPr>
            <p:cNvPr id="5" name="Рисунок 4" descr="005120_14176434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4005064"/>
              <a:ext cx="1949077" cy="199394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83568" y="6093296"/>
              <a:ext cx="33538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  <a:latin typeface="Comic Sans MS" pitchFamily="66" charset="0"/>
                </a:rPr>
                <a:t>Страничка Дирижёра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-0.00659 -0.00579 -0.01198 -0.01412 -0.01875 -0.01945 C -0.02257 -0.02245 -0.02725 -0.02269 -0.03125 -0.025 C -0.04427 -0.03264 -0.05746 -0.04259 -0.07083 -0.05 C -0.09357 -0.0625 -0.12205 -0.06713 -0.14583 -0.07778 C -0.15243 -0.08079 -0.15972 -0.07986 -0.16666 -0.08056 C -0.18402 -0.08264 -0.20139 -0.08426 -0.21875 -0.08611 C -0.29027 -0.08426 -0.3618 -0.0831 -0.43333 -0.08056 C -0.45746 -0.07963 -0.48437 -0.07014 -0.50625 -0.05556 C -0.5151 -0.04977 -0.52916 -0.03056 -0.52916 -0.03056 C -0.53246 -0.01343 -0.53889 -0.01019 -0.54583 0.00278 C -0.54757 0.00625 -0.54843 0.01042 -0.55 0.01389 C -0.55191 0.01782 -0.55416 0.02106 -0.55625 0.025 C -0.56007 0.04838 -0.5618 0.07153 -0.56666 0.09444 C -0.56788 0.12338 -0.56753 0.15486 -0.57291 0.1831 C -0.57586 0.22106 -0.5684 0.23588 -0.58958 0.25 C -0.58889 0.2581 -0.58941 0.26713 -0.5875 0.275 C -0.58576 0.28194 -0.58003 0.28565 -0.57708 0.29167 C -0.57482 0.32176 -0.575 0.32222 -0.5625 0.34444 C -0.55677 0.38287 -0.52361 0.40694 -0.5 0.425 C -0.48854 0.4338 -0.47569 0.44398 -0.4625 0.44722 C -0.43975 0.45301 -0.43958 0.45255 -0.41875 0.45555 C -0.40729 0.46481 -0.40069 0.46921 -0.3875 0.47222 C -0.37569 0.48287 -0.35764 0.48194 -0.34375 0.48611 C -0.31441 0.50555 -0.29479 0.50324 -0.26041 0.50555 C -0.25694 0.50648 -0.2533 0.50671 -0.25 0.50833 C -0.24757 0.50949 -0.24618 0.51319 -0.24375 0.51389 C -0.22205 0.52014 -0.1993 0.51805 -0.17708 0.51944 C -0.175 0.52037 -0.17309 0.52222 -0.17083 0.52222 C -0.12639 0.52222 -0.08194 0.52292 -0.0375 0.51944 C -0.03402 0.51921 -0.03211 0.51342 -0.02916 0.51111 C -0.02569 0.50833 -0.01788 0.50741 -0.01458 0.50555 C -0.0033 0.49954 0.00122 0.48981 0.0125 0.48611 C 0.02414 0.47454 0.02344 0.47014 0.02917 0.45278 C 0.03629 0.43148 0.04219 0.40972 0.05 0.38889 C 0.05122 0.37755 0.05608 0.3669 0.05625 0.35555 C 0.0566 0.33009 0.07309 0.21134 0.04167 0.16921 C 0.04028 0.16296 0.03941 0.15625 0.0375 0.15 C 0.03594 0.14491 0.03282 0.1412 0.03125 0.13611 C 0.02986 0.13171 0.03021 0.12662 0.02917 0.12222 C 0.02657 0.11204 0.0191 0.09514 0.01459 0.08611 C 0.01164 0.0669 0.00868 0.06157 -0.00208 0.04722 C -0.00607 0.03102 -0.00173 0.0456 -0.0125 0.025 C -0.0217 0.00764 -0.02482 -0.00857 -0.04166 -0.01389 C -0.06215 -0.05023 -0.03593 -0.00625 -0.05416 -0.03056 C -0.0559 -0.03287 -0.05659 -0.03634 -0.05833 -0.03889 C -0.07291 -0.06042 -0.08889 -0.08241 -0.10416 -0.10278 C -0.11041 -0.11111 -0.11684 -0.12408 -0.125 -0.12778 C -0.12951 -0.1338 -0.13507 -0.13843 -0.13958 -0.14445 C -0.14201 -0.14769 -0.14288 -0.15301 -0.14583 -0.15556 C -0.14878 -0.1581 -0.15277 -0.15741 -0.15625 -0.15833 C -0.16458 -0.16574 -0.17413 -0.17107 -0.18125 -0.18056 C -0.20486 -0.21204 -0.22847 -0.24375 -0.25208 -0.275 C -0.25816 -0.2831 -0.26059 -0.29445 -0.26666 -0.30278 C -0.27465 -0.31343 -0.28368 -0.32269 -0.29166 -0.33333 C -0.29687 -0.34005 -0.30052 -0.34931 -0.30625 -0.35556 C -0.31198 -0.36204 -0.31961 -0.36505 -0.325 -0.37222 C -0.33472 -0.38519 -0.34444 -0.39815 -0.35416 -0.41111 C -0.36267 -0.42245 -0.36944 -0.43634 -0.38125 -0.44167 C -0.39045 -0.4537 -0.40121 -0.46852 -0.4125 -0.47778 C -0.42465 -0.4875 -0.44201 -0.49491 -0.45208 -0.50833 C -0.47673 -0.5412 -0.44323 -0.49815 -0.47083 -0.52778 C -0.48507 -0.54283 -0.4842 -0.54769 -0.50208 -0.55556 C -0.51302 -0.575 -0.51788 -0.57384 -0.53125 -0.59167 C -0.5375 -0.6 -0.54479 -0.60972 -0.55208 -0.61667 C -0.55468 -0.61898 -0.55798 -0.61968 -0.56041 -0.62222 C -0.5868 -0.65093 -0.56458 -0.63472 -0.58333 -0.64722 C -0.58472 -0.65 -0.58576 -0.65324 -0.5875 -0.65556 C -0.58923 -0.65787 -0.59375 -0.66111 -0.59375 -0.66111 " pathEditMode="relative" ptsTypes="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-0.00694 0.01227 -0.01389 0.02014 -0.025 0.025 C -0.02708 0.02778 -0.02899 0.03079 -0.03125 0.03333 C -0.03316 0.03542 -0.03594 0.03611 -0.03733 0.03889 C -0.04913 0.06204 -0.02865 0.03796 -0.04375 0.06111 C -0.04601 0.06458 -0.04965 0.0662 -0.05208 0.06945 C -0.05382 0.07176 -0.05434 0.07546 -0.05625 0.07778 C -0.05799 0.08009 -0.06042 0.08102 -0.0625 0.08333 C -0.06684 0.08866 -0.075 0.1 -0.075 0.1 C -0.07639 0.10579 -0.08003 0.11065 -0.08108 0.11667 C -0.08559 0.13982 -0.07691 0.14722 -0.09375 0.15278 C -0.09705 0.16574 -0.09948 0.17616 -0.10399 0.18889 C -0.10938 0.22408 -0.10226 0.18611 -0.11042 0.21111 C -0.11823 0.23611 -0.10625 0.20972 -0.11649 0.23056 C -0.12049 0.25232 -0.12795 0.27245 -0.13108 0.29445 C -0.13056 0.31759 -0.13108 0.34074 -0.12917 0.36389 C -0.1283 0.37269 -0.12153 0.37824 -0.11875 0.38611 C -0.11493 0.3963 -0.11181 0.40787 -0.10625 0.41667 C -0.10122 0.42408 -0.09479 0.42917 -0.08941 0.43611 C -0.08889 0.43982 -0.08889 0.44398 -0.0875 0.44722 C -0.08611 0.45 -0.08316 0.45046 -0.08108 0.45278 C -0.07535 0.45972 -0.0658 0.475 -0.05833 0.48056 C -0.05434 0.48333 -0.04566 0.48611 -0.04566 0.48611 C -0.03993 0.49653 -0.03646 0.50417 -0.02708 0.50833 C -0.02083 0.51667 -0.01441 0.525 -0.00833 0.53333 C -0.00521 0.5375 0.00017 0.53634 0.00434 0.53889 C 0.0191 0.54861 0.03212 0.56343 0.04583 0.575 C 0.06146 0.58773 0.07552 0.60301 0.09184 0.61389 C 0.09583 0.61644 0.10035 0.61667 0.10417 0.61945 C 0.11233 0.625 0.11875 0.63519 0.12708 0.63889 C 0.15608 0.65162 0.12292 0.64398 0.18333 0.65556 C 0.18837 0.65648 0.19792 0.65833 0.19792 0.65833 C 0.22187 0.6537 0.24531 0.65232 0.26875 0.64445 C 0.27847 0.63611 0.28889 0.63634 0.3 0.63333 C 0.31823 0.61713 0.30139 0.63033 0.34792 0.62222 C 0.35312 0.6213 0.35781 0.61829 0.3625 0.61667 C 0.36528 0.61389 0.36788 0.61088 0.37083 0.60833 C 0.37344 0.60625 0.37656 0.60509 0.37917 0.60278 C 0.38437 0.59792 0.38628 0.58796 0.39184 0.58333 C 0.39462 0.58079 0.39861 0.58171 0.40208 0.58056 C 0.40764 0.57894 0.41337 0.57732 0.41875 0.575 C 0.42187 0.57361 0.42413 0.57083 0.42708 0.56945 C 0.43524 0.56528 0.45226 0.55833 0.45226 0.55833 C 0.45625 0.55 0.45799 0.5456 0.46458 0.53889 C 0.46997 0.53357 0.47656 0.53125 0.48125 0.525 C 0.48993 0.51366 0.49705 0.5088 0.50625 0.5 C 0.50868 0.49769 0.51024 0.49375 0.5125 0.49167 C 0.51441 0.49005 0.51684 0.49028 0.51875 0.48889 C 0.52101 0.4875 0.52309 0.48519 0.52517 0.48333 C 0.52795 0.48056 0.5309 0.47824 0.53333 0.475 C 0.53594 0.47176 0.53663 0.46644 0.53976 0.46389 C 0.54253 0.46134 0.54653 0.46204 0.55 0.46111 C 0.55851 0.44583 0.55816 0.45116 0.56875 0.44167 C 0.57014 0.43704 0.57205 0.43264 0.57292 0.42778 C 0.57483 0.41875 0.57483 0.4088 0.57708 0.4 C 0.57882 0.39375 0.58299 0.38912 0.58542 0.38333 C 0.5908 0.3706 0.59236 0.35278 0.59601 0.33889 C 0.59774 0.31644 0.59965 0.29421 0.60417 0.27222 C 0.60608 0.26366 0.61059 0.24722 0.61059 0.24722 C 0.60972 0.19352 0.62014 0.13565 0.60417 0.08611 C 0.60052 0.07408 0.58958 0.06829 0.58333 0.05833 C 0.57882 0.05116 0.57656 0.0412 0.57101 0.03611 C 0.56667 0.03241 0.55833 0.025 0.55833 0.025 C 0.54948 0.00718 0.53802 0.00533 0.52517 -0.00278 C 0.51997 -0.00602 0.5158 -0.01111 0.51042 -0.01389 C 0.50122 -0.01875 0.49115 -0.01898 0.48125 -0.02222 C 0.46788 -0.03426 0.48194 -0.02361 0.45434 -0.03055 C 0.44184 -0.03356 0.42934 -0.04305 0.41667 -0.04444 C 0.39375 -0.04699 0.37083 -0.04815 0.34792 -0.05 C 0.30816 -0.0588 0.32101 -0.04907 0.30434 -0.06389 C 0.21892 -0.06296 0.13351 -0.06342 0.04792 -0.06111 C -0.00868 -0.05949 -0.06163 -0.02592 -0.11649 -0.01667 C -0.14358 -0.00463 -0.16736 0.00301 -0.19566 0.01111 C -0.21024 0.01528 -0.22257 0.02338 -0.23733 0.02778 C -0.2401 0.02963 -0.24323 0.03125 -0.24566 0.03333 C -0.24878 0.03588 -0.25104 0.03935 -0.25399 0.04167 C -0.26667 0.05139 -0.27917 0.05486 -0.29149 0.06389 C -0.29809 0.06875 -0.30382 0.07546 -0.31024 0.08056 C -0.3151 0.0912 -0.31701 0.10417 -0.32274 0.11389 C -0.32465 0.11713 -0.32847 0.11736 -0.33108 0.11945 C -0.34549 0.13148 -0.33264 0.12593 -0.34983 0.13056 C -0.37153 0.15208 -0.34149 0.125 -0.37274 0.14167 C -0.38108 0.14607 -0.38681 0.1581 -0.39566 0.16111 C -0.40174 0.1632 -0.40816 0.16296 -0.41441 0.16389 C -0.42813 0.17616 -0.4151 0.16597 -0.44358 0.175 C -0.47413 0.18449 -0.4967 0.19144 -0.52899 0.19445 C -0.56215 0.20926 -0.53872 0.20093 -0.58941 0.20833 C -0.59427 0.20903 -0.59913 0.21019 -0.60399 0.21111 C -0.61024 0.21204 -0.62274 0.21389 -0.62274 0.21389 " pathEditMode="relative" ptsTypes="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0.01355 0.00509 0.02813 0.00533 0.04167 0.01111 C 0.04653 0.0132 0.04966 0.01945 0.05417 0.02222 C 0.06927 0.03148 0.08802 0.04144 0.10417 0.05 C 0.11077 0.0588 0.11615 0.06551 0.125 0.06945 C 0.12639 0.07222 0.12709 0.07593 0.12917 0.07778 C 0.1375 0.08565 0.15087 0.0875 0.16042 0.09167 C 0.17118 0.10255 0.18056 0.10533 0.19375 0.10834 C 0.20504 0.11435 0.21615 0.11505 0.22709 0.12222 C 0.28629 0.11898 0.31007 0.1206 0.35625 0.10834 C 0.36111 0.10463 0.36563 0.1 0.37084 0.09722 C 0.38056 0.0919 0.39236 0.09259 0.40191 0.08611 C 0.41476 0.07755 0.42657 0.06574 0.43959 0.05834 C 0.44809 0.05347 0.45764 0.05278 0.46667 0.05 C 0.49358 0.02847 0.45365 0.05764 0.50417 0.03889 C 0.51146 0.03611 0.51615 0.02662 0.52292 0.02222 C 0.53959 -0.00741 0.51841 0.02685 0.5375 0.00556 C 0.53941 0.00347 0.53941 -0.00139 0.54167 -0.00278 C 0.54618 -0.00532 0.55139 -0.00463 0.55625 -0.00555 C 0.55903 -0.00741 0.56233 -0.0081 0.56459 -0.01111 C 0.56615 -0.01319 0.5658 -0.01666 0.56667 -0.01944 C 0.56927 -0.02708 0.57223 -0.03426 0.575 -0.04166 C 0.57622 -0.04514 0.57535 -0.04977 0.57709 -0.05278 C 0.57848 -0.05509 0.58125 -0.05463 0.58334 -0.05555 C 0.58473 -0.05833 0.58594 -0.06134 0.5875 -0.06389 C 0.58941 -0.0669 0.59202 -0.06898 0.59375 -0.07222 C 0.59844 -0.08078 0.6007 -0.09328 0.60417 -0.10278 C 0.60539 -0.11134 0.60938 -0.11921 0.61042 -0.12778 C 0.61927 -0.20092 0.60591 -0.16666 0.62084 -0.2 C 0.62223 -0.20926 0.62483 -0.21828 0.625 -0.22778 C 0.62552 -0.25254 0.62448 -0.30116 0.61459 -0.32778 C 0.604 -0.35602 0.58299 -0.38102 0.56667 -0.40278 C 0.56355 -0.40694 0.55816 -0.40625 0.55417 -0.40833 C 0.53611 -0.41782 0.55469 -0.40879 0.53959 -0.42222 C 0.53525 -0.42616 0.52969 -0.42731 0.525 -0.43055 C 0.51441 -0.4493 0.49723 -0.45578 0.48125 -0.46389 C 0.47257 -0.46828 0.46736 -0.47477 0.45834 -0.47778 C 0.44393 -0.49074 0.40782 -0.49421 0.39167 -0.49722 C 0.32882 -0.54745 0.4283 -0.46991 0.37084 -0.50833 C 0.36684 -0.51088 0.36476 -0.51782 0.36042 -0.51944 C 0.32118 -0.53518 0.27848 -0.52662 0.2375 -0.52778 C 0.06285 -0.52291 0.18195 -0.53565 0.11667 -0.51389 C 0.10816 -0.50625 0.09861 -0.49583 0.08959 -0.48889 C 0.079 -0.48078 0.06771 -0.47523 0.05834 -0.46389 C 0.054 -0.45856 0.05 -0.45278 0.04584 -0.44722 C 0.04306 -0.44352 0.03924 -0.44074 0.0375 -0.43611 C 0.03611 -0.43241 0.03559 -0.42801 0.03334 -0.425 C 0.03108 -0.42199 0.02761 -0.42176 0.025 -0.41944 C 0.02257 -0.41713 0.02084 -0.41389 0.01875 -0.41111 C 0.00938 -0.37986 0.02049 -0.41157 0.00834 -0.38889 C 0.0033 -0.3794 0.0007 -0.36643 -0.00208 -0.35555 C -3.61111E-6 -0.31018 0.00105 -0.26481 0.00417 -0.21944 C 0.00521 -0.20301 0.0132 -0.1875 0.01667 -0.17222 C 0.01875 -0.16296 0.01893 -0.15254 0.02292 -0.14444 C 0.0382 -0.11412 0.06198 -0.08981 0.07917 -0.06111 C 0.09028 -0.04259 0.09844 -0.01967 0.10834 -4.81481E-6 C 0.11407 0.01134 0.12309 0.01945 0.12917 0.03056 C 0.14618 0.06134 0.13177 0.04514 0.14792 0.06111 C 0.15157 0.08102 0.14757 0.06597 0.16042 0.08889 C 0.17188 0.10926 0.18125 0.13056 0.19375 0.15 C 0.20295 0.18079 0.19045 0.14537 0.2125 0.18056 C 0.21545 0.18542 0.21632 0.1919 0.21875 0.19722 C 0.22795 0.21713 0.22622 0.21366 0.2375 0.225 C 0.24306 0.23704 0.24861 0.24908 0.25417 0.26111 C 0.26007 0.27408 0.275 0.29722 0.275 0.29722 C 0.27917 0.31389 0.28664 0.3257 0.29167 0.34167 C 0.3 0.36806 0.30764 0.38797 0.32292 0.40834 C 0.32691 0.42431 0.33716 0.43588 0.34375 0.45 C 0.35365 0.47107 0.34948 0.47084 0.36667 0.48611 C 0.37188 0.49584 0.3783 0.50417 0.38334 0.51389 C 0.38802 0.52269 0.39167 0.53241 0.39584 0.54167 C 0.39723 0.54445 0.39775 0.54861 0.4 0.55 C 0.41094 0.55741 0.40608 0.55255 0.41459 0.56389 C 0.41858 0.57963 0.42726 0.59259 0.43125 0.60834 C 0.43195 0.60463 0.43334 0.59722 0.43334 0.59722 " pathEditMode="relative" ptsTypes="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0.01944 -0.00209 0.02587 0.00092 0.03958 -0.01111 C 0.05069 -0.03334 0.03611 -0.00648 0.05 -0.025 C 0.06389 -0.04352 0.04375 -0.02408 0.06042 -0.03889 C 0.07847 -0.07894 0.05469 -0.13681 0.07708 -0.16667 C 0.07778 -0.20463 0.07326 -0.24329 0.07917 -0.28056 C 0.08038 -0.28797 0.09236 -0.28009 0.09583 -0.28611 C 0.09844 -0.29074 0.0934 -0.29746 0.09167 -0.30278 C 0.08767 -0.31482 0.07934 -0.31783 0.07083 -0.32222 C 0.06875 -0.325 0.06632 -0.32755 0.06458 -0.33056 C 0.06146 -0.33588 0.05955 -0.34213 0.05625 -0.34722 C 0.05469 -0.34977 0.05191 -0.3507 0.05 -0.35278 C 0.04774 -0.35533 0.04566 -0.3581 0.04375 -0.36111 C 0.03715 -0.37176 0.03993 -0.37847 0.02917 -0.38334 C 0.02222 -0.39259 0.01528 -0.40185 0.00833 -0.41111 C 0.00608 -0.41412 0.00642 -0.41922 0.00417 -0.42222 C 0.0026 -0.42431 -4.72222E-6 -0.42408 -0.00208 -0.425 C -0.00972 -0.43519 -0.01875 -0.44815 -0.02917 -0.45278 C -0.03802 -0.46459 -0.04427 -0.47523 -0.05625 -0.48056 C -0.05833 -0.48334 -0.05972 -0.4875 -0.0625 -0.48889 C -0.07049 -0.49306 -0.0875 -0.49722 -0.0875 -0.49722 C -0.11944 -0.4956 -0.13368 -0.49653 -0.16042 -0.49167 C -0.17431 -0.48912 -0.20208 -0.48334 -0.20208 -0.48334 C -0.22309 -0.46922 -0.21267 -0.47338 -0.23333 -0.46945 C -0.23611 -0.46759 -0.23872 -0.46482 -0.24167 -0.46389 C -0.24983 -0.46111 -0.26667 -0.45834 -0.26667 -0.45834 C -0.28733 -0.44722 -0.27205 -0.45417 -0.30833 -0.44722 C -0.3441 -0.44051 -0.38056 -0.43449 -0.41667 -0.43056 C -0.42361 -0.43148 -0.43056 -0.43403 -0.4375 -0.43334 C -0.44062 -0.4331 -0.44288 -0.42917 -0.44583 -0.42778 C -0.45885 -0.42153 -0.47361 -0.41898 -0.48542 -0.40834 C -0.49566 -0.39931 -0.50312 -0.38797 -0.5125 -0.37778 C -0.53993 -0.34792 -0.51406 -0.38125 -0.53125 -0.35834 C -0.53385 -0.34468 -0.53733 -0.33634 -0.54375 -0.325 C -0.5474 -0.2963 -0.54931 -0.26366 -0.55625 -0.23611 C -0.55503 -0.17639 -0.55885 -0.12917 -0.53958 -0.07778 C -0.53819 -0.06852 -0.53333 -0.03982 -0.52917 -0.03334 C -0.52691 -0.02986 -0.52361 -0.02778 -0.52083 -0.025 C -0.51806 -0.01389 -0.50295 0.01134 -0.49583 0.01944 C -0.49323 0.02245 -0.48993 0.02453 -0.4875 0.02778 C -0.47986 0.03796 -0.48264 0.03912 -0.47083 0.04444 C -0.45451 0.06088 -0.43472 0.06458 -0.41458 0.06944 C -0.40139 0.07268 -0.375 0.07778 -0.375 0.07778 C -0.36406 0.0875 -0.33594 0.08866 -0.32083 0.09166 C -0.30122 0.0956 -0.28212 0.09815 -0.2625 0.10278 C -0.25451 0.10463 -0.2474 0.11342 -0.23958 0.11389 C -0.21042 0.11551 -0.18125 0.11574 -0.15208 0.11666 C -0.12014 0.11412 -0.08802 0.11481 -0.05625 0.11111 C -0.04514 0.10972 -0.03872 0.09537 -0.02917 0.09166 C -0.02049 0.08819 -0.01111 0.08796 -0.00208 0.08611 C 0.01163 0.0787 0.02465 0.08241 0.0375 0.075 C 0.05694 0.06389 0.07101 0.04583 0.09167 0.03889 C 0.11042 0.01389 0.11736 -0.04236 0.12083 -0.075 C 0.11944 -0.11852 0.11858 -0.16204 0.11667 -0.20556 C 0.11649 -0.21111 0.11667 -0.21736 0.11458 -0.22222 C 0.11042 -0.23264 0.10208 -0.23704 0.09583 -0.24445 C 0.08941 -0.25209 0.08142 -0.26597 0.07292 -0.27222 C 0.0224 -0.30972 -0.04705 -0.30903 -0.10208 -0.31111 C -0.14427 -0.31667 -0.14306 -0.31574 -0.20208 -0.31111 C -0.20903 -0.30371 -0.21424 -0.29167 -0.22292 -0.28889 C -0.23351 -0.28542 -0.24462 -0.28287 -0.25417 -0.275 C -0.25712 -0.27246 -0.2599 -0.26968 -0.2625 -0.26667 C -0.26684 -0.26134 -0.275 -0.25 -0.275 -0.25 C -0.27865 -0.23519 -0.27986 -0.22523 -0.28958 -0.21667 C -0.29184 -0.20185 -0.28906 -0.19375 -0.3 -0.18889 C -0.30122 -0.17199 -0.3059 -0.15116 -0.29583 -0.13611 C -0.2934 -0.13264 -0.28889 -0.13449 -0.28542 -0.13334 C -0.26615 -0.12639 -0.28003 -0.12778 -0.2625 -0.12778 " pathEditMode="relative" ptsTypes="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899592" y="260648"/>
            <a:ext cx="7344816" cy="6840760"/>
            <a:chOff x="4860032" y="3356992"/>
            <a:chExt cx="3906839" cy="3125961"/>
          </a:xfrm>
        </p:grpSpPr>
        <p:pic>
          <p:nvPicPr>
            <p:cNvPr id="3" name="Рисунок 2" descr="дети танцуют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3356992"/>
              <a:ext cx="3024336" cy="263409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860032" y="6021288"/>
              <a:ext cx="39068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Танцевальная страничка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2"/>
          <p:cNvGrpSpPr/>
          <p:nvPr/>
        </p:nvGrpSpPr>
        <p:grpSpPr>
          <a:xfrm>
            <a:off x="4860032" y="3356992"/>
            <a:ext cx="3906839" cy="3125961"/>
            <a:chOff x="4860032" y="3356992"/>
            <a:chExt cx="3906839" cy="3125961"/>
          </a:xfrm>
        </p:grpSpPr>
        <p:pic>
          <p:nvPicPr>
            <p:cNvPr id="4" name="Рисунок 3" descr="дети танцуют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3356992"/>
              <a:ext cx="3024336" cy="263409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860032" y="6021288"/>
              <a:ext cx="39068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Танцевальная страничка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Группа 9"/>
          <p:cNvGrpSpPr/>
          <p:nvPr/>
        </p:nvGrpSpPr>
        <p:grpSpPr>
          <a:xfrm>
            <a:off x="669616" y="810023"/>
            <a:ext cx="4127527" cy="2248743"/>
            <a:chOff x="669616" y="810023"/>
            <a:chExt cx="4127527" cy="2248743"/>
          </a:xfrm>
        </p:grpSpPr>
        <p:pic>
          <p:nvPicPr>
            <p:cNvPr id="3" name="Рисунок 2" descr="рисуем музыку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90321">
              <a:off x="669616" y="810023"/>
              <a:ext cx="3096344" cy="193521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 rot="19856819">
              <a:off x="927174" y="2535546"/>
              <a:ext cx="386996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Красочная страничка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" name="Группа 10"/>
          <p:cNvGrpSpPr/>
          <p:nvPr/>
        </p:nvGrpSpPr>
        <p:grpSpPr>
          <a:xfrm>
            <a:off x="4439583" y="423259"/>
            <a:ext cx="4584908" cy="2585399"/>
            <a:chOff x="4439583" y="423259"/>
            <a:chExt cx="4584908" cy="2585399"/>
          </a:xfrm>
        </p:grpSpPr>
        <p:pic>
          <p:nvPicPr>
            <p:cNvPr id="2" name="Рисунок 1" descr="оркестр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92825">
              <a:off x="5726885" y="423259"/>
              <a:ext cx="3106618" cy="248475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1206680">
              <a:off x="4439583" y="2546993"/>
              <a:ext cx="45849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Инструментальная страничка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683568" y="4005064"/>
            <a:ext cx="3353802" cy="2549897"/>
            <a:chOff x="683568" y="4005064"/>
            <a:chExt cx="3353802" cy="2549897"/>
          </a:xfrm>
        </p:grpSpPr>
        <p:pic>
          <p:nvPicPr>
            <p:cNvPr id="5" name="Рисунок 4" descr="005120_14176434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4005064"/>
              <a:ext cx="1949077" cy="199394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83568" y="6093296"/>
              <a:ext cx="33538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  <a:latin typeface="Comic Sans MS" pitchFamily="66" charset="0"/>
                </a:rPr>
                <a:t>Страничка Дирижёра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5.18519E-6 C -0.02517 -0.03333 -0.11249 -0.01874 -0.12708 -0.01921 C -0.15485 -0.02384 -0.18246 -0.02916 -0.21041 -0.0331 C -0.30555 -0.03171 -0.36006 -0.03448 -0.43958 -0.02476 C -0.44218 -0.02407 -0.45277 -0.02175 -0.45624 -0.01921 C -0.47933 -0.00161 -0.4486 -0.01967 -0.47499 -0.00555 C -0.47708 -0.00254 -0.47881 0.00093 -0.48124 0.00302 C -0.48315 0.00464 -0.48576 0.00371 -0.48749 0.00579 C -0.5026 0.02246 -0.48558 0.01297 -0.49999 0.01968 C -0.50485 0.02593 -0.51319 0.0301 -0.51458 0.0389 C -0.51527 0.04376 -0.5144 0.04931 -0.51666 0.05302 C -0.51978 0.05811 -0.52499 0.06019 -0.52916 0.0639 C -0.53124 0.06598 -0.53541 0.06968 -0.53541 0.06968 C -0.5361 0.07431 -0.53576 0.07917 -0.53749 0.08357 C -0.53871 0.08635 -0.54201 0.08681 -0.54374 0.08913 C -0.54617 0.09214 -0.54808 0.0963 -0.54999 0.10024 C -0.55156 0.10371 -0.5526 0.10741 -0.55416 0.11112 C -0.55538 0.11436 -0.55694 0.11667 -0.55833 0.11945 C -0.56006 0.14052 -0.5611 0.14862 -0.56666 0.1669 C -0.56475 0.20232 -0.56683 0.26644 -0.54791 0.30024 C -0.54218 0.32339 -0.53801 0.34468 -0.52708 0.36413 C -0.52204 0.38403 -0.52916 0.35996 -0.51874 0.38079 C -0.51753 0.38334 -0.5177 0.38658 -0.51666 0.38913 C -0.51024 0.4044 -0.50312 0.42015 -0.48958 0.42524 C -0.48489 0.42686 -0.47985 0.42709 -0.47499 0.42802 C -0.46319 0.43311 -0.45607 0.44144 -0.44374 0.44468 C -0.40485 0.48357 -0.27916 0.46922 -0.26041 0.46968 C -0.23194 0.52663 -0.15989 0.47477 -0.11249 0.4669 C -0.09201 0.45325 -0.12013 0.47038 -0.08749 0.45857 C -0.08506 0.45765 -0.08367 0.45417 -0.08124 0.45302 C -0.05225 0.44005 -0.02013 0.44839 0.01042 0.44723 C 0.01251 0.44561 0.01442 0.44329 0.01667 0.4419 C 0.01928 0.44052 0.02258 0.44121 0.02501 0.43913 C 0.02987 0.43473 0.03751 0.42246 0.03751 0.42246 C 0.04185 0.39931 0.03664 0.42223 0.04376 0.40302 C 0.04949 0.38751 0.05226 0.36922 0.05626 0.35302 C 0.05435 0.27315 0.05747 0.19468 0.04584 0.11667 C 0.04063 0.08241 0.04011 0.07339 0.02292 0.04723 C -0.01544 -0.0111 0.04532 0.0801 0.01251 0.02501 C 0.00886 0.01899 8.05556E-6 0.00834 8.05556E-6 0.00834 C -0.00433 -0.0206 -0.01857 -0.02523 -0.03541 -0.03888 C -0.0401 -0.04235 -0.04496 -0.0493 -0.04999 -0.05277 C -0.0585 -0.05833 -0.06683 -0.06157 -0.07499 -0.06921 C -0.07864 -0.07268 -0.08142 -0.07777 -0.08541 -0.08032 C -0.09183 -0.08472 -0.09982 -0.08425 -0.10624 -0.08865 C -0.12048 -0.09814 -0.10277 -0.09166 -0.12291 -0.09722 C -0.14131 -0.11319 -0.10919 -0.08634 -0.14999 -0.1081 C -0.17239 -0.12013 -0.14669 -0.10694 -0.17708 -0.11921 C -0.19617 -0.12685 -0.20972 -0.13541 -0.22916 -0.13865 C -0.2401 -0.14745 -0.25225 -0.15069 -0.26249 -0.16087 C -0.28419 -0.1824 -0.29478 -0.19999 -0.32291 -0.20532 C -0.32985 -0.2118 -0.3361 -0.2199 -0.34374 -0.22476 C -0.34756 -0.22754 -0.35208 -0.22638 -0.35624 -0.22754 C -0.36614 -0.23055 -0.371 -0.2324 -0.37916 -0.23888 C -0.38489 -0.24305 -0.39114 -0.24652 -0.39583 -0.25254 C -0.3993 -0.25717 -0.40225 -0.26249 -0.40624 -0.26666 C -0.44843 -0.30717 -0.38784 -0.23958 -0.43124 -0.28587 C -0.44617 -0.30185 -0.43194 -0.29536 -0.45208 -0.29976 C -0.46093 -0.30462 -0.46788 -0.31064 -0.47708 -0.31365 C -0.47916 -0.31735 -0.48038 -0.32245 -0.48333 -0.32476 C -0.49183 -0.33101 -0.51041 -0.33865 -0.51041 -0.33865 C -0.51822 -0.34907 -0.52308 -0.35347 -0.53333 -0.3581 C -0.53472 -0.36087 -0.53576 -0.36411 -0.53749 -0.36643 C -0.54062 -0.3706 -0.54513 -0.37291 -0.54791 -0.37754 C -0.57256 -0.41874 -0.53871 -0.37407 -0.56041 -0.40532 C -0.56649 -0.41388 -0.57916 -0.43032 -0.57916 -0.43032 C -0.58142 -0.43773 -0.58211 -0.44606 -0.58541 -0.45254 C -0.58697 -0.45578 -0.58975 -0.45786 -0.59166 -0.46087 C -0.61579 -0.49999 -0.59253 -0.46759 -0.61666 -0.49976 C -0.62152 -0.50624 -0.62517 -0.51504 -0.63124 -0.51921 C -0.63402 -0.52106 -0.63715 -0.52198 -0.63958 -0.52476 C -0.6486 -0.53495 -0.65624 -0.54698 -0.66458 -0.5581 C -0.66683 -0.5611 -0.67031 -0.56134 -0.67291 -0.56365 C -0.67534 -0.56597 -0.6769 -0.56944 -0.67916 -0.57198 C -0.68732 -0.58101 -0.70034 -0.58796 -0.71041 -0.59143 C -0.72048 -0.60485 -0.73194 -0.61712 -0.74374 -0.62754 C -0.75381 -0.64791 -0.74044 -0.62384 -0.75624 -0.64143 C -0.75815 -0.64351 -0.76041 -0.64976 -0.76041 -0.64976 " pathEditMode="relative" ptsTypes="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C 0.05417 -0.00092 0.10833 -0.00092 0.1625 -0.00278 C 0.17795 -0.00324 0.19792 -0.01574 0.2125 -0.01667 C 0.24375 -0.01852 0.275 -0.02037 0.30625 -0.02222 C 0.39601 -0.05208 0.37448 -0.04444 0.50417 -0.04722 C 0.51024 -0.05255 0.51753 -0.05463 0.52292 -0.06111 C 0.55365 -0.09745 0.52014 -0.06458 0.54583 -0.08333 C 0.55017 -0.08657 0.55417 -0.09074 0.55833 -0.09444 C 0.56042 -0.0963 0.56458 -0.1 0.56458 -0.1 C 0.56927 -0.1125 0.5717 -0.12338 0.57917 -0.13333 C 0.58125 -0.14745 0.5849 -0.1544 0.58958 -0.16667 C 0.59323 -0.17639 0.5934 -0.18819 0.59792 -0.19722 C 0.59931 -0.2 0.60104 -0.20255 0.60208 -0.20555 C 0.60642 -0.21713 0.6125 -0.24167 0.6125 -0.24167 C 0.61476 -0.25972 0.61753 -0.27685 0.62083 -0.29444 C 0.61997 -0.31944 0.62326 -0.34606 0.61667 -0.36944 C 0.6151 -0.37523 0.61337 -0.38125 0.61042 -0.38611 C 0.60608 -0.39329 0.59583 -0.40555 0.59583 -0.40555 C 0.59115 -0.42407 0.59774 -0.40301 0.58542 -0.42222 C 0.57517 -0.43819 0.58785 -0.43032 0.575 -0.43611 C 0.56319 -0.45972 0.58264 -0.42315 0.55833 -0.45555 C 0.54514 -0.47315 0.52847 -0.48125 0.51042 -0.48611 C 0.50035 -0.49282 0.4901 -0.49699 0.47917 -0.5 C 0.47222 -0.50208 0.45833 -0.50555 0.45833 -0.50555 C 0.40625 -0.50463 0.35417 -0.50532 0.30208 -0.50278 C 0.28628 -0.50208 0.2691 -0.4838 0.25208 -0.48333 C 0.17778 -0.48148 0.10347 -0.48148 0.02917 -0.48055 C 0.00903 -0.47153 -0.0158 -0.46296 -0.03333 -0.44722 C -0.03785 -0.43518 -0.04288 -0.42616 -0.05 -0.41667 C -0.05312 -0.40417 -0.05712 -0.39143 -0.0625 -0.38055 C -0.07187 -0.30532 -0.07344 -0.36805 -0.06667 -0.21667 C -0.06649 -0.21342 -0.06354 -0.21134 -0.0625 -0.20833 C -0.05122 -0.17824 -0.04306 -0.14745 -0.02917 -0.11944 C -0.02847 -0.11296 -0.02899 -0.10602 -0.02708 -0.1 C -0.02604 -0.0963 -0.0224 -0.09491 -0.02083 -0.09167 C -0.01892 -0.0875 -0.01788 -0.08241 -0.01667 -0.07778 C -0.01128 -0.05741 -0.00642 -0.03495 0.00208 -0.01667 C 0.00451 -0.01157 0.00799 -0.00764 0.01042 -0.00278 C 0.01858 0.01366 0.02083 0.03611 0.03333 0.04722 C 0.04358 0.06898 0.05122 0.09607 0.06458 0.11389 C 0.07014 0.13634 0.08125 0.15093 0.09167 0.16945 C 0.10226 0.18843 0.11302 0.2081 0.12292 0.22778 C 0.13212 0.27037 0.12066 0.22662 0.13542 0.26111 C 0.14201 0.27639 0.14531 0.29583 0.15208 0.31111 C 0.15642 0.32083 0.16406 0.32824 0.16667 0.33889 C 0.17188 0.35972 0.18125 0.37338 0.18958 0.39167 C 0.1974 0.40857 0.20538 0.4287 0.21458 0.44445 C 0.21701 0.44861 0.22049 0.45139 0.22292 0.45556 C 0.23021 0.46783 0.23576 0.48287 0.24375 0.49445 C 0.25035 0.50417 0.25642 0.51505 0.26458 0.52222 C 0.26667 0.52408 0.2691 0.52546 0.27083 0.52778 C 0.28385 0.54514 0.30069 0.56898 0.30833 0.59167 C 0.31181 0.60185 0.31302 0.61389 0.32292 0.61389 " pathEditMode="relative" ptsTypes="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0.00972 -0.00185 0.02049 0.00069 0.02917 -0.00556 C 0.03281 -0.0081 0.03003 -0.0169 0.03125 -0.02222 C 0.03403 -0.03495 0.03403 -0.03264 0.04167 -0.03611 C 0.04635 -0.05463 0.04983 -0.07477 0.0625 -0.08611 C 0.06424 -0.10231 0.06441 -0.10949 0.07083 -0.12222 C 0.06875 -0.16296 0.07517 -0.19005 0.06042 -0.21944 C 0.05677 -0.23843 0.0559 -0.26065 0.04792 -0.27778 C 0.04375 -0.28657 0.0408 -0.28542 0.03542 -0.29167 C 0.02691 -0.30139 0.02188 -0.31389 0.0125 -0.32222 C 0.00868 -0.34236 0.0059 -0.35347 -0.00417 -0.36944 C -0.00573 -0.37199 -0.00729 -0.37477 -0.00833 -0.37778 C -0.00937 -0.38032 -0.00903 -0.3838 -0.01042 -0.38611 C -0.01979 -0.40185 -0.03299 -0.4162 -0.04375 -0.43056 C -0.05243 -0.44213 -0.06979 -0.44745 -0.08125 -0.45 C -0.16319 -0.46829 -0.16545 -0.46181 -0.28958 -0.46389 C -0.34167 -0.46273 -0.39427 -0.46806 -0.44583 -0.45833 C -0.45538 -0.45648 -0.46458 -0.44676 -0.47292 -0.44167 C -0.48212 -0.43611 -0.49236 -0.43449 -0.50208 -0.43056 C -0.50694 -0.4287 -0.51181 -0.42708 -0.51667 -0.425 C -0.52083 -0.42338 -0.52917 -0.41944 -0.52917 -0.41944 C -0.53854 -0.40694 -0.54965 -0.40162 -0.5625 -0.39722 C -0.57431 -0.38148 -0.58872 -0.37384 -0.60208 -0.36111 C -0.62153 -0.34259 -0.6 -0.36389 -0.61667 -0.34167 C -0.62083 -0.33611 -0.62639 -0.33264 -0.63125 -0.32778 C -0.65017 -0.25185 -0.6316 -0.19306 -0.59792 -0.14167 C -0.5901 -0.12986 -0.58559 -0.1169 -0.57708 -0.10556 C -0.57187 -0.08495 -0.57986 -0.1125 -0.56667 -0.08611 C -0.55903 -0.07083 -0.56302 -0.06319 -0.54583 -0.05556 C -0.53819 -0.04537 -0.52604 -0.02917 -0.51667 -0.025 C -0.50799 -0.00949 -0.50764 -0.01458 -0.49583 -0.00556 C -0.47292 0.01204 -0.4776 0.01134 -0.45417 0.01667 C -0.44097 0.03125 -0.43681 0.03356 -0.42083 0.03889 C -0.40365 0.05417 -0.38437 0.05903 -0.36458 0.06667 C -0.35434 0.07685 -0.34514 0.08218 -0.33333 0.08889 C -0.26597 0.08403 -0.19809 0.08333 -0.13125 0.07222 C -0.1158 0.06528 -0.09948 0.06134 -0.08333 0.05833 C -0.05521 0.03958 -0.02465 0.02917 0.00625 0.02222 C 0.0283 0.01042 0.05191 0.00486 0.075 -0.00278 C 0.08559 -0.01134 0.09444 -0.0169 0.10625 -0.02222 C 0.11493 -0.0338 0.12361 -0.03565 0.13542 -0.03889 C 0.15556 -0.05903 0.12986 -0.03519 0.15625 -0.05278 C 0.18108 -0.06921 0.15521 -0.06157 0.18542 -0.06667 C 0.19132 -0.07454 0.2 -0.08796 0.20833 -0.09167 C 0.21962 -0.09676 0.23073 -0.09977 0.24167 -0.10556 C 0.25087 -0.11782 0.25608 -0.13356 0.26667 -0.14444 C 0.2691 -0.14699 0.27257 -0.14722 0.275 -0.15 C 0.275 -0.15 0.30104 -0.18472 0.30625 -0.19167 C 0.31736 -0.20648 0.33646 -0.21042 0.35 -0.21944 C 0.3559 -0.22338 0.36076 -0.2294 0.36667 -0.23333 C 0.37587 -0.23958 0.38663 -0.24097 0.39583 -0.24722 C 0.41632 -0.26088 0.39132 -0.25208 0.41458 -0.25833 C 0.42535 -0.2669 0.43559 -0.27454 0.44792 -0.27778 C 0.46476 -0.29444 0.48385 -0.3088 0.50417 -0.31667 C 0.51233 -0.31968 0.52083 -0.31968 0.52917 -0.32222 C 0.54201 -0.32593 0.55 -0.3375 0.5625 -0.34167 C 0.56806 -0.34606 0.57309 -0.35208 0.57917 -0.35556 C 0.58733 -0.36019 0.59444 -0.3625 0.60208 -0.36944 C 0.60347 -0.37222 0.60434 -0.37569 0.60625 -0.37778 C 0.61319 -0.38519 0.6125 -0.37616 0.6125 -0.38333 " pathEditMode="relative" ptsTypes="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209 0.00834 -0.00417 0.01667 -0.00625 0.025 C -0.00729 0.0294 -0.00695 0.03449 -0.00834 0.03889 C -0.00973 0.04306 -0.0125 0.0463 -0.01459 0.05 C -0.02032 0.07292 -0.02136 0.09676 -0.02709 0.11945 C -0.02848 0.13426 -0.02986 0.14908 -0.03125 0.16389 C -0.0316 0.16713 -0.03438 0.16922 -0.03542 0.17223 C -0.03716 0.17755 -0.03854 0.18311 -0.03959 0.18889 C -0.04341 0.2088 -0.04601 0.22963 -0.04792 0.25 C -0.04861 0.2676 -0.04879 0.28519 -0.05 0.30278 C -0.05018 0.30648 -0.05209 0.31019 -0.05209 0.31389 C -0.05209 0.34236 -0.04983 0.33866 -0.04792 0.36111 C -0.04462 0.39769 -0.05087 0.38287 -0.03959 0.40278 C -0.03438 0.42361 -0.0415 0.39792 -0.03334 0.41945 C -0.02639 0.43773 -0.02153 0.45811 -0.0125 0.475 C -0.00608 0.48704 0.00173 0.49653 0.00833 0.50834 C 0.0118 0.52223 0.00833 0.51227 0.01666 0.525 C 0.03073 0.5463 0.03732 0.55324 0.05833 0.56111 C 0.06597 0.5919 0.0559 0.56806 0.07916 0.58056 C 0.08142 0.58172 0.08107 0.58727 0.08333 0.58889 C 0.10416 0.60417 0.15798 0.59931 0.17291 0.6 C 0.25468 0.62732 0.33333 0.60648 0.4125 0.58889 C 0.42604 0.57986 0.43698 0.57477 0.45208 0.57223 C 0.46354 0.56621 0.47534 0.5625 0.48541 0.55278 C 0.50139 0.5375 0.47864 0.55023 0.50416 0.53334 C 0.51232 0.52778 0.52135 0.52246 0.52916 0.51667 C 0.53211 0.51436 0.53455 0.51065 0.5375 0.50834 C 0.53941 0.50695 0.54184 0.50695 0.54375 0.50556 C 0.546 0.50417 0.54791 0.50186 0.55 0.5 C 0.55538 0.47824 0.54635 0.50834 0.5625 0.48334 C 0.56441 0.48033 0.56354 0.4757 0.56458 0.47223 C 0.56718 0.46412 0.57222 0.45787 0.575 0.45 C 0.5835 0.425 0.57378 0.44051 0.58541 0.425 C 0.60121 0.3301 0.6085 0.22084 0.5875 0.12778 C 0.58159 0.10139 0.56215 0.08797 0.54791 0.07223 C 0.51944 0.04051 0.54375 0.05463 0.51875 0.04723 C 0.51041 0.04468 0.51389 0.04445 0.50625 0.03889 C 0.50086 0.03496 0.48958 0.02778 0.48958 0.02778 C 0.42986 0.02871 0.37014 0.02778 0.31041 0.03056 C 0.30468 0.03079 0.29218 0.0426 0.28541 0.04445 C 0.27586 0.05417 0.2658 0.06181 0.25833 0.075 C 0.25277 0.08496 0.24826 0.09398 0.24166 0.10278 C 0.24097 0.10741 0.2408 0.11227 0.23958 0.11667 C 0.23871 0.11991 0.23541 0.12176 0.23541 0.125 C 0.23472 0.17686 0.23559 0.22871 0.2375 0.28056 C 0.23767 0.2838 0.24166 0.28889 0.24166 0.28889 " pathEditMode="relative" ptsTypes="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ем музы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070736" cy="57255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6165304"/>
            <a:ext cx="61569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Красочная страничка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ма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764704"/>
            <a:ext cx="4429677" cy="4429677"/>
          </a:xfrm>
          <a:prstGeom prst="rect">
            <a:avLst/>
          </a:prstGeom>
        </p:spPr>
      </p:pic>
      <p:pic>
        <p:nvPicPr>
          <p:cNvPr id="3" name="Рисунок 2" descr="598c6fd5734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65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30822" y="4869160"/>
            <a:ext cx="1845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«МАМА</a:t>
            </a:r>
            <a:r>
              <a:rPr lang="ru-RU" sz="32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»</a:t>
            </a:r>
            <a:endParaRPr lang="ru-RU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.солдатики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543" y="260648"/>
            <a:ext cx="7377540" cy="5648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6210" y="5909478"/>
            <a:ext cx="67190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«Марш деревянных солдатиков»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8964488" cy="4629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3970" y="5223031"/>
            <a:ext cx="3425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</a:rPr>
              <a:t>«Сладкая грёза»</a:t>
            </a:r>
            <a:endParaRPr lang="ru-RU" sz="3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48777063-stock-photo-waltz-dancer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8064896" cy="5501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09513" y="5689915"/>
            <a:ext cx="1930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«Вальс»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428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359761">
            <a:off x="80131" y="1051425"/>
            <a:ext cx="5046422" cy="866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 ПРАЗДНИКОМ,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20878">
            <a:off x="73179" y="3205941"/>
            <a:ext cx="5330516" cy="1166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ЛЮБИМЫЕ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51521" y="260648"/>
            <a:ext cx="2232248" cy="3024336"/>
            <a:chOff x="251520" y="260648"/>
            <a:chExt cx="2409189" cy="3240360"/>
          </a:xfrm>
        </p:grpSpPr>
        <p:pic>
          <p:nvPicPr>
            <p:cNvPr id="1026" name="Picture 2" descr="D:\СУПЕР САТ\Портреты\Прокофье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60648"/>
              <a:ext cx="2409189" cy="324036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3140968"/>
              <a:ext cx="2316938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Сергей Прокофьев</a:t>
              </a:r>
              <a:endPara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6300192" y="3717032"/>
            <a:ext cx="2156018" cy="3002850"/>
            <a:chOff x="6300192" y="3717032"/>
            <a:chExt cx="2156018" cy="3002850"/>
          </a:xfrm>
        </p:grpSpPr>
        <p:pic>
          <p:nvPicPr>
            <p:cNvPr id="9" name="Рисунок 8" descr="Морис Равел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192" y="3717032"/>
              <a:ext cx="2156018" cy="2983436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6660232" y="6381328"/>
              <a:ext cx="147258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Морис Равель</a:t>
              </a:r>
              <a:endPara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627784" y="1556792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«Детская музыка»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6649" y="4869160"/>
            <a:ext cx="364074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«Матушка Гусыня»</a:t>
            </a:r>
          </a:p>
          <a:p>
            <a:pPr algn="ctr"/>
            <a:r>
              <a:rPr lang="ru-RU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По сказкам Ш.Перро</a:t>
            </a:r>
            <a:endParaRPr lang="ru-RU" sz="1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2" name="Рисунок 21" descr="дети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1514475" cy="3028950"/>
          </a:xfrm>
          <a:prstGeom prst="rect">
            <a:avLst/>
          </a:prstGeom>
        </p:spPr>
      </p:pic>
      <p:pic>
        <p:nvPicPr>
          <p:cNvPr id="23" name="Рисунок 22" descr="сказки Перр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1715082" cy="237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танец кукол.jpg"/>
          <p:cNvPicPr>
            <a:picLocks noChangeAspect="1"/>
          </p:cNvPicPr>
          <p:nvPr/>
        </p:nvPicPr>
        <p:blipFill>
          <a:blip r:embed="rId2" cstate="print"/>
          <a:srcRect l="19741" t="13410" r="7476" b="1701"/>
          <a:stretch>
            <a:fillRect/>
          </a:stretch>
        </p:blipFill>
        <p:spPr>
          <a:xfrm>
            <a:off x="6588224" y="4293096"/>
            <a:ext cx="2387222" cy="208823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6156176" y="260648"/>
            <a:ext cx="2648312" cy="3348222"/>
            <a:chOff x="6156176" y="260648"/>
            <a:chExt cx="2648312" cy="3348222"/>
          </a:xfrm>
        </p:grpSpPr>
        <p:pic>
          <p:nvPicPr>
            <p:cNvPr id="3" name="Рисунок 2" descr="140px-Gretchaninov_Alexandr_(photo_1900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176" y="260648"/>
              <a:ext cx="2648312" cy="3348222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300192" y="3212976"/>
              <a:ext cx="233031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Александр Гречанинов</a:t>
              </a:r>
              <a:endPara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1520" y="3645024"/>
            <a:ext cx="2520280" cy="2956411"/>
            <a:chOff x="251520" y="3861048"/>
            <a:chExt cx="2236318" cy="2740387"/>
          </a:xfrm>
        </p:grpSpPr>
        <p:pic>
          <p:nvPicPr>
            <p:cNvPr id="6" name="Рисунок 5" descr="Дмитрий Шостакович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861048"/>
              <a:ext cx="2052645" cy="274038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51520" y="6237312"/>
              <a:ext cx="223631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Дмитрий Шостакович</a:t>
              </a:r>
              <a:endPara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79712" y="2060848"/>
            <a:ext cx="40190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«Бусинки»,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«Детский альбом»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797152"/>
            <a:ext cx="4139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«Танцы кукол»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Рисунок 9" descr="дети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4495660" cy="194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332656"/>
            <a:ext cx="2232248" cy="3096344"/>
            <a:chOff x="3162300" y="1587500"/>
            <a:chExt cx="2819400" cy="3683000"/>
          </a:xfrm>
        </p:grpSpPr>
        <p:pic>
          <p:nvPicPr>
            <p:cNvPr id="3" name="Рисунок 2" descr="Клод Дебюсс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2300" y="1587500"/>
              <a:ext cx="2819400" cy="3683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707904" y="4725144"/>
              <a:ext cx="150130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Клод Дебюсси</a:t>
              </a:r>
              <a:endPara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6660232" y="3501008"/>
            <a:ext cx="2177134" cy="3101330"/>
            <a:chOff x="6660232" y="3501008"/>
            <a:chExt cx="2177134" cy="3101330"/>
          </a:xfrm>
        </p:grpSpPr>
        <p:pic>
          <p:nvPicPr>
            <p:cNvPr id="6" name="Рисунок 5" descr="С. Майкапар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3501008"/>
              <a:ext cx="2177134" cy="310133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876256" y="6165304"/>
              <a:ext cx="18582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Самуил </a:t>
              </a:r>
              <a:r>
                <a:rPr lang="ru-RU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М</a:t>
              </a:r>
              <a:r>
                <a:rPr lang="ru-RU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itchFamily="18" charset="0"/>
                </a:rPr>
                <a:t>айкапар</a:t>
              </a:r>
              <a:endPara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99792" y="2636912"/>
            <a:ext cx="4254945" cy="10783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«Детский уголок»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3933056"/>
            <a:ext cx="3877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«Первые шаги»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 descr="дети 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0648"/>
            <a:ext cx="3082465" cy="2333584"/>
          </a:xfrm>
          <a:prstGeom prst="rect">
            <a:avLst/>
          </a:prstGeom>
        </p:spPr>
      </p:pic>
      <p:pic>
        <p:nvPicPr>
          <p:cNvPr id="13" name="Рисунок 12" descr="дет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437112"/>
            <a:ext cx="4608512" cy="206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ykov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264443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397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«ДЕТСКИЙ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661248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АЛЬБОМ»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depositphotos_48777063-stock-photo-waltz-danc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556792"/>
            <a:ext cx="1823089" cy="164078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20688"/>
            <a:ext cx="3213342" cy="1113284"/>
          </a:xfrm>
          <a:prstGeom prst="rect">
            <a:avLst/>
          </a:prstGeom>
        </p:spPr>
      </p:pic>
      <p:pic>
        <p:nvPicPr>
          <p:cNvPr id="7" name="Рисунок 6" descr="молитва 3.jpeg"/>
          <p:cNvPicPr>
            <a:picLocks noChangeAspect="1"/>
          </p:cNvPicPr>
          <p:nvPr/>
        </p:nvPicPr>
        <p:blipFill>
          <a:blip r:embed="rId5" cstate="print"/>
          <a:srcRect l="14765" r="17017"/>
          <a:stretch>
            <a:fillRect/>
          </a:stretch>
        </p:blipFill>
        <p:spPr>
          <a:xfrm>
            <a:off x="7524328" y="4293096"/>
            <a:ext cx="1368152" cy="1335919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6" cstate="print"/>
          <a:srcRect l="8263" r="11413" b="12201"/>
          <a:stretch>
            <a:fillRect/>
          </a:stretch>
        </p:blipFill>
        <p:spPr>
          <a:xfrm>
            <a:off x="6804248" y="1772816"/>
            <a:ext cx="2225178" cy="1368152"/>
          </a:xfrm>
          <a:prstGeom prst="rect">
            <a:avLst/>
          </a:prstGeom>
        </p:spPr>
      </p:pic>
      <p:pic>
        <p:nvPicPr>
          <p:cNvPr id="10" name="Рисунок 9" descr="дер.солдати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780928"/>
            <a:ext cx="2574032" cy="1930524"/>
          </a:xfrm>
          <a:prstGeom prst="rect">
            <a:avLst/>
          </a:prstGeom>
        </p:spPr>
      </p:pic>
      <p:pic>
        <p:nvPicPr>
          <p:cNvPr id="8" name="Рисунок 7" descr="мама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3933056"/>
            <a:ext cx="2485461" cy="248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4860032" y="3356992"/>
            <a:ext cx="3906839" cy="3125961"/>
            <a:chOff x="4860032" y="3356992"/>
            <a:chExt cx="3906839" cy="3125961"/>
          </a:xfrm>
        </p:grpSpPr>
        <p:pic>
          <p:nvPicPr>
            <p:cNvPr id="4" name="Рисунок 3" descr="дети танцуют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3356992"/>
              <a:ext cx="3024336" cy="263409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860032" y="6021288"/>
              <a:ext cx="39068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Танцевальная страничка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616" y="810023"/>
            <a:ext cx="4127527" cy="2248743"/>
            <a:chOff x="669616" y="810023"/>
            <a:chExt cx="4127527" cy="2248743"/>
          </a:xfrm>
        </p:grpSpPr>
        <p:pic>
          <p:nvPicPr>
            <p:cNvPr id="3" name="Рисунок 2" descr="рисуем музыку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90321">
              <a:off x="669616" y="810023"/>
              <a:ext cx="3096344" cy="193521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 rot="19856819">
              <a:off x="927174" y="2535546"/>
              <a:ext cx="386996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Красочная страничка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39583" y="423259"/>
            <a:ext cx="4584908" cy="2585399"/>
            <a:chOff x="4439583" y="423259"/>
            <a:chExt cx="4584908" cy="2585399"/>
          </a:xfrm>
        </p:grpSpPr>
        <p:pic>
          <p:nvPicPr>
            <p:cNvPr id="2" name="Рисунок 1" descr="оркестр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92825">
              <a:off x="5726885" y="423259"/>
              <a:ext cx="3106618" cy="248475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1206680">
              <a:off x="4439583" y="2546993"/>
              <a:ext cx="45849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Инструментальная страничка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3568" y="4005064"/>
            <a:ext cx="3353802" cy="2549897"/>
            <a:chOff x="683568" y="4005064"/>
            <a:chExt cx="3353802" cy="2549897"/>
          </a:xfrm>
        </p:grpSpPr>
        <p:pic>
          <p:nvPicPr>
            <p:cNvPr id="5" name="Рисунок 4" descr="005120_14176434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4005064"/>
              <a:ext cx="1949077" cy="199394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83568" y="6093296"/>
              <a:ext cx="33538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  <a:latin typeface="Comic Sans MS" pitchFamily="66" charset="0"/>
                </a:rPr>
                <a:t>Страничка Дирижёра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77778E-6 C -0.004 0.02107 -0.01077 0.01228 -0.02709 0.01667 C -0.03559 0.01899 -0.05209 0.02501 -0.05209 0.02501 C -0.05729 0.03866 -0.05973 0.04075 -0.07084 0.04445 C -0.08368 0.06991 -0.06615 0.0389 -0.08125 0.05556 C -0.08386 0.05857 -0.08559 0.06297 -0.0875 0.06667 C -0.09045 0.07223 -0.09584 0.08334 -0.09584 0.08334 C -0.10052 0.10857 -0.09393 0.07802 -0.10625 0.11112 C -0.10955 0.11968 -0.11025 0.12964 -0.1125 0.1389 C -0.11736 0.15834 -0.12136 0.17755 -0.125 0.19723 C -0.13004 0.26482 -0.13212 0.3301 -0.10417 0.38612 C -0.10174 0.40603 -0.10035 0.41621 -0.08959 0.43056 C -0.08646 0.44769 -0.07778 0.45788 -0.06667 0.46667 C -0.06268 0.48241 -0.06615 0.47292 -0.05209 0.49167 C -0.05035 0.49399 -0.04983 0.49792 -0.04792 0.50001 C -0.04618 0.50186 -0.04375 0.50163 -0.04167 0.50278 C 0.00711 0.53079 -0.0415 0.51598 0.06458 0.51945 C 0.07864 0.5257 0.10833 0.53056 0.10833 0.53056 C 0.12222 0.54445 0.13941 0.5419 0.15625 0.54445 C 0.17569 0.56181 0.20607 0.55695 0.22708 0.55834 C 0.25625 0.56806 0.31666 0.56945 0.31666 0.56945 C 0.38333 0.55579 0.51875 0.55556 0.51875 0.55556 C 0.5342 0.54005 0.52257 0.54908 0.55208 0.54167 C 0.55486 0.54098 0.55764 0.54005 0.56041 0.5389 C 0.56458 0.53728 0.57291 0.53334 0.57291 0.53334 C 0.57934 0.52478 0.58628 0.52061 0.59375 0.5139 C 0.60625 0.48913 0.61788 0.46459 0.625 0.43612 C 0.62604 0.35927 0.63993 0.17408 0.61875 0.10834 C 0.61805 0.10093 0.61805 0.09329 0.61666 0.08612 C 0.61371 0.072 0.59982 0.05626 0.59166 0.04723 C 0.58437 0.03913 0.58073 0.0301 0.57291 0.02223 C 0.56718 -0.00046 0.57708 0.03473 0.55833 -0.00277 C 0.54791 -0.0236 0.52135 -0.05879 0.50625 -0.07222 C 0.50364 -0.07453 0.50034 -0.07522 0.49791 -0.07777 C 0.48663 -0.08981 0.48038 -0.1081 0.46875 -0.11944 C 0.46215 -0.12592 0.44791 -0.1361 0.44791 -0.1361 C 0.43767 -0.15439 0.43472 -0.17499 0.42083 -0.18888 C 0.41944 -0.19259 0.4184 -0.19652 0.41666 -0.19999 C 0.41493 -0.20323 0.41198 -0.20509 0.41041 -0.20833 C 0.39982 -0.23078 0.41493 -0.21527 0.39583 -0.2361 C 0.38698 -0.24583 0.37795 -0.25485 0.36875 -0.26388 C 0.36632 -0.26643 0.36284 -0.26666 0.36041 -0.26944 C 0.35503 -0.27522 0.35069 -0.2824 0.34583 -0.28865 C 0.34184 -0.29421 0.32916 -0.29421 0.32916 -0.29421 C 0.31961 -0.31342 0.33177 -0.29212 0.31666 -0.30833 C 0.30538 -0.32036 0.30468 -0.32731 0.29166 -0.33333 C 0.28159 -0.34328 0.27361 -0.34907 0.26458 -0.3611 C 0.25798 -0.39606 0.26909 -0.35115 0.25416 -0.37476 C 0.25191 -0.37847 0.25364 -0.38472 0.25208 -0.38865 C 0.24878 -0.39768 0.24305 -0.39791 0.2375 -0.40254 C 0.23246 -0.40694 0.2276 -0.41157 0.22291 -0.41643 C 0.21979 -0.4199 0.21788 -0.42476 0.21458 -0.42754 C 0.20295 -0.43703 0.18784 -0.43749 0.17708 -0.44999 C 0.16961 -0.45856 0.16319 -0.46851 0.15625 -0.47777 C 0.15104 -0.48472 0.13038 -0.49976 0.12291 -0.50555 C 0.10781 -0.53078 0.08819 -0.55185 0.07083 -0.57499 C 0.06875 -0.57777 0.06614 -0.58009 0.06458 -0.58333 C 0.06319 -0.5861 0.06215 -0.58911 0.06041 -0.59166 C 0.05642 -0.59745 0.04791 -0.60833 0.04791 -0.60833 " pathEditMode="relative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92593E-6 C 0.00538 0.0118 0.01076 0.02731 0.02083 0.03333 C 0.02777 0.03749 0.03836 0.03865 0.04583 0.04166 C 0.09757 0.06226 0.08576 0.05485 0.17083 0.05833 C 0.1868 0.05902 0.20277 0.06018 0.21875 0.0611 C 0.25173 0.07569 0.30972 0.0655 0.34791 0.05277 C 0.37569 0.02823 0.38298 0.04073 0.43125 0.03888 C 0.44288 0.03587 0.45607 0.03495 0.46666 0.02777 C 0.48281 0.01689 0.46354 0.02638 0.47916 0.01944 C 0.48125 0.01666 0.48281 0.01296 0.48541 0.0111 C 0.49132 0.00717 0.49861 0.00763 0.50416 0.00277 C 0.50833 -0.00093 0.51215 -0.00533 0.51666 -0.00834 C 0.52222 -0.01204 0.53333 -0.01945 0.53333 -0.01945 C 0.53472 -0.02223 0.53524 -0.0264 0.5375 -0.02778 C 0.54271 -0.03126 0.55416 -0.03334 0.55416 -0.03334 C 0.55625 -0.03612 0.55798 -0.03959 0.56041 -0.04167 C 0.56232 -0.04329 0.56527 -0.04214 0.56666 -0.04445 C 0.5684 -0.04746 0.56736 -0.05232 0.56875 -0.05556 C 0.57014 -0.05903 0.57326 -0.06065 0.575 -0.0639 C 0.57951 -0.07246 0.57951 -0.07964 0.58333 -0.0889 C 0.58576 -0.09468 0.5901 -0.09931 0.59166 -0.10556 C 0.59687 -0.12663 0.59323 -0.1176 0.60208 -0.13334 C 0.60972 -0.16366 0.59757 -0.1176 0.60833 -0.15001 C 0.61267 -0.16297 0.61406 -0.17547 0.61666 -0.1889 C 0.62083 -0.21135 0.62777 -0.23288 0.63125 -0.25556 C 0.63107 -0.2595 0.63836 -0.35834 0.61666 -0.37778 C 0.61146 -0.38843 0.60833 -0.40001 0.60416 -0.41112 C 0.59982 -0.42246 0.58836 -0.43496 0.58333 -0.44167 C 0.57083 -0.45834 0.55937 -0.47848 0.54375 -0.4889 C 0.53836 -0.49237 0.53489 -0.5007 0.52916 -0.50278 C 0.51302 -0.50857 0.49583 -0.50672 0.47916 -0.50834 C 0.425 -0.5264 0.38923 -0.51528 0.31875 -0.51667 C 0.21319 -0.52524 0.2335 -0.52778 0.09791 -0.52501 C 0.07725 -0.51806 0.05902 -0.51575 0.0375 -0.5139 C 0.02777 -0.51112 0.01771 -0.50973 0.00833 -0.50556 C -0.00504 -0.49954 -0.00191 -0.49769 -0.01875 -0.49445 C -0.02726 -0.48589 -0.03351 -0.48126 -0.04375 -0.47778 C -0.05382 -0.4669 -0.0658 -0.45163 -0.07709 -0.44167 C -0.07986 -0.43033 -0.08629 -0.42362 -0.09167 -0.4139 C -0.09618 -0.38357 -0.09045 -0.41528 -0.09792 -0.3889 C -0.10243 -0.37292 -0.10469 -0.35695 -0.11042 -0.34167 C -0.1092 -0.20903 -0.12448 -0.14607 -0.0875 -0.04723 C -0.08368 -0.03704 -0.08195 -0.0264 -0.07709 -0.01667 C -0.07327 0.00416 -0.0658 0.02198 -0.05625 0.03888 C -0.05209 0.06134 -0.05782 0.03888 -0.04584 0.0611 C -0.04462 0.06342 -0.04514 0.06712 -0.04375 0.06944 C -0.0408 0.07476 -0.03664 0.07847 -0.03334 0.08333 C -0.03177 0.08587 -0.03073 0.08888 -0.02917 0.09166 C -0.02657 0.09629 -0.02379 0.10115 -0.02084 0.10555 C -0.01424 0.11527 -0.00608 0.12314 3.05556E-6 0.13333 C 0.00277 0.13796 0.00503 0.14328 0.00833 0.14722 C 0.01788 0.15879 0.03038 0.1655 0.03958 0.17777 C 0.04409 0.18379 0.04965 0.18842 0.05416 0.19444 C 0.05659 0.19768 0.05798 0.20231 0.06041 0.20555 C 0.06302 0.20902 0.07152 0.2162 0.075 0.21944 C 0.08038 0.23726 0.08455 0.24282 0.09791 0.24999 C 0.11527 0.26921 0.12847 0.27314 0.14791 0.2861 C 0.16215 0.30972 0.15225 0.29745 0.18125 0.31666 L 0.18125 0.31666 C 0.18854 0.32638 0.19583 0.33147 0.20416 0.33888 C 0.21927 0.35231 0.23125 0.36666 0.24791 0.37777 C 0.26458 0.38888 0.28402 0.41712 0.3 0.43055 C 0.31701 0.44467 0.29896 0.42685 0.31875 0.44166 C 0.32656 0.44768 0.33316 0.4574 0.34166 0.4611 C 0.35573 0.46735 0.37205 0.47453 0.38541 0.48333 C 0.40156 0.49421 0.38229 0.48472 0.39791 0.49166 C 0.41198 0.51041 0.42777 0.528 0.44791 0.53333 C 0.46198 0.55208 0.47014 0.55509 0.4875 0.56666 C 0.49722 0.57314 0.50659 0.58032 0.51666 0.5861 C 0.52291 0.58981 0.52951 0.59282 0.53541 0.59722 C 0.55434 0.61134 0.53489 0.60161 0.55 0.60833 C 0.5493 0.6111 0.54791 0.61666 0.54791 0.61666 " pathEditMode="relative" ptsTypes="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0.00816 -0.00555 0.01336 -0.01273 0.02083 -0.01944 C 0.02222 -0.02523 0.02569 -0.03009 0.02708 -0.03611 C 0.02916 -0.04513 0.02934 -0.05486 0.03125 -0.06388 C 0.03229 -0.06875 0.03402 -0.07314 0.03541 -0.07777 C 0.03472 -0.13425 0.03455 -0.19074 0.03333 -0.24722 C 0.03298 -0.26388 0.02274 -0.28634 0.01458 -0.3 C 0.01093 -0.30625 0.00208 -0.31666 0.00208 -0.31666 C -0.00261 -0.33541 -0.01702 -0.34513 -0.025 -0.36111 C -0.03177 -0.3743 -0.0441 -0.38634 -0.05209 -0.39722 C -0.06181 -0.41018 -0.0717 -0.42314 -0.08125 -0.43611 C -0.08993 -0.44745 -0.09618 -0.45532 -0.10625 -0.46388 C -0.11042 -0.46736 -0.11476 -0.47129 -0.11875 -0.475 C -0.12084 -0.47685 -0.125 -0.48055 -0.125 -0.48055 C -0.13229 -0.4949 -0.14271 -0.50347 -0.15417 -0.51111 C -0.17118 -0.54097 -0.14966 -0.5081 -0.16893 -0.525 C -0.17101 -0.52685 -0.17084 -0.53194 -0.17292 -0.53333 C -0.17674 -0.53588 -0.18125 -0.53518 -0.18559 -0.53611 C -0.20157 -0.55046 -0.1783 -0.53171 -0.21459 -0.54444 C -0.22066 -0.54652 -0.22518 -0.55393 -0.23125 -0.55555 C -0.24358 -0.55879 -0.25625 -0.5574 -0.26875 -0.55833 C -0.34202 -0.55532 -0.38299 -0.57245 -0.4375 -0.53611 C -0.44323 -0.52476 -0.44861 -0.52268 -0.45834 -0.51944 C -0.46702 -0.50787 -0.4783 -0.50463 -0.4875 -0.49444 C -0.49618 -0.48472 -0.5033 -0.47546 -0.51042 -0.46388 C -0.52674 -0.43773 -0.504 -0.48101 -0.525 -0.43888 C -0.52639 -0.43611 -0.52778 -0.43333 -0.52917 -0.43055 C -0.53056 -0.42777 -0.53334 -0.42222 -0.53334 -0.42222 C -0.53559 -0.40694 -0.5375 -0.39722 -0.54584 -0.38611 C -0.54653 -0.37407 -0.54653 -0.36203 -0.54792 -0.35 C -0.54861 -0.34328 -0.55209 -0.33726 -0.55209 -0.33055 C -0.55278 -0.27314 -0.55243 -0.21574 -0.55 -0.15833 C -0.54948 -0.14467 -0.54184 -0.12893 -0.5375 -0.11666 C -0.5342 -0.10717 -0.53056 -0.09814 -0.52709 -0.08888 C -0.5257 -0.08518 -0.52292 -0.07777 -0.52292 -0.07777 C -0.51789 -0.04398 -0.51719 -0.03263 -0.50209 -0.00555 C -0.49601 0.01875 -0.48195 0.03241 -0.46875 0.05 C -0.45643 0.06644 -0.4467 0.07871 -0.43125 0.08889 C -0.41875 0.09723 -0.40799 0.11088 -0.39375 0.11389 C -0.38473 0.11575 -0.3757 0.11575 -0.36667 0.11667 C -0.3441 0.12662 -0.34202 0.12801 -0.31459 0.13056 C -0.27639 0.14329 -0.23577 0.13473 -0.19792 0.12223 C -0.17535 0.09977 -0.14358 0.10093 -0.11684 0.09445 C -0.10834 0.08704 -0.1033 0.08727 -0.09375 0.08334 C -0.07934 0.07755 -0.06702 0.06505 -0.05209 0.06112 C -0.04601 0.0595 -0.03959 0.05926 -0.03351 0.05834 C -0.02917 0.05371 -0.02604 0.04723 -0.02084 0.04445 C -0.02049 0.04422 0.00989 0.03727 0.01458 0.03612 C 0.02656 0.02547 0.04045 0.0213 0.05416 0.01667 C 0.07014 -0.00463 0.05347 0.0132 0.075 0.00278 C 0.07882 0.00093 0.08159 -0.0037 0.08541 -0.00555 C 0.13906 -0.03194 0.09323 -0.00416 0.13333 -0.025 C 0.15816 -0.03796 0.18107 -0.05277 0.20625 -0.06388 C 0.21076 -0.06597 0.21423 -0.07152 0.21857 -0.075 C 0.2283 -0.08263 0.23107 -0.08194 0.24357 -0.08611 C 0.26666 -0.10648 0.28993 -0.12175 0.31649 -0.13055 C 0.32083 -0.13425 0.32465 -0.13888 0.32916 -0.14166 C 0.3375 -0.14675 0.34757 -0.14537 0.35607 -0.15 C 0.37187 -0.15833 0.38003 -0.16226 0.39791 -0.16666 C 0.40538 -0.1706 0.41354 -0.17268 0.42066 -0.17777 C 0.42448 -0.18055 0.42708 -0.18634 0.43107 -0.18888 C 0.44427 -0.19745 0.46267 -0.19791 0.47482 -0.20833 C 0.48975 -0.22083 0.49791 -0.22963 0.51441 -0.23333 C 0.53593 -0.2449 0.51441 -0.23125 0.53316 -0.25 C 0.54149 -0.2581 0.55156 -0.26481 0.56041 -0.27222 C 0.56857 -0.27939 0.57569 -0.29027 0.58541 -0.29444 C 0.60625 -0.3037 0.62048 -0.31064 0.64149 -0.31388 C 0.64375 -0.31574 0.64774 -0.31944 0.64774 -0.31944 " pathEditMode="relative" ptsTypes="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5.92593E-6 C -0.00746 -0.0074 -0.01423 -0.02013 -0.02291 -0.02499 C -0.06284 -0.04699 -0.11319 -0.03935 -0.15225 -0.04166 C -0.20208 -0.04467 -0.19253 -0.04421 -0.24808 -0.04999 C -0.27447 -0.06782 -0.30781 -0.05717 -0.33749 -0.06111 C -0.36128 -0.06898 -0.38333 -0.05833 -0.40624 -0.05277 C -0.42222 -0.04884 -0.43819 -0.04675 -0.45416 -0.04444 C -0.47083 -0.03564 -0.4894 -0.03078 -0.50416 -0.01666 C -0.51058 -0.01064 -0.51614 0.00024 -0.52291 0.00556 C -0.52742 0.00926 -0.53263 0.01112 -0.53749 0.01389 C -0.54496 0.02709 -0.55919 0.04769 -0.57083 0.05278 C -0.57951 0.07616 -0.56909 0.05348 -0.58333 0.06945 C -0.59583 0.08334 -0.57881 0.07385 -0.59374 0.08056 C -0.59513 0.08334 -0.59617 0.08658 -0.59791 0.08889 C -0.59965 0.09121 -0.60277 0.09167 -0.60416 0.09445 C -0.60572 0.09769 -0.60555 0.10186 -0.60624 0.10556 C -0.60607 0.11112 -0.61267 0.28704 -0.58958 0.33334 C -0.58558 0.3551 -0.58732 0.37524 -0.57499 0.39167 C -0.56978 0.41251 -0.5769 0.38681 -0.56874 0.40834 C -0.5677 0.41089 -0.56788 0.41413 -0.56666 0.41667 C -0.56319 0.42385 -0.55798 0.42917 -0.55416 0.43612 C -0.54947 0.45487 -0.55624 0.43334 -0.53958 0.45556 C -0.52899 0.46968 -0.51597 0.47709 -0.50416 0.48889 C -0.49149 0.50163 -0.49097 0.50672 -0.47499 0.51389 C -0.46597 0.52593 -0.45972 0.52987 -0.44791 0.53612 C -0.44305 0.5426 -0.43836 0.54954 -0.4335 0.55556 C -0.4243 0.56644 -0.4085 0.56482 -0.39791 0.56945 C -0.38003 0.57732 -0.36666 0.5882 -0.34791 0.59167 C -0.33749 0.59723 -0.32499 0.60464 -0.31458 0.60834 C -0.30242 0.61274 -0.28958 0.61366 -0.27708 0.61667 C -0.24183 0.61575 -0.20642 0.61551 -0.17083 0.61389 C -0.15242 0.61297 -0.13506 0.60533 -0.11683 0.60278 C -0.10121 0.597 -0.08906 0.59352 -0.07308 0.58889 C -0.06562 0.58681 -0.05919 0.58102 -0.05208 0.57778 C -0.03419 0.55996 -0.02135 0.5551 8.05556E-6 0.55001 C 0.01025 0.52269 -0.00242 0.54977 0.01042 0.53612 C 0.01719 0.52894 0.01997 0.51436 0.02501 0.50556 C 0.03317 0.49098 0.04358 0.47825 0.05209 0.46389 C 0.054 0.45093 0.05591 0.44237 0.06042 0.43056 C 0.06303 0.41366 0.06667 0.39746 0.06876 0.38056 C 0.06806 0.31482 0.06858 0.24908 0.06667 0.18334 C 0.06511 0.12801 0.03143 0.08357 0.00417 0.04723 C 0.00174 0.04399 0.00053 0.03913 -0.00208 0.03612 C -0.00763 0.02987 -0.02204 0.02663 -0.02708 0.02501 C -0.02916 0.02223 -0.0309 0.01876 -0.03333 0.01667 C -0.03992 0.01135 -0.05416 0.00278 -0.05416 0.00278 C -0.05763 -0.00555 -0.05919 -0.01597 -0.06458 -0.02222 C -0.06978 -0.028 -0.07725 -0.02777 -0.0835 -0.03055 C -0.08645 -0.03194 -0.08906 -0.03402 -0.09166 -0.03611 C -0.09409 -0.03773 -0.09565 -0.0405 -0.09791 -0.04166 C -0.11058 -0.04791 -0.12447 -0.04745 -0.13767 -0.04999 C -0.17152 -0.04814 -0.20555 -0.04699 -0.23958 -0.04444 C -0.24965 -0.04374 -0.25659 -0.03402 -0.26458 -0.02777 C -0.27847 -0.01712 -0.30312 5.92593E-6 -0.31041 0.01945 C -0.31874 0.04167 -0.32517 0.06551 -0.33541 0.08612 C -0.33419 0.13774 -0.34062 0.17431 -0.32083 0.21389 C -0.32013 0.21852 -0.32083 0.22408 -0.31874 0.22778 C -0.31163 0.24028 -0.29374 0.26112 -0.29374 0.26112 C -0.28975 0.27732 -0.29478 0.26251 -0.28541 0.27501 C -0.27465 0.28936 -0.26458 0.30464 -0.25416 0.31945 C -0.25173 0.32292 -0.25017 0.32709 -0.24808 0.33056 C -0.24617 0.33357 -0.24183 0.33496 -0.24183 0.33889 C -0.24183 0.3419 -0.24565 0.33612 -0.24808 0.33612 C -0.24965 0.33612 -0.25069 0.33797 -0.25225 0.33889 " pathEditMode="relative" ptsTypes="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кес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06555" cy="63988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6125083"/>
            <a:ext cx="6192688" cy="7329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Инструментальная страничка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2"/>
          <p:cNvGrpSpPr/>
          <p:nvPr/>
        </p:nvGrpSpPr>
        <p:grpSpPr>
          <a:xfrm>
            <a:off x="4860032" y="3356992"/>
            <a:ext cx="3906839" cy="3125961"/>
            <a:chOff x="4860032" y="3356992"/>
            <a:chExt cx="3906839" cy="3125961"/>
          </a:xfrm>
        </p:grpSpPr>
        <p:pic>
          <p:nvPicPr>
            <p:cNvPr id="4" name="Рисунок 3" descr="дети танцуют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3356992"/>
              <a:ext cx="3024336" cy="263409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860032" y="6021288"/>
              <a:ext cx="39068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Танцевальная страничка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Группа 9"/>
          <p:cNvGrpSpPr/>
          <p:nvPr/>
        </p:nvGrpSpPr>
        <p:grpSpPr>
          <a:xfrm>
            <a:off x="611560" y="620688"/>
            <a:ext cx="4127527" cy="2248743"/>
            <a:chOff x="669616" y="810023"/>
            <a:chExt cx="4127527" cy="2248743"/>
          </a:xfrm>
        </p:grpSpPr>
        <p:pic>
          <p:nvPicPr>
            <p:cNvPr id="3" name="Рисунок 2" descr="рисуем музыку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890321">
              <a:off x="669616" y="810023"/>
              <a:ext cx="3096344" cy="193521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 rot="19856819">
              <a:off x="927174" y="2535546"/>
              <a:ext cx="386996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Красочная страничка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" name="Группа 10"/>
          <p:cNvGrpSpPr/>
          <p:nvPr/>
        </p:nvGrpSpPr>
        <p:grpSpPr>
          <a:xfrm>
            <a:off x="4439583" y="423259"/>
            <a:ext cx="4584908" cy="2585399"/>
            <a:chOff x="4439583" y="423259"/>
            <a:chExt cx="4584908" cy="2585399"/>
          </a:xfrm>
        </p:grpSpPr>
        <p:pic>
          <p:nvPicPr>
            <p:cNvPr id="2" name="Рисунок 1" descr="оркестр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92825">
              <a:off x="5726885" y="423259"/>
              <a:ext cx="3106618" cy="248475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1206680">
              <a:off x="4439583" y="2546993"/>
              <a:ext cx="45849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Инструментальная страничка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683568" y="4005064"/>
            <a:ext cx="3353802" cy="2549897"/>
            <a:chOff x="683568" y="4005064"/>
            <a:chExt cx="3353802" cy="2549897"/>
          </a:xfrm>
        </p:grpSpPr>
        <p:pic>
          <p:nvPicPr>
            <p:cNvPr id="5" name="Рисунок 4" descr="005120_14176434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4005064"/>
              <a:ext cx="1949077" cy="199394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83568" y="6093296"/>
              <a:ext cx="33538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  <a:latin typeface="Comic Sans MS" pitchFamily="66" charset="0"/>
                </a:rPr>
                <a:t>Страничка Дирижёра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81481E-6 C -0.0111 -0.01829 -0.02951 -0.02732 -0.04791 -0.02778 C -0.1236 -0.02963 -0.1993 -0.02963 -0.27499 -0.03056 C -0.34843 -0.04445 -0.42222 -0.02871 -0.49583 -0.02223 C -0.49947 -0.00301 -0.50538 -0.00348 -0.51874 4.81481E-6 C -0.52083 0.00185 -0.52274 0.00416 -0.52499 0.00555 C -0.5269 0.00694 -0.52933 0.00694 -0.53124 0.00833 C -0.53558 0.01157 -0.53958 0.01574 -0.54374 0.01944 C -0.54617 0.02152 -0.54756 0.02569 -0.54999 0.02777 C -0.5552 0.03217 -0.5611 0.03518 -0.56666 0.03889 C -0.56874 0.04027 -0.58333 0.05833 -0.58541 0.06111 C -0.5861 0.06666 -0.5861 0.07245 -0.58749 0.07777 C -0.58888 0.08356 -0.59235 0.08865 -0.59374 0.09444 C -0.59235 0.12222 -0.59183 0.15 -0.58958 0.17777 C -0.58784 0.1993 -0.57169 0.21574 -0.56249 0.23055 C -0.55103 0.24884 -0.54808 0.27199 -0.53541 0.28889 C -0.53472 0.29444 -0.53472 0.30023 -0.53333 0.30555 C -0.53072 0.31597 -0.52239 0.32361 -0.51874 0.33333 C -0.51701 0.33773 -0.51666 0.34305 -0.51458 0.34722 C -0.51232 0.35162 -0.50885 0.35439 -0.50624 0.35833 C -0.4986 0.3699 -0.49149 0.38356 -0.48333 0.39444 C -0.47742 0.40231 -0.47048 0.40879 -0.46458 0.41666 C -0.45364 0.43125 -0.44669 0.44861 -0.43124 0.45555 C -0.42065 0.4662 -0.41753 0.46921 -0.40416 0.47222 C -0.37881 0.49745 -0.34947 0.50139 -0.31874 0.50555 C -0.19409 0.50347 -0.19253 0.50879 -0.11666 0.49444 C -0.0868 0.47731 -0.11788 0.49305 -0.06874 0.48055 C -0.05954 0.47824 -0.05902 0.47477 -0.05208 0.46944 C -0.04183 0.46157 -0.03124 0.45416 -0.02083 0.44722 C -0.01319 0.44213 -0.00051 0.42453 0.00209 0.41944 C 0.00695 0.40972 0.00712 0.40393 0.01459 0.39722 C 0.02379 0.36875 0.02883 0.33865 0.03334 0.30833 C 0.03265 0.2912 0.03837 0.19282 0.01667 0.16389 C 0.01598 0.15555 0.0165 0.14699 0.01459 0.13889 C 0.01355 0.13449 0.01008 0.13171 0.00834 0.12777 C 0.00174 0.11227 0.00296 0.11227 -0.00833 0.09722 C -0.01406 0.07453 -0.00416 0.10972 -0.02291 0.07222 C -0.03419 0.04977 -0.05451 0.02384 -0.07499 0.01666 C -0.09531 0.00949 -0.1151 0.0081 -0.13541 0.00277 C -0.14044 -0.00162 -0.14461 -0.00787 -0.14999 -0.01111 C -0.1611 -0.01806 -0.17395 -0.0213 -0.18541 -0.02778 C -0.19583 -0.0338 -0.20347 -0.04352 -0.21458 -0.04723 C -0.22742 -0.0588 -0.23576 -0.07662 -0.24791 -0.08889 C -0.25069 -0.09167 -0.25381 -0.09398 -0.25624 -0.09723 C -0.25798 -0.09954 -0.25867 -0.10301 -0.26041 -0.10556 C -0.26562 -0.1132 -0.27708 -0.12778 -0.27708 -0.12778 C -0.28194 -0.14746 -0.29722 -0.15903 -0.30833 -0.17223 C -0.32517 -0.19213 -0.31423 -0.18588 -0.32708 -0.19167 C -0.33767 -0.20579 -0.34669 -0.21482 -0.36041 -0.22223 C -0.36388 -0.22686 -0.36666 -0.23264 -0.37083 -0.23611 C -0.37586 -0.24028 -0.38211 -0.24121 -0.38749 -0.24445 C -0.39322 -0.24769 -0.39895 -0.25093 -0.40416 -0.25556 C -0.41163 -0.26204 -0.41788 -0.27338 -0.42499 -0.28056 C -0.42621 -0.28172 -0.43906 -0.29144 -0.44166 -0.29445 C -0.46579 -0.32292 -0.44235 -0.3007 -0.46666 -0.32223 C -0.47326 -0.33519 -0.4736 -0.34005 -0.48333 -0.34723 C -0.49409 -0.3551 -0.49426 -0.34977 -0.50416 -0.36111 C -0.51093 -0.36875 -0.51527 -0.3801 -0.52291 -0.38611 C -0.53697 -0.39746 -0.56093 -0.42547 -0.57291 -0.44144 C -0.58281 -0.45486 -0.59201 -0.46968 -0.60208 -0.48334 C -0.60416 -0.48611 -0.60624 -0.48889 -0.60833 -0.49167 C -0.6111 -0.49537 -0.61666 -0.50278 -0.61666 -0.50278 C -0.62065 -0.51898 -0.61544 -0.50417 -0.62708 -0.51667 C -0.63176 -0.52153 -0.63541 -0.52778 -0.63958 -0.53334 C -0.64965 -0.54676 -0.65728 -0.56088 -0.66666 -0.575 C -0.67395 -0.58611 -0.67274 -0.59537 -0.68333 -0.6 C -0.6861 -0.60371 -0.6894 -0.60695 -0.69166 -0.61111 C -0.69288 -0.61343 -0.69183 -0.61783 -0.69374 -0.61945 C -0.69669 -0.62199 -0.70086 -0.62037 -0.70416 -0.62223 C -0.7059 -0.62315 -0.70694 -0.62593 -0.70833 -0.62778 " pathEditMode="relative" ptsTypes="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11111E-6 C 0.00399 -0.01597 0.00815 -0.0294 0.01249 -0.04444 C 0.01597 -0.05671 0.01631 -0.06852 0.02083 -0.08055 C 0.0269 -0.12963 0.01718 -0.04768 0.02499 -0.15833 C 0.02569 -0.16782 0.02916 -0.18611 0.02916 -0.18611 C 0.02864 -0.21666 0.04722 -0.29352 0.01666 -0.31389 C 0.01597 -0.31666 0.01597 -0.31991 0.01458 -0.32222 C 0.01145 -0.32754 -0.00765 -0.35509 -0.01251 -0.35833 C -0.01511 -0.35995 -0.01806 -0.36018 -0.02084 -0.36111 C -0.03351 -0.37801 -0.03924 -0.38866 -0.05643 -0.39444 C -0.06181 -0.39907 -0.06667 -0.40555 -0.0731 -0.40833 C -0.07501 -0.40926 -0.07726 -0.40972 -0.07917 -0.41111 C -0.08473 -0.41458 -0.08803 -0.42268 -0.09376 -0.425 C -0.10192 -0.42847 -0.1106 -0.42916 -0.11876 -0.43055 C -0.1349 -0.43287 -0.16685 -0.43611 -0.16685 -0.43611 C -0.18699 -0.44143 -0.20626 -0.44745 -0.22709 -0.45 C -0.39515 -0.44676 -0.32518 -0.45717 -0.39376 -0.43889 C -0.39653 -0.43518 -0.39862 -0.43009 -0.40209 -0.42778 C -0.40591 -0.42523 -0.41094 -0.42801 -0.41459 -0.425 C -0.41719 -0.42291 -0.4165 -0.4169 -0.41876 -0.41389 C -0.4224 -0.40903 -0.42883 -0.4081 -0.43334 -0.40555 C -0.44358 -0.39953 -0.45591 -0.39004 -0.46459 -0.38055 C -0.4691 -0.37569 -0.47292 -0.36944 -0.47709 -0.36389 C -0.48872 -0.34838 -0.48265 -0.36898 -0.49167 -0.35 C -0.50851 -0.31458 -0.49219 -0.33819 -0.50626 -0.31944 C -0.50886 -0.30532 -0.51303 -0.30324 -0.51876 -0.29166 C -0.52466 -0.25972 -0.51633 -0.29907 -0.52501 -0.27222 C -0.52605 -0.26875 -0.52605 -0.26458 -0.52709 -0.26111 C -0.52813 -0.25717 -0.52987 -0.2537 -0.53126 -0.25 C -0.53855 -0.18264 -0.53629 -0.21018 -0.53126 -0.075 C -0.53091 -0.06643 -0.52136 -0.05254 -0.51876 -0.04444 C -0.5165 -0.03773 -0.51407 -0.02523 -0.51042 -0.01944 C -0.49254 0.00834 -0.5066 -0.02199 -0.49376 -1.11111E-6 C -0.48872 0.00857 -0.48699 0.02014 -0.48126 0.02778 C -0.479 0.03079 -0.47535 0.03079 -0.47292 0.03334 C -0.45712 0.04931 -0.44532 0.0669 -0.42501 0.07222 C -0.41962 0.07616 -0.41355 0.07847 -0.40834 0.0831 C -0.40591 0.08542 -0.40487 0.09028 -0.40209 0.09167 C -0.39758 0.09422 -0.39237 0.09329 -0.38751 0.09445 C -0.36667 0.10371 -0.34133 0.10301 -0.32084 0.10556 C -0.30417 0.10371 -0.28751 0.10232 -0.27084 0.1 C -0.26268 0.09884 -0.25851 0.09352 -0.25001 0.09167 C -0.24306 0.09005 -0.23612 0.08982 -0.22917 0.08889 C -0.21876 0.07963 -0.20782 0.06922 -0.19584 0.06366 C -0.18577 0.05347 -0.17379 0.04931 -0.16251 0.04144 C -0.15591 0.03727 -0.14949 0.02871 -0.14376 0.02222 C -0.14098 0.01875 -0.13907 0.01366 -0.13542 0.01111 C -0.13108 0.00787 -0.1257 0.00741 -0.12084 0.00556 C -0.10331 -0.00139 -0.12657 0.0081 -0.10834 -0.00301 C -0.10226 -0.00625 -0.09584 -0.00833 -0.08959 -0.01111 C -0.0856 -0.01296 -0.07709 -0.01666 -0.07709 -0.01666 C -0.06528 -0.03264 -0.07726 -0.01944 -0.06251 -0.02778 C -0.06042 -0.02916 -0.05851 -0.03194 -0.05643 -0.03333 C -0.05296 -0.03565 -0.04949 -0.03703 -0.04601 -0.03889 C -0.03664 -0.05116 -0.02292 -0.05833 -0.01042 -0.06389 C -0.00261 -0.07963 0.00416 -0.07222 0.01249 -0.08333 C 0.01492 -0.08657 0.01597 -0.09166 0.01874 -0.09444 C 0.02169 -0.09745 0.02569 -0.09791 0.02916 -0.1 C 0.04479 -0.10949 0.05972 -0.12037 0.07499 -0.13055 C 0.07708 -0.13426 0.07864 -0.13866 0.08124 -0.14166 C 0.08298 -0.14352 0.08541 -0.14328 0.08749 -0.14444 C 0.09027 -0.14606 0.09305 -0.14791 0.09583 -0.15 C 0.0993 -0.15254 0.1026 -0.15625 0.10624 -0.15833 C 0.10885 -0.15995 0.11197 -0.15972 0.11458 -0.16111 C 0.14027 -0.17407 0.16683 -0.19838 0.19374 -0.20555 C 0.20555 -0.2162 0.21857 -0.21944 0.23124 -0.22778 C 0.23888 -0.23287 0.24687 -0.23796 0.25416 -0.24467 C 0.25781 -0.24768 0.26058 -0.25324 0.26458 -0.25555 C 0.27274 -0.26111 0.28246 -0.26088 0.29166 -0.26389 C 0.30277 -0.27546 0.31336 -0.28703 0.3269 -0.29166 C 0.33628 -0.29977 0.34687 -0.30116 0.35607 -0.30833 C 0.37638 -0.32384 0.39461 -0.34259 0.4144 -0.35833 C 0.43229 -0.37268 0.44791 -0.39583 0.46857 -0.40278 C 0.47569 -0.4169 0.48419 -0.41898 0.49565 -0.425 C 0.51388 -0.43426 0.53159 -0.44583 0.54982 -0.45555 C 0.5519 -0.45833 0.55364 -0.46203 0.55607 -0.46389 C 0.55919 -0.46597 0.56423 -0.46342 0.56666 -0.46666 C 0.56892 -0.46991 0.56718 -0.47639 0.56874 -0.48055 C 0.57222 -0.49028 0.57725 -0.48889 0.58315 -0.49444 C 0.58576 -0.49676 0.58715 -0.50023 0.58958 -0.50278 C 0.59131 -0.50486 0.59374 -0.50648 0.59583 -0.50833 C 0.59635 -0.51389 0.59583 -0.52014 0.59774 -0.525 C 0.59878 -0.52754 0.60399 -0.52778 0.60399 -0.52778 " pathEditMode="relative" ptsTypes="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C -0.00208 0.01204 -0.00069 0.02616 -0.00625 0.03611 C -0.00972 0.04236 -0.01892 0.03658 -0.02291 0.04167 C -0.03455 0.05602 -0.02864 0.07847 -0.04583 0.08611 C -0.04965 0.09121 -0.05243 0.09769 -0.05625 0.10278 C -0.06458 0.11389 -0.06684 0.11158 -0.07291 0.12778 C -0.07586 0.14792 -0.08385 0.15764 -0.09166 0.175 C -0.10052 0.22222 -0.09288 0.1757 -0.09791 0.25834 C -0.09878 0.27431 -0.10295 0.29236 -0.10416 0.30834 C -0.10086 0.33472 -0.09461 0.34051 -0.08125 0.35834 C -0.07899 0.36134 -0.07899 0.36621 -0.07708 0.36945 C -0.07465 0.37361 -0.07135 0.37662 -0.06875 0.38056 C -0.04444 0.41621 -0.01996 0.45371 0.01042 0.48056 C 0.0132 0.4831 0.01407 0.48866 0.01667 0.49167 C 0.02552 0.50185 0.04098 0.50625 0.05209 0.51111 C 0.06007 0.52408 0.06806 0.53357 0.07917 0.54167 C 0.11858 0.57037 0.05799 0.51551 0.10834 0.55834 C 0.11719 0.56574 0.12396 0.57986 0.13334 0.58611 C 0.13716 0.58866 0.14167 0.58797 0.14584 0.58889 C 0.16389 0.59838 0.18282 0.60996 0.20209 0.61389 C 0.21997 0.61759 0.25625 0.62222 0.25625 0.62222 C 0.29045 0.6375 0.30157 0.63241 0.35 0.63611 C 0.37848 0.64884 0.40799 0.65 0.4375 0.65556 C 0.45122 0.65255 0.46927 0.65093 0.48125 0.63889 C 0.49393 0.62616 0.50573 0.61088 0.52084 0.60278 C 0.52622 0.6 0.53195 0.59931 0.5375 0.59722 C 0.56407 0.58704 0.53681 0.59722 0.56042 0.58334 C 0.56806 0.57871 0.57743 0.57847 0.58542 0.575 C 0.60434 0.53704 0.58299 0.48287 0.60209 0.44445 C 0.6066 0.40903 0.61355 0.36736 0.59792 0.33611 C 0.5941 0.31042 0.58594 0.28727 0.57709 0.26389 C 0.57014 0.24537 0.57118 0.22292 0.5625 0.20556 C 0.55799 0.1757 0.54341 0.14121 0.52709 0.11945 C 0.52188 0.1125 0.51563 0.10695 0.51042 0.1 C 0.50521 0.09306 0.50052 0.08264 0.49375 0.07778 C 0.48334 0.07014 0.4698 0.06597 0.45834 0.06389 C 0.4441 0.05116 0.46164 0.06505 0.43334 0.05556 C 0.43091 0.05486 0.42952 0.0507 0.42709 0.05 C 0.41962 0.04792 0.41181 0.04815 0.40417 0.04722 C 0.30886 0.01551 0.20434 0.0125 0.11042 0.05 C 0.07917 0.0625 0.0467 0.06713 0.01459 0.075 C -0.00139 0.07894 -0.03333 0.08611 -0.03333 0.08611 C -0.04114 0.10185 -0.05382 0.10093 -0.06666 0.10834 C -0.09097 0.12222 -0.05972 0.11412 -0.09583 0.11945 C -0.13125 0.13519 -0.08802 0.1132 -0.11666 0.13611 C -0.12864 0.14584 -0.14531 0.14584 -0.15833 0.15278 C -0.16927 0.15857 -0.17864 0.16922 -0.18958 0.175 C -0.20295 0.18218 -0.21788 0.1794 -0.23125 0.18611 C -0.23767 0.18935 -0.24357 0.19445 -0.25 0.19722 C -0.26024 0.20185 -0.27118 0.20324 -0.28125 0.20834 C -0.28906 0.21227 -0.29635 0.21829 -0.30416 0.22222 C -0.31771 0.22894 -0.33941 0.23102 -0.35208 0.23334 C -0.3651 0.22361 -0.36927 0.21366 -0.38333 0.22222 C -0.38732 0.22477 -0.38941 0.23195 -0.39375 0.23334 C -0.42205 0.24167 -0.45816 0.24259 -0.4875 0.25 C -0.54271 0.26389 -0.6 0.25 -0.65625 0.25 " pathEditMode="relative" ptsTypes="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03704E-6 C -0.00139 0.00462 -0.00468 0.00902 -0.00416 0.01388 C -0.00382 0.01712 0.00035 0.01712 0.00209 0.01944 C 0.00591 0.02453 0.00903 0.03055 0.0125 0.03611 C 0.01528 0.04745 0.0198 0.05185 0.02709 0.05833 C 0.02848 0.06111 0.02934 0.06458 0.03125 0.06666 C 0.03299 0.06851 0.03542 0.06828 0.0375 0.06944 C 0.04601 0.0743 0.05139 0.08032 0.06042 0.08333 C 0.07066 0.09236 0.08386 0.09398 0.09584 0.09722 C 0.11285 0.1199 0.13264 0.11666 0.15625 0.11944 C 0.23473 0.12847 0.16164 0.12245 0.2375 0.12777 C 0.27153 0.12592 0.30556 0.12476 0.33959 0.12222 C 0.36476 0.12036 0.33872 0.11851 0.36667 0.11388 C 0.37848 0.11203 0.39028 0.11203 0.40209 0.11111 C 0.41632 0.09837 0.4007 0.11041 0.43125 0.10277 C 0.44532 0.0993 0.45417 0.08449 0.46667 0.07777 C 0.47587 0.07291 0.4842 0.06712 0.49375 0.06388 C 0.50469 0.05509 0.5158 0.05185 0.52709 0.04444 C 0.54497 0.0324 0.52969 0.03819 0.54792 0.03333 C 0.55504 0.02777 0.5665 0.02083 0.57292 0.01388 C 0.5908 -0.00579 0.60191 -0.03033 0.61459 -0.05556 C 0.61945 -0.08797 0.6132 -0.05255 0.62084 -0.08056 C 0.62518 -0.09653 0.6217 -0.10602 0.63334 -0.11112 C 0.64045 -0.16528 0.65556 -0.23635 0.62917 -0.28334 C 0.62691 -0.29885 0.62257 -0.3132 0.6125 -0.32223 C 0.60886 -0.34121 0.60157 -0.34514 0.59167 -0.35834 C 0.58924 -0.36158 0.58785 -0.36598 0.58542 -0.36945 C 0.57743 -0.38102 0.56962 -0.39306 0.56042 -0.40278 C 0.55695 -0.40649 0.55313 -0.40973 0.55 -0.41389 C 0.54202 -0.42454 0.53646 -0.43843 0.52917 -0.45001 C 0.52223 -0.46112 0.51389 -0.47038 0.50625 -0.48056 C 0.50035 -0.48843 0.49341 -0.49491 0.4875 -0.50278 C 0.47778 -0.51575 0.47882 -0.5176 0.46459 -0.52223 C 0.45243 -0.53149 0.44045 -0.54121 0.42709 -0.54723 C 0.35973 -0.5463 0.29236 -0.5463 0.225 -0.54445 C 0.19254 -0.54352 0.23316 -0.54283 0.20834 -0.53334 C 0.20105 -0.53056 0.19306 -0.53149 0.18542 -0.53056 C 0.18334 -0.52778 0.18195 -0.52339 0.17917 -0.52223 C 0.17327 -0.51968 0.16667 -0.52084 0.16042 -0.51945 C 0.15417 -0.51806 0.14792 -0.51575 0.14167 -0.51389 C 0.13091 -0.5044 0.11667 -0.49908 0.10417 -0.49445 C 0.09896 -0.48936 0.09497 -0.48241 0.08959 -0.47778 C 0.08785 -0.47616 0.07605 -0.47269 0.075 -0.47223 C 0.06875 -0.46667 0.0625 -0.46089 0.05625 -0.45556 C 0.05278 -0.45255 0.04584 -0.44723 0.04584 -0.44723 C 0.03924 -0.43403 0.03664 -0.43913 0.02709 -0.43056 C 0.0257 -0.42778 0.02466 -0.42454 0.02292 -0.42223 C 0.02118 -0.41991 0.01771 -0.41968 0.01667 -0.41667 C 0.01407 -0.40973 0.01563 -0.4007 0.0125 -0.39445 C 0.00504 -0.3794 0.00122 -0.36204 -0.00625 -0.34723 C -0.0052 -0.28843 -0.0184 -0.23565 0.0125 -0.19445 C 0.01389 -0.18889 0.01476 -0.18311 0.01667 -0.17778 C 0.01823 -0.17362 0.02136 -0.17084 0.02292 -0.16667 C 0.02414 -0.1632 0.02379 -0.15903 0.025 -0.15556 C 0.02726 -0.14954 0.03177 -0.14514 0.03334 -0.13889 C 0.03403 -0.13612 0.0342 -0.13311 0.03542 -0.13056 C 0.03698 -0.12732 0.03993 -0.12547 0.04167 -0.12223 C 0.04636 -0.11343 0.0474 -0.10047 0.05417 -0.09445 C 0.06059 -0.08866 0.0658 -0.07917 0.07292 -0.07501 C 0.07552 -0.07362 0.07865 -0.07362 0.08125 -0.07223 C 0.0842 -0.07084 0.08681 -0.06852 0.08959 -0.06667 C 0.10973 -0.06852 0.13021 -0.06714 0.15 -0.07223 C 0.15313 -0.07292 0.15243 -0.07987 0.15417 -0.08334 C 0.15591 -0.08658 0.15799 -0.08959 0.16042 -0.09167 C 0.16233 -0.09329 0.16476 -0.09306 0.16667 -0.09445 C 0.17448 -0.09954 0.17223 -0.1007 0.17917 -0.10834 C 0.19584 -0.12686 0.17344 -0.09908 0.19375 -0.11945 C 0.21372 -0.13936 0.19358 -0.122 0.20625 -0.13889 C 0.21042 -0.14445 0.21789 -0.14746 0.22292 -0.15001 C 0.22917 -0.16274 0.2349 -0.16505 0.24167 -0.17501 C 0.24497 -0.1801 0.25 -0.19167 0.25 -0.19167 C 0.25295 -0.21112 0.25209 -0.20093 0.25209 -0.22223 " pathEditMode="relative" ptsTypes="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7584" y="332656"/>
            <a:ext cx="7560840" cy="6525344"/>
            <a:chOff x="683568" y="4005064"/>
            <a:chExt cx="3353802" cy="2549897"/>
          </a:xfrm>
        </p:grpSpPr>
        <p:pic>
          <p:nvPicPr>
            <p:cNvPr id="3" name="Рисунок 2" descr="005120_141764348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664" y="4005064"/>
              <a:ext cx="1949077" cy="199394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83568" y="6093296"/>
              <a:ext cx="33538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  <a:latin typeface="Comic Sans MS" pitchFamily="66" charset="0"/>
                </a:rPr>
                <a:t>Страничка Дирижёра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111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 150 Plus</dc:creator>
  <cp:lastModifiedBy>N 150 Plus</cp:lastModifiedBy>
  <cp:revision>13</cp:revision>
  <dcterms:created xsi:type="dcterms:W3CDTF">2023-11-06T16:53:53Z</dcterms:created>
  <dcterms:modified xsi:type="dcterms:W3CDTF">2023-11-14T19:25:25Z</dcterms:modified>
</cp:coreProperties>
</file>