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17"/>
  </p:notesMasterIdLst>
  <p:sldIdLst>
    <p:sldId id="268" r:id="rId2"/>
    <p:sldId id="258" r:id="rId3"/>
    <p:sldId id="259" r:id="rId4"/>
    <p:sldId id="260" r:id="rId5"/>
    <p:sldId id="261" r:id="rId6"/>
    <p:sldId id="262" r:id="rId7"/>
    <p:sldId id="256" r:id="rId8"/>
    <p:sldId id="269" r:id="rId9"/>
    <p:sldId id="265" r:id="rId10"/>
    <p:sldId id="257" r:id="rId11"/>
    <p:sldId id="264" r:id="rId12"/>
    <p:sldId id="266" r:id="rId13"/>
    <p:sldId id="270" r:id="rId14"/>
    <p:sldId id="267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1F0A"/>
    <a:srgbClr val="9C6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825A4-DDCD-47F0-A3F7-3E84B5FC930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0A28B-6835-42F8-AF50-B10FC5DEF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84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0A28B-6835-42F8-AF50-B10FC5DEF7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7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56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5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8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4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5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7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5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7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5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6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B5A9CBA-CB6A-4039-9BD6-E918B843AAC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4C0DF57-2F8B-449E-B800-F5473BF66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4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</a:rPr>
              <a:t>Здоровое питание</a:t>
            </a:r>
            <a:endParaRPr lang="ru-RU" sz="8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8305" y="4633491"/>
            <a:ext cx="8769096" cy="1363806"/>
          </a:xfrm>
        </p:spPr>
        <p:txBody>
          <a:bodyPr/>
          <a:lstStyle/>
          <a:p>
            <a:r>
              <a:rPr lang="ru-RU" dirty="0" smtClean="0"/>
              <a:t>Ведерникова Татьяна Николаевна</a:t>
            </a:r>
          </a:p>
          <a:p>
            <a:r>
              <a:rPr lang="ru-RU" dirty="0" smtClean="0"/>
              <a:t>МАОУ СОШ №1  </a:t>
            </a:r>
            <a:r>
              <a:rPr lang="ru-RU" dirty="0" err="1" smtClean="0"/>
              <a:t>г.Салехард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7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6365" t="10655" r="41698" b="13293"/>
          <a:stretch/>
        </p:blipFill>
        <p:spPr bwMode="auto">
          <a:xfrm>
            <a:off x="547688" y="409575"/>
            <a:ext cx="5386388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19849" y="1293159"/>
            <a:ext cx="51911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0" dirty="0" smtClean="0">
                <a:solidFill>
                  <a:srgbClr val="C00000"/>
                </a:solidFill>
                <a:effectLst/>
                <a:latin typeface="Roboto"/>
              </a:rPr>
              <a:t>Борщ — горячий заправочный суп на основе свёклы, которая придаёт ему характерный красный цвет.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/>
          <a:srcRect l="19367" t="54364" r="69205" b="30573"/>
          <a:stretch/>
        </p:blipFill>
        <p:spPr bwMode="auto">
          <a:xfrm>
            <a:off x="5722327" y="85305"/>
            <a:ext cx="2929255" cy="1946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/>
          <a:srcRect l="32386" t="55369" r="57850" b="29280"/>
          <a:stretch/>
        </p:blipFill>
        <p:spPr bwMode="auto">
          <a:xfrm>
            <a:off x="8521015" y="66185"/>
            <a:ext cx="3598819" cy="3054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19883" t="21095" r="31213" b="14481"/>
          <a:stretch/>
        </p:blipFill>
        <p:spPr bwMode="auto">
          <a:xfrm>
            <a:off x="5779772" y="2032215"/>
            <a:ext cx="3307492" cy="2364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/>
          <p:nvPr/>
        </p:nvPicPr>
        <p:blipFill rotWithShape="1">
          <a:blip r:embed="rId2"/>
          <a:srcRect l="19873" t="8313" r="70363" b="76624"/>
          <a:stretch/>
        </p:blipFill>
        <p:spPr bwMode="auto">
          <a:xfrm>
            <a:off x="80236" y="84628"/>
            <a:ext cx="3347845" cy="2796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69749" t="19099" r="8605" b="23318"/>
          <a:stretch/>
        </p:blipFill>
        <p:spPr bwMode="auto">
          <a:xfrm>
            <a:off x="2920464" y="85305"/>
            <a:ext cx="2878862" cy="4310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/>
          <a:srcRect l="66542" t="35918" r="4756" b="21893"/>
          <a:stretch/>
        </p:blipFill>
        <p:spPr bwMode="auto">
          <a:xfrm>
            <a:off x="80193" y="4634017"/>
            <a:ext cx="2681278" cy="214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67023" t="18244" r="4597" b="54105"/>
          <a:stretch/>
        </p:blipFill>
        <p:spPr bwMode="auto">
          <a:xfrm>
            <a:off x="7584030" y="4324159"/>
            <a:ext cx="4535805" cy="2485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2"/>
          <a:srcRect l="42801" t="39158" r="46494" b="45348"/>
          <a:stretch/>
        </p:blipFill>
        <p:spPr bwMode="auto">
          <a:xfrm>
            <a:off x="81042" y="2696689"/>
            <a:ext cx="2820035" cy="2058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19873" t="38727" r="69278" b="47070"/>
          <a:stretch/>
        </p:blipFill>
        <p:spPr bwMode="auto">
          <a:xfrm>
            <a:off x="9052785" y="2730979"/>
            <a:ext cx="3067050" cy="2023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21005" t="28506" r="45323" b="25884"/>
          <a:stretch/>
        </p:blipFill>
        <p:spPr bwMode="auto">
          <a:xfrm>
            <a:off x="2483040" y="4395891"/>
            <a:ext cx="2968191" cy="238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8"/>
          <a:srcRect l="7055" t="29324" r="66007" b="33048"/>
          <a:stretch/>
        </p:blipFill>
        <p:spPr bwMode="auto">
          <a:xfrm>
            <a:off x="5033876" y="4395891"/>
            <a:ext cx="2865263" cy="2413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23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анк продовольствия” объявляет о сборе продуктов питания. Испания по-русски  - все о жизни в Испани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4" y="326780"/>
            <a:ext cx="6651528" cy="624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76569" t="23554" r="15833" b="37305"/>
          <a:stretch/>
        </p:blipFill>
        <p:spPr bwMode="auto">
          <a:xfrm>
            <a:off x="6231474" y="2725616"/>
            <a:ext cx="175846" cy="474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76764" t="20783" r="15151" b="32629"/>
          <a:stretch/>
        </p:blipFill>
        <p:spPr bwMode="auto">
          <a:xfrm>
            <a:off x="2350843" y="1028700"/>
            <a:ext cx="234096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68093" t="18358" r="8430" b="54278"/>
          <a:stretch/>
        </p:blipFill>
        <p:spPr bwMode="auto">
          <a:xfrm>
            <a:off x="5788634" y="4070840"/>
            <a:ext cx="885679" cy="747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67607" t="18185" r="7747" b="33669"/>
          <a:stretch/>
        </p:blipFill>
        <p:spPr bwMode="auto">
          <a:xfrm>
            <a:off x="8420556" y="738554"/>
            <a:ext cx="2925275" cy="3036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87980" y="4193902"/>
            <a:ext cx="3990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tx2">
                    <a:lumMod val="75000"/>
                  </a:schemeClr>
                </a:solidFill>
                <a:latin typeface="Bahnschrift SemiLight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НАЙДИ </a:t>
            </a:r>
            <a:endParaRPr lang="ru-RU" sz="6000" b="1" dirty="0" smtClean="0">
              <a:solidFill>
                <a:schemeClr val="tx2">
                  <a:lumMod val="75000"/>
                </a:schemeClr>
              </a:solidFill>
              <a:latin typeface="Bahnschrift SemiLight" panose="020B0502040204020203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Bahnschrift SemiLight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ШПИОНА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133" t="11084" r="38239" b="13578"/>
          <a:stretch/>
        </p:blipFill>
        <p:spPr bwMode="auto">
          <a:xfrm>
            <a:off x="594945" y="1911722"/>
            <a:ext cx="4469424" cy="4287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726" t="36187" r="50441" b="15440"/>
          <a:stretch/>
        </p:blipFill>
        <p:spPr>
          <a:xfrm>
            <a:off x="6820128" y="1672853"/>
            <a:ext cx="4629870" cy="45262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1269" y="103193"/>
            <a:ext cx="64073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Где логика?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264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211" y="43949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Где логика?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71405" t="23380" r="10864" b="30031"/>
          <a:stretch/>
        </p:blipFill>
        <p:spPr bwMode="auto">
          <a:xfrm>
            <a:off x="8521212" y="3138854"/>
            <a:ext cx="3348404" cy="3305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70334" t="18704" r="12618" b="51161"/>
          <a:stretch/>
        </p:blipFill>
        <p:spPr bwMode="auto">
          <a:xfrm>
            <a:off x="459212" y="2883877"/>
            <a:ext cx="3344191" cy="3560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63417" t="24766" r="5020" b="44060"/>
          <a:stretch/>
        </p:blipFill>
        <p:spPr bwMode="auto">
          <a:xfrm>
            <a:off x="3955437" y="2134333"/>
            <a:ext cx="4413740" cy="304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53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2448" t="15109" r="37306" b="15336"/>
          <a:stretch/>
        </p:blipFill>
        <p:spPr bwMode="auto">
          <a:xfrm>
            <a:off x="624203" y="271461"/>
            <a:ext cx="6529071" cy="6348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35007" y="1739959"/>
            <a:ext cx="4185139" cy="326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6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ИРАМИДА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</a:t>
            </a:r>
            <a:endParaRPr lang="ru-RU" sz="6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9664" t="20810" r="44201" b="23888"/>
          <a:stretch/>
        </p:blipFill>
        <p:spPr bwMode="auto">
          <a:xfrm>
            <a:off x="576262" y="352424"/>
            <a:ext cx="5233988" cy="612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3342" y="241022"/>
            <a:ext cx="6096000" cy="64499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Познакомьтесь –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лимон,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</a:t>
            </a: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фруктов-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чемпион!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Ешь меня зимой и </a:t>
            </a: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летом!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проблем </a:t>
            </a:r>
            <a:endParaRPr lang="ru-RU" sz="4400" b="1" i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иммунитетом!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815" t="14823" r="54302" b="39852"/>
          <a:stretch/>
        </p:blipFill>
        <p:spPr bwMode="auto">
          <a:xfrm>
            <a:off x="476249" y="357187"/>
            <a:ext cx="4371975" cy="6110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1393" y="648818"/>
            <a:ext cx="6096000" cy="55270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полезнее 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банана!</a:t>
            </a:r>
            <a:endParaRPr lang="ru-RU" sz="44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вовсе не 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реклама!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44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 - кто любят </a:t>
            </a: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бананы,</a:t>
            </a:r>
            <a:endParaRPr lang="ru-RU" sz="44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овко </a:t>
            </a:r>
            <a:r>
              <a:rPr lang="ru-RU" sz="4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лазят по </a:t>
            </a:r>
            <a:r>
              <a:rPr lang="ru-RU" sz="44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лианам!</a:t>
            </a:r>
            <a:endParaRPr lang="ru-RU" sz="44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7638" t="17958" r="47728" b="36147"/>
          <a:stretch/>
        </p:blipFill>
        <p:spPr bwMode="auto">
          <a:xfrm>
            <a:off x="298231" y="545123"/>
            <a:ext cx="6345824" cy="5712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0769" y="372829"/>
            <a:ext cx="5243146" cy="6060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Яблок нежный аромат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здоровья просто </a:t>
            </a:r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клад!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пектин-природы </a:t>
            </a:r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дар,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Организма </a:t>
            </a:r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санитар!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60831" y="369278"/>
            <a:ext cx="6131169" cy="552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красавец </a:t>
            </a:r>
            <a:endParaRPr lang="ru-RU" sz="4400" b="1" i="1" dirty="0" smtClean="0">
              <a:solidFill>
                <a:srgbClr val="9C63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абрикос,</a:t>
            </a:r>
            <a:endParaRPr lang="ru-RU" sz="4400" b="1" i="1" dirty="0">
              <a:solidFill>
                <a:srgbClr val="9C63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не </a:t>
            </a:r>
            <a:r>
              <a:rPr lang="ru-RU" sz="4400" b="1" i="1" dirty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зря под солнцем </a:t>
            </a:r>
            <a:r>
              <a:rPr lang="ru-RU" sz="4400" b="1" i="1" dirty="0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рос!</a:t>
            </a:r>
            <a:endParaRPr lang="ru-RU" sz="4400" b="1" i="1" dirty="0">
              <a:solidFill>
                <a:srgbClr val="9C63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абрикосе </a:t>
            </a:r>
            <a:r>
              <a:rPr lang="ru-RU" sz="4400" b="1" i="1" dirty="0" err="1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ретинол</a:t>
            </a:r>
            <a:r>
              <a:rPr lang="ru-RU" sz="4400" b="1" i="1" dirty="0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b="1" i="1" dirty="0">
              <a:solidFill>
                <a:srgbClr val="9C63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Будешь </a:t>
            </a:r>
            <a:r>
              <a:rPr lang="ru-RU" sz="4400" b="1" i="1" dirty="0" smtClean="0">
                <a:solidFill>
                  <a:srgbClr val="9C63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зорким как орел!</a:t>
            </a:r>
            <a:endParaRPr lang="ru-RU" sz="4400" b="1" i="1" dirty="0">
              <a:solidFill>
                <a:srgbClr val="9C63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3608" t="41912" r="51000" b="39037"/>
          <a:stretch/>
        </p:blipFill>
        <p:spPr bwMode="auto">
          <a:xfrm>
            <a:off x="442081" y="981442"/>
            <a:ext cx="5712535" cy="4777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891" t="23375" r="52539" b="44128"/>
          <a:stretch/>
        </p:blipFill>
        <p:spPr bwMode="auto">
          <a:xfrm>
            <a:off x="603373" y="1046284"/>
            <a:ext cx="5138004" cy="4158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7047" y="624253"/>
            <a:ext cx="6096000" cy="55270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знает, что гранат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Витаминами </a:t>
            </a:r>
            <a:r>
              <a:rPr lang="ru-RU" sz="4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богат!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4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же </a:t>
            </a:r>
            <a:r>
              <a:rPr lang="ru-RU" sz="4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антиоксидант,</a:t>
            </a:r>
            <a:endParaRPr lang="ru-RU" sz="4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главный мой </a:t>
            </a:r>
            <a:r>
              <a:rPr lang="ru-RU" sz="44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талант!</a:t>
            </a:r>
            <a:endParaRPr lang="ru-RU" sz="4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9940" t="14823" r="23999" b="19327"/>
          <a:stretch/>
        </p:blipFill>
        <p:spPr bwMode="auto">
          <a:xfrm>
            <a:off x="457200" y="298450"/>
            <a:ext cx="11277600" cy="627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87" y="298450"/>
            <a:ext cx="11553825" cy="1325563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 smtClean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Вкусные старты</a:t>
            </a:r>
            <a:endParaRPr lang="ru-RU" sz="13800" b="1" dirty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180975"/>
            <a:ext cx="11772899" cy="6496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176" t="42200" r="53088" b="23552"/>
          <a:stretch/>
        </p:blipFill>
        <p:spPr>
          <a:xfrm>
            <a:off x="211015" y="180975"/>
            <a:ext cx="2637865" cy="245078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28154" t="17839" r="32393" b="34534"/>
          <a:stretch/>
        </p:blipFill>
        <p:spPr bwMode="auto">
          <a:xfrm>
            <a:off x="4466125" y="4317023"/>
            <a:ext cx="2849075" cy="236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2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2127" t="24716" r="38659" b="26108"/>
          <a:stretch/>
        </p:blipFill>
        <p:spPr bwMode="auto">
          <a:xfrm>
            <a:off x="2020803" y="755837"/>
            <a:ext cx="8074192" cy="5359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3553" y="2013438"/>
            <a:ext cx="1349810" cy="219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800" b="1" dirty="0">
                <a:solidFill>
                  <a:srgbClr val="C00000"/>
                </a:solidFill>
              </a:rPr>
              <a:t>О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70008" y="3505814"/>
            <a:ext cx="14022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800" b="1" dirty="0">
                <a:solidFill>
                  <a:srgbClr val="C00000"/>
                </a:solidFill>
              </a:rPr>
              <a:t>Р</a:t>
            </a:r>
            <a:r>
              <a:rPr lang="ru-RU" sz="9600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90985" y="2172659"/>
            <a:ext cx="15520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C00000"/>
                </a:solidFill>
              </a:rPr>
              <a:t>Щ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86113" y="3503498"/>
            <a:ext cx="156805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800" b="1" dirty="0">
                <a:solidFill>
                  <a:srgbClr val="C00000"/>
                </a:solidFill>
              </a:rPr>
              <a:t> Б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2469" t="51469" r="78215" b="23051"/>
          <a:stretch/>
        </p:blipFill>
        <p:spPr bwMode="auto">
          <a:xfrm>
            <a:off x="3492307" y="3971972"/>
            <a:ext cx="944601" cy="1283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9811" t="51724" r="62020" b="23051"/>
          <a:stretch/>
        </p:blipFill>
        <p:spPr bwMode="auto">
          <a:xfrm>
            <a:off x="4941051" y="2570649"/>
            <a:ext cx="931272" cy="1218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8553" t="51724" r="54281" b="23051"/>
          <a:stretch/>
        </p:blipFill>
        <p:spPr bwMode="auto">
          <a:xfrm>
            <a:off x="6390999" y="4003339"/>
            <a:ext cx="949570" cy="125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64207" t="51979" r="28484" b="23051"/>
          <a:stretch/>
        </p:blipFill>
        <p:spPr bwMode="auto">
          <a:xfrm>
            <a:off x="7795503" y="2593731"/>
            <a:ext cx="931870" cy="1195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80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208</TotalTime>
  <Words>139</Words>
  <Application>Microsoft Office PowerPoint</Application>
  <PresentationFormat>Широкоэкранный</PresentationFormat>
  <Paragraphs>43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Bahnschrift Light SemiCondensed</vt:lpstr>
      <vt:lpstr>Bahnschrift SemiLight</vt:lpstr>
      <vt:lpstr>Calibri</vt:lpstr>
      <vt:lpstr>Corbel</vt:lpstr>
      <vt:lpstr>DengXian</vt:lpstr>
      <vt:lpstr>Roboto</vt:lpstr>
      <vt:lpstr>Times New Roman</vt:lpstr>
      <vt:lpstr>Базис</vt:lpstr>
      <vt:lpstr>Здоровое питание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Вкусные старты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логика?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Вкусные старты</dc:title>
  <dc:creator>Acer</dc:creator>
  <cp:lastModifiedBy>Cabinet_315-1</cp:lastModifiedBy>
  <cp:revision>21</cp:revision>
  <dcterms:created xsi:type="dcterms:W3CDTF">2023-09-05T17:28:05Z</dcterms:created>
  <dcterms:modified xsi:type="dcterms:W3CDTF">2024-01-15T05:52:34Z</dcterms:modified>
</cp:coreProperties>
</file>