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300" r:id="rId2"/>
    <p:sldId id="256" r:id="rId3"/>
    <p:sldId id="30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7" r:id="rId14"/>
    <p:sldId id="269" r:id="rId15"/>
    <p:sldId id="258" r:id="rId16"/>
    <p:sldId id="276" r:id="rId17"/>
    <p:sldId id="278" r:id="rId18"/>
    <p:sldId id="279" r:id="rId19"/>
    <p:sldId id="270" r:id="rId20"/>
    <p:sldId id="303" r:id="rId21"/>
    <p:sldId id="302" r:id="rId22"/>
    <p:sldId id="273" r:id="rId23"/>
    <p:sldId id="274" r:id="rId24"/>
    <p:sldId id="275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9" r:id="rId41"/>
  </p:sldIdLst>
  <p:sldSz cx="9144000" cy="5143500" type="screen16x9"/>
  <p:notesSz cx="6858000" cy="9144000"/>
  <p:embeddedFontLst>
    <p:embeddedFont>
      <p:font typeface="Nunito" panose="020B0604020202020204" charset="-52"/>
      <p:regular r:id="rId43"/>
      <p:bold r:id="rId44"/>
      <p:italic r:id="rId45"/>
      <p:boldItalic r:id="rId46"/>
    </p:embeddedFont>
    <p:embeddedFont>
      <p:font typeface="DejaVu Sans" panose="020B0603030804020204" pitchFamily="34" charset="0"/>
      <p:regular r:id="rId47"/>
      <p:bold r:id="rId48"/>
      <p:italic r:id="rId49"/>
      <p:boldItalic r:id="rId50"/>
    </p:embeddedFont>
    <p:embeddedFont>
      <p:font typeface="Franklin Gothic Book" panose="020B060402020202020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57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6120" autoAdjust="0"/>
  </p:normalViewPr>
  <p:slideViewPr>
    <p:cSldViewPr snapToGrid="0">
      <p:cViewPr varScale="1">
        <p:scale>
          <a:sx n="134" d="100"/>
          <a:sy n="134" d="100"/>
        </p:scale>
        <p:origin x="-84" y="-2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FF4FB-86DD-4D49-A851-71E09E4E58AA}" type="doc">
      <dgm:prSet loTypeId="urn:microsoft.com/office/officeart/2005/8/layout/radial6" loCatId="cycl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D6A57DC-989E-42A7-820A-82FFE2C7152E}">
      <dgm:prSet phldrT="[Текст]"/>
      <dgm:spPr>
        <a:solidFill>
          <a:schemeClr val="bg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dirty="0">
              <a:solidFill>
                <a:schemeClr val="bg2">
                  <a:lumMod val="50000"/>
                </a:schemeClr>
              </a:solidFill>
            </a:rPr>
            <a:t>3 класс</a:t>
          </a:r>
        </a:p>
      </dgm:t>
    </dgm:pt>
    <dgm:pt modelId="{74D76534-EDAA-4B36-991B-D68F6CD168BF}" type="parTrans" cxnId="{39D625B8-DCC3-4E22-BF6D-AEABB4A9F761}">
      <dgm:prSet/>
      <dgm:spPr/>
      <dgm:t>
        <a:bodyPr/>
        <a:lstStyle/>
        <a:p>
          <a:endParaRPr lang="ru-RU"/>
        </a:p>
      </dgm:t>
    </dgm:pt>
    <dgm:pt modelId="{2B4CBFBC-8DCF-4B9E-8054-A947F9E7290E}" type="sibTrans" cxnId="{39D625B8-DCC3-4E22-BF6D-AEABB4A9F761}">
      <dgm:prSet/>
      <dgm:spPr/>
      <dgm:t>
        <a:bodyPr/>
        <a:lstStyle/>
        <a:p>
          <a:endParaRPr lang="ru-RU"/>
        </a:p>
      </dgm:t>
    </dgm:pt>
    <dgm:pt modelId="{BAC0C72B-1240-4DBD-9117-8B1E6C054CA9}">
      <dgm:prSet phldrT="[Текст]" custT="1"/>
      <dgm:spPr>
        <a:solidFill>
          <a:schemeClr val="bg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dirty="0">
              <a:solidFill>
                <a:srgbClr val="002060"/>
              </a:solidFill>
            </a:rPr>
            <a:t>Край трудовой славы</a:t>
          </a:r>
        </a:p>
      </dgm:t>
    </dgm:pt>
    <dgm:pt modelId="{5C6FC75A-4923-480A-A26B-7129300630A9}" type="parTrans" cxnId="{CC6FF66B-451F-4BFA-BB81-783C1BE925F8}">
      <dgm:prSet/>
      <dgm:spPr/>
      <dgm:t>
        <a:bodyPr/>
        <a:lstStyle/>
        <a:p>
          <a:endParaRPr lang="ru-RU"/>
        </a:p>
      </dgm:t>
    </dgm:pt>
    <dgm:pt modelId="{05DC9CCD-59F2-4675-982F-55671902C375}" type="sibTrans" cxnId="{CC6FF66B-451F-4BFA-BB81-783C1BE925F8}">
      <dgm:prSet/>
      <dgm:spPr/>
      <dgm:t>
        <a:bodyPr/>
        <a:lstStyle/>
        <a:p>
          <a:endParaRPr lang="ru-RU"/>
        </a:p>
      </dgm:t>
    </dgm:pt>
    <dgm:pt modelId="{146F5014-DE10-4F65-81B6-6DA354732F54}">
      <dgm:prSet phldrT="[Текст]" custT="1"/>
      <dgm:spPr>
        <a:solidFill>
          <a:schemeClr val="bg1">
            <a:lumMod val="40000"/>
            <a:lumOff val="60000"/>
            <a:alpha val="76667"/>
          </a:schemeClr>
        </a:solidFill>
      </dgm:spPr>
      <dgm:t>
        <a:bodyPr/>
        <a:lstStyle/>
        <a:p>
          <a:r>
            <a:rPr lang="ru-RU" sz="2400" dirty="0">
              <a:solidFill>
                <a:srgbClr val="002060"/>
              </a:solidFill>
            </a:rPr>
            <a:t>Тайны лесного следствия</a:t>
          </a:r>
        </a:p>
      </dgm:t>
    </dgm:pt>
    <dgm:pt modelId="{1D3A1E2B-6C5C-45B3-82AA-12DAEC9580D0}" type="parTrans" cxnId="{DF06AEF3-12B4-4C21-AEF1-4D1F941DB82F}">
      <dgm:prSet/>
      <dgm:spPr/>
      <dgm:t>
        <a:bodyPr/>
        <a:lstStyle/>
        <a:p>
          <a:endParaRPr lang="ru-RU"/>
        </a:p>
      </dgm:t>
    </dgm:pt>
    <dgm:pt modelId="{43C1DD5E-8BBC-4C6B-900A-DE41B6EFA0C0}" type="sibTrans" cxnId="{DF06AEF3-12B4-4C21-AEF1-4D1F941DB82F}">
      <dgm:prSet/>
      <dgm:spPr/>
      <dgm:t>
        <a:bodyPr/>
        <a:lstStyle/>
        <a:p>
          <a:endParaRPr lang="ru-RU"/>
        </a:p>
      </dgm:t>
    </dgm:pt>
    <dgm:pt modelId="{9DA7D110-5B40-4B26-AF90-3B8157E7A931}">
      <dgm:prSet phldrT="[Текст]" custT="1"/>
      <dgm:spPr>
        <a:solidFill>
          <a:schemeClr val="bg1">
            <a:lumMod val="60000"/>
            <a:lumOff val="40000"/>
            <a:alpha val="63333"/>
          </a:schemeClr>
        </a:solidFill>
      </dgm:spPr>
      <dgm:t>
        <a:bodyPr/>
        <a:lstStyle/>
        <a:p>
          <a:r>
            <a:rPr lang="ru-RU" sz="2400" dirty="0">
              <a:solidFill>
                <a:srgbClr val="002060"/>
              </a:solidFill>
            </a:rPr>
            <a:t>Вятские писатели и художники</a:t>
          </a:r>
        </a:p>
      </dgm:t>
    </dgm:pt>
    <dgm:pt modelId="{5D18D259-E9B0-428A-9B18-9A1024EBD629}" type="parTrans" cxnId="{6BE0430F-FF28-4E14-B2CC-8C3DD5ED79BA}">
      <dgm:prSet/>
      <dgm:spPr/>
      <dgm:t>
        <a:bodyPr/>
        <a:lstStyle/>
        <a:p>
          <a:endParaRPr lang="ru-RU"/>
        </a:p>
      </dgm:t>
    </dgm:pt>
    <dgm:pt modelId="{D4F3B2FC-C859-4975-949D-43AFD56F5BEC}" type="sibTrans" cxnId="{6BE0430F-FF28-4E14-B2CC-8C3DD5ED79BA}">
      <dgm:prSet/>
      <dgm:spPr/>
      <dgm:t>
        <a:bodyPr/>
        <a:lstStyle/>
        <a:p>
          <a:endParaRPr lang="ru-RU"/>
        </a:p>
      </dgm:t>
    </dgm:pt>
    <dgm:pt modelId="{60652EBF-1642-4913-A35E-EE03736229AA}">
      <dgm:prSet phldrT="[Текст]" custT="1"/>
      <dgm:spPr>
        <a:solidFill>
          <a:schemeClr val="bg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ru-RU" sz="2400" dirty="0">
              <a:solidFill>
                <a:srgbClr val="002060"/>
              </a:solidFill>
            </a:rPr>
            <a:t>Вятский Суздаль</a:t>
          </a:r>
        </a:p>
      </dgm:t>
    </dgm:pt>
    <dgm:pt modelId="{90BBA58A-0A30-46B0-87AD-F9722FE67241}" type="parTrans" cxnId="{4CA575FB-0E31-4974-9267-8C560AF93EC0}">
      <dgm:prSet/>
      <dgm:spPr/>
      <dgm:t>
        <a:bodyPr/>
        <a:lstStyle/>
        <a:p>
          <a:endParaRPr lang="ru-RU"/>
        </a:p>
      </dgm:t>
    </dgm:pt>
    <dgm:pt modelId="{E2B53240-7896-4FE1-A111-1E6A1BC921CD}" type="sibTrans" cxnId="{4CA575FB-0E31-4974-9267-8C560AF93EC0}">
      <dgm:prSet/>
      <dgm:spPr/>
      <dgm:t>
        <a:bodyPr/>
        <a:lstStyle/>
        <a:p>
          <a:endParaRPr lang="ru-RU"/>
        </a:p>
      </dgm:t>
    </dgm:pt>
    <dgm:pt modelId="{6D9C0B7F-360B-4491-BCF2-8E8F24ABA27A}" type="pres">
      <dgm:prSet presAssocID="{7A9FF4FB-86DD-4D49-A851-71E09E4E58A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6A3852-8ED3-4C76-8CAA-9048E8654ACE}" type="pres">
      <dgm:prSet presAssocID="{DD6A57DC-989E-42A7-820A-82FFE2C7152E}" presName="centerShape" presStyleLbl="node0" presStyleIdx="0" presStyleCnt="1"/>
      <dgm:spPr/>
      <dgm:t>
        <a:bodyPr/>
        <a:lstStyle/>
        <a:p>
          <a:endParaRPr lang="ru-RU"/>
        </a:p>
      </dgm:t>
    </dgm:pt>
    <dgm:pt modelId="{5BC0922D-6F28-4C39-9222-8C861E4BAE6A}" type="pres">
      <dgm:prSet presAssocID="{BAC0C72B-1240-4DBD-9117-8B1E6C054CA9}" presName="node" presStyleLbl="node1" presStyleIdx="0" presStyleCnt="4" custScaleX="271538" custScaleY="138158" custRadScaleRad="103524" custRadScaleInc="2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438A3-53E5-4525-ABDA-F86BDEC9A40A}" type="pres">
      <dgm:prSet presAssocID="{BAC0C72B-1240-4DBD-9117-8B1E6C054CA9}" presName="dummy" presStyleCnt="0"/>
      <dgm:spPr/>
    </dgm:pt>
    <dgm:pt modelId="{177CF378-5481-41F5-87B0-461ED793F1F5}" type="pres">
      <dgm:prSet presAssocID="{05DC9CCD-59F2-4675-982F-55671902C375}" presName="sibTrans" presStyleLbl="sibTrans2D1" presStyleIdx="0" presStyleCnt="4"/>
      <dgm:spPr/>
      <dgm:t>
        <a:bodyPr/>
        <a:lstStyle/>
        <a:p>
          <a:endParaRPr lang="ru-RU"/>
        </a:p>
      </dgm:t>
    </dgm:pt>
    <dgm:pt modelId="{C2FB6DA9-5CF9-436D-B056-76864A1C4A92}" type="pres">
      <dgm:prSet presAssocID="{146F5014-DE10-4F65-81B6-6DA354732F54}" presName="node" presStyleLbl="node1" presStyleIdx="1" presStyleCnt="4" custScaleX="252759" custScaleY="134279" custRadScaleRad="141998" custRadScaleInc="-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16CAB-C3C7-4BE5-9339-88AF85423D6C}" type="pres">
      <dgm:prSet presAssocID="{146F5014-DE10-4F65-81B6-6DA354732F54}" presName="dummy" presStyleCnt="0"/>
      <dgm:spPr/>
    </dgm:pt>
    <dgm:pt modelId="{24393351-3F32-46E2-BC7B-3F155F1E3C70}" type="pres">
      <dgm:prSet presAssocID="{43C1DD5E-8BBC-4C6B-900A-DE41B6EFA0C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350AF94-9518-4ACB-90A8-86A1401BCA31}" type="pres">
      <dgm:prSet presAssocID="{9DA7D110-5B40-4B26-AF90-3B8157E7A931}" presName="node" presStyleLbl="node1" presStyleIdx="2" presStyleCnt="4" custScaleX="274094" custScaleY="127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ED5D7-5ADF-4C27-82D7-3975D456B7BB}" type="pres">
      <dgm:prSet presAssocID="{9DA7D110-5B40-4B26-AF90-3B8157E7A931}" presName="dummy" presStyleCnt="0"/>
      <dgm:spPr/>
    </dgm:pt>
    <dgm:pt modelId="{E3DD5892-BA4D-4D18-9903-2B7BE6C6732D}" type="pres">
      <dgm:prSet presAssocID="{D4F3B2FC-C859-4975-949D-43AFD56F5BEC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437E3FE-A4C1-40AE-A7F0-375E97CF7236}" type="pres">
      <dgm:prSet presAssocID="{60652EBF-1642-4913-A35E-EE03736229AA}" presName="node" presStyleLbl="node1" presStyleIdx="3" presStyleCnt="4" custScaleX="233683" custScaleY="127039" custRadScaleRad="130365" custRadScaleInc="-8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51735-022A-42A3-A315-67E2AC6862A4}" type="pres">
      <dgm:prSet presAssocID="{60652EBF-1642-4913-A35E-EE03736229AA}" presName="dummy" presStyleCnt="0"/>
      <dgm:spPr/>
    </dgm:pt>
    <dgm:pt modelId="{7A12BE1F-850A-4218-A452-2829AD184C49}" type="pres">
      <dgm:prSet presAssocID="{E2B53240-7896-4FE1-A111-1E6A1BC921CD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1A37CDB7-5AE3-4A62-97DA-3DA2BB781A4D}" type="presOf" srcId="{E2B53240-7896-4FE1-A111-1E6A1BC921CD}" destId="{7A12BE1F-850A-4218-A452-2829AD184C49}" srcOrd="0" destOrd="0" presId="urn:microsoft.com/office/officeart/2005/8/layout/radial6"/>
    <dgm:cxn modelId="{39D625B8-DCC3-4E22-BF6D-AEABB4A9F761}" srcId="{7A9FF4FB-86DD-4D49-A851-71E09E4E58AA}" destId="{DD6A57DC-989E-42A7-820A-82FFE2C7152E}" srcOrd="0" destOrd="0" parTransId="{74D76534-EDAA-4B36-991B-D68F6CD168BF}" sibTransId="{2B4CBFBC-8DCF-4B9E-8054-A947F9E7290E}"/>
    <dgm:cxn modelId="{D4A978B1-BDFB-47AA-8998-F366D51AF8B3}" type="presOf" srcId="{7A9FF4FB-86DD-4D49-A851-71E09E4E58AA}" destId="{6D9C0B7F-360B-4491-BCF2-8E8F24ABA27A}" srcOrd="0" destOrd="0" presId="urn:microsoft.com/office/officeart/2005/8/layout/radial6"/>
    <dgm:cxn modelId="{DC2617E0-27DC-4D71-871C-F0F624A84459}" type="presOf" srcId="{60652EBF-1642-4913-A35E-EE03736229AA}" destId="{6437E3FE-A4C1-40AE-A7F0-375E97CF7236}" srcOrd="0" destOrd="0" presId="urn:microsoft.com/office/officeart/2005/8/layout/radial6"/>
    <dgm:cxn modelId="{DCD31764-7FD0-468E-9A45-067474219D97}" type="presOf" srcId="{9DA7D110-5B40-4B26-AF90-3B8157E7A931}" destId="{1350AF94-9518-4ACB-90A8-86A1401BCA31}" srcOrd="0" destOrd="0" presId="urn:microsoft.com/office/officeart/2005/8/layout/radial6"/>
    <dgm:cxn modelId="{DA1A4321-6F06-4819-B19B-8D50572855C2}" type="presOf" srcId="{D4F3B2FC-C859-4975-949D-43AFD56F5BEC}" destId="{E3DD5892-BA4D-4D18-9903-2B7BE6C6732D}" srcOrd="0" destOrd="0" presId="urn:microsoft.com/office/officeart/2005/8/layout/radial6"/>
    <dgm:cxn modelId="{C6B60131-2C94-49DF-A69E-C41F26608F3C}" type="presOf" srcId="{146F5014-DE10-4F65-81B6-6DA354732F54}" destId="{C2FB6DA9-5CF9-436D-B056-76864A1C4A92}" srcOrd="0" destOrd="0" presId="urn:microsoft.com/office/officeart/2005/8/layout/radial6"/>
    <dgm:cxn modelId="{6BE0430F-FF28-4E14-B2CC-8C3DD5ED79BA}" srcId="{DD6A57DC-989E-42A7-820A-82FFE2C7152E}" destId="{9DA7D110-5B40-4B26-AF90-3B8157E7A931}" srcOrd="2" destOrd="0" parTransId="{5D18D259-E9B0-428A-9B18-9A1024EBD629}" sibTransId="{D4F3B2FC-C859-4975-949D-43AFD56F5BEC}"/>
    <dgm:cxn modelId="{A829B5EF-D12E-4CE1-91F1-DAB02D9EF1C3}" type="presOf" srcId="{BAC0C72B-1240-4DBD-9117-8B1E6C054CA9}" destId="{5BC0922D-6F28-4C39-9222-8C861E4BAE6A}" srcOrd="0" destOrd="0" presId="urn:microsoft.com/office/officeart/2005/8/layout/radial6"/>
    <dgm:cxn modelId="{4CA575FB-0E31-4974-9267-8C560AF93EC0}" srcId="{DD6A57DC-989E-42A7-820A-82FFE2C7152E}" destId="{60652EBF-1642-4913-A35E-EE03736229AA}" srcOrd="3" destOrd="0" parTransId="{90BBA58A-0A30-46B0-87AD-F9722FE67241}" sibTransId="{E2B53240-7896-4FE1-A111-1E6A1BC921CD}"/>
    <dgm:cxn modelId="{45758626-F226-49C1-8769-EBE1A8FE9DC0}" type="presOf" srcId="{05DC9CCD-59F2-4675-982F-55671902C375}" destId="{177CF378-5481-41F5-87B0-461ED793F1F5}" srcOrd="0" destOrd="0" presId="urn:microsoft.com/office/officeart/2005/8/layout/radial6"/>
    <dgm:cxn modelId="{F2AD4C68-AA72-480F-9B22-722BB316A68E}" type="presOf" srcId="{43C1DD5E-8BBC-4C6B-900A-DE41B6EFA0C0}" destId="{24393351-3F32-46E2-BC7B-3F155F1E3C70}" srcOrd="0" destOrd="0" presId="urn:microsoft.com/office/officeart/2005/8/layout/radial6"/>
    <dgm:cxn modelId="{C8078841-D089-40D6-85B0-65BE196C74A5}" type="presOf" srcId="{DD6A57DC-989E-42A7-820A-82FFE2C7152E}" destId="{9C6A3852-8ED3-4C76-8CAA-9048E8654ACE}" srcOrd="0" destOrd="0" presId="urn:microsoft.com/office/officeart/2005/8/layout/radial6"/>
    <dgm:cxn modelId="{DF06AEF3-12B4-4C21-AEF1-4D1F941DB82F}" srcId="{DD6A57DC-989E-42A7-820A-82FFE2C7152E}" destId="{146F5014-DE10-4F65-81B6-6DA354732F54}" srcOrd="1" destOrd="0" parTransId="{1D3A1E2B-6C5C-45B3-82AA-12DAEC9580D0}" sibTransId="{43C1DD5E-8BBC-4C6B-900A-DE41B6EFA0C0}"/>
    <dgm:cxn modelId="{CC6FF66B-451F-4BFA-BB81-783C1BE925F8}" srcId="{DD6A57DC-989E-42A7-820A-82FFE2C7152E}" destId="{BAC0C72B-1240-4DBD-9117-8B1E6C054CA9}" srcOrd="0" destOrd="0" parTransId="{5C6FC75A-4923-480A-A26B-7129300630A9}" sibTransId="{05DC9CCD-59F2-4675-982F-55671902C375}"/>
    <dgm:cxn modelId="{CA0EFDF0-471F-4C9D-9630-BB639031AD2A}" type="presParOf" srcId="{6D9C0B7F-360B-4491-BCF2-8E8F24ABA27A}" destId="{9C6A3852-8ED3-4C76-8CAA-9048E8654ACE}" srcOrd="0" destOrd="0" presId="urn:microsoft.com/office/officeart/2005/8/layout/radial6"/>
    <dgm:cxn modelId="{35536E03-2844-4D9C-85D4-8F4C8A2252C3}" type="presParOf" srcId="{6D9C0B7F-360B-4491-BCF2-8E8F24ABA27A}" destId="{5BC0922D-6F28-4C39-9222-8C861E4BAE6A}" srcOrd="1" destOrd="0" presId="urn:microsoft.com/office/officeart/2005/8/layout/radial6"/>
    <dgm:cxn modelId="{C45FD070-5FF2-44EA-9CA8-BC7AD394E3C9}" type="presParOf" srcId="{6D9C0B7F-360B-4491-BCF2-8E8F24ABA27A}" destId="{29C438A3-53E5-4525-ABDA-F86BDEC9A40A}" srcOrd="2" destOrd="0" presId="urn:microsoft.com/office/officeart/2005/8/layout/radial6"/>
    <dgm:cxn modelId="{F5DBBAFB-E10D-4112-8DA4-1835BC06A2DA}" type="presParOf" srcId="{6D9C0B7F-360B-4491-BCF2-8E8F24ABA27A}" destId="{177CF378-5481-41F5-87B0-461ED793F1F5}" srcOrd="3" destOrd="0" presId="urn:microsoft.com/office/officeart/2005/8/layout/radial6"/>
    <dgm:cxn modelId="{6BE9A05F-8D5C-49C9-BB73-CC486AFDC361}" type="presParOf" srcId="{6D9C0B7F-360B-4491-BCF2-8E8F24ABA27A}" destId="{C2FB6DA9-5CF9-436D-B056-76864A1C4A92}" srcOrd="4" destOrd="0" presId="urn:microsoft.com/office/officeart/2005/8/layout/radial6"/>
    <dgm:cxn modelId="{D5D07716-FC9B-4784-8F2A-EC9FC5B383F2}" type="presParOf" srcId="{6D9C0B7F-360B-4491-BCF2-8E8F24ABA27A}" destId="{BEA16CAB-C3C7-4BE5-9339-88AF85423D6C}" srcOrd="5" destOrd="0" presId="urn:microsoft.com/office/officeart/2005/8/layout/radial6"/>
    <dgm:cxn modelId="{12F23660-1A57-4BEA-9476-935C982F8271}" type="presParOf" srcId="{6D9C0B7F-360B-4491-BCF2-8E8F24ABA27A}" destId="{24393351-3F32-46E2-BC7B-3F155F1E3C70}" srcOrd="6" destOrd="0" presId="urn:microsoft.com/office/officeart/2005/8/layout/radial6"/>
    <dgm:cxn modelId="{49ADF201-6DEA-40A0-834D-5795EFC38F1B}" type="presParOf" srcId="{6D9C0B7F-360B-4491-BCF2-8E8F24ABA27A}" destId="{1350AF94-9518-4ACB-90A8-86A1401BCA31}" srcOrd="7" destOrd="0" presId="urn:microsoft.com/office/officeart/2005/8/layout/radial6"/>
    <dgm:cxn modelId="{E15413ED-A515-46C9-A4C1-43EE40D09B9A}" type="presParOf" srcId="{6D9C0B7F-360B-4491-BCF2-8E8F24ABA27A}" destId="{912ED5D7-5ADF-4C27-82D7-3975D456B7BB}" srcOrd="8" destOrd="0" presId="urn:microsoft.com/office/officeart/2005/8/layout/radial6"/>
    <dgm:cxn modelId="{0AC22EE2-7276-4CCE-8BB8-250C82F44F7C}" type="presParOf" srcId="{6D9C0B7F-360B-4491-BCF2-8E8F24ABA27A}" destId="{E3DD5892-BA4D-4D18-9903-2B7BE6C6732D}" srcOrd="9" destOrd="0" presId="urn:microsoft.com/office/officeart/2005/8/layout/radial6"/>
    <dgm:cxn modelId="{EF1593F6-3EC2-405E-A2B2-7D83A5FADC03}" type="presParOf" srcId="{6D9C0B7F-360B-4491-BCF2-8E8F24ABA27A}" destId="{6437E3FE-A4C1-40AE-A7F0-375E97CF7236}" srcOrd="10" destOrd="0" presId="urn:microsoft.com/office/officeart/2005/8/layout/radial6"/>
    <dgm:cxn modelId="{265DE4E8-3F60-4E36-A831-299898CDA2E4}" type="presParOf" srcId="{6D9C0B7F-360B-4491-BCF2-8E8F24ABA27A}" destId="{2A251735-022A-42A3-A315-67E2AC6862A4}" srcOrd="11" destOrd="0" presId="urn:microsoft.com/office/officeart/2005/8/layout/radial6"/>
    <dgm:cxn modelId="{C68390D0-6E3B-4E6F-A1F2-59030A768AF4}" type="presParOf" srcId="{6D9C0B7F-360B-4491-BCF2-8E8F24ABA27A}" destId="{7A12BE1F-850A-4218-A452-2829AD184C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2D4A16-9857-4DAD-BADA-055666D83D6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468C35-A2CA-4088-84EB-C37BC3B55E8F}">
      <dgm:prSet phldrT="[Текст]" phldr="1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ru-RU" dirty="0"/>
        </a:p>
      </dgm:t>
    </dgm:pt>
    <dgm:pt modelId="{34C79B5E-C158-4CD2-94B5-9A96F29EF11F}" type="parTrans" cxnId="{9FC7BFFE-15DC-4B0A-8CD1-ED21D425653A}">
      <dgm:prSet/>
      <dgm:spPr/>
      <dgm:t>
        <a:bodyPr/>
        <a:lstStyle/>
        <a:p>
          <a:endParaRPr lang="ru-RU"/>
        </a:p>
      </dgm:t>
    </dgm:pt>
    <dgm:pt modelId="{38C77620-BE76-4136-A0F5-48456F421853}" type="sibTrans" cxnId="{9FC7BFFE-15DC-4B0A-8CD1-ED21D425653A}">
      <dgm:prSet/>
      <dgm:spPr/>
      <dgm:t>
        <a:bodyPr/>
        <a:lstStyle/>
        <a:p>
          <a:endParaRPr lang="ru-RU"/>
        </a:p>
      </dgm:t>
    </dgm:pt>
    <dgm:pt modelId="{E911389D-EC23-4747-8663-2E2CA06C9BE5}">
      <dgm:prSet phldrT="[Текст]" phldr="1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ru-RU" dirty="0"/>
        </a:p>
      </dgm:t>
    </dgm:pt>
    <dgm:pt modelId="{2BC304A0-E1E5-4B3B-B6EB-0E554567E7DE}" type="parTrans" cxnId="{B5843824-580B-449A-AB16-AEFAE8BAB1D0}">
      <dgm:prSet/>
      <dgm:spPr/>
      <dgm:t>
        <a:bodyPr/>
        <a:lstStyle/>
        <a:p>
          <a:endParaRPr lang="ru-RU"/>
        </a:p>
      </dgm:t>
    </dgm:pt>
    <dgm:pt modelId="{33F8024A-9060-41D7-8460-BA520D4E9BF6}" type="sibTrans" cxnId="{B5843824-580B-449A-AB16-AEFAE8BAB1D0}">
      <dgm:prSet/>
      <dgm:spPr/>
      <dgm:t>
        <a:bodyPr/>
        <a:lstStyle/>
        <a:p>
          <a:endParaRPr lang="ru-RU"/>
        </a:p>
      </dgm:t>
    </dgm:pt>
    <dgm:pt modelId="{FA955ED1-4659-44B1-9643-B3D3C65DF90C}">
      <dgm:prSet phldrT="[Текст]" phldr="1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endParaRPr lang="ru-RU" dirty="0"/>
        </a:p>
      </dgm:t>
    </dgm:pt>
    <dgm:pt modelId="{1BEDA964-3C9E-4BAC-8145-3921DE241779}" type="parTrans" cxnId="{0F417EB4-1924-4D1A-9E0B-E6A24B2A11E4}">
      <dgm:prSet/>
      <dgm:spPr/>
      <dgm:t>
        <a:bodyPr/>
        <a:lstStyle/>
        <a:p>
          <a:endParaRPr lang="ru-RU"/>
        </a:p>
      </dgm:t>
    </dgm:pt>
    <dgm:pt modelId="{1A22B24D-0865-4061-8E0F-DF80CA742F1C}" type="sibTrans" cxnId="{0F417EB4-1924-4D1A-9E0B-E6A24B2A11E4}">
      <dgm:prSet/>
      <dgm:spPr/>
      <dgm:t>
        <a:bodyPr/>
        <a:lstStyle/>
        <a:p>
          <a:endParaRPr lang="ru-RU"/>
        </a:p>
      </dgm:t>
    </dgm:pt>
    <dgm:pt modelId="{A0A07170-3C84-4EDD-ABBC-E8843FAB3A12}" type="pres">
      <dgm:prSet presAssocID="{BF2D4A16-9857-4DAD-BADA-055666D83D6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DEE43A7-CFCC-4AB8-9A4B-7AE2CD6EFB71}" type="pres">
      <dgm:prSet presAssocID="{08468C35-A2CA-4088-84EB-C37BC3B55E8F}" presName="posSpace" presStyleCnt="0"/>
      <dgm:spPr/>
    </dgm:pt>
    <dgm:pt modelId="{1FC6392A-8882-4768-81D3-9E77D178192A}" type="pres">
      <dgm:prSet presAssocID="{08468C35-A2CA-4088-84EB-C37BC3B55E8F}" presName="vertFlow" presStyleCnt="0"/>
      <dgm:spPr/>
    </dgm:pt>
    <dgm:pt modelId="{764D5F6B-87C3-40DE-8B73-1D76FB6358D3}" type="pres">
      <dgm:prSet presAssocID="{08468C35-A2CA-4088-84EB-C37BC3B55E8F}" presName="topSpace" presStyleCnt="0"/>
      <dgm:spPr/>
    </dgm:pt>
    <dgm:pt modelId="{4EC6947C-1658-4EC9-99E3-E4213731B194}" type="pres">
      <dgm:prSet presAssocID="{08468C35-A2CA-4088-84EB-C37BC3B55E8F}" presName="firstComp" presStyleCnt="0"/>
      <dgm:spPr/>
    </dgm:pt>
    <dgm:pt modelId="{0F8A28D1-C06B-471D-A193-C9B12913CB62}" type="pres">
      <dgm:prSet presAssocID="{08468C35-A2CA-4088-84EB-C37BC3B55E8F}" presName="firstChild" presStyleLbl="bgAccFollowNode1" presStyleIdx="0" presStyleCnt="3" custLinFactNeighborX="73901" custLinFactNeighborY="84089"/>
      <dgm:spPr/>
    </dgm:pt>
    <dgm:pt modelId="{DC5A9FE2-3930-4554-A1F4-8C7B8CE27A52}" type="pres">
      <dgm:prSet presAssocID="{08468C35-A2CA-4088-84EB-C37BC3B55E8F}" presName="firstChildTx" presStyleLbl="bgAccFollowNode1" presStyleIdx="0" presStyleCnt="3">
        <dgm:presLayoutVars>
          <dgm:bulletEnabled val="1"/>
        </dgm:presLayoutVars>
      </dgm:prSet>
      <dgm:spPr/>
    </dgm:pt>
    <dgm:pt modelId="{D4A8F2E8-5367-4595-A6CF-9A8D37E9C060}" type="pres">
      <dgm:prSet presAssocID="{08468C35-A2CA-4088-84EB-C37BC3B55E8F}" presName="negSpace" presStyleCnt="0"/>
      <dgm:spPr/>
    </dgm:pt>
    <dgm:pt modelId="{BF93C80E-E690-423D-AF8D-FFD16E93B088}" type="pres">
      <dgm:prSet presAssocID="{08468C35-A2CA-4088-84EB-C37BC3B55E8F}" presName="circle" presStyleLbl="node1" presStyleIdx="0" presStyleCnt="3" custScaleX="919382" custScaleY="666604" custLinFactNeighborX="-81066" custLinFactNeighborY="397"/>
      <dgm:spPr/>
      <dgm:t>
        <a:bodyPr/>
        <a:lstStyle/>
        <a:p>
          <a:endParaRPr lang="ru-RU"/>
        </a:p>
      </dgm:t>
    </dgm:pt>
    <dgm:pt modelId="{2CBF8165-2C51-4880-A98E-9B65CB4BEBBE}" type="pres">
      <dgm:prSet presAssocID="{38C77620-BE76-4136-A0F5-48456F421853}" presName="transSpace" presStyleCnt="0"/>
      <dgm:spPr/>
    </dgm:pt>
    <dgm:pt modelId="{3448A91D-42B6-4F86-9CC6-B9D2F1AA0994}" type="pres">
      <dgm:prSet presAssocID="{E911389D-EC23-4747-8663-2E2CA06C9BE5}" presName="posSpace" presStyleCnt="0"/>
      <dgm:spPr/>
    </dgm:pt>
    <dgm:pt modelId="{0A94AFBB-3334-4788-AC4F-0E3DACC44467}" type="pres">
      <dgm:prSet presAssocID="{E911389D-EC23-4747-8663-2E2CA06C9BE5}" presName="vertFlow" presStyleCnt="0"/>
      <dgm:spPr/>
    </dgm:pt>
    <dgm:pt modelId="{E0993CC9-F9A0-4103-AF22-81775144D305}" type="pres">
      <dgm:prSet presAssocID="{E911389D-EC23-4747-8663-2E2CA06C9BE5}" presName="topSpace" presStyleCnt="0"/>
      <dgm:spPr/>
    </dgm:pt>
    <dgm:pt modelId="{E397CDAE-44F5-4CA5-9CB9-257EA14A0AFB}" type="pres">
      <dgm:prSet presAssocID="{E911389D-EC23-4747-8663-2E2CA06C9BE5}" presName="firstComp" presStyleCnt="0"/>
      <dgm:spPr/>
    </dgm:pt>
    <dgm:pt modelId="{FE3D0F5D-7556-4EAD-B515-1DDE3AEDA885}" type="pres">
      <dgm:prSet presAssocID="{E911389D-EC23-4747-8663-2E2CA06C9BE5}" presName="firstChild" presStyleLbl="bgAccFollowNode1" presStyleIdx="1" presStyleCnt="3" custLinFactY="194487" custLinFactNeighborX="49780" custLinFactNeighborY="200000"/>
      <dgm:spPr/>
    </dgm:pt>
    <dgm:pt modelId="{D79414D2-C419-42E1-B16E-707B88739B8B}" type="pres">
      <dgm:prSet presAssocID="{E911389D-EC23-4747-8663-2E2CA06C9BE5}" presName="firstChildTx" presStyleLbl="bgAccFollowNode1" presStyleIdx="1" presStyleCnt="3">
        <dgm:presLayoutVars>
          <dgm:bulletEnabled val="1"/>
        </dgm:presLayoutVars>
      </dgm:prSet>
      <dgm:spPr/>
    </dgm:pt>
    <dgm:pt modelId="{2CC46D61-3C3D-4EFA-8DEB-1B8F69748719}" type="pres">
      <dgm:prSet presAssocID="{E911389D-EC23-4747-8663-2E2CA06C9BE5}" presName="negSpace" presStyleCnt="0"/>
      <dgm:spPr/>
    </dgm:pt>
    <dgm:pt modelId="{0F6DC33F-06C1-4015-9689-5D5C0E8DA28B}" type="pres">
      <dgm:prSet presAssocID="{E911389D-EC23-4747-8663-2E2CA06C9BE5}" presName="circle" presStyleLbl="node1" presStyleIdx="1" presStyleCnt="3" custScaleX="888941" custScaleY="628807" custLinFactY="124370" custLinFactNeighborX="-23033" custLinFactNeighborY="200000"/>
      <dgm:spPr/>
      <dgm:t>
        <a:bodyPr/>
        <a:lstStyle/>
        <a:p>
          <a:endParaRPr lang="ru-RU"/>
        </a:p>
      </dgm:t>
    </dgm:pt>
    <dgm:pt modelId="{7696E9A1-9D71-46D4-AF39-50543DF3AAA8}" type="pres">
      <dgm:prSet presAssocID="{33F8024A-9060-41D7-8460-BA520D4E9BF6}" presName="transSpace" presStyleCnt="0"/>
      <dgm:spPr/>
    </dgm:pt>
    <dgm:pt modelId="{8778235C-B519-4E05-B689-9274721368D4}" type="pres">
      <dgm:prSet presAssocID="{FA955ED1-4659-44B1-9643-B3D3C65DF90C}" presName="posSpace" presStyleCnt="0"/>
      <dgm:spPr/>
    </dgm:pt>
    <dgm:pt modelId="{52615FCA-3D71-439D-BF80-BFAFC13FE162}" type="pres">
      <dgm:prSet presAssocID="{FA955ED1-4659-44B1-9643-B3D3C65DF90C}" presName="vertFlow" presStyleCnt="0"/>
      <dgm:spPr/>
    </dgm:pt>
    <dgm:pt modelId="{1F80EECE-0CD3-4817-BA85-B44B2A13C2E8}" type="pres">
      <dgm:prSet presAssocID="{FA955ED1-4659-44B1-9643-B3D3C65DF90C}" presName="topSpace" presStyleCnt="0"/>
      <dgm:spPr/>
    </dgm:pt>
    <dgm:pt modelId="{1E201CAA-1726-479E-85C8-4397F6C98300}" type="pres">
      <dgm:prSet presAssocID="{FA955ED1-4659-44B1-9643-B3D3C65DF90C}" presName="firstComp" presStyleCnt="0"/>
      <dgm:spPr/>
    </dgm:pt>
    <dgm:pt modelId="{667A6DAB-06B3-4718-8296-6F95D3F92810}" type="pres">
      <dgm:prSet presAssocID="{FA955ED1-4659-44B1-9643-B3D3C65DF90C}" presName="firstChild" presStyleLbl="bgAccFollowNode1" presStyleIdx="2" presStyleCnt="3" custLinFactX="7955" custLinFactY="100000" custLinFactNeighborX="100000" custLinFactNeighborY="147702"/>
      <dgm:spPr/>
    </dgm:pt>
    <dgm:pt modelId="{2D07129E-0B83-4033-A336-733AAF839ADE}" type="pres">
      <dgm:prSet presAssocID="{FA955ED1-4659-44B1-9643-B3D3C65DF90C}" presName="firstChildTx" presStyleLbl="bgAccFollowNode1" presStyleIdx="2" presStyleCnt="3">
        <dgm:presLayoutVars>
          <dgm:bulletEnabled val="1"/>
        </dgm:presLayoutVars>
      </dgm:prSet>
      <dgm:spPr/>
    </dgm:pt>
    <dgm:pt modelId="{28C9B791-1C4B-401A-AF85-092418E68B76}" type="pres">
      <dgm:prSet presAssocID="{FA955ED1-4659-44B1-9643-B3D3C65DF90C}" presName="negSpace" presStyleCnt="0"/>
      <dgm:spPr/>
    </dgm:pt>
    <dgm:pt modelId="{BF6ADA99-3F10-4A38-B262-59CABA5AB3C8}" type="pres">
      <dgm:prSet presAssocID="{FA955ED1-4659-44B1-9643-B3D3C65DF90C}" presName="circle" presStyleLbl="node1" presStyleIdx="2" presStyleCnt="3" custScaleX="981153" custScaleY="691958" custLinFactNeighborX="-47139" custLinFactNeighborY="-3982"/>
      <dgm:spPr/>
      <dgm:t>
        <a:bodyPr/>
        <a:lstStyle/>
        <a:p>
          <a:endParaRPr lang="ru-RU"/>
        </a:p>
      </dgm:t>
    </dgm:pt>
  </dgm:ptLst>
  <dgm:cxnLst>
    <dgm:cxn modelId="{143FF56F-8338-483F-B774-F25319A2A063}" type="presOf" srcId="{FA955ED1-4659-44B1-9643-B3D3C65DF90C}" destId="{BF6ADA99-3F10-4A38-B262-59CABA5AB3C8}" srcOrd="0" destOrd="0" presId="urn:microsoft.com/office/officeart/2005/8/layout/hList9"/>
    <dgm:cxn modelId="{10BDEF28-A3A1-4828-B64E-B4241E89B313}" type="presOf" srcId="{BF2D4A16-9857-4DAD-BADA-055666D83D67}" destId="{A0A07170-3C84-4EDD-ABBC-E8843FAB3A12}" srcOrd="0" destOrd="0" presId="urn:microsoft.com/office/officeart/2005/8/layout/hList9"/>
    <dgm:cxn modelId="{5944345F-ABCF-474E-B5F9-2C51696C27D7}" type="presOf" srcId="{E911389D-EC23-4747-8663-2E2CA06C9BE5}" destId="{0F6DC33F-06C1-4015-9689-5D5C0E8DA28B}" srcOrd="0" destOrd="0" presId="urn:microsoft.com/office/officeart/2005/8/layout/hList9"/>
    <dgm:cxn modelId="{0F417EB4-1924-4D1A-9E0B-E6A24B2A11E4}" srcId="{BF2D4A16-9857-4DAD-BADA-055666D83D67}" destId="{FA955ED1-4659-44B1-9643-B3D3C65DF90C}" srcOrd="2" destOrd="0" parTransId="{1BEDA964-3C9E-4BAC-8145-3921DE241779}" sibTransId="{1A22B24D-0865-4061-8E0F-DF80CA742F1C}"/>
    <dgm:cxn modelId="{D43F1A1A-F7AB-40D5-877E-7E6F71621792}" type="presOf" srcId="{08468C35-A2CA-4088-84EB-C37BC3B55E8F}" destId="{BF93C80E-E690-423D-AF8D-FFD16E93B088}" srcOrd="0" destOrd="0" presId="urn:microsoft.com/office/officeart/2005/8/layout/hList9"/>
    <dgm:cxn modelId="{B5843824-580B-449A-AB16-AEFAE8BAB1D0}" srcId="{BF2D4A16-9857-4DAD-BADA-055666D83D67}" destId="{E911389D-EC23-4747-8663-2E2CA06C9BE5}" srcOrd="1" destOrd="0" parTransId="{2BC304A0-E1E5-4B3B-B6EB-0E554567E7DE}" sibTransId="{33F8024A-9060-41D7-8460-BA520D4E9BF6}"/>
    <dgm:cxn modelId="{9FC7BFFE-15DC-4B0A-8CD1-ED21D425653A}" srcId="{BF2D4A16-9857-4DAD-BADA-055666D83D67}" destId="{08468C35-A2CA-4088-84EB-C37BC3B55E8F}" srcOrd="0" destOrd="0" parTransId="{34C79B5E-C158-4CD2-94B5-9A96F29EF11F}" sibTransId="{38C77620-BE76-4136-A0F5-48456F421853}"/>
    <dgm:cxn modelId="{5214F865-A3D1-4E56-B331-AC130E180C8E}" type="presParOf" srcId="{A0A07170-3C84-4EDD-ABBC-E8843FAB3A12}" destId="{FDEE43A7-CFCC-4AB8-9A4B-7AE2CD6EFB71}" srcOrd="0" destOrd="0" presId="urn:microsoft.com/office/officeart/2005/8/layout/hList9"/>
    <dgm:cxn modelId="{53E26EC5-4DC1-4DDD-B302-334BBD3130A7}" type="presParOf" srcId="{A0A07170-3C84-4EDD-ABBC-E8843FAB3A12}" destId="{1FC6392A-8882-4768-81D3-9E77D178192A}" srcOrd="1" destOrd="0" presId="urn:microsoft.com/office/officeart/2005/8/layout/hList9"/>
    <dgm:cxn modelId="{EA133AC5-76BC-4668-9099-900AEB798BC2}" type="presParOf" srcId="{1FC6392A-8882-4768-81D3-9E77D178192A}" destId="{764D5F6B-87C3-40DE-8B73-1D76FB6358D3}" srcOrd="0" destOrd="0" presId="urn:microsoft.com/office/officeart/2005/8/layout/hList9"/>
    <dgm:cxn modelId="{D0917840-9846-4B4D-8FEB-ED8E3881D0D4}" type="presParOf" srcId="{1FC6392A-8882-4768-81D3-9E77D178192A}" destId="{4EC6947C-1658-4EC9-99E3-E4213731B194}" srcOrd="1" destOrd="0" presId="urn:microsoft.com/office/officeart/2005/8/layout/hList9"/>
    <dgm:cxn modelId="{542F9169-A297-4167-8A8E-B8DB874B996A}" type="presParOf" srcId="{4EC6947C-1658-4EC9-99E3-E4213731B194}" destId="{0F8A28D1-C06B-471D-A193-C9B12913CB62}" srcOrd="0" destOrd="0" presId="urn:microsoft.com/office/officeart/2005/8/layout/hList9"/>
    <dgm:cxn modelId="{D64D6ACC-2700-49EB-B97A-0BCA2DBC8272}" type="presParOf" srcId="{4EC6947C-1658-4EC9-99E3-E4213731B194}" destId="{DC5A9FE2-3930-4554-A1F4-8C7B8CE27A52}" srcOrd="1" destOrd="0" presId="urn:microsoft.com/office/officeart/2005/8/layout/hList9"/>
    <dgm:cxn modelId="{F43F0303-502F-4910-AC00-D306FC23C43A}" type="presParOf" srcId="{A0A07170-3C84-4EDD-ABBC-E8843FAB3A12}" destId="{D4A8F2E8-5367-4595-A6CF-9A8D37E9C060}" srcOrd="2" destOrd="0" presId="urn:microsoft.com/office/officeart/2005/8/layout/hList9"/>
    <dgm:cxn modelId="{70BA514D-2E8B-48B5-AEA8-69350155F718}" type="presParOf" srcId="{A0A07170-3C84-4EDD-ABBC-E8843FAB3A12}" destId="{BF93C80E-E690-423D-AF8D-FFD16E93B088}" srcOrd="3" destOrd="0" presId="urn:microsoft.com/office/officeart/2005/8/layout/hList9"/>
    <dgm:cxn modelId="{0D62C9E4-DFF5-4C47-A362-590EA205CFE7}" type="presParOf" srcId="{A0A07170-3C84-4EDD-ABBC-E8843FAB3A12}" destId="{2CBF8165-2C51-4880-A98E-9B65CB4BEBBE}" srcOrd="4" destOrd="0" presId="urn:microsoft.com/office/officeart/2005/8/layout/hList9"/>
    <dgm:cxn modelId="{B0BF3608-5425-4C47-91E6-DDFA61249DC6}" type="presParOf" srcId="{A0A07170-3C84-4EDD-ABBC-E8843FAB3A12}" destId="{3448A91D-42B6-4F86-9CC6-B9D2F1AA0994}" srcOrd="5" destOrd="0" presId="urn:microsoft.com/office/officeart/2005/8/layout/hList9"/>
    <dgm:cxn modelId="{420606DA-69D3-4770-9004-9EAE965BA95B}" type="presParOf" srcId="{A0A07170-3C84-4EDD-ABBC-E8843FAB3A12}" destId="{0A94AFBB-3334-4788-AC4F-0E3DACC44467}" srcOrd="6" destOrd="0" presId="urn:microsoft.com/office/officeart/2005/8/layout/hList9"/>
    <dgm:cxn modelId="{647E7768-6554-4B69-8899-D61079BB8971}" type="presParOf" srcId="{0A94AFBB-3334-4788-AC4F-0E3DACC44467}" destId="{E0993CC9-F9A0-4103-AF22-81775144D305}" srcOrd="0" destOrd="0" presId="urn:microsoft.com/office/officeart/2005/8/layout/hList9"/>
    <dgm:cxn modelId="{AE7409CB-44CE-43EC-89D9-30FE7A840D68}" type="presParOf" srcId="{0A94AFBB-3334-4788-AC4F-0E3DACC44467}" destId="{E397CDAE-44F5-4CA5-9CB9-257EA14A0AFB}" srcOrd="1" destOrd="0" presId="urn:microsoft.com/office/officeart/2005/8/layout/hList9"/>
    <dgm:cxn modelId="{778305E6-58F5-426A-BBA8-1286507BF8DB}" type="presParOf" srcId="{E397CDAE-44F5-4CA5-9CB9-257EA14A0AFB}" destId="{FE3D0F5D-7556-4EAD-B515-1DDE3AEDA885}" srcOrd="0" destOrd="0" presId="urn:microsoft.com/office/officeart/2005/8/layout/hList9"/>
    <dgm:cxn modelId="{4BA17361-4AD0-4113-8F3B-98C92583A811}" type="presParOf" srcId="{E397CDAE-44F5-4CA5-9CB9-257EA14A0AFB}" destId="{D79414D2-C419-42E1-B16E-707B88739B8B}" srcOrd="1" destOrd="0" presId="urn:microsoft.com/office/officeart/2005/8/layout/hList9"/>
    <dgm:cxn modelId="{1B3C3E51-8CF8-4A4A-AF8A-D986FE892875}" type="presParOf" srcId="{A0A07170-3C84-4EDD-ABBC-E8843FAB3A12}" destId="{2CC46D61-3C3D-4EFA-8DEB-1B8F69748719}" srcOrd="7" destOrd="0" presId="urn:microsoft.com/office/officeart/2005/8/layout/hList9"/>
    <dgm:cxn modelId="{80E2D46C-7DCD-49EB-BAEF-3BC518502D77}" type="presParOf" srcId="{A0A07170-3C84-4EDD-ABBC-E8843FAB3A12}" destId="{0F6DC33F-06C1-4015-9689-5D5C0E8DA28B}" srcOrd="8" destOrd="0" presId="urn:microsoft.com/office/officeart/2005/8/layout/hList9"/>
    <dgm:cxn modelId="{DC8EA686-DE28-44C3-A01C-5D51D5F3807A}" type="presParOf" srcId="{A0A07170-3C84-4EDD-ABBC-E8843FAB3A12}" destId="{7696E9A1-9D71-46D4-AF39-50543DF3AAA8}" srcOrd="9" destOrd="0" presId="urn:microsoft.com/office/officeart/2005/8/layout/hList9"/>
    <dgm:cxn modelId="{420C0C4E-D1C9-422E-9761-C61BEF76229B}" type="presParOf" srcId="{A0A07170-3C84-4EDD-ABBC-E8843FAB3A12}" destId="{8778235C-B519-4E05-B689-9274721368D4}" srcOrd="10" destOrd="0" presId="urn:microsoft.com/office/officeart/2005/8/layout/hList9"/>
    <dgm:cxn modelId="{EA90D9F1-3884-4456-A3EC-C87E84FB377F}" type="presParOf" srcId="{A0A07170-3C84-4EDD-ABBC-E8843FAB3A12}" destId="{52615FCA-3D71-439D-BF80-BFAFC13FE162}" srcOrd="11" destOrd="0" presId="urn:microsoft.com/office/officeart/2005/8/layout/hList9"/>
    <dgm:cxn modelId="{039D3797-9280-4552-9EB7-504890DF74B7}" type="presParOf" srcId="{52615FCA-3D71-439D-BF80-BFAFC13FE162}" destId="{1F80EECE-0CD3-4817-BA85-B44B2A13C2E8}" srcOrd="0" destOrd="0" presId="urn:microsoft.com/office/officeart/2005/8/layout/hList9"/>
    <dgm:cxn modelId="{49614F8A-8436-4B71-ACC7-17062C51B523}" type="presParOf" srcId="{52615FCA-3D71-439D-BF80-BFAFC13FE162}" destId="{1E201CAA-1726-479E-85C8-4397F6C98300}" srcOrd="1" destOrd="0" presId="urn:microsoft.com/office/officeart/2005/8/layout/hList9"/>
    <dgm:cxn modelId="{D5122062-2086-4BF6-9C1D-8DEE6DC95E86}" type="presParOf" srcId="{1E201CAA-1726-479E-85C8-4397F6C98300}" destId="{667A6DAB-06B3-4718-8296-6F95D3F92810}" srcOrd="0" destOrd="0" presId="urn:microsoft.com/office/officeart/2005/8/layout/hList9"/>
    <dgm:cxn modelId="{64A57826-203A-4DA2-B339-D9BDCB01E619}" type="presParOf" srcId="{1E201CAA-1726-479E-85C8-4397F6C98300}" destId="{2D07129E-0B83-4033-A336-733AAF839ADE}" srcOrd="1" destOrd="0" presId="urn:microsoft.com/office/officeart/2005/8/layout/hList9"/>
    <dgm:cxn modelId="{1802EA40-45EA-4FB4-A17A-2FF481B40168}" type="presParOf" srcId="{A0A07170-3C84-4EDD-ABBC-E8843FAB3A12}" destId="{28C9B791-1C4B-401A-AF85-092418E68B76}" srcOrd="12" destOrd="0" presId="urn:microsoft.com/office/officeart/2005/8/layout/hList9"/>
    <dgm:cxn modelId="{7E29F7D4-E426-4ACC-A1CA-08BD9214A9A8}" type="presParOf" srcId="{A0A07170-3C84-4EDD-ABBC-E8843FAB3A12}" destId="{BF6ADA99-3F10-4A38-B262-59CABA5AB3C8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F91C52-C1BC-4CEB-ABAC-CCCCEB521EE0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3C9ADD-01B7-47ED-895E-601DC828DF2B}">
      <dgm:prSet custT="1"/>
      <dgm:spPr/>
      <dgm:t>
        <a:bodyPr/>
        <a:lstStyle/>
        <a:p>
          <a:endParaRPr lang="ru-RU" sz="2400" dirty="0">
            <a:solidFill>
              <a:srgbClr val="002060"/>
            </a:solidFill>
          </a:endParaRPr>
        </a:p>
        <a:p>
          <a:r>
            <a:rPr lang="ru-RU" sz="2400" dirty="0">
              <a:solidFill>
                <a:srgbClr val="002060"/>
              </a:solidFill>
            </a:rPr>
            <a:t>загрязнение окружающей среды</a:t>
          </a:r>
          <a:r>
            <a:rPr lang="ru-RU" sz="2100" dirty="0">
              <a:solidFill>
                <a:srgbClr val="002060"/>
              </a:solidFill>
            </a:rPr>
            <a:t/>
          </a:r>
          <a:br>
            <a:rPr lang="ru-RU" sz="2100" dirty="0">
              <a:solidFill>
                <a:srgbClr val="002060"/>
              </a:solidFill>
            </a:rPr>
          </a:br>
          <a:endParaRPr lang="ru-RU" sz="2100" dirty="0">
            <a:solidFill>
              <a:srgbClr val="002060"/>
            </a:solidFill>
          </a:endParaRPr>
        </a:p>
      </dgm:t>
    </dgm:pt>
    <dgm:pt modelId="{1C126B3D-958A-4071-8802-751935E6E1C4}" type="parTrans" cxnId="{396390DA-5B19-4E4B-AD5D-A5964D11DD8E}">
      <dgm:prSet/>
      <dgm:spPr/>
      <dgm:t>
        <a:bodyPr/>
        <a:lstStyle/>
        <a:p>
          <a:endParaRPr lang="ru-RU"/>
        </a:p>
      </dgm:t>
    </dgm:pt>
    <dgm:pt modelId="{1A7E5B1B-06A5-4E78-B043-C14722143D80}" type="sibTrans" cxnId="{396390DA-5B19-4E4B-AD5D-A5964D11DD8E}">
      <dgm:prSet/>
      <dgm:spPr/>
      <dgm:t>
        <a:bodyPr/>
        <a:lstStyle/>
        <a:p>
          <a:endParaRPr lang="ru-RU"/>
        </a:p>
      </dgm:t>
    </dgm:pt>
    <dgm:pt modelId="{4E3B3AE2-B991-423C-92A6-8CE2F75C811B}">
      <dgm:prSet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</a:rPr>
            <a:t>вырубка лесов, браконьерство</a:t>
          </a:r>
          <a:br>
            <a:rPr lang="ru-RU" sz="2400" dirty="0">
              <a:solidFill>
                <a:srgbClr val="002060"/>
              </a:solidFill>
            </a:rPr>
          </a:br>
          <a:endParaRPr lang="ru-RU" sz="2400" dirty="0">
            <a:solidFill>
              <a:srgbClr val="002060"/>
            </a:solidFill>
          </a:endParaRPr>
        </a:p>
      </dgm:t>
    </dgm:pt>
    <dgm:pt modelId="{A56D498C-19F0-4E9A-BC1C-B618C5110AD6}" type="parTrans" cxnId="{4FFD0A5E-4045-454B-8348-B7ADEBD14AC9}">
      <dgm:prSet/>
      <dgm:spPr/>
      <dgm:t>
        <a:bodyPr/>
        <a:lstStyle/>
        <a:p>
          <a:endParaRPr lang="ru-RU"/>
        </a:p>
      </dgm:t>
    </dgm:pt>
    <dgm:pt modelId="{025C8CEE-E269-4154-A983-36C4FCD2B43D}" type="sibTrans" cxnId="{4FFD0A5E-4045-454B-8348-B7ADEBD14AC9}">
      <dgm:prSet/>
      <dgm:spPr/>
      <dgm:t>
        <a:bodyPr/>
        <a:lstStyle/>
        <a:p>
          <a:endParaRPr lang="ru-RU"/>
        </a:p>
      </dgm:t>
    </dgm:pt>
    <dgm:pt modelId="{D51F5FAB-6B7B-40DB-B938-BA5F62C050CF}">
      <dgm:prSet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</a:rPr>
            <a:t>лесные пожары</a:t>
          </a:r>
        </a:p>
      </dgm:t>
    </dgm:pt>
    <dgm:pt modelId="{28AFDA36-6DE7-46BD-A0CA-E629743414FA}" type="sibTrans" cxnId="{CEA7BAA4-3BE2-4B6F-8249-60B55CA9E1F9}">
      <dgm:prSet/>
      <dgm:spPr/>
      <dgm:t>
        <a:bodyPr/>
        <a:lstStyle/>
        <a:p>
          <a:endParaRPr lang="ru-RU"/>
        </a:p>
      </dgm:t>
    </dgm:pt>
    <dgm:pt modelId="{C02FDE5A-FB04-4E07-8760-66FD8E83A762}" type="parTrans" cxnId="{CEA7BAA4-3BE2-4B6F-8249-60B55CA9E1F9}">
      <dgm:prSet/>
      <dgm:spPr/>
      <dgm:t>
        <a:bodyPr/>
        <a:lstStyle/>
        <a:p>
          <a:endParaRPr lang="ru-RU"/>
        </a:p>
      </dgm:t>
    </dgm:pt>
    <dgm:pt modelId="{27FBDA52-77C8-4394-A4D3-BCF73434A992}" type="pres">
      <dgm:prSet presAssocID="{C6F91C52-C1BC-4CEB-ABAC-CCCCEB521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F2A74D-9472-4E47-AA28-6D2FD198489C}" type="pres">
      <dgm:prSet presAssocID="{4E3B3AE2-B991-423C-92A6-8CE2F75C811B}" presName="composite" presStyleCnt="0"/>
      <dgm:spPr/>
    </dgm:pt>
    <dgm:pt modelId="{FABF9763-47B1-48B8-83C5-8C3349D43C41}" type="pres">
      <dgm:prSet presAssocID="{4E3B3AE2-B991-423C-92A6-8CE2F75C811B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92BA5-5FE5-4395-BC8D-FBFB3AF38346}" type="pres">
      <dgm:prSet presAssocID="{4E3B3AE2-B991-423C-92A6-8CE2F75C811B}" presName="rect2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51000" r="-51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5EC45EA-B80B-4250-918E-A18164FC551C}" type="pres">
      <dgm:prSet presAssocID="{025C8CEE-E269-4154-A983-36C4FCD2B43D}" presName="sibTrans" presStyleCnt="0"/>
      <dgm:spPr/>
    </dgm:pt>
    <dgm:pt modelId="{45CE1EF8-BFBD-4CFC-B27D-72A3E93C75BB}" type="pres">
      <dgm:prSet presAssocID="{0A3C9ADD-01B7-47ED-895E-601DC828DF2B}" presName="composite" presStyleCnt="0"/>
      <dgm:spPr/>
    </dgm:pt>
    <dgm:pt modelId="{FB9866D1-AEB7-4A85-A2E7-AE52CDC3D7C7}" type="pres">
      <dgm:prSet presAssocID="{0A3C9ADD-01B7-47ED-895E-601DC828DF2B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E2385-D77C-4464-B973-3022E2E3E6A3}" type="pres">
      <dgm:prSet presAssocID="{0A3C9ADD-01B7-47ED-895E-601DC828DF2B}" presName="rect2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7E4FF3B-B48F-4162-91B9-3ACAB2F0DB6D}" type="pres">
      <dgm:prSet presAssocID="{1A7E5B1B-06A5-4E78-B043-C14722143D80}" presName="sibTrans" presStyleCnt="0"/>
      <dgm:spPr/>
    </dgm:pt>
    <dgm:pt modelId="{4204A5E7-D082-4E00-9370-3D9B1529DA6A}" type="pres">
      <dgm:prSet presAssocID="{D51F5FAB-6B7B-40DB-B938-BA5F62C050CF}" presName="composite" presStyleCnt="0"/>
      <dgm:spPr/>
    </dgm:pt>
    <dgm:pt modelId="{08A8C4CF-DA1D-4FC5-8189-F7A9F9E68027}" type="pres">
      <dgm:prSet presAssocID="{D51F5FAB-6B7B-40DB-B938-BA5F62C050CF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B8F24E-7487-4D21-B13A-18078F317892}" type="pres">
      <dgm:prSet presAssocID="{D51F5FAB-6B7B-40DB-B938-BA5F62C050CF}" presName="rect2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4FFD0A5E-4045-454B-8348-B7ADEBD14AC9}" srcId="{C6F91C52-C1BC-4CEB-ABAC-CCCCEB521EE0}" destId="{4E3B3AE2-B991-423C-92A6-8CE2F75C811B}" srcOrd="0" destOrd="0" parTransId="{A56D498C-19F0-4E9A-BC1C-B618C5110AD6}" sibTransId="{025C8CEE-E269-4154-A983-36C4FCD2B43D}"/>
    <dgm:cxn modelId="{445BCCE7-5A0D-447F-A59A-25C3472D9795}" type="presOf" srcId="{C6F91C52-C1BC-4CEB-ABAC-CCCCEB521EE0}" destId="{27FBDA52-77C8-4394-A4D3-BCF73434A992}" srcOrd="0" destOrd="0" presId="urn:microsoft.com/office/officeart/2008/layout/PictureStrips"/>
    <dgm:cxn modelId="{FF13AF5E-B2D7-4AAB-9FE0-BE00AA1CAD83}" type="presOf" srcId="{D51F5FAB-6B7B-40DB-B938-BA5F62C050CF}" destId="{08A8C4CF-DA1D-4FC5-8189-F7A9F9E68027}" srcOrd="0" destOrd="0" presId="urn:microsoft.com/office/officeart/2008/layout/PictureStrips"/>
    <dgm:cxn modelId="{396390DA-5B19-4E4B-AD5D-A5964D11DD8E}" srcId="{C6F91C52-C1BC-4CEB-ABAC-CCCCEB521EE0}" destId="{0A3C9ADD-01B7-47ED-895E-601DC828DF2B}" srcOrd="1" destOrd="0" parTransId="{1C126B3D-958A-4071-8802-751935E6E1C4}" sibTransId="{1A7E5B1B-06A5-4E78-B043-C14722143D80}"/>
    <dgm:cxn modelId="{CE8F79CA-DD93-4F5A-9F7D-A2539FE4B978}" type="presOf" srcId="{4E3B3AE2-B991-423C-92A6-8CE2F75C811B}" destId="{FABF9763-47B1-48B8-83C5-8C3349D43C41}" srcOrd="0" destOrd="0" presId="urn:microsoft.com/office/officeart/2008/layout/PictureStrips"/>
    <dgm:cxn modelId="{CEA7BAA4-3BE2-4B6F-8249-60B55CA9E1F9}" srcId="{C6F91C52-C1BC-4CEB-ABAC-CCCCEB521EE0}" destId="{D51F5FAB-6B7B-40DB-B938-BA5F62C050CF}" srcOrd="2" destOrd="0" parTransId="{C02FDE5A-FB04-4E07-8760-66FD8E83A762}" sibTransId="{28AFDA36-6DE7-46BD-A0CA-E629743414FA}"/>
    <dgm:cxn modelId="{0C71D637-5409-47A7-8BD9-55BA06CCAEA0}" type="presOf" srcId="{0A3C9ADD-01B7-47ED-895E-601DC828DF2B}" destId="{FB9866D1-AEB7-4A85-A2E7-AE52CDC3D7C7}" srcOrd="0" destOrd="0" presId="urn:microsoft.com/office/officeart/2008/layout/PictureStrips"/>
    <dgm:cxn modelId="{D3F7C5D5-AFCF-4E24-9BCB-A82EA8018EB4}" type="presParOf" srcId="{27FBDA52-77C8-4394-A4D3-BCF73434A992}" destId="{D3F2A74D-9472-4E47-AA28-6D2FD198489C}" srcOrd="0" destOrd="0" presId="urn:microsoft.com/office/officeart/2008/layout/PictureStrips"/>
    <dgm:cxn modelId="{D015F27F-A223-4F83-BD03-B520B175E2B3}" type="presParOf" srcId="{D3F2A74D-9472-4E47-AA28-6D2FD198489C}" destId="{FABF9763-47B1-48B8-83C5-8C3349D43C41}" srcOrd="0" destOrd="0" presId="urn:microsoft.com/office/officeart/2008/layout/PictureStrips"/>
    <dgm:cxn modelId="{6A2EFA29-308C-4D14-9320-323F3053995D}" type="presParOf" srcId="{D3F2A74D-9472-4E47-AA28-6D2FD198489C}" destId="{D0992BA5-5FE5-4395-BC8D-FBFB3AF38346}" srcOrd="1" destOrd="0" presId="urn:microsoft.com/office/officeart/2008/layout/PictureStrips"/>
    <dgm:cxn modelId="{893BF919-2EDA-43C0-AEC9-453AEFCF6621}" type="presParOf" srcId="{27FBDA52-77C8-4394-A4D3-BCF73434A992}" destId="{15EC45EA-B80B-4250-918E-A18164FC551C}" srcOrd="1" destOrd="0" presId="urn:microsoft.com/office/officeart/2008/layout/PictureStrips"/>
    <dgm:cxn modelId="{18673F23-E417-4681-BE49-13B889072435}" type="presParOf" srcId="{27FBDA52-77C8-4394-A4D3-BCF73434A992}" destId="{45CE1EF8-BFBD-4CFC-B27D-72A3E93C75BB}" srcOrd="2" destOrd="0" presId="urn:microsoft.com/office/officeart/2008/layout/PictureStrips"/>
    <dgm:cxn modelId="{6DBC6332-2696-4B6A-8C1C-B8A22E01E5C3}" type="presParOf" srcId="{45CE1EF8-BFBD-4CFC-B27D-72A3E93C75BB}" destId="{FB9866D1-AEB7-4A85-A2E7-AE52CDC3D7C7}" srcOrd="0" destOrd="0" presId="urn:microsoft.com/office/officeart/2008/layout/PictureStrips"/>
    <dgm:cxn modelId="{EDE696B6-2322-451A-922A-DD77C46F2924}" type="presParOf" srcId="{45CE1EF8-BFBD-4CFC-B27D-72A3E93C75BB}" destId="{CD1E2385-D77C-4464-B973-3022E2E3E6A3}" srcOrd="1" destOrd="0" presId="urn:microsoft.com/office/officeart/2008/layout/PictureStrips"/>
    <dgm:cxn modelId="{B019F776-7E79-4D3F-B515-43F9F2197A00}" type="presParOf" srcId="{27FBDA52-77C8-4394-A4D3-BCF73434A992}" destId="{B7E4FF3B-B48F-4162-91B9-3ACAB2F0DB6D}" srcOrd="3" destOrd="0" presId="urn:microsoft.com/office/officeart/2008/layout/PictureStrips"/>
    <dgm:cxn modelId="{331672BC-3071-4215-8573-B9A9CE838572}" type="presParOf" srcId="{27FBDA52-77C8-4394-A4D3-BCF73434A992}" destId="{4204A5E7-D082-4E00-9370-3D9B1529DA6A}" srcOrd="4" destOrd="0" presId="urn:microsoft.com/office/officeart/2008/layout/PictureStrips"/>
    <dgm:cxn modelId="{13FD8D39-722D-40A6-A837-6AD8342243E9}" type="presParOf" srcId="{4204A5E7-D082-4E00-9370-3D9B1529DA6A}" destId="{08A8C4CF-DA1D-4FC5-8189-F7A9F9E68027}" srcOrd="0" destOrd="0" presId="urn:microsoft.com/office/officeart/2008/layout/PictureStrips"/>
    <dgm:cxn modelId="{6ADDFC1C-D6A6-46A5-881C-BD7A2EF24BC1}" type="presParOf" srcId="{4204A5E7-D082-4E00-9370-3D9B1529DA6A}" destId="{CEB8F24E-7487-4D21-B13A-18078F31789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E747A-1948-495E-BECF-2534E6BDB379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27C6B7-3E48-4E88-B6F0-CEEB41D5DAF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2800" dirty="0">
              <a:solidFill>
                <a:srgbClr val="057F4C"/>
              </a:solidFill>
            </a:rPr>
            <a:t>    Лес – наше         </a:t>
          </a:r>
        </a:p>
        <a:p>
          <a:pPr algn="l"/>
          <a:r>
            <a:rPr lang="ru-RU" sz="2800" dirty="0">
              <a:solidFill>
                <a:srgbClr val="057F4C"/>
              </a:solidFill>
            </a:rPr>
            <a:t>    богатство. </a:t>
          </a:r>
        </a:p>
        <a:p>
          <a:pPr algn="l"/>
          <a:r>
            <a:rPr lang="ru-RU" sz="2800" dirty="0">
              <a:solidFill>
                <a:srgbClr val="057F4C"/>
              </a:solidFill>
            </a:rPr>
            <a:t>    Береги его!</a:t>
          </a:r>
        </a:p>
      </dgm:t>
    </dgm:pt>
    <dgm:pt modelId="{A87F2463-4686-4998-97D5-0F7DB80935B3}" type="parTrans" cxnId="{C2F6319E-81A7-4E23-A675-2AE35A77BFE6}">
      <dgm:prSet/>
      <dgm:spPr/>
      <dgm:t>
        <a:bodyPr/>
        <a:lstStyle/>
        <a:p>
          <a:endParaRPr lang="ru-RU"/>
        </a:p>
      </dgm:t>
    </dgm:pt>
    <dgm:pt modelId="{52E5F217-4ABA-4396-9FDD-7CA1E9D4DAFC}" type="sibTrans" cxnId="{C2F6319E-81A7-4E23-A675-2AE35A77BFE6}">
      <dgm:prSet/>
      <dgm:spPr/>
      <dgm:t>
        <a:bodyPr/>
        <a:lstStyle/>
        <a:p>
          <a:endParaRPr lang="ru-RU"/>
        </a:p>
      </dgm:t>
    </dgm:pt>
    <dgm:pt modelId="{0B5942D6-D874-49E7-A43F-D595727E0C06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800" dirty="0">
              <a:solidFill>
                <a:schemeClr val="accent4">
                  <a:lumMod val="50000"/>
                </a:schemeClr>
              </a:solidFill>
            </a:rPr>
            <a:t>Лес необходим человеку в хозяйственной деятельности</a:t>
          </a:r>
        </a:p>
      </dgm:t>
    </dgm:pt>
    <dgm:pt modelId="{48596BC4-405C-4744-809E-2D3C1DC453ED}" type="parTrans" cxnId="{7E9F95EE-545A-4D9F-B42E-4ADCD94D97BA}">
      <dgm:prSet/>
      <dgm:spPr/>
      <dgm:t>
        <a:bodyPr/>
        <a:lstStyle/>
        <a:p>
          <a:endParaRPr lang="ru-RU"/>
        </a:p>
      </dgm:t>
    </dgm:pt>
    <dgm:pt modelId="{192D048E-76F1-4D57-88F6-06F7E571DA80}" type="sibTrans" cxnId="{7E9F95EE-545A-4D9F-B42E-4ADCD94D97BA}">
      <dgm:prSet/>
      <dgm:spPr/>
      <dgm:t>
        <a:bodyPr/>
        <a:lstStyle/>
        <a:p>
          <a:endParaRPr lang="ru-RU"/>
        </a:p>
      </dgm:t>
    </dgm:pt>
    <dgm:pt modelId="{F6BF20EC-A589-4710-AD36-40DB4677068D}" type="pres">
      <dgm:prSet presAssocID="{4E7E747A-1948-495E-BECF-2534E6BDB37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704793-BED0-46B7-A97F-9B3A6BE9D1A8}" type="pres">
      <dgm:prSet presAssocID="{9927C6B7-3E48-4E88-B6F0-CEEB41D5DAFA}" presName="upArrow" presStyleLbl="node1" presStyleIdx="0" presStyleCnt="2" custScaleX="32434" custScaleY="159731" custLinFactNeighborX="-12996" custLinFactNeighborY="47915"/>
      <dgm:spPr/>
    </dgm:pt>
    <dgm:pt modelId="{7847E19B-F1D8-4DAD-B702-93A7F6A36769}" type="pres">
      <dgm:prSet presAssocID="{9927C6B7-3E48-4E88-B6F0-CEEB41D5DAFA}" presName="upArrowText" presStyleLbl="revTx" presStyleIdx="0" presStyleCnt="2" custScaleX="87357" custLinFactNeighborX="-1841" custLinFactNeighborY="-32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FF2AB-CE35-4E9E-87D0-3744E717C23C}" type="pres">
      <dgm:prSet presAssocID="{0B5942D6-D874-49E7-A43F-D595727E0C06}" presName="downArrow" presStyleLbl="node1" presStyleIdx="1" presStyleCnt="2" custScaleX="36861" custScaleY="157649" custLinFactNeighborX="1809" custLinFactNeighborY="-54730"/>
      <dgm:spPr/>
    </dgm:pt>
    <dgm:pt modelId="{B85EA595-E31F-4B6A-9E9A-50B6B5BB0EFE}" type="pres">
      <dgm:prSet presAssocID="{0B5942D6-D874-49E7-A43F-D595727E0C06}" presName="downArrowText" presStyleLbl="revTx" presStyleIdx="1" presStyleCnt="2" custScaleX="93742" custScaleY="111697" custLinFactNeighborX="61864" custLinFactNeighborY="5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89300-BDC3-4D5D-B8A1-9776F1C5B8A4}" type="presOf" srcId="{4E7E747A-1948-495E-BECF-2534E6BDB379}" destId="{F6BF20EC-A589-4710-AD36-40DB4677068D}" srcOrd="0" destOrd="0" presId="urn:microsoft.com/office/officeart/2005/8/layout/arrow4"/>
    <dgm:cxn modelId="{7E9F95EE-545A-4D9F-B42E-4ADCD94D97BA}" srcId="{4E7E747A-1948-495E-BECF-2534E6BDB379}" destId="{0B5942D6-D874-49E7-A43F-D595727E0C06}" srcOrd="1" destOrd="0" parTransId="{48596BC4-405C-4744-809E-2D3C1DC453ED}" sibTransId="{192D048E-76F1-4D57-88F6-06F7E571DA80}"/>
    <dgm:cxn modelId="{398DFCCC-F1A5-41E7-8CF7-0CB6D2FEADAE}" type="presOf" srcId="{9927C6B7-3E48-4E88-B6F0-CEEB41D5DAFA}" destId="{7847E19B-F1D8-4DAD-B702-93A7F6A36769}" srcOrd="0" destOrd="0" presId="urn:microsoft.com/office/officeart/2005/8/layout/arrow4"/>
    <dgm:cxn modelId="{C2F6319E-81A7-4E23-A675-2AE35A77BFE6}" srcId="{4E7E747A-1948-495E-BECF-2534E6BDB379}" destId="{9927C6B7-3E48-4E88-B6F0-CEEB41D5DAFA}" srcOrd="0" destOrd="0" parTransId="{A87F2463-4686-4998-97D5-0F7DB80935B3}" sibTransId="{52E5F217-4ABA-4396-9FDD-7CA1E9D4DAFC}"/>
    <dgm:cxn modelId="{F0E43405-ED78-4C22-A2E3-926172ADEF38}" type="presOf" srcId="{0B5942D6-D874-49E7-A43F-D595727E0C06}" destId="{B85EA595-E31F-4B6A-9E9A-50B6B5BB0EFE}" srcOrd="0" destOrd="0" presId="urn:microsoft.com/office/officeart/2005/8/layout/arrow4"/>
    <dgm:cxn modelId="{461C23F0-24E8-4B08-BD5C-2B18B9ED1B93}" type="presParOf" srcId="{F6BF20EC-A589-4710-AD36-40DB4677068D}" destId="{B5704793-BED0-46B7-A97F-9B3A6BE9D1A8}" srcOrd="0" destOrd="0" presId="urn:microsoft.com/office/officeart/2005/8/layout/arrow4"/>
    <dgm:cxn modelId="{0A66CC0F-CDB5-4C5F-9DF6-D40AA839C25C}" type="presParOf" srcId="{F6BF20EC-A589-4710-AD36-40DB4677068D}" destId="{7847E19B-F1D8-4DAD-B702-93A7F6A36769}" srcOrd="1" destOrd="0" presId="urn:microsoft.com/office/officeart/2005/8/layout/arrow4"/>
    <dgm:cxn modelId="{2BB52894-FA46-46FA-B433-A434AE4238C7}" type="presParOf" srcId="{F6BF20EC-A589-4710-AD36-40DB4677068D}" destId="{9BBFF2AB-CE35-4E9E-87D0-3744E717C23C}" srcOrd="2" destOrd="0" presId="urn:microsoft.com/office/officeart/2005/8/layout/arrow4"/>
    <dgm:cxn modelId="{CC6A22F6-F42E-4FC2-8AE0-302D9AA4DD21}" type="presParOf" srcId="{F6BF20EC-A589-4710-AD36-40DB4677068D}" destId="{B85EA595-E31F-4B6A-9E9A-50B6B5BB0EF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036089-FF1E-4F51-8568-1345FA6B019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95162A-64A5-4B89-AEC0-9761929680B8}">
      <dgm:prSet phldrT="[Текст]" custT="1"/>
      <dgm:spPr>
        <a:solidFill>
          <a:schemeClr val="bg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3300" dirty="0"/>
            <a:t>    </a:t>
          </a:r>
          <a:r>
            <a:rPr lang="ru-RU" sz="4000" dirty="0">
              <a:solidFill>
                <a:schemeClr val="accent4">
                  <a:lumMod val="50000"/>
                </a:schemeClr>
              </a:solidFill>
            </a:rPr>
            <a:t>Предприятие</a:t>
          </a:r>
        </a:p>
      </dgm:t>
    </dgm:pt>
    <dgm:pt modelId="{AA7CCED1-0AA1-41BF-BDAA-FB69C63D57E1}" type="parTrans" cxnId="{82936D12-8DF9-4747-84C2-9BF0BA035EED}">
      <dgm:prSet/>
      <dgm:spPr/>
      <dgm:t>
        <a:bodyPr/>
        <a:lstStyle/>
        <a:p>
          <a:endParaRPr lang="ru-RU"/>
        </a:p>
      </dgm:t>
    </dgm:pt>
    <dgm:pt modelId="{8503E12F-9C49-491E-B454-57C8A842273A}" type="sibTrans" cxnId="{82936D12-8DF9-4747-84C2-9BF0BA035EED}">
      <dgm:prSet/>
      <dgm:spPr/>
      <dgm:t>
        <a:bodyPr/>
        <a:lstStyle/>
        <a:p>
          <a:endParaRPr lang="ru-RU"/>
        </a:p>
      </dgm:t>
    </dgm:pt>
    <dgm:pt modelId="{B8B02B45-3D10-4ED8-B07D-8538753F76B9}">
      <dgm:prSet phldrT="[Текст]" custT="1"/>
      <dgm:spPr>
        <a:solidFill>
          <a:schemeClr val="bg1">
            <a:lumMod val="20000"/>
            <a:lumOff val="80000"/>
          </a:schemeClr>
        </a:solidFill>
      </dgm:spPr>
      <dgm:t>
        <a:bodyPr/>
        <a:lstStyle/>
        <a:p>
          <a:r>
            <a:rPr lang="ru-RU" sz="4000" dirty="0">
              <a:solidFill>
                <a:schemeClr val="accent4">
                  <a:lumMod val="50000"/>
                </a:schemeClr>
              </a:solidFill>
            </a:rPr>
            <a:t>Древесный мусор</a:t>
          </a:r>
        </a:p>
      </dgm:t>
    </dgm:pt>
    <dgm:pt modelId="{7B1D026F-6A1B-4A11-BA5B-CCA251A9C42F}" type="parTrans" cxnId="{79515992-D1F8-47AD-A45B-293117E02664}">
      <dgm:prSet/>
      <dgm:spPr/>
      <dgm:t>
        <a:bodyPr/>
        <a:lstStyle/>
        <a:p>
          <a:endParaRPr lang="ru-RU"/>
        </a:p>
      </dgm:t>
    </dgm:pt>
    <dgm:pt modelId="{1815624F-1953-47BC-8D4D-0F4DD87E173C}" type="sibTrans" cxnId="{79515992-D1F8-47AD-A45B-293117E02664}">
      <dgm:prSet/>
      <dgm:spPr/>
      <dgm:t>
        <a:bodyPr/>
        <a:lstStyle/>
        <a:p>
          <a:endParaRPr lang="ru-RU"/>
        </a:p>
      </dgm:t>
    </dgm:pt>
    <dgm:pt modelId="{17DD7D1D-9D50-4100-8CF1-7E2BDD42F7E7}">
      <dgm:prSet phldrT="[Текст]" custT="1"/>
      <dgm:spPr>
        <a:solidFill>
          <a:schemeClr val="bg1">
            <a:lumMod val="20000"/>
            <a:lumOff val="80000"/>
          </a:schemeClr>
        </a:solidFill>
      </dgm:spPr>
      <dgm:t>
        <a:bodyPr/>
        <a:lstStyle/>
        <a:p>
          <a:r>
            <a:rPr lang="ru-RU" sz="4000" dirty="0">
              <a:solidFill>
                <a:schemeClr val="accent4">
                  <a:lumMod val="50000"/>
                </a:schemeClr>
              </a:solidFill>
            </a:rPr>
            <a:t>Утилизация (пиролиз)</a:t>
          </a:r>
        </a:p>
      </dgm:t>
    </dgm:pt>
    <dgm:pt modelId="{29E5CD01-5BF7-471A-9E1B-1B4AF2766F76}" type="parTrans" cxnId="{9E5647FE-BCFB-4602-8541-8EA15076091C}">
      <dgm:prSet/>
      <dgm:spPr/>
      <dgm:t>
        <a:bodyPr/>
        <a:lstStyle/>
        <a:p>
          <a:endParaRPr lang="ru-RU"/>
        </a:p>
      </dgm:t>
    </dgm:pt>
    <dgm:pt modelId="{09F86C8B-2F88-4A13-BBE3-961FE954004B}" type="sibTrans" cxnId="{9E5647FE-BCFB-4602-8541-8EA15076091C}">
      <dgm:prSet/>
      <dgm:spPr/>
      <dgm:t>
        <a:bodyPr/>
        <a:lstStyle/>
        <a:p>
          <a:endParaRPr lang="ru-RU"/>
        </a:p>
      </dgm:t>
    </dgm:pt>
    <dgm:pt modelId="{554DBCF0-F9EE-427F-9A4B-516BB9FEAA6D}" type="pres">
      <dgm:prSet presAssocID="{2A036089-FF1E-4F51-8568-1345FA6B019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463044-ADE0-4824-A5A2-A062BC8E69B7}" type="pres">
      <dgm:prSet presAssocID="{2A036089-FF1E-4F51-8568-1345FA6B0199}" presName="dummyMaxCanvas" presStyleCnt="0">
        <dgm:presLayoutVars/>
      </dgm:prSet>
      <dgm:spPr/>
    </dgm:pt>
    <dgm:pt modelId="{7A927553-C468-4ED7-890E-36A4A64CE6EC}" type="pres">
      <dgm:prSet presAssocID="{2A036089-FF1E-4F51-8568-1345FA6B019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9A7FB-5580-4FE2-98EA-42227F8FBDF6}" type="pres">
      <dgm:prSet presAssocID="{2A036089-FF1E-4F51-8568-1345FA6B019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15B49-AAC7-4D76-9E26-EAA081E59C21}" type="pres">
      <dgm:prSet presAssocID="{2A036089-FF1E-4F51-8568-1345FA6B019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3E671-F3E8-4F67-9538-21FC7B77C684}" type="pres">
      <dgm:prSet presAssocID="{2A036089-FF1E-4F51-8568-1345FA6B019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4A759-4BEC-42EF-8F39-4C8C3737E49E}" type="pres">
      <dgm:prSet presAssocID="{2A036089-FF1E-4F51-8568-1345FA6B019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D66DB-B5B6-44A0-8930-2FA3CED0BF09}" type="pres">
      <dgm:prSet presAssocID="{2A036089-FF1E-4F51-8568-1345FA6B019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FFF5B-EA0D-4F1D-BF71-6417345F646E}" type="pres">
      <dgm:prSet presAssocID="{2A036089-FF1E-4F51-8568-1345FA6B019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6F846-6386-4004-BCA6-CC11812E1B73}" type="pres">
      <dgm:prSet presAssocID="{2A036089-FF1E-4F51-8568-1345FA6B019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87C7F2-89C3-425B-BD9B-72E4086745DF}" type="presOf" srcId="{4D95162A-64A5-4B89-AEC0-9761929680B8}" destId="{7A927553-C468-4ED7-890E-36A4A64CE6EC}" srcOrd="0" destOrd="0" presId="urn:microsoft.com/office/officeart/2005/8/layout/vProcess5"/>
    <dgm:cxn modelId="{B473C302-AD45-4025-AD50-34F05B057A20}" type="presOf" srcId="{B8B02B45-3D10-4ED8-B07D-8538753F76B9}" destId="{1FA9A7FB-5580-4FE2-98EA-42227F8FBDF6}" srcOrd="0" destOrd="0" presId="urn:microsoft.com/office/officeart/2005/8/layout/vProcess5"/>
    <dgm:cxn modelId="{9E5647FE-BCFB-4602-8541-8EA15076091C}" srcId="{2A036089-FF1E-4F51-8568-1345FA6B0199}" destId="{17DD7D1D-9D50-4100-8CF1-7E2BDD42F7E7}" srcOrd="2" destOrd="0" parTransId="{29E5CD01-5BF7-471A-9E1B-1B4AF2766F76}" sibTransId="{09F86C8B-2F88-4A13-BBE3-961FE954004B}"/>
    <dgm:cxn modelId="{79515992-D1F8-47AD-A45B-293117E02664}" srcId="{2A036089-FF1E-4F51-8568-1345FA6B0199}" destId="{B8B02B45-3D10-4ED8-B07D-8538753F76B9}" srcOrd="1" destOrd="0" parTransId="{7B1D026F-6A1B-4A11-BA5B-CCA251A9C42F}" sibTransId="{1815624F-1953-47BC-8D4D-0F4DD87E173C}"/>
    <dgm:cxn modelId="{B96671EC-54CB-4850-9C38-A48C1B5B4293}" type="presOf" srcId="{8503E12F-9C49-491E-B454-57C8A842273A}" destId="{6E13E671-F3E8-4F67-9538-21FC7B77C684}" srcOrd="0" destOrd="0" presId="urn:microsoft.com/office/officeart/2005/8/layout/vProcess5"/>
    <dgm:cxn modelId="{E55EB095-6B92-4A98-A724-08B5ABB4B962}" type="presOf" srcId="{2A036089-FF1E-4F51-8568-1345FA6B0199}" destId="{554DBCF0-F9EE-427F-9A4B-516BB9FEAA6D}" srcOrd="0" destOrd="0" presId="urn:microsoft.com/office/officeart/2005/8/layout/vProcess5"/>
    <dgm:cxn modelId="{C35F7034-1193-4E67-B0D3-32AF2E320F70}" type="presOf" srcId="{17DD7D1D-9D50-4100-8CF1-7E2BDD42F7E7}" destId="{46915B49-AAC7-4D76-9E26-EAA081E59C21}" srcOrd="0" destOrd="0" presId="urn:microsoft.com/office/officeart/2005/8/layout/vProcess5"/>
    <dgm:cxn modelId="{F4ED49E4-050B-4403-847B-9A56C348DA3F}" type="presOf" srcId="{B8B02B45-3D10-4ED8-B07D-8538753F76B9}" destId="{F42FFF5B-EA0D-4F1D-BF71-6417345F646E}" srcOrd="1" destOrd="0" presId="urn:microsoft.com/office/officeart/2005/8/layout/vProcess5"/>
    <dgm:cxn modelId="{CB7E6844-9D7E-4E67-9C52-F2F393B37D72}" type="presOf" srcId="{1815624F-1953-47BC-8D4D-0F4DD87E173C}" destId="{0D24A759-4BEC-42EF-8F39-4C8C3737E49E}" srcOrd="0" destOrd="0" presId="urn:microsoft.com/office/officeart/2005/8/layout/vProcess5"/>
    <dgm:cxn modelId="{6155C602-CB40-4621-B0F4-8432DCF97E08}" type="presOf" srcId="{17DD7D1D-9D50-4100-8CF1-7E2BDD42F7E7}" destId="{F356F846-6386-4004-BCA6-CC11812E1B73}" srcOrd="1" destOrd="0" presId="urn:microsoft.com/office/officeart/2005/8/layout/vProcess5"/>
    <dgm:cxn modelId="{7FE1591A-A809-49CA-B0F0-4401D21D6624}" type="presOf" srcId="{4D95162A-64A5-4B89-AEC0-9761929680B8}" destId="{230D66DB-B5B6-44A0-8930-2FA3CED0BF09}" srcOrd="1" destOrd="0" presId="urn:microsoft.com/office/officeart/2005/8/layout/vProcess5"/>
    <dgm:cxn modelId="{82936D12-8DF9-4747-84C2-9BF0BA035EED}" srcId="{2A036089-FF1E-4F51-8568-1345FA6B0199}" destId="{4D95162A-64A5-4B89-AEC0-9761929680B8}" srcOrd="0" destOrd="0" parTransId="{AA7CCED1-0AA1-41BF-BDAA-FB69C63D57E1}" sibTransId="{8503E12F-9C49-491E-B454-57C8A842273A}"/>
    <dgm:cxn modelId="{31767DF6-7095-4E45-98DD-CE92D34019CC}" type="presParOf" srcId="{554DBCF0-F9EE-427F-9A4B-516BB9FEAA6D}" destId="{9B463044-ADE0-4824-A5A2-A062BC8E69B7}" srcOrd="0" destOrd="0" presId="urn:microsoft.com/office/officeart/2005/8/layout/vProcess5"/>
    <dgm:cxn modelId="{63E1DBF6-66C7-45D8-B3F4-ED3E30088896}" type="presParOf" srcId="{554DBCF0-F9EE-427F-9A4B-516BB9FEAA6D}" destId="{7A927553-C468-4ED7-890E-36A4A64CE6EC}" srcOrd="1" destOrd="0" presId="urn:microsoft.com/office/officeart/2005/8/layout/vProcess5"/>
    <dgm:cxn modelId="{73658C5B-D5CB-4B18-88C3-34982D92E7DA}" type="presParOf" srcId="{554DBCF0-F9EE-427F-9A4B-516BB9FEAA6D}" destId="{1FA9A7FB-5580-4FE2-98EA-42227F8FBDF6}" srcOrd="2" destOrd="0" presId="urn:microsoft.com/office/officeart/2005/8/layout/vProcess5"/>
    <dgm:cxn modelId="{CE38087D-BE31-4BD8-B843-FDEB5B120195}" type="presParOf" srcId="{554DBCF0-F9EE-427F-9A4B-516BB9FEAA6D}" destId="{46915B49-AAC7-4D76-9E26-EAA081E59C21}" srcOrd="3" destOrd="0" presId="urn:microsoft.com/office/officeart/2005/8/layout/vProcess5"/>
    <dgm:cxn modelId="{E464853B-A426-45AA-B625-D3940B393084}" type="presParOf" srcId="{554DBCF0-F9EE-427F-9A4B-516BB9FEAA6D}" destId="{6E13E671-F3E8-4F67-9538-21FC7B77C684}" srcOrd="4" destOrd="0" presId="urn:microsoft.com/office/officeart/2005/8/layout/vProcess5"/>
    <dgm:cxn modelId="{209F3627-3175-4E67-95B1-27E8A0C4C3CA}" type="presParOf" srcId="{554DBCF0-F9EE-427F-9A4B-516BB9FEAA6D}" destId="{0D24A759-4BEC-42EF-8F39-4C8C3737E49E}" srcOrd="5" destOrd="0" presId="urn:microsoft.com/office/officeart/2005/8/layout/vProcess5"/>
    <dgm:cxn modelId="{6ED75E1F-673D-4261-BBD5-78756F8ABC0E}" type="presParOf" srcId="{554DBCF0-F9EE-427F-9A4B-516BB9FEAA6D}" destId="{230D66DB-B5B6-44A0-8930-2FA3CED0BF09}" srcOrd="6" destOrd="0" presId="urn:microsoft.com/office/officeart/2005/8/layout/vProcess5"/>
    <dgm:cxn modelId="{B0E2F325-CDC0-4790-B01A-B23908A7E8A5}" type="presParOf" srcId="{554DBCF0-F9EE-427F-9A4B-516BB9FEAA6D}" destId="{F42FFF5B-EA0D-4F1D-BF71-6417345F646E}" srcOrd="7" destOrd="0" presId="urn:microsoft.com/office/officeart/2005/8/layout/vProcess5"/>
    <dgm:cxn modelId="{601E999A-DD44-4D3A-A6DA-BBBBF1269E19}" type="presParOf" srcId="{554DBCF0-F9EE-427F-9A4B-516BB9FEAA6D}" destId="{F356F846-6386-4004-BCA6-CC11812E1B7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0B1FB5-C892-401F-AB08-D04C8E00272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F8399C1-22B4-4605-97C1-A64340F7CF5A}">
      <dgm:prSet phldrT="[Текст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правильном ведении лесного хозяйства после вырубки леса просеку полностью очищают от хвороста и остатков древесины. Срубленные стволы, временно на лето оставляемые в лесу, полагается очищать от коры.</a:t>
          </a:r>
        </a:p>
        <a:p>
          <a:pPr algn="just"/>
          <a:r>
            <a: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Какое значение для леса имеют эти правила?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7F734576-95B6-4FD2-8D15-E2F9B44361F8}" type="parTrans" cxnId="{7CEC87E2-E946-4A6A-B597-16C577A60E12}">
      <dgm:prSet/>
      <dgm:spPr/>
      <dgm:t>
        <a:bodyPr/>
        <a:lstStyle/>
        <a:p>
          <a:endParaRPr lang="ru-RU"/>
        </a:p>
      </dgm:t>
    </dgm:pt>
    <dgm:pt modelId="{945F5A47-4774-4EED-9D0F-1C1C06C3B58C}" type="sibTrans" cxnId="{7CEC87E2-E946-4A6A-B597-16C577A60E12}">
      <dgm:prSet/>
      <dgm:spPr/>
      <dgm:t>
        <a:bodyPr/>
        <a:lstStyle/>
        <a:p>
          <a:endParaRPr lang="ru-RU"/>
        </a:p>
      </dgm:t>
    </dgm:pt>
    <dgm:pt modelId="{4CFF734D-6C35-43C2-AC00-370421F567AA}" type="pres">
      <dgm:prSet presAssocID="{3D0B1FB5-C892-401F-AB08-D04C8E00272D}" presName="linearFlow" presStyleCnt="0">
        <dgm:presLayoutVars>
          <dgm:dir/>
          <dgm:resizeHandles val="exact"/>
        </dgm:presLayoutVars>
      </dgm:prSet>
      <dgm:spPr/>
    </dgm:pt>
    <dgm:pt modelId="{2D88D434-2F7E-4821-BCA8-A9C46C7C7697}" type="pres">
      <dgm:prSet presAssocID="{1F8399C1-22B4-4605-97C1-A64340F7CF5A}" presName="composite" presStyleCnt="0"/>
      <dgm:spPr/>
    </dgm:pt>
    <dgm:pt modelId="{9BD88169-5F48-4041-ADAB-63290AE0A2F4}" type="pres">
      <dgm:prSet presAssocID="{1F8399C1-22B4-4605-97C1-A64340F7CF5A}" presName="imgShp" presStyleLbl="fgImgPlace1" presStyleIdx="0" presStyleCnt="1" custScaleX="87816" custScaleY="91609" custLinFactNeighborX="3349" custLinFactNeighborY="224"/>
      <dgm:spPr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25712FD6-75B8-4D1A-9884-A0455BEC4B61}" type="pres">
      <dgm:prSet presAssocID="{1F8399C1-22B4-4605-97C1-A64340F7CF5A}" presName="txShp" presStyleLbl="node1" presStyleIdx="0" presStyleCnt="1" custScaleX="106373" custScaleY="97532" custLinFactNeighborX="5663" custLinFactNeighborY="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A14F62-423A-4FF0-9F06-AC93A23E3C57}" type="presOf" srcId="{1F8399C1-22B4-4605-97C1-A64340F7CF5A}" destId="{25712FD6-75B8-4D1A-9884-A0455BEC4B61}" srcOrd="0" destOrd="0" presId="urn:microsoft.com/office/officeart/2005/8/layout/vList3"/>
    <dgm:cxn modelId="{AFFA32A5-CEBB-4DEF-AC2C-8018847F078C}" type="presOf" srcId="{3D0B1FB5-C892-401F-AB08-D04C8E00272D}" destId="{4CFF734D-6C35-43C2-AC00-370421F567AA}" srcOrd="0" destOrd="0" presId="urn:microsoft.com/office/officeart/2005/8/layout/vList3"/>
    <dgm:cxn modelId="{7CEC87E2-E946-4A6A-B597-16C577A60E12}" srcId="{3D0B1FB5-C892-401F-AB08-D04C8E00272D}" destId="{1F8399C1-22B4-4605-97C1-A64340F7CF5A}" srcOrd="0" destOrd="0" parTransId="{7F734576-95B6-4FD2-8D15-E2F9B44361F8}" sibTransId="{945F5A47-4774-4EED-9D0F-1C1C06C3B58C}"/>
    <dgm:cxn modelId="{24528DDD-0A12-4059-9640-0CC7905B0635}" type="presParOf" srcId="{4CFF734D-6C35-43C2-AC00-370421F567AA}" destId="{2D88D434-2F7E-4821-BCA8-A9C46C7C7697}" srcOrd="0" destOrd="0" presId="urn:microsoft.com/office/officeart/2005/8/layout/vList3"/>
    <dgm:cxn modelId="{0D41968B-253D-4DB8-9751-47C765FD34D5}" type="presParOf" srcId="{2D88D434-2F7E-4821-BCA8-A9C46C7C7697}" destId="{9BD88169-5F48-4041-ADAB-63290AE0A2F4}" srcOrd="0" destOrd="0" presId="urn:microsoft.com/office/officeart/2005/8/layout/vList3"/>
    <dgm:cxn modelId="{0B3CE71A-5A5D-49D6-9D43-6F65E97B996E}" type="presParOf" srcId="{2D88D434-2F7E-4821-BCA8-A9C46C7C7697}" destId="{25712FD6-75B8-4D1A-9884-A0455BEC4B6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C0E5B7-1436-42B7-A79F-71D241A7908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FEEE67A-0A69-4E0E-AE8A-901E9923A9C3}">
      <dgm:prSet phldrT="[Текст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Почему в северных районах хозяйственную рубку леса нужно проводить только зимой и вывозить древесину по глубокому снегу?</a:t>
          </a:r>
          <a:endParaRPr lang="ru-RU" dirty="0">
            <a:solidFill>
              <a:srgbClr val="000000"/>
            </a:solidFill>
          </a:endParaRPr>
        </a:p>
      </dgm:t>
    </dgm:pt>
    <dgm:pt modelId="{3D0FBBCC-21FC-42AB-89ED-8D1F5C647F23}" type="parTrans" cxnId="{2480D012-89C3-4047-A644-A970FB20E8C0}">
      <dgm:prSet/>
      <dgm:spPr/>
      <dgm:t>
        <a:bodyPr/>
        <a:lstStyle/>
        <a:p>
          <a:endParaRPr lang="ru-RU"/>
        </a:p>
      </dgm:t>
    </dgm:pt>
    <dgm:pt modelId="{CBDE946F-C5C5-43B7-BEF5-122722CF1AF8}" type="sibTrans" cxnId="{2480D012-89C3-4047-A644-A970FB20E8C0}">
      <dgm:prSet/>
      <dgm:spPr/>
      <dgm:t>
        <a:bodyPr/>
        <a:lstStyle/>
        <a:p>
          <a:endParaRPr lang="ru-RU"/>
        </a:p>
      </dgm:t>
    </dgm:pt>
    <dgm:pt modelId="{0E3648E7-D658-4BF0-9EB9-D77BD5F7F077}" type="pres">
      <dgm:prSet presAssocID="{35C0E5B7-1436-42B7-A79F-71D241A7908B}" presName="linearFlow" presStyleCnt="0">
        <dgm:presLayoutVars>
          <dgm:dir/>
          <dgm:resizeHandles val="exact"/>
        </dgm:presLayoutVars>
      </dgm:prSet>
      <dgm:spPr/>
    </dgm:pt>
    <dgm:pt modelId="{514D7B3E-CF55-4BEB-AF8B-339FEA0D6E27}" type="pres">
      <dgm:prSet presAssocID="{8FEEE67A-0A69-4E0E-AE8A-901E9923A9C3}" presName="composite" presStyleCnt="0"/>
      <dgm:spPr/>
    </dgm:pt>
    <dgm:pt modelId="{1505C58B-3176-432F-AA04-7C0A65023E42}" type="pres">
      <dgm:prSet presAssocID="{8FEEE67A-0A69-4E0E-AE8A-901E9923A9C3}" presName="imgShp" presStyleLbl="fgImgPlace1" presStyleIdx="0" presStyleCnt="1" custScaleX="116531" custScaleY="110079" custLinFactNeighborX="-11807" custLinFactNeighborY="2053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C2C4933A-41BA-4F78-9F52-35777E226ABA}" type="pres">
      <dgm:prSet presAssocID="{8FEEE67A-0A69-4E0E-AE8A-901E9923A9C3}" presName="txShp" presStyleLbl="node1" presStyleIdx="0" presStyleCnt="1" custScaleX="106827" custScaleY="125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0D012-89C3-4047-A644-A970FB20E8C0}" srcId="{35C0E5B7-1436-42B7-A79F-71D241A7908B}" destId="{8FEEE67A-0A69-4E0E-AE8A-901E9923A9C3}" srcOrd="0" destOrd="0" parTransId="{3D0FBBCC-21FC-42AB-89ED-8D1F5C647F23}" sibTransId="{CBDE946F-C5C5-43B7-BEF5-122722CF1AF8}"/>
    <dgm:cxn modelId="{B3FF408D-C2F5-4649-9DDB-3D1A76B43FCA}" type="presOf" srcId="{35C0E5B7-1436-42B7-A79F-71D241A7908B}" destId="{0E3648E7-D658-4BF0-9EB9-D77BD5F7F077}" srcOrd="0" destOrd="0" presId="urn:microsoft.com/office/officeart/2005/8/layout/vList3"/>
    <dgm:cxn modelId="{3582CEE8-4C38-41DD-9F29-3EB0B6B51A8B}" type="presOf" srcId="{8FEEE67A-0A69-4E0E-AE8A-901E9923A9C3}" destId="{C2C4933A-41BA-4F78-9F52-35777E226ABA}" srcOrd="0" destOrd="0" presId="urn:microsoft.com/office/officeart/2005/8/layout/vList3"/>
    <dgm:cxn modelId="{A428C799-B0D6-41ED-B17B-B97FD037CE64}" type="presParOf" srcId="{0E3648E7-D658-4BF0-9EB9-D77BD5F7F077}" destId="{514D7B3E-CF55-4BEB-AF8B-339FEA0D6E27}" srcOrd="0" destOrd="0" presId="urn:microsoft.com/office/officeart/2005/8/layout/vList3"/>
    <dgm:cxn modelId="{6892B3EA-8336-4B89-8E53-BB05FF8FDF10}" type="presParOf" srcId="{514D7B3E-CF55-4BEB-AF8B-339FEA0D6E27}" destId="{1505C58B-3176-432F-AA04-7C0A65023E42}" srcOrd="0" destOrd="0" presId="urn:microsoft.com/office/officeart/2005/8/layout/vList3"/>
    <dgm:cxn modelId="{96413F98-961A-4E36-BFF7-B307ED09029D}" type="presParOf" srcId="{514D7B3E-CF55-4BEB-AF8B-339FEA0D6E27}" destId="{C2C4933A-41BA-4F78-9F52-35777E226A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6631BD-B54D-4ECA-AC3C-1F7DCFF4253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A7AD477-DE0A-4FDE-B8C3-E4BB3AD77684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последнее время возросло количество пожаров в лесах, причины их возникновения различны от засухи и жары, до человеческого фактора. </a:t>
          </a:r>
        </a:p>
        <a:p>
          <a:pPr algn="just"/>
          <a:r>
            <a: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Какие меры необходимо принять, чтобы снизить их количество?</a:t>
          </a:r>
        </a:p>
        <a:p>
          <a:pPr algn="ctr"/>
          <a:endParaRPr lang="ru-RU" sz="3600" dirty="0"/>
        </a:p>
      </dgm:t>
    </dgm:pt>
    <dgm:pt modelId="{1631057D-376D-4EE8-A455-A25167A12839}" type="sibTrans" cxnId="{FF453162-BCAA-4445-8580-EA6F4CA23600}">
      <dgm:prSet/>
      <dgm:spPr/>
      <dgm:t>
        <a:bodyPr/>
        <a:lstStyle/>
        <a:p>
          <a:endParaRPr lang="ru-RU"/>
        </a:p>
      </dgm:t>
    </dgm:pt>
    <dgm:pt modelId="{7B6641EE-EBEC-4915-804F-AC86E4D9A3DD}" type="parTrans" cxnId="{FF453162-BCAA-4445-8580-EA6F4CA23600}">
      <dgm:prSet/>
      <dgm:spPr/>
      <dgm:t>
        <a:bodyPr/>
        <a:lstStyle/>
        <a:p>
          <a:endParaRPr lang="ru-RU"/>
        </a:p>
      </dgm:t>
    </dgm:pt>
    <dgm:pt modelId="{162F4EEE-8014-4CE6-A41E-64D27EF9EEC1}" type="pres">
      <dgm:prSet presAssocID="{5F6631BD-B54D-4ECA-AC3C-1F7DCFF4253F}" presName="linearFlow" presStyleCnt="0">
        <dgm:presLayoutVars>
          <dgm:dir/>
          <dgm:resizeHandles val="exact"/>
        </dgm:presLayoutVars>
      </dgm:prSet>
      <dgm:spPr/>
    </dgm:pt>
    <dgm:pt modelId="{1EA326E6-2419-4882-8119-19491008B754}" type="pres">
      <dgm:prSet presAssocID="{0A7AD477-DE0A-4FDE-B8C3-E4BB3AD77684}" presName="composite" presStyleCnt="0"/>
      <dgm:spPr/>
    </dgm:pt>
    <dgm:pt modelId="{CD06679D-FAEA-4612-8F4A-F99CAA184B16}" type="pres">
      <dgm:prSet presAssocID="{0A7AD477-DE0A-4FDE-B8C3-E4BB3AD77684}" presName="imgShp" presStyleLbl="fgImgPlace1" presStyleIdx="0" presStyleCnt="1" custScaleX="121060" custScaleY="131166" custLinFactNeighborX="-36480" custLinFactNeighborY="1128"/>
      <dgm:spPr>
        <a:blipFill rotWithShape="1">
          <a:blip xmlns:r="http://schemas.openxmlformats.org/officeDocument/2006/relationships" r:embed="rId1"/>
          <a:srcRect/>
          <a:stretch>
            <a:fillRect l="-30000" r="-30000"/>
          </a:stretch>
        </a:blipFill>
      </dgm:spPr>
    </dgm:pt>
    <dgm:pt modelId="{D27A2C7F-0452-40FB-AF56-4F3208712995}" type="pres">
      <dgm:prSet presAssocID="{0A7AD477-DE0A-4FDE-B8C3-E4BB3AD77684}" presName="txShp" presStyleLbl="node1" presStyleIdx="0" presStyleCnt="1" custScaleX="118854" custScaleY="139892" custLinFactNeighborX="2992" custLinFactNeighborY="-2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453162-BCAA-4445-8580-EA6F4CA23600}" srcId="{5F6631BD-B54D-4ECA-AC3C-1F7DCFF4253F}" destId="{0A7AD477-DE0A-4FDE-B8C3-E4BB3AD77684}" srcOrd="0" destOrd="0" parTransId="{7B6641EE-EBEC-4915-804F-AC86E4D9A3DD}" sibTransId="{1631057D-376D-4EE8-A455-A25167A12839}"/>
    <dgm:cxn modelId="{96A9EB2C-F87E-44B3-BFF2-E80039CA19A3}" type="presOf" srcId="{0A7AD477-DE0A-4FDE-B8C3-E4BB3AD77684}" destId="{D27A2C7F-0452-40FB-AF56-4F3208712995}" srcOrd="0" destOrd="0" presId="urn:microsoft.com/office/officeart/2005/8/layout/vList3"/>
    <dgm:cxn modelId="{F956BFD6-E3AC-4691-8CEE-7FB97FB47470}" type="presOf" srcId="{5F6631BD-B54D-4ECA-AC3C-1F7DCFF4253F}" destId="{162F4EEE-8014-4CE6-A41E-64D27EF9EEC1}" srcOrd="0" destOrd="0" presId="urn:microsoft.com/office/officeart/2005/8/layout/vList3"/>
    <dgm:cxn modelId="{B80466EB-8AE9-4B7F-9C2E-38D6DD0F2275}" type="presParOf" srcId="{162F4EEE-8014-4CE6-A41E-64D27EF9EEC1}" destId="{1EA326E6-2419-4882-8119-19491008B754}" srcOrd="0" destOrd="0" presId="urn:microsoft.com/office/officeart/2005/8/layout/vList3"/>
    <dgm:cxn modelId="{C42BE061-1345-4B38-B29D-911358F63604}" type="presParOf" srcId="{1EA326E6-2419-4882-8119-19491008B754}" destId="{CD06679D-FAEA-4612-8F4A-F99CAA184B16}" srcOrd="0" destOrd="0" presId="urn:microsoft.com/office/officeart/2005/8/layout/vList3"/>
    <dgm:cxn modelId="{DFD1BA01-5C07-45FA-AB07-E36B5084B07D}" type="presParOf" srcId="{1EA326E6-2419-4882-8119-19491008B754}" destId="{D27A2C7F-0452-40FB-AF56-4F320871299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931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1b9b989c3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1b9b989c3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1b9b989c3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1b9b989c3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09" y="228599"/>
            <a:ext cx="7543802" cy="912114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789317" y="1300162"/>
            <a:ext cx="3270377" cy="228752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425158"/>
            <a:ext cx="2951652" cy="1928802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7" y="3701992"/>
            <a:ext cx="3276735" cy="75570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072334" y="1300162"/>
            <a:ext cx="3270377" cy="228752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050"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425158"/>
            <a:ext cx="2951652" cy="1928802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1" y="3701992"/>
            <a:ext cx="3276735" cy="75570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589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535DC0-53EB-C52E-418B-9C253B666F5B}"/>
              </a:ext>
            </a:extLst>
          </p:cNvPr>
          <p:cNvSpPr txBox="1"/>
          <p:nvPr/>
        </p:nvSpPr>
        <p:spPr>
          <a:xfrm>
            <a:off x="802888" y="591458"/>
            <a:ext cx="79731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грамотность: </a:t>
            </a:r>
          </a:p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стать гуру естественных наук в начальной школе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388CBB-1F85-1241-F8A7-D986B4F2FA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562" y="2286371"/>
            <a:ext cx="4941043" cy="25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9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2B44F8-4A72-16F7-AE99-DD1E0FD828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735" y="382681"/>
            <a:ext cx="6282529" cy="43781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69627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2621D5-4D9C-D989-BE2D-FE2D46BF7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658" y="398605"/>
            <a:ext cx="6300396" cy="43462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59696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4926A8-DFA6-EC57-1D3E-28F9037F30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955" y="357747"/>
            <a:ext cx="6354090" cy="44280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6512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BF937EF-07CA-2455-A3A8-E362EE892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359" y="240031"/>
            <a:ext cx="6003611" cy="4627066"/>
          </a:xfrm>
          <a:prstGeom prst="rect">
            <a:avLst/>
          </a:prstGeom>
          <a:ln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perspectiveFront"/>
            <a:lightRig rig="threePt" dir="t"/>
          </a:scene3d>
          <a:sp3d contourW="12700">
            <a:bevelT/>
            <a:contourClr>
              <a:srgbClr val="007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EE238F-908F-3968-FB28-D06A205DA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51" y="215237"/>
            <a:ext cx="7554789" cy="47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1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EE9DA3-0C1D-FEC9-0D20-89D020EAD57D}"/>
              </a:ext>
            </a:extLst>
          </p:cNvPr>
          <p:cNvSpPr txBox="1"/>
          <p:nvPr/>
        </p:nvSpPr>
        <p:spPr>
          <a:xfrm>
            <a:off x="2192076" y="621322"/>
            <a:ext cx="6623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Задача: определить причину уничтожения леса и возможные последствия.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65E1853F-507B-8F79-91A0-F0A7F1D1B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993566"/>
              </p:ext>
            </p:extLst>
          </p:nvPr>
        </p:nvGraphicFramePr>
        <p:xfrm>
          <a:off x="576470" y="1599967"/>
          <a:ext cx="7991060" cy="328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889B66-81F5-77C6-57EB-A8E325BC76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02" y="406481"/>
            <a:ext cx="8561196" cy="43305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881305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CC5F64-0EBC-DC52-E39F-EDC1D11374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33" y="484607"/>
            <a:ext cx="4054949" cy="3043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64252E-4710-B65D-6930-197DF1FD8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136" y="1505058"/>
            <a:ext cx="4143829" cy="310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2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AE5B97-7642-9489-FF26-EF2B175FF6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25" y="687247"/>
            <a:ext cx="4122536" cy="3161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F4AA33-E5AC-D724-CCE8-6CBE8AE7C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98946"/>
            <a:ext cx="4337522" cy="325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DC87E5-5489-19A8-4E0E-8781BA9B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013" y="1125898"/>
            <a:ext cx="5377500" cy="16461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причины:</a:t>
            </a:r>
            <a:br>
              <a:rPr lang="ru-RU" sz="4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774419CA-4943-42DC-DBEC-845B5F00B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202480"/>
              </p:ext>
            </p:extLst>
          </p:nvPr>
        </p:nvGraphicFramePr>
        <p:xfrm>
          <a:off x="811033" y="1423283"/>
          <a:ext cx="6888480" cy="3220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6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455029-7221-52CC-C0A4-EC50FA7A3286}"/>
              </a:ext>
            </a:extLst>
          </p:cNvPr>
          <p:cNvSpPr txBox="1"/>
          <p:nvPr/>
        </p:nvSpPr>
        <p:spPr>
          <a:xfrm>
            <a:off x="729774" y="374900"/>
            <a:ext cx="7912421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800"/>
              </a:spcBef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3200" b="1" kern="5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Природа – это </a:t>
            </a:r>
            <a:r>
              <a:rPr lang="ru-RU" sz="3200" b="1" kern="5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самая лучшая из книг, написанная на особом языке.</a:t>
            </a:r>
          </a:p>
          <a:p>
            <a:pPr>
              <a:spcBef>
                <a:spcPts val="800"/>
              </a:spcBef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3200" b="1" kern="5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Этот язык надо изучать…</a:t>
            </a:r>
          </a:p>
          <a:p>
            <a:r>
              <a:rPr lang="ru-RU" sz="3200" kern="50" dirty="0">
                <a:solidFill>
                  <a:srgbClr val="4F271C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Н. Гарин-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Михайловский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A17694-0CA6-B3AB-2373-0A40914B5C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805" y="2476595"/>
            <a:ext cx="3769112" cy="23900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EAD850BC-E421-5E06-6FE7-A7D6A5C00F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214230"/>
              </p:ext>
            </p:extLst>
          </p:nvPr>
        </p:nvGraphicFramePr>
        <p:xfrm>
          <a:off x="737903" y="505445"/>
          <a:ext cx="6598812" cy="4132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5432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034168EB-39E2-7038-CF48-F40FD5028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554911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6168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36F9FFDA-D45A-9D9C-1581-65619D976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442641"/>
              </p:ext>
            </p:extLst>
          </p:nvPr>
        </p:nvGraphicFramePr>
        <p:xfrm>
          <a:off x="-620202" y="-103366"/>
          <a:ext cx="9923227" cy="5335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675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59C509-DDF7-C30C-12BF-549F2608C67F}"/>
              </a:ext>
            </a:extLst>
          </p:cNvPr>
          <p:cNvSpPr txBox="1"/>
          <p:nvPr/>
        </p:nvSpPr>
        <p:spPr>
          <a:xfrm>
            <a:off x="2250219" y="2418359"/>
            <a:ext cx="4643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0A8A365D-2911-1742-1F5E-515D297F29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078616"/>
              </p:ext>
            </p:extLst>
          </p:nvPr>
        </p:nvGraphicFramePr>
        <p:xfrm>
          <a:off x="95415" y="-127221"/>
          <a:ext cx="9247367" cy="5270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7913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84E0D63F-8E8A-384D-A0B5-F2EA8BAA3E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712715"/>
              </p:ext>
            </p:extLst>
          </p:nvPr>
        </p:nvGraphicFramePr>
        <p:xfrm>
          <a:off x="261257" y="365334"/>
          <a:ext cx="8531051" cy="445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0886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4DB4C2-7686-FF0B-9E53-3B3FDD3520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51" y="192505"/>
            <a:ext cx="6665377" cy="47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72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C1EE09-34D4-6854-E7EA-EB63D6A2F5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74" y="215097"/>
            <a:ext cx="6493383" cy="47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91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D324EC-81DB-4BB0-2B8B-155194BEEB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9" y="210335"/>
            <a:ext cx="6847438" cy="474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3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32008C-D9DB-F98D-CE7F-CD2BFA2DCA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06" y="199469"/>
            <a:ext cx="6881215" cy="472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C04BEB-4C78-45C4-8FFB-7E6B8066D3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97" y="219000"/>
            <a:ext cx="6954879" cy="4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60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8D43F402-8537-61DD-5453-967BA7BA90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696925"/>
              </p:ext>
            </p:extLst>
          </p:nvPr>
        </p:nvGraphicFramePr>
        <p:xfrm>
          <a:off x="1523999" y="379141"/>
          <a:ext cx="6828263" cy="4224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027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5A8A83-D421-0632-6BB6-5683117C2D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51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01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445079A-829E-E27D-0B21-47325029AD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3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9905AA-EE92-9CC1-A0B7-FDBDB04CFF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22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533A626-5F20-EB16-F621-190A741A57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06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23C7CC4-B05C-7E2F-8280-028AAB8B60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76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9C56CA-9CC5-49CF-140E-22454D261C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32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F9C716E-CE37-D11D-9850-F9BB7601F9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83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Чем заменить пластиковый пакет?</a:t>
            </a:r>
            <a:endParaRPr lang="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77500" lnSpcReduction="20000"/>
          </a:bodyPr>
          <a:lstStyle/>
          <a:p>
            <a:pPr algn="ctr"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Пластиковый пакет 2 месяца  в земле</a:t>
            </a:r>
          </a:p>
          <a:p>
            <a:pPr algn="ctr"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НЕТ ПРИЗНАКОВ РАЗЛОЖЕНИЯ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5065976" y="3701992"/>
            <a:ext cx="3276735" cy="755708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ru-RU" dirty="0"/>
              <a:t>Восковая салфетка 2 месяца в земле</a:t>
            </a:r>
          </a:p>
          <a:p>
            <a:pPr algn="ctr" rtl="0"/>
            <a:r>
              <a:rPr lang="ru-RU" dirty="0"/>
              <a:t>ЕСТЬ ПРИЗНАКИ РАЗЛОЖЕНИЯ</a:t>
            </a:r>
            <a:endParaRPr lang="en-US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948929" y="1425178"/>
            <a:ext cx="2951559" cy="1928813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5231607" y="1425178"/>
            <a:ext cx="2951560" cy="1928813"/>
          </a:xfrm>
        </p:spPr>
      </p:pic>
    </p:spTree>
    <p:extLst>
      <p:ext uri="{BB962C8B-B14F-4D97-AF65-F5344CB8AC3E}">
        <p14:creationId xmlns:p14="http://schemas.microsoft.com/office/powerpoint/2010/main" val="36520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3C92DC-B573-48E0-4624-2A5D02FF46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87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708685-0BAB-8772-65A3-8AD20265F0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5E1056-65F6-FAE5-DB8B-228975665DA9}"/>
              </a:ext>
            </a:extLst>
          </p:cNvPr>
          <p:cNvSpPr txBox="1"/>
          <p:nvPr/>
        </p:nvSpPr>
        <p:spPr>
          <a:xfrm>
            <a:off x="556591" y="986114"/>
            <a:ext cx="8030817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«Тайны лесного следствия»</a:t>
            </a:r>
          </a:p>
          <a:p>
            <a:endParaRPr lang="ru-RU" sz="4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формирование бережного отношения учеников к природе.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79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1BA0D4B-3A99-259C-BA54-A85B54CC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686" y="1816771"/>
            <a:ext cx="3577387" cy="268304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E1B91D-5D7A-B4FE-D218-59BE90AB75EC}"/>
              </a:ext>
            </a:extLst>
          </p:cNvPr>
          <p:cNvSpPr txBox="1"/>
          <p:nvPr/>
        </p:nvSpPr>
        <p:spPr>
          <a:xfrm>
            <a:off x="1820781" y="793158"/>
            <a:ext cx="64729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1280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DEA95F-32F3-F9A3-7C04-B67F8E5E9E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534" y="491452"/>
            <a:ext cx="5934931" cy="4029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2112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91D6CC-00FF-C8B1-0247-CBD8BE6A2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543" y="301851"/>
            <a:ext cx="6565566" cy="44266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5925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50795E-8590-5CFF-5295-7BD9987766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12" y="310069"/>
            <a:ext cx="6505507" cy="45233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6860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57968A-8456-4303-2422-A89FCAFEA7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53" y="355088"/>
            <a:ext cx="6419293" cy="4433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8160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957C61-222A-2618-47CC-8CD81BB962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669" y="402870"/>
            <a:ext cx="6210662" cy="433775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14557716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228</Words>
  <Application>Microsoft Office PowerPoint</Application>
  <PresentationFormat>Экран (16:9)</PresentationFormat>
  <Paragraphs>40</Paragraphs>
  <Slides>40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Nunito</vt:lpstr>
      <vt:lpstr>DejaVu Sans</vt:lpstr>
      <vt:lpstr>Franklin Gothic Book</vt:lpstr>
      <vt:lpstr>Times New Roman</vt:lpstr>
      <vt:lpstr>Calibri</vt:lpstr>
      <vt:lpstr>Shift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причины: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заменить пластиковый пакет?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Функциональная грамотность: как стать гуру естественных наук в начальной школе</dc:title>
  <dc:creator>даниил</dc:creator>
  <cp:lastModifiedBy>Надежда Пронская</cp:lastModifiedBy>
  <cp:revision>10</cp:revision>
  <dcterms:modified xsi:type="dcterms:W3CDTF">2024-01-25T13:44:12Z</dcterms:modified>
</cp:coreProperties>
</file>