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на Бедрягина" userId="10e8d9d86fa1273a" providerId="LiveId" clId="{D7FEBFCA-99FF-4842-BAC8-8BC49351B92E}"/>
    <pc:docChg chg="undo custSel addSld delSld modSld">
      <pc:chgData name="Нина Бедрягина" userId="10e8d9d86fa1273a" providerId="LiveId" clId="{D7FEBFCA-99FF-4842-BAC8-8BC49351B92E}" dt="2023-09-17T13:25:42.677" v="1328" actId="478"/>
      <pc:docMkLst>
        <pc:docMk/>
      </pc:docMkLst>
      <pc:sldChg chg="addSp delSp modSp mod">
        <pc:chgData name="Нина Бедрягина" userId="10e8d9d86fa1273a" providerId="LiveId" clId="{D7FEBFCA-99FF-4842-BAC8-8BC49351B92E}" dt="2023-09-17T13:25:42.677" v="1328" actId="478"/>
        <pc:sldMkLst>
          <pc:docMk/>
          <pc:sldMk cId="295843430" sldId="256"/>
        </pc:sldMkLst>
        <pc:spChg chg="mod">
          <ac:chgData name="Нина Бедрягина" userId="10e8d9d86fa1273a" providerId="LiveId" clId="{D7FEBFCA-99FF-4842-BAC8-8BC49351B92E}" dt="2023-09-12T16:11:41.744" v="891" actId="20577"/>
          <ac:spMkLst>
            <pc:docMk/>
            <pc:sldMk cId="295843430" sldId="256"/>
            <ac:spMk id="2" creationId="{C0873328-E732-4DF0-AC28-4BC13E80E6B8}"/>
          </ac:spMkLst>
        </pc:spChg>
        <pc:spChg chg="mod">
          <ac:chgData name="Нина Бедрягина" userId="10e8d9d86fa1273a" providerId="LiveId" clId="{D7FEBFCA-99FF-4842-BAC8-8BC49351B92E}" dt="2023-09-17T12:41:39.866" v="1280" actId="14100"/>
          <ac:spMkLst>
            <pc:docMk/>
            <pc:sldMk cId="295843430" sldId="256"/>
            <ac:spMk id="3" creationId="{E4E98DDB-C558-4072-9C2F-16B7D3636C40}"/>
          </ac:spMkLst>
        </pc:spChg>
        <pc:spChg chg="add">
          <ac:chgData name="Нина Бедрягина" userId="10e8d9d86fa1273a" providerId="LiveId" clId="{D7FEBFCA-99FF-4842-BAC8-8BC49351B92E}" dt="2023-09-17T12:41:43.006" v="1281"/>
          <ac:spMkLst>
            <pc:docMk/>
            <pc:sldMk cId="295843430" sldId="256"/>
            <ac:spMk id="4" creationId="{FEBCFE2F-9192-4B3F-AC96-BA077F4E0022}"/>
          </ac:spMkLst>
        </pc:spChg>
        <pc:spChg chg="add">
          <ac:chgData name="Нина Бедрягина" userId="10e8d9d86fa1273a" providerId="LiveId" clId="{D7FEBFCA-99FF-4842-BAC8-8BC49351B92E}" dt="2023-09-17T12:41:57.858" v="1282"/>
          <ac:spMkLst>
            <pc:docMk/>
            <pc:sldMk cId="295843430" sldId="256"/>
            <ac:spMk id="5" creationId="{1CFA57D9-98ED-4EBD-93CA-C416122E6150}"/>
          </ac:spMkLst>
        </pc:spChg>
        <pc:spChg chg="add">
          <ac:chgData name="Нина Бедрягина" userId="10e8d9d86fa1273a" providerId="LiveId" clId="{D7FEBFCA-99FF-4842-BAC8-8BC49351B92E}" dt="2023-09-17T12:42:54.382" v="1283"/>
          <ac:spMkLst>
            <pc:docMk/>
            <pc:sldMk cId="295843430" sldId="256"/>
            <ac:spMk id="6" creationId="{94F31472-E522-4637-B4FE-D4B792C3B08A}"/>
          </ac:spMkLst>
        </pc:spChg>
        <pc:spChg chg="add">
          <ac:chgData name="Нина Бедрягина" userId="10e8d9d86fa1273a" providerId="LiveId" clId="{D7FEBFCA-99FF-4842-BAC8-8BC49351B92E}" dt="2023-09-17T12:43:23.196" v="1284"/>
          <ac:spMkLst>
            <pc:docMk/>
            <pc:sldMk cId="295843430" sldId="256"/>
            <ac:spMk id="7" creationId="{9AC32468-5DD5-4ECC-9551-9E8022ABA320}"/>
          </ac:spMkLst>
        </pc:spChg>
        <pc:spChg chg="add">
          <ac:chgData name="Нина Бедрягина" userId="10e8d9d86fa1273a" providerId="LiveId" clId="{D7FEBFCA-99FF-4842-BAC8-8BC49351B92E}" dt="2023-09-17T12:44:15.084" v="1285"/>
          <ac:spMkLst>
            <pc:docMk/>
            <pc:sldMk cId="295843430" sldId="256"/>
            <ac:spMk id="8" creationId="{FD83D285-6D21-42FE-A33C-5C011B7A654A}"/>
          </ac:spMkLst>
        </pc:spChg>
        <pc:spChg chg="add del">
          <ac:chgData name="Нина Бедрягина" userId="10e8d9d86fa1273a" providerId="LiveId" clId="{D7FEBFCA-99FF-4842-BAC8-8BC49351B92E}" dt="2023-09-17T12:49:55.956" v="1307"/>
          <ac:spMkLst>
            <pc:docMk/>
            <pc:sldMk cId="295843430" sldId="256"/>
            <ac:spMk id="9" creationId="{C56F4684-14E2-48F6-9807-F9ECA924F29E}"/>
          </ac:spMkLst>
        </pc:spChg>
        <pc:spChg chg="add del">
          <ac:chgData name="Нина Бедрягина" userId="10e8d9d86fa1273a" providerId="LiveId" clId="{D7FEBFCA-99FF-4842-BAC8-8BC49351B92E}" dt="2023-09-17T12:56:01.264" v="1322"/>
          <ac:spMkLst>
            <pc:docMk/>
            <pc:sldMk cId="295843430" sldId="256"/>
            <ac:spMk id="10" creationId="{376A97C0-3AD4-48AC-934E-FA907EF7429E}"/>
          </ac:spMkLst>
        </pc:spChg>
        <pc:spChg chg="add">
          <ac:chgData name="Нина Бедрягина" userId="10e8d9d86fa1273a" providerId="LiveId" clId="{D7FEBFCA-99FF-4842-BAC8-8BC49351B92E}" dt="2023-09-17T12:56:32.799" v="1323"/>
          <ac:spMkLst>
            <pc:docMk/>
            <pc:sldMk cId="295843430" sldId="256"/>
            <ac:spMk id="11" creationId="{BC8507C9-40C5-4F0C-A03B-A83CF6597E41}"/>
          </ac:spMkLst>
        </pc:spChg>
        <pc:picChg chg="add del mod">
          <ac:chgData name="Нина Бедрягина" userId="10e8d9d86fa1273a" providerId="LiveId" clId="{D7FEBFCA-99FF-4842-BAC8-8BC49351B92E}" dt="2023-09-17T09:28:54.420" v="970" actId="21"/>
          <ac:picMkLst>
            <pc:docMk/>
            <pc:sldMk cId="295843430" sldId="256"/>
            <ac:picMk id="1026" creationId="{2419E6C1-E0BE-40B6-AA37-CAF74EDCF0A2}"/>
          </ac:picMkLst>
        </pc:picChg>
        <pc:picChg chg="add del mod">
          <ac:chgData name="Нина Бедрягина" userId="10e8d9d86fa1273a" providerId="LiveId" clId="{D7FEBFCA-99FF-4842-BAC8-8BC49351B92E}" dt="2023-09-17T12:55:54.532" v="1320" actId="478"/>
          <ac:picMkLst>
            <pc:docMk/>
            <pc:sldMk cId="295843430" sldId="256"/>
            <ac:picMk id="6156" creationId="{00BC7487-9FD8-4F6E-93F2-93B9FA6C77E5}"/>
          </ac:picMkLst>
        </pc:picChg>
        <pc:picChg chg="add del mod">
          <ac:chgData name="Нина Бедрягина" userId="10e8d9d86fa1273a" providerId="LiveId" clId="{D7FEBFCA-99FF-4842-BAC8-8BC49351B92E}" dt="2023-09-17T13:25:42.677" v="1328" actId="478"/>
          <ac:picMkLst>
            <pc:docMk/>
            <pc:sldMk cId="295843430" sldId="256"/>
            <ac:picMk id="6162" creationId="{14FB05B3-8473-40FF-B9F9-8B6B382949C3}"/>
          </ac:picMkLst>
        </pc:picChg>
      </pc:sldChg>
      <pc:sldChg chg="addSp delSp modSp mod">
        <pc:chgData name="Нина Бедрягина" userId="10e8d9d86fa1273a" providerId="LiveId" clId="{D7FEBFCA-99FF-4842-BAC8-8BC49351B92E}" dt="2023-09-17T11:45:24.529" v="1062" actId="1076"/>
        <pc:sldMkLst>
          <pc:docMk/>
          <pc:sldMk cId="1597375560" sldId="257"/>
        </pc:sldMkLst>
        <pc:spChg chg="mod">
          <ac:chgData name="Нина Бедрягина" userId="10e8d9d86fa1273a" providerId="LiveId" clId="{D7FEBFCA-99FF-4842-BAC8-8BC49351B92E}" dt="2023-09-12T15:13:30.322" v="382" actId="20577"/>
          <ac:spMkLst>
            <pc:docMk/>
            <pc:sldMk cId="1597375560" sldId="257"/>
            <ac:spMk id="2" creationId="{BCEC957B-7AE3-4049-90AB-BD5F0550E719}"/>
          </ac:spMkLst>
        </pc:spChg>
        <pc:spChg chg="del">
          <ac:chgData name="Нина Бедрягина" userId="10e8d9d86fa1273a" providerId="LiveId" clId="{D7FEBFCA-99FF-4842-BAC8-8BC49351B92E}" dt="2023-09-12T15:10:43.483" v="363" actId="478"/>
          <ac:spMkLst>
            <pc:docMk/>
            <pc:sldMk cId="1597375560" sldId="257"/>
            <ac:spMk id="3" creationId="{496D61E4-86C9-4019-99F7-4F7FE609A2BF}"/>
          </ac:spMkLst>
        </pc:spChg>
        <pc:picChg chg="add mod">
          <ac:chgData name="Нина Бедрягина" userId="10e8d9d86fa1273a" providerId="LiveId" clId="{D7FEBFCA-99FF-4842-BAC8-8BC49351B92E}" dt="2023-09-17T11:45:24.529" v="1062" actId="1076"/>
          <ac:picMkLst>
            <pc:docMk/>
            <pc:sldMk cId="1597375560" sldId="257"/>
            <ac:picMk id="3" creationId="{7F75B12F-88AA-493E-B4FA-C60BE238E895}"/>
          </ac:picMkLst>
        </pc:picChg>
      </pc:sldChg>
      <pc:sldChg chg="addSp modSp mod">
        <pc:chgData name="Нина Бедрягина" userId="10e8d9d86fa1273a" providerId="LiveId" clId="{D7FEBFCA-99FF-4842-BAC8-8BC49351B92E}" dt="2023-09-17T12:32:17.100" v="1279" actId="1076"/>
        <pc:sldMkLst>
          <pc:docMk/>
          <pc:sldMk cId="1132047720" sldId="258"/>
        </pc:sldMkLst>
        <pc:spChg chg="mod">
          <ac:chgData name="Нина Бедрягина" userId="10e8d9d86fa1273a" providerId="LiveId" clId="{D7FEBFCA-99FF-4842-BAC8-8BC49351B92E}" dt="2023-09-12T15:13:44.181" v="383" actId="2711"/>
          <ac:spMkLst>
            <pc:docMk/>
            <pc:sldMk cId="1132047720" sldId="258"/>
            <ac:spMk id="2" creationId="{A14A8A8C-4390-4DF3-AB26-24197186AA31}"/>
          </ac:spMkLst>
        </pc:spChg>
        <pc:spChg chg="mod">
          <ac:chgData name="Нина Бедрягина" userId="10e8d9d86fa1273a" providerId="LiveId" clId="{D7FEBFCA-99FF-4842-BAC8-8BC49351B92E}" dt="2023-09-17T12:30:50.937" v="1266" actId="20577"/>
          <ac:spMkLst>
            <pc:docMk/>
            <pc:sldMk cId="1132047720" sldId="258"/>
            <ac:spMk id="3" creationId="{1B1F9B00-71D8-4668-BEFF-1D28CAABBF58}"/>
          </ac:spMkLst>
        </pc:spChg>
        <pc:spChg chg="add">
          <ac:chgData name="Нина Бедрягина" userId="10e8d9d86fa1273a" providerId="LiveId" clId="{D7FEBFCA-99FF-4842-BAC8-8BC49351B92E}" dt="2023-09-17T12:29:27.245" v="1257"/>
          <ac:spMkLst>
            <pc:docMk/>
            <pc:sldMk cId="1132047720" sldId="258"/>
            <ac:spMk id="4" creationId="{F5BC9B6D-22A2-497A-8890-65A83855165D}"/>
          </ac:spMkLst>
        </pc:spChg>
        <pc:spChg chg="add">
          <ac:chgData name="Нина Бедрягина" userId="10e8d9d86fa1273a" providerId="LiveId" clId="{D7FEBFCA-99FF-4842-BAC8-8BC49351B92E}" dt="2023-09-17T12:29:33.933" v="1258"/>
          <ac:spMkLst>
            <pc:docMk/>
            <pc:sldMk cId="1132047720" sldId="258"/>
            <ac:spMk id="5" creationId="{F1FBF009-338F-4074-9BD0-6DEA101E4A7F}"/>
          </ac:spMkLst>
        </pc:spChg>
        <pc:picChg chg="add mod">
          <ac:chgData name="Нина Бедрягина" userId="10e8d9d86fa1273a" providerId="LiveId" clId="{D7FEBFCA-99FF-4842-BAC8-8BC49351B92E}" dt="2023-09-17T12:32:17.100" v="1279" actId="1076"/>
          <ac:picMkLst>
            <pc:docMk/>
            <pc:sldMk cId="1132047720" sldId="258"/>
            <ac:picMk id="5126" creationId="{A55CA660-B177-4F3D-8A42-588A8E35EEBA}"/>
          </ac:picMkLst>
        </pc:picChg>
      </pc:sldChg>
      <pc:sldChg chg="addSp modSp mod">
        <pc:chgData name="Нина Бедрягина" userId="10e8d9d86fa1273a" providerId="LiveId" clId="{D7FEBFCA-99FF-4842-BAC8-8BC49351B92E}" dt="2023-09-17T12:46:53.105" v="1298" actId="1076"/>
        <pc:sldMkLst>
          <pc:docMk/>
          <pc:sldMk cId="3325580267" sldId="259"/>
        </pc:sldMkLst>
        <pc:spChg chg="mod">
          <ac:chgData name="Нина Бедрягина" userId="10e8d9d86fa1273a" providerId="LiveId" clId="{D7FEBFCA-99FF-4842-BAC8-8BC49351B92E}" dt="2023-09-12T16:14:02.970" v="927" actId="20577"/>
          <ac:spMkLst>
            <pc:docMk/>
            <pc:sldMk cId="3325580267" sldId="259"/>
            <ac:spMk id="2" creationId="{EDFC07A0-0358-4ED8-8E48-3A195AB015CF}"/>
          </ac:spMkLst>
        </pc:spChg>
        <pc:spChg chg="mod">
          <ac:chgData name="Нина Бедрягина" userId="10e8d9d86fa1273a" providerId="LiveId" clId="{D7FEBFCA-99FF-4842-BAC8-8BC49351B92E}" dt="2023-09-12T16:41:27.536" v="961" actId="20577"/>
          <ac:spMkLst>
            <pc:docMk/>
            <pc:sldMk cId="3325580267" sldId="259"/>
            <ac:spMk id="3" creationId="{F26EAFFD-9F6D-4E28-A7A7-F6B3ABA66CAC}"/>
          </ac:spMkLst>
        </pc:spChg>
        <pc:picChg chg="add mod">
          <ac:chgData name="Нина Бедрягина" userId="10e8d9d86fa1273a" providerId="LiveId" clId="{D7FEBFCA-99FF-4842-BAC8-8BC49351B92E}" dt="2023-09-17T12:46:53.105" v="1298" actId="1076"/>
          <ac:picMkLst>
            <pc:docMk/>
            <pc:sldMk cId="3325580267" sldId="259"/>
            <ac:picMk id="7170" creationId="{A391E447-609B-4133-B645-8F52E1AA3264}"/>
          </ac:picMkLst>
        </pc:picChg>
      </pc:sldChg>
      <pc:sldChg chg="addSp delSp modSp mod">
        <pc:chgData name="Нина Бедрягина" userId="10e8d9d86fa1273a" providerId="LiveId" clId="{D7FEBFCA-99FF-4842-BAC8-8BC49351B92E}" dt="2023-09-17T12:51:20.721" v="1319" actId="1076"/>
        <pc:sldMkLst>
          <pc:docMk/>
          <pc:sldMk cId="1013138300" sldId="260"/>
        </pc:sldMkLst>
        <pc:spChg chg="mod">
          <ac:chgData name="Нина Бедрягина" userId="10e8d9d86fa1273a" providerId="LiveId" clId="{D7FEBFCA-99FF-4842-BAC8-8BC49351B92E}" dt="2023-09-17T12:26:11.257" v="1254" actId="122"/>
          <ac:spMkLst>
            <pc:docMk/>
            <pc:sldMk cId="1013138300" sldId="260"/>
            <ac:spMk id="2" creationId="{9332FF41-B900-401A-94B0-7CC0622B5C17}"/>
          </ac:spMkLst>
        </pc:spChg>
        <pc:spChg chg="mod">
          <ac:chgData name="Нина Бедрягина" userId="10e8d9d86fa1273a" providerId="LiveId" clId="{D7FEBFCA-99FF-4842-BAC8-8BC49351B92E}" dt="2023-09-17T12:25:55.931" v="1253" actId="255"/>
          <ac:spMkLst>
            <pc:docMk/>
            <pc:sldMk cId="1013138300" sldId="260"/>
            <ac:spMk id="3" creationId="{8DBD0661-9EF0-45B0-B959-C805FBB437DE}"/>
          </ac:spMkLst>
        </pc:spChg>
        <pc:picChg chg="add del mod">
          <ac:chgData name="Нина Бедрягина" userId="10e8d9d86fa1273a" providerId="LiveId" clId="{D7FEBFCA-99FF-4842-BAC8-8BC49351B92E}" dt="2023-09-17T12:50:45.779" v="1313" actId="478"/>
          <ac:picMkLst>
            <pc:docMk/>
            <pc:sldMk cId="1013138300" sldId="260"/>
            <ac:picMk id="4" creationId="{3E36C918-148E-4D43-BE17-F7582ACB0EB0}"/>
          </ac:picMkLst>
        </pc:picChg>
        <pc:picChg chg="add mod">
          <ac:chgData name="Нина Бедрягина" userId="10e8d9d86fa1273a" providerId="LiveId" clId="{D7FEBFCA-99FF-4842-BAC8-8BC49351B92E}" dt="2023-09-17T12:51:20.721" v="1319" actId="1076"/>
          <ac:picMkLst>
            <pc:docMk/>
            <pc:sldMk cId="1013138300" sldId="260"/>
            <ac:picMk id="5" creationId="{C9EAD3D8-4566-46B4-8E12-E8E13533006F}"/>
          </ac:picMkLst>
        </pc:picChg>
      </pc:sldChg>
      <pc:sldChg chg="addSp modSp mod">
        <pc:chgData name="Нина Бедрягина" userId="10e8d9d86fa1273a" providerId="LiveId" clId="{D7FEBFCA-99FF-4842-BAC8-8BC49351B92E}" dt="2023-09-17T12:03:31.573" v="1117" actId="1076"/>
        <pc:sldMkLst>
          <pc:docMk/>
          <pc:sldMk cId="11312172" sldId="261"/>
        </pc:sldMkLst>
        <pc:spChg chg="mod">
          <ac:chgData name="Нина Бедрягина" userId="10e8d9d86fa1273a" providerId="LiveId" clId="{D7FEBFCA-99FF-4842-BAC8-8BC49351B92E}" dt="2023-09-17T12:03:14.613" v="1116" actId="20577"/>
          <ac:spMkLst>
            <pc:docMk/>
            <pc:sldMk cId="11312172" sldId="261"/>
            <ac:spMk id="2" creationId="{70BED556-3B44-496D-AC01-2A6288A80F73}"/>
          </ac:spMkLst>
        </pc:spChg>
        <pc:spChg chg="mod">
          <ac:chgData name="Нина Бедрягина" userId="10e8d9d86fa1273a" providerId="LiveId" clId="{D7FEBFCA-99FF-4842-BAC8-8BC49351B92E}" dt="2023-09-17T12:03:10.874" v="1115" actId="20577"/>
          <ac:spMkLst>
            <pc:docMk/>
            <pc:sldMk cId="11312172" sldId="261"/>
            <ac:spMk id="3" creationId="{9E22527D-B40A-48B0-A786-0E8711693D85}"/>
          </ac:spMkLst>
        </pc:spChg>
        <pc:picChg chg="add mod">
          <ac:chgData name="Нина Бедрягина" userId="10e8d9d86fa1273a" providerId="LiveId" clId="{D7FEBFCA-99FF-4842-BAC8-8BC49351B92E}" dt="2023-09-17T12:03:31.573" v="1117" actId="1076"/>
          <ac:picMkLst>
            <pc:docMk/>
            <pc:sldMk cId="11312172" sldId="261"/>
            <ac:picMk id="2050" creationId="{BF49377C-AD8F-4E48-A6BA-215388D23041}"/>
          </ac:picMkLst>
        </pc:picChg>
      </pc:sldChg>
      <pc:sldChg chg="addSp modSp mod">
        <pc:chgData name="Нина Бедрягина" userId="10e8d9d86fa1273a" providerId="LiveId" clId="{D7FEBFCA-99FF-4842-BAC8-8BC49351B92E}" dt="2023-09-17T12:22:35.052" v="1188" actId="1076"/>
        <pc:sldMkLst>
          <pc:docMk/>
          <pc:sldMk cId="1388825699" sldId="262"/>
        </pc:sldMkLst>
        <pc:spChg chg="mod">
          <ac:chgData name="Нина Бедрягина" userId="10e8d9d86fa1273a" providerId="LiveId" clId="{D7FEBFCA-99FF-4842-BAC8-8BC49351B92E}" dt="2023-09-12T16:30:12.755" v="940" actId="113"/>
          <ac:spMkLst>
            <pc:docMk/>
            <pc:sldMk cId="1388825699" sldId="262"/>
            <ac:spMk id="2" creationId="{EADECEC7-5EC8-460F-8B76-5D65A096C244}"/>
          </ac:spMkLst>
        </pc:spChg>
        <pc:spChg chg="mod">
          <ac:chgData name="Нина Бедрягина" userId="10e8d9d86fa1273a" providerId="LiveId" clId="{D7FEBFCA-99FF-4842-BAC8-8BC49351B92E}" dt="2023-09-17T12:22:24.483" v="1183" actId="20577"/>
          <ac:spMkLst>
            <pc:docMk/>
            <pc:sldMk cId="1388825699" sldId="262"/>
            <ac:spMk id="3" creationId="{A170D3D4-C692-4EEB-A3AF-CCD1CF7852CE}"/>
          </ac:spMkLst>
        </pc:spChg>
        <pc:picChg chg="add mod modCrop">
          <ac:chgData name="Нина Бедрягина" userId="10e8d9d86fa1273a" providerId="LiveId" clId="{D7FEBFCA-99FF-4842-BAC8-8BC49351B92E}" dt="2023-09-17T12:22:35.052" v="1188" actId="1076"/>
          <ac:picMkLst>
            <pc:docMk/>
            <pc:sldMk cId="1388825699" sldId="262"/>
            <ac:picMk id="4" creationId="{9588F768-0E58-46F1-8295-3031262D758E}"/>
          </ac:picMkLst>
        </pc:picChg>
      </pc:sldChg>
      <pc:sldChg chg="addSp delSp modSp mod">
        <pc:chgData name="Нина Бедрягина" userId="10e8d9d86fa1273a" providerId="LiveId" clId="{D7FEBFCA-99FF-4842-BAC8-8BC49351B92E}" dt="2023-09-17T11:53:40.320" v="1085" actId="1076"/>
        <pc:sldMkLst>
          <pc:docMk/>
          <pc:sldMk cId="3547578226" sldId="263"/>
        </pc:sldMkLst>
        <pc:spChg chg="mod">
          <ac:chgData name="Нина Бедрягина" userId="10e8d9d86fa1273a" providerId="LiveId" clId="{D7FEBFCA-99FF-4842-BAC8-8BC49351B92E}" dt="2023-09-17T11:53:20.182" v="1082" actId="122"/>
          <ac:spMkLst>
            <pc:docMk/>
            <pc:sldMk cId="3547578226" sldId="263"/>
            <ac:spMk id="2" creationId="{21118EE5-8FC0-40D9-B107-F847CA5B7E62}"/>
          </ac:spMkLst>
        </pc:spChg>
        <pc:spChg chg="mod">
          <ac:chgData name="Нина Бедрягина" userId="10e8d9d86fa1273a" providerId="LiveId" clId="{D7FEBFCA-99FF-4842-BAC8-8BC49351B92E}" dt="2023-09-17T11:53:34.780" v="1084" actId="27636"/>
          <ac:spMkLst>
            <pc:docMk/>
            <pc:sldMk cId="3547578226" sldId="263"/>
            <ac:spMk id="3" creationId="{35DB2E99-4060-4265-8282-D4D9444A9DEC}"/>
          </ac:spMkLst>
        </pc:spChg>
        <pc:picChg chg="add del">
          <ac:chgData name="Нина Бедрягина" userId="10e8d9d86fa1273a" providerId="LiveId" clId="{D7FEBFCA-99FF-4842-BAC8-8BC49351B92E}" dt="2023-09-17T09:31:55.195" v="978" actId="478"/>
          <ac:picMkLst>
            <pc:docMk/>
            <pc:sldMk cId="3547578226" sldId="263"/>
            <ac:picMk id="4" creationId="{C8DC973F-8E96-4A4A-A0D5-729741CDA5AE}"/>
          </ac:picMkLst>
        </pc:picChg>
        <pc:picChg chg="add del">
          <ac:chgData name="Нина Бедрягина" userId="10e8d9d86fa1273a" providerId="LiveId" clId="{D7FEBFCA-99FF-4842-BAC8-8BC49351B92E}" dt="2023-09-17T09:32:14.240" v="980"/>
          <ac:picMkLst>
            <pc:docMk/>
            <pc:sldMk cId="3547578226" sldId="263"/>
            <ac:picMk id="5" creationId="{98F7922F-111C-47A7-8517-0C3F8A62AA33}"/>
          </ac:picMkLst>
        </pc:picChg>
        <pc:picChg chg="add del">
          <ac:chgData name="Нина Бедрягина" userId="10e8d9d86fa1273a" providerId="LiveId" clId="{D7FEBFCA-99FF-4842-BAC8-8BC49351B92E}" dt="2023-09-17T09:38:03.220" v="982" actId="478"/>
          <ac:picMkLst>
            <pc:docMk/>
            <pc:sldMk cId="3547578226" sldId="263"/>
            <ac:picMk id="6" creationId="{ED0AA878-6E40-4309-B8C7-31301F5843C4}"/>
          </ac:picMkLst>
        </pc:picChg>
        <pc:picChg chg="add mod">
          <ac:chgData name="Нина Бедрягина" userId="10e8d9d86fa1273a" providerId="LiveId" clId="{D7FEBFCA-99FF-4842-BAC8-8BC49351B92E}" dt="2023-09-17T11:53:40.320" v="1085" actId="1076"/>
          <ac:picMkLst>
            <pc:docMk/>
            <pc:sldMk cId="3547578226" sldId="263"/>
            <ac:picMk id="1026" creationId="{62C02A2B-2F4B-4F82-83E6-C6475FA42BDD}"/>
          </ac:picMkLst>
        </pc:picChg>
      </pc:sldChg>
      <pc:sldChg chg="addSp delSp modSp mod">
        <pc:chgData name="Нина Бедрягина" userId="10e8d9d86fa1273a" providerId="LiveId" clId="{D7FEBFCA-99FF-4842-BAC8-8BC49351B92E}" dt="2023-09-17T12:18:59.869" v="1159" actId="1076"/>
        <pc:sldMkLst>
          <pc:docMk/>
          <pc:sldMk cId="328175322" sldId="264"/>
        </pc:sldMkLst>
        <pc:spChg chg="mod">
          <ac:chgData name="Нина Бедрягина" userId="10e8d9d86fa1273a" providerId="LiveId" clId="{D7FEBFCA-99FF-4842-BAC8-8BC49351B92E}" dt="2023-09-17T12:17:08.955" v="1144" actId="1076"/>
          <ac:spMkLst>
            <pc:docMk/>
            <pc:sldMk cId="328175322" sldId="264"/>
            <ac:spMk id="2" creationId="{5BA21096-CF8F-46CF-9014-FC0D26F78EFA}"/>
          </ac:spMkLst>
        </pc:spChg>
        <pc:spChg chg="add del mod">
          <ac:chgData name="Нина Бедрягина" userId="10e8d9d86fa1273a" providerId="LiveId" clId="{D7FEBFCA-99FF-4842-BAC8-8BC49351B92E}" dt="2023-09-17T12:17:14.281" v="1145" actId="1076"/>
          <ac:spMkLst>
            <pc:docMk/>
            <pc:sldMk cId="328175322" sldId="264"/>
            <ac:spMk id="3" creationId="{09CA0F4A-298B-4D62-A4D3-B80774058797}"/>
          </ac:spMkLst>
        </pc:spChg>
        <pc:spChg chg="add del">
          <ac:chgData name="Нина Бедрягина" userId="10e8d9d86fa1273a" providerId="LiveId" clId="{D7FEBFCA-99FF-4842-BAC8-8BC49351B92E}" dt="2023-09-12T15:31:38.621" v="641"/>
          <ac:spMkLst>
            <pc:docMk/>
            <pc:sldMk cId="328175322" sldId="264"/>
            <ac:spMk id="4" creationId="{82AB0ADA-FBBA-4F5E-A587-CC55F982C41B}"/>
          </ac:spMkLst>
        </pc:spChg>
        <pc:spChg chg="add del">
          <ac:chgData name="Нина Бедрягина" userId="10e8d9d86fa1273a" providerId="LiveId" clId="{D7FEBFCA-99FF-4842-BAC8-8BC49351B92E}" dt="2023-09-12T15:31:38.621" v="641"/>
          <ac:spMkLst>
            <pc:docMk/>
            <pc:sldMk cId="328175322" sldId="264"/>
            <ac:spMk id="5" creationId="{F057147C-DF92-4566-875A-729676E94EB4}"/>
          </ac:spMkLst>
        </pc:spChg>
        <pc:picChg chg="add del">
          <ac:chgData name="Нина Бедрягина" userId="10e8d9d86fa1273a" providerId="LiveId" clId="{D7FEBFCA-99FF-4842-BAC8-8BC49351B92E}" dt="2023-09-12T15:31:38.621" v="641"/>
          <ac:picMkLst>
            <pc:docMk/>
            <pc:sldMk cId="328175322" sldId="264"/>
            <ac:picMk id="2049" creationId="{514ADF21-E8C6-4459-8520-0AAD1B76F2B4}"/>
          </ac:picMkLst>
        </pc:picChg>
        <pc:picChg chg="add mod">
          <ac:chgData name="Нина Бедрягина" userId="10e8d9d86fa1273a" providerId="LiveId" clId="{D7FEBFCA-99FF-4842-BAC8-8BC49351B92E}" dt="2023-09-17T12:18:59.869" v="1159" actId="1076"/>
          <ac:picMkLst>
            <pc:docMk/>
            <pc:sldMk cId="328175322" sldId="264"/>
            <ac:picMk id="4098" creationId="{A9B34F3E-2A79-4F97-B432-DEC432CDD529}"/>
          </ac:picMkLst>
        </pc:picChg>
      </pc:sldChg>
      <pc:sldChg chg="addSp delSp modSp del mod">
        <pc:chgData name="Нина Бедрягина" userId="10e8d9d86fa1273a" providerId="LiveId" clId="{D7FEBFCA-99FF-4842-BAC8-8BC49351B92E}" dt="2023-09-12T16:07:25.154" v="868" actId="2696"/>
        <pc:sldMkLst>
          <pc:docMk/>
          <pc:sldMk cId="3301248235" sldId="265"/>
        </pc:sldMkLst>
        <pc:spChg chg="mod">
          <ac:chgData name="Нина Бедрягина" userId="10e8d9d86fa1273a" providerId="LiveId" clId="{D7FEBFCA-99FF-4842-BAC8-8BC49351B92E}" dt="2023-09-12T06:15:54.180" v="263" actId="20577"/>
          <ac:spMkLst>
            <pc:docMk/>
            <pc:sldMk cId="3301248235" sldId="265"/>
            <ac:spMk id="2" creationId="{4F1424CE-A735-46EF-94FF-63E271369BFE}"/>
          </ac:spMkLst>
        </pc:spChg>
        <pc:spChg chg="add del mod">
          <ac:chgData name="Нина Бедрягина" userId="10e8d9d86fa1273a" providerId="LiveId" clId="{D7FEBFCA-99FF-4842-BAC8-8BC49351B92E}" dt="2023-09-12T15:50:56.991" v="679" actId="767"/>
          <ac:spMkLst>
            <pc:docMk/>
            <pc:sldMk cId="3301248235" sldId="265"/>
            <ac:spMk id="3" creationId="{18B77674-8173-4386-9732-E39935AD7F9C}"/>
          </ac:spMkLst>
        </pc:spChg>
        <pc:spChg chg="add mod">
          <ac:chgData name="Нина Бедрягина" userId="10e8d9d86fa1273a" providerId="LiveId" clId="{D7FEBFCA-99FF-4842-BAC8-8BC49351B92E}" dt="2023-09-12T15:51:05.749" v="681" actId="1076"/>
          <ac:spMkLst>
            <pc:docMk/>
            <pc:sldMk cId="3301248235" sldId="265"/>
            <ac:spMk id="4" creationId="{99514B40-8D7C-4A1B-B372-6094938F078D}"/>
          </ac:spMkLst>
        </pc:spChg>
      </pc:sldChg>
      <pc:sldChg chg="addSp delSp modSp mod">
        <pc:chgData name="Нина Бедрягина" userId="10e8d9d86fa1273a" providerId="LiveId" clId="{D7FEBFCA-99FF-4842-BAC8-8BC49351B92E}" dt="2023-09-17T12:47:38.861" v="1301" actId="1076"/>
        <pc:sldMkLst>
          <pc:docMk/>
          <pc:sldMk cId="2613597836" sldId="266"/>
        </pc:sldMkLst>
        <pc:spChg chg="mod">
          <ac:chgData name="Нина Бедрягина" userId="10e8d9d86fa1273a" providerId="LiveId" clId="{D7FEBFCA-99FF-4842-BAC8-8BC49351B92E}" dt="2023-09-12T16:02:17.610" v="747" actId="207"/>
          <ac:spMkLst>
            <pc:docMk/>
            <pc:sldMk cId="2613597836" sldId="266"/>
            <ac:spMk id="2" creationId="{BDA617B0-0D6C-406B-AA86-E7F6778BB197}"/>
          </ac:spMkLst>
        </pc:spChg>
        <pc:spChg chg="add del mod">
          <ac:chgData name="Нина Бедрягина" userId="10e8d9d86fa1273a" providerId="LiveId" clId="{D7FEBFCA-99FF-4842-BAC8-8BC49351B92E}" dt="2023-09-17T10:13:54.222" v="1035" actId="1076"/>
          <ac:spMkLst>
            <pc:docMk/>
            <pc:sldMk cId="2613597836" sldId="266"/>
            <ac:spMk id="3" creationId="{F4A0CC41-D340-4A54-84E6-17275D7DEDDE}"/>
          </ac:spMkLst>
        </pc:spChg>
        <pc:spChg chg="add del mod">
          <ac:chgData name="Нина Бедрягина" userId="10e8d9d86fa1273a" providerId="LiveId" clId="{D7FEBFCA-99FF-4842-BAC8-8BC49351B92E}" dt="2023-09-17T09:59:23.870" v="1005" actId="21"/>
          <ac:spMkLst>
            <pc:docMk/>
            <pc:sldMk cId="2613597836" sldId="266"/>
            <ac:spMk id="5" creationId="{02DFEB5E-0F42-4741-9AA4-6581157CB322}"/>
          </ac:spMkLst>
        </pc:spChg>
        <pc:spChg chg="add del mod">
          <ac:chgData name="Нина Бедрягина" userId="10e8d9d86fa1273a" providerId="LiveId" clId="{D7FEBFCA-99FF-4842-BAC8-8BC49351B92E}" dt="2023-09-17T10:13:36.672" v="1032"/>
          <ac:spMkLst>
            <pc:docMk/>
            <pc:sldMk cId="2613597836" sldId="266"/>
            <ac:spMk id="7" creationId="{EB73D733-1F03-4F59-AA44-913A72BF384A}"/>
          </ac:spMkLst>
        </pc:spChg>
        <pc:spChg chg="add del mod">
          <ac:chgData name="Нина Бедрягина" userId="10e8d9d86fa1273a" providerId="LiveId" clId="{D7FEBFCA-99FF-4842-BAC8-8BC49351B92E}" dt="2023-09-17T10:14:15.394" v="1039" actId="478"/>
          <ac:spMkLst>
            <pc:docMk/>
            <pc:sldMk cId="2613597836" sldId="266"/>
            <ac:spMk id="9" creationId="{123B70B6-BA16-4D09-A8E4-F5BC30F4824C}"/>
          </ac:spMkLst>
        </pc:spChg>
        <pc:picChg chg="add del">
          <ac:chgData name="Нина Бедрягина" userId="10e8d9d86fa1273a" providerId="LiveId" clId="{D7FEBFCA-99FF-4842-BAC8-8BC49351B92E}" dt="2023-09-17T09:41:07.319" v="991"/>
          <ac:picMkLst>
            <pc:docMk/>
            <pc:sldMk cId="2613597836" sldId="266"/>
            <ac:picMk id="4" creationId="{76ABDD88-DB39-49A6-AE61-BD2C9E4FB5D8}"/>
          </ac:picMkLst>
        </pc:picChg>
        <pc:picChg chg="add del mod">
          <ac:chgData name="Нина Бедрягина" userId="10e8d9d86fa1273a" providerId="LiveId" clId="{D7FEBFCA-99FF-4842-BAC8-8BC49351B92E}" dt="2023-09-17T10:13:36.672" v="1032"/>
          <ac:picMkLst>
            <pc:docMk/>
            <pc:sldMk cId="2613597836" sldId="266"/>
            <ac:picMk id="8" creationId="{053C15D2-F08D-4FEE-9E4B-86324C01DA04}"/>
          </ac:picMkLst>
        </pc:picChg>
        <pc:picChg chg="add del mod">
          <ac:chgData name="Нина Бедрягина" userId="10e8d9d86fa1273a" providerId="LiveId" clId="{D7FEBFCA-99FF-4842-BAC8-8BC49351B92E}" dt="2023-09-17T10:14:15.394" v="1039" actId="478"/>
          <ac:picMkLst>
            <pc:docMk/>
            <pc:sldMk cId="2613597836" sldId="266"/>
            <ac:picMk id="10" creationId="{9849807B-65D7-4756-953C-4F7D27C1D66A}"/>
          </ac:picMkLst>
        </pc:picChg>
        <pc:picChg chg="add del mod">
          <ac:chgData name="Нина Бедрягина" userId="10e8d9d86fa1273a" providerId="LiveId" clId="{D7FEBFCA-99FF-4842-BAC8-8BC49351B92E}" dt="2023-09-17T09:59:28.877" v="1015"/>
          <ac:picMkLst>
            <pc:docMk/>
            <pc:sldMk cId="2613597836" sldId="266"/>
            <ac:picMk id="2050" creationId="{CFB53DE2-4C0F-47ED-8D82-3886C6FC1481}"/>
          </ac:picMkLst>
        </pc:picChg>
        <pc:picChg chg="add mod">
          <ac:chgData name="Нина Бедрягина" userId="10e8d9d86fa1273a" providerId="LiveId" clId="{D7FEBFCA-99FF-4842-BAC8-8BC49351B92E}" dt="2023-09-17T12:47:38.861" v="1301" actId="1076"/>
          <ac:picMkLst>
            <pc:docMk/>
            <pc:sldMk cId="2613597836" sldId="266"/>
            <ac:picMk id="2052" creationId="{CFFA23F7-FB9A-4A65-BD58-34453C997EEA}"/>
          </ac:picMkLst>
        </pc:picChg>
      </pc:sldChg>
      <pc:sldChg chg="addSp delSp modSp mod">
        <pc:chgData name="Нина Бедрягина" userId="10e8d9d86fa1273a" providerId="LiveId" clId="{D7FEBFCA-99FF-4842-BAC8-8BC49351B92E}" dt="2023-09-17T12:05:01.479" v="1126" actId="1076"/>
        <pc:sldMkLst>
          <pc:docMk/>
          <pc:sldMk cId="1003300818" sldId="267"/>
        </pc:sldMkLst>
        <pc:spChg chg="mod">
          <ac:chgData name="Нина Бедрягина" userId="10e8d9d86fa1273a" providerId="LiveId" clId="{D7FEBFCA-99FF-4842-BAC8-8BC49351B92E}" dt="2023-09-12T16:07:01.073" v="867" actId="121"/>
          <ac:spMkLst>
            <pc:docMk/>
            <pc:sldMk cId="1003300818" sldId="267"/>
            <ac:spMk id="2" creationId="{CC48E369-3388-47E6-8445-773D5C3BDC4F}"/>
          </ac:spMkLst>
        </pc:spChg>
        <pc:spChg chg="del mod">
          <ac:chgData name="Нина Бедрягина" userId="10e8d9d86fa1273a" providerId="LiveId" clId="{D7FEBFCA-99FF-4842-BAC8-8BC49351B92E}" dt="2023-09-17T10:21:35.127" v="1048" actId="478"/>
          <ac:spMkLst>
            <pc:docMk/>
            <pc:sldMk cId="1003300818" sldId="267"/>
            <ac:spMk id="3" creationId="{4D336A1A-589F-49FC-9026-6304FE710D0A}"/>
          </ac:spMkLst>
        </pc:spChg>
        <pc:picChg chg="add mod">
          <ac:chgData name="Нина Бедрягина" userId="10e8d9d86fa1273a" providerId="LiveId" clId="{D7FEBFCA-99FF-4842-BAC8-8BC49351B92E}" dt="2023-09-17T12:05:01.479" v="1126" actId="1076"/>
          <ac:picMkLst>
            <pc:docMk/>
            <pc:sldMk cId="1003300818" sldId="267"/>
            <ac:picMk id="3074" creationId="{01676A3A-EA32-46F9-BDF4-031C4D82CB20}"/>
          </ac:picMkLst>
        </pc:picChg>
      </pc:sldChg>
      <pc:sldChg chg="addSp modSp new mod">
        <pc:chgData name="Нина Бедрягина" userId="10e8d9d86fa1273a" providerId="LiveId" clId="{D7FEBFCA-99FF-4842-BAC8-8BC49351B92E}" dt="2023-09-17T12:13:55.805" v="1139" actId="1076"/>
        <pc:sldMkLst>
          <pc:docMk/>
          <pc:sldMk cId="1601617085" sldId="268"/>
        </pc:sldMkLst>
        <pc:spChg chg="mod">
          <ac:chgData name="Нина Бедрягина" userId="10e8d9d86fa1273a" providerId="LiveId" clId="{D7FEBFCA-99FF-4842-BAC8-8BC49351B92E}" dt="2023-09-17T12:13:50.649" v="1138" actId="1076"/>
          <ac:spMkLst>
            <pc:docMk/>
            <pc:sldMk cId="1601617085" sldId="268"/>
            <ac:spMk id="2" creationId="{2F833DA8-E5F7-4C47-8BD3-EA11D9DDF641}"/>
          </ac:spMkLst>
        </pc:spChg>
        <pc:spChg chg="mod">
          <ac:chgData name="Нина Бедрягина" userId="10e8d9d86fa1273a" providerId="LiveId" clId="{D7FEBFCA-99FF-4842-BAC8-8BC49351B92E}" dt="2023-09-17T12:13:55.805" v="1139" actId="1076"/>
          <ac:spMkLst>
            <pc:docMk/>
            <pc:sldMk cId="1601617085" sldId="268"/>
            <ac:spMk id="3" creationId="{FC1A31C2-BAA8-4E89-A768-2547BDE96CBD}"/>
          </ac:spMkLst>
        </pc:spChg>
        <pc:picChg chg="add mod modCrop">
          <ac:chgData name="Нина Бедрягина" userId="10e8d9d86fa1273a" providerId="LiveId" clId="{D7FEBFCA-99FF-4842-BAC8-8BC49351B92E}" dt="2023-09-17T12:13:39.106" v="1137" actId="1076"/>
          <ac:picMkLst>
            <pc:docMk/>
            <pc:sldMk cId="1601617085" sldId="268"/>
            <ac:picMk id="4" creationId="{ED46C15D-22AB-4752-9CCD-406B2318DBDF}"/>
          </ac:picMkLst>
        </pc:picChg>
      </pc:sldChg>
      <pc:sldChg chg="addSp delSp modSp new mod">
        <pc:chgData name="Нина Бедрягина" userId="10e8d9d86fa1273a" providerId="LiveId" clId="{D7FEBFCA-99FF-4842-BAC8-8BC49351B92E}" dt="2023-09-17T12:47:53.942" v="1305" actId="1076"/>
        <pc:sldMkLst>
          <pc:docMk/>
          <pc:sldMk cId="1739206419" sldId="269"/>
        </pc:sldMkLst>
        <pc:spChg chg="mod">
          <ac:chgData name="Нина Бедрягина" userId="10e8d9d86fa1273a" providerId="LiveId" clId="{D7FEBFCA-99FF-4842-BAC8-8BC49351B92E}" dt="2023-09-17T12:47:53.942" v="1305" actId="1076"/>
          <ac:spMkLst>
            <pc:docMk/>
            <pc:sldMk cId="1739206419" sldId="269"/>
            <ac:spMk id="2" creationId="{9D8B6D9D-62C7-4932-BBA9-B008BFC079F4}"/>
          </ac:spMkLst>
        </pc:spChg>
        <pc:spChg chg="del mod">
          <ac:chgData name="Нина Бедрягина" userId="10e8d9d86fa1273a" providerId="LiveId" clId="{D7FEBFCA-99FF-4842-BAC8-8BC49351B92E}" dt="2023-09-17T10:22:54.722" v="1050" actId="478"/>
          <ac:spMkLst>
            <pc:docMk/>
            <pc:sldMk cId="1739206419" sldId="269"/>
            <ac:spMk id="3" creationId="{E0AB8BC5-52AA-49B7-9C55-B8E36A52F1AA}"/>
          </ac:spMkLst>
        </pc:spChg>
        <pc:picChg chg="add mod">
          <ac:chgData name="Нина Бедрягина" userId="10e8d9d86fa1273a" providerId="LiveId" clId="{D7FEBFCA-99FF-4842-BAC8-8BC49351B92E}" dt="2023-09-17T12:47:53.376" v="1304" actId="1076"/>
          <ac:picMkLst>
            <pc:docMk/>
            <pc:sldMk cId="1739206419" sldId="269"/>
            <ac:picMk id="5122" creationId="{D0C9E34E-2086-4F89-9F6C-36FB44DE8898}"/>
          </ac:picMkLst>
        </pc:picChg>
      </pc:sldChg>
    </pc:docChg>
  </pc:docChgLst>
  <pc:docChgLst>
    <pc:chgData name="Нина Бедрягина" userId="10e8d9d86fa1273a" providerId="LiveId" clId="{FF3CC472-C735-4ACE-A369-069D18D59E52}"/>
    <pc:docChg chg="custSel modSld">
      <pc:chgData name="Нина Бедрягина" userId="10e8d9d86fa1273a" providerId="LiveId" clId="{FF3CC472-C735-4ACE-A369-069D18D59E52}" dt="2024-01-24T10:05:32.090" v="15" actId="207"/>
      <pc:docMkLst>
        <pc:docMk/>
      </pc:docMkLst>
      <pc:sldChg chg="delSp modSp mod">
        <pc:chgData name="Нина Бедрягина" userId="10e8d9d86fa1273a" providerId="LiveId" clId="{FF3CC472-C735-4ACE-A369-069D18D59E52}" dt="2024-01-24T10:05:32.090" v="15" actId="207"/>
        <pc:sldMkLst>
          <pc:docMk/>
          <pc:sldMk cId="295843430" sldId="256"/>
        </pc:sldMkLst>
        <pc:spChg chg="mod">
          <ac:chgData name="Нина Бедрягина" userId="10e8d9d86fa1273a" providerId="LiveId" clId="{FF3CC472-C735-4ACE-A369-069D18D59E52}" dt="2024-01-24T10:05:32.090" v="15" actId="207"/>
          <ac:spMkLst>
            <pc:docMk/>
            <pc:sldMk cId="295843430" sldId="256"/>
            <ac:spMk id="2" creationId="{C0873328-E732-4DF0-AC28-4BC13E80E6B8}"/>
          </ac:spMkLst>
        </pc:spChg>
        <pc:spChg chg="del mod">
          <ac:chgData name="Нина Бедрягина" userId="10e8d9d86fa1273a" providerId="LiveId" clId="{FF3CC472-C735-4ACE-A369-069D18D59E52}" dt="2024-01-24T10:01:43.213" v="1" actId="478"/>
          <ac:spMkLst>
            <pc:docMk/>
            <pc:sldMk cId="295843430" sldId="256"/>
            <ac:spMk id="3" creationId="{E4E98DDB-C558-4072-9C2F-16B7D3636C4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693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434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4824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61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1362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757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097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23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82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8316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145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19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161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42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843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27533-C8C4-4C9C-B89C-37CD0EBEC69B}" type="datetimeFigureOut">
              <a:rPr lang="ru-RU" smtClean="0"/>
              <a:t>24.01.2024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E19C19C-9F7A-47A9-B450-2BEC6442E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35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873328-E732-4DF0-AC28-4BC13E80E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879" y="2910649"/>
            <a:ext cx="7766936" cy="1646302"/>
          </a:xfrm>
        </p:spPr>
        <p:txBody>
          <a:bodyPr>
            <a:normAutofit fontScale="90000"/>
          </a:bodyPr>
          <a:lstStyle/>
          <a:p>
            <a:pPr algn="l"/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Сообщение</a:t>
            </a: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для педагогов по профилактике эмоционального выгорания в период адаптации детей к ДОУ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2022-11-28 12.08.10.HEIC">
            <a:extLst>
              <a:ext uri="{FF2B5EF4-FFF2-40B4-BE49-F238E27FC236}">
                <a16:creationId xmlns:a16="http://schemas.microsoft.com/office/drawing/2014/main" id="{FEBCFE2F-9192-4B3F-AC96-BA077F4E00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2022-11-28 12.08.10.HEIC">
            <a:extLst>
              <a:ext uri="{FF2B5EF4-FFF2-40B4-BE49-F238E27FC236}">
                <a16:creationId xmlns:a16="http://schemas.microsoft.com/office/drawing/2014/main" id="{1CFA57D9-98ED-4EBD-93CA-C416122E615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2022-11-28 12.08.10.HEIC">
            <a:extLst>
              <a:ext uri="{FF2B5EF4-FFF2-40B4-BE49-F238E27FC236}">
                <a16:creationId xmlns:a16="http://schemas.microsoft.com/office/drawing/2014/main" id="{94F31472-E522-4637-B4FE-D4B792C3B0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2022-11-28 12.08.10.HEIC">
            <a:extLst>
              <a:ext uri="{FF2B5EF4-FFF2-40B4-BE49-F238E27FC236}">
                <a16:creationId xmlns:a16="http://schemas.microsoft.com/office/drawing/2014/main" id="{9AC32468-5DD5-4ECC-9551-9E8022ABA3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0" descr="2022-11-28 12.08.10.HEIC">
            <a:extLst>
              <a:ext uri="{FF2B5EF4-FFF2-40B4-BE49-F238E27FC236}">
                <a16:creationId xmlns:a16="http://schemas.microsoft.com/office/drawing/2014/main" id="{FD83D285-6D21-42FE-A33C-5C011B7A65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6" descr="2022-11-28 12.08.10.HEIC">
            <a:extLst>
              <a:ext uri="{FF2B5EF4-FFF2-40B4-BE49-F238E27FC236}">
                <a16:creationId xmlns:a16="http://schemas.microsoft.com/office/drawing/2014/main" id="{BC8507C9-40C5-4F0C-A03B-A83CF6597E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43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33DA8-E5F7-4C47-8BD3-EA11D9D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157716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Приемы 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саморегуляции для быстрого снятия сильного эмоционального и физического напряжения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1A31C2-BAA8-4E89-A768-2547BDE96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138" y="2447364"/>
            <a:ext cx="8144449" cy="2787174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Упражнение «Эмоциональный детокс»</a:t>
            </a:r>
          </a:p>
          <a:p>
            <a:pPr marL="0" indent="0">
              <a:buNone/>
            </a:pPr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    Материалы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: небольшие резиновые мячи, крепкая стена.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 «Сосулька»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Упражнение «Напряжение – расслабление»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46C15D-22AB-4752-9CCD-406B2318DB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86"/>
          <a:stretch/>
        </p:blipFill>
        <p:spPr>
          <a:xfrm>
            <a:off x="8141908" y="2373214"/>
            <a:ext cx="3933552" cy="4422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1617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617B0-0D6C-406B-AA86-E7F6778BB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Притча о мотивации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 лягушки на бревне</a:t>
            </a:r>
            <a:br>
              <a:rPr lang="ru-RU" dirty="0"/>
            </a:b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A0CC41-D340-4A54-84E6-17275D7DE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323" y="1828896"/>
            <a:ext cx="7507442" cy="2142470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Никогда не путайте действие с принятием решения. </a:t>
            </a:r>
          </a:p>
          <a:p>
            <a:pPr marL="0" indent="0">
              <a:buNone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Иногда вам кажется, что вы уже прыгнули, но на самом деле вы по-прежнему сидите на бревне.</a:t>
            </a:r>
          </a:p>
          <a:p>
            <a:endParaRPr lang="ru-RU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FFA23F7-FB9A-4A65-BD58-34453C997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000" y="3075424"/>
            <a:ext cx="6364000" cy="37825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597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8E369-3388-47E6-8445-773D5C3BD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«Умение управлять своим  настроением, </a:t>
            </a:r>
            <a:b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равносильно умению  управлять судьбой»     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О.Мандино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/>
              <a:t>                                                                                                               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1676A3A-EA32-46F9-BDF4-031C4D82C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28147" r="5687" b="8889"/>
          <a:stretch/>
        </p:blipFill>
        <p:spPr bwMode="auto">
          <a:xfrm>
            <a:off x="448236" y="2568297"/>
            <a:ext cx="5889812" cy="4029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300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B6D9D-62C7-4932-BBA9-B008BFC07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864" y="879391"/>
            <a:ext cx="8596668" cy="1320800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0C9E34E-2086-4F89-9F6C-36FB44DE8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878" y="1739153"/>
            <a:ext cx="7494087" cy="4842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0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957B-7AE3-4049-90AB-BD5F0550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Эмоциональное «ВЫГОРАНИЕ»  </a:t>
            </a:r>
            <a:b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– это синдром  постепенной утраты эмоциональной, 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когнитивной и физической энергии воспитателя,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проявляющийся в симптомах эмоционального, умственного истощения, физического утомления, личной отстраненности и снижении уровня удовлетворения исполнением своей работы.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5B12F-88AA-493E-B4FA-C60BE238E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539" y="609600"/>
            <a:ext cx="3520799" cy="26428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7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A8A8C-4390-4DF3-AB26-24197186A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ПРИЗНАКИ   ЭМОЦИОНАЛЬНОГО   ВЫГОРАНИЯ</a:t>
            </a:r>
            <a:br>
              <a:rPr lang="ru-RU" dirty="0"/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1F9B00-71D8-4668-BEFF-1D28CAABBF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6763372" cy="3880773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Постоянные  мысли  о работе.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Равнодушие к жизни 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Заниженная самооценка.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Конфликтность в общении с коллегами.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Раздражительность  при контактах с детьми.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Проявление агрессивных чувств(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напряженность,гнев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Упадническое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настроение(цинизм,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пессимизм,апатия,депрессия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Психосоматические недомогания(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усталость,утомление,бессонница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Желудочно-кишечные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расстройства,неврозы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F5BC9B6D-22A2-497A-8890-65A8385516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F1FBF009-338F-4074-9BD0-6DEA101E4A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A55CA660-B177-4F3D-8A42-588A8E35EE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8" t="34767" r="30981" b="14803"/>
          <a:stretch/>
        </p:blipFill>
        <p:spPr bwMode="auto">
          <a:xfrm>
            <a:off x="8197725" y="3139566"/>
            <a:ext cx="3469341" cy="3576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047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07A0-0358-4ED8-8E48-3A195AB01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Ситуации, влияющие на возникновение синдрома эмоционального выгорания: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6EAFFD-9F6D-4E28-A7A7-F6B3ABA66C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начало педагогической деятельности после отпусков, курсов (функция-адаптация);</a:t>
            </a:r>
          </a:p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открытых мероприятий, на которые было затрачено много сил и энергии, а результат не принес соответствующего удовлетворения;</a:t>
            </a:r>
          </a:p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период привыкания детей к детскому саду</a:t>
            </a:r>
          </a:p>
          <a:p>
            <a:endParaRPr lang="ru-R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391E447-609B-4133-B645-8F52E1AA3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8" t="5384" r="8083" b="6013"/>
          <a:stretch/>
        </p:blipFill>
        <p:spPr bwMode="auto">
          <a:xfrm>
            <a:off x="6546086" y="3429000"/>
            <a:ext cx="4328101" cy="3299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5802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32FF41-B900-401A-94B0-7CC0622B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Период адаптации детей  к детскому саду</a:t>
            </a:r>
            <a:br>
              <a:rPr lang="ru-RU" dirty="0"/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BD0661-9EF0-45B0-B959-C805FBB43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необходимость сопереживания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сочувствия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терпения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Нравственная и моральная ответственность за жизнь и </a:t>
            </a:r>
          </a:p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здоровье вверенных воспитателю  детей</a:t>
            </a:r>
          </a:p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способствуют</a:t>
            </a:r>
          </a:p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возникновению    неблагоприятных эмоциональных</a:t>
            </a:r>
          </a:p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состояний и формированию защитного поведения</a:t>
            </a:r>
          </a:p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ru-RU" dirty="0"/>
          </a:p>
        </p:txBody>
      </p:sp>
      <p:pic>
        <p:nvPicPr>
          <p:cNvPr id="5" name="Picture 12">
            <a:extLst>
              <a:ext uri="{FF2B5EF4-FFF2-40B4-BE49-F238E27FC236}">
                <a16:creationId xmlns:a16="http://schemas.microsoft.com/office/drawing/2014/main" id="{C9EAD3D8-4566-46B4-8E12-E8E135330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933" y="1694330"/>
            <a:ext cx="3754808" cy="5006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138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ED556-3B44-496D-AC01-2A6288A80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781" y="484094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 симптомам эмоционального выгорания относится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22527D-B40A-48B0-A786-0E8711693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677" y="1604778"/>
            <a:ext cx="6727512" cy="4177457"/>
          </a:xfrm>
        </p:spPr>
        <p:txBody>
          <a:bodyPr>
            <a:normAutofit/>
          </a:bodyPr>
          <a:lstStyle/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эмоциональное истощение, пессимизм, апатия, депрессия</a:t>
            </a:r>
          </a:p>
          <a:p>
            <a:pPr lvl="0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напряженность в отношении к коллегам, воспитанникам</a:t>
            </a:r>
          </a:p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заниженная самооценка, негативное восприятие себя, жизни, перспектив</a:t>
            </a:r>
          </a:p>
          <a:p>
            <a:pPr lvl="0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частая раздражительность</a:t>
            </a:r>
          </a:p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психосоматические недомогания (усталость, утомления, бессонницы, желудочно-кишечные расстройства и т.д.)</a:t>
            </a:r>
          </a:p>
          <a:p>
            <a:pPr lvl="0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активности</a:t>
            </a:r>
          </a:p>
          <a:p>
            <a:pPr marL="0" indent="0">
              <a:buNone/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49377C-AD8F-4E48-A6BA-215388D23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189" y="3618583"/>
            <a:ext cx="4522806" cy="3015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2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ECEC7-5EC8-460F-8B76-5D65A096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Способы сохранения эмоциональной стабильности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chemeClr val="accent5"/>
                </a:solidFill>
              </a:rPr>
              <a:t>Спасательные фразы:</a:t>
            </a:r>
            <a:br>
              <a:rPr lang="ru-RU" b="1" dirty="0">
                <a:solidFill>
                  <a:schemeClr val="accent5"/>
                </a:solidFill>
              </a:rPr>
            </a:br>
            <a:endParaRPr lang="ru-RU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70D3D4-C692-4EEB-A3AF-CCD1CF785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Всё, что не делается - всё к лучшему.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меня всё получится! Вселенная на моей стороне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Все идёт как надо, это все мой опыт!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Это жизнь! Никто не виноват, так случается.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Это событие нейтрально, это твоя реакция! </a:t>
            </a:r>
          </a:p>
          <a:p>
            <a:pPr marL="0" indent="0">
              <a:buNone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Выдохни и иди дальше!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проходит, пройдет и это!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Сегодня день такой!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88F768-0E58-46F1-8295-3031262D7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3" t="33202" r="7747" b="9499"/>
          <a:stretch/>
        </p:blipFill>
        <p:spPr>
          <a:xfrm>
            <a:off x="7495739" y="2563905"/>
            <a:ext cx="4518630" cy="4159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8825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118EE5-8FC0-40D9-B107-F847CA5B7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Антистрессовые приёмы</a:t>
            </a:r>
            <a:b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700" b="1" dirty="0">
                <a:solidFill>
                  <a:schemeClr val="accent5"/>
                </a:solidFill>
              </a:rPr>
              <a:t>Такие способы есть! Вот ТОП-8 самых простых способа:</a:t>
            </a:r>
            <a:br>
              <a:rPr lang="ru-RU" sz="2700" dirty="0"/>
            </a:br>
            <a:endParaRPr lang="ru-RU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DB2E99-4060-4265-8282-D4D9444A9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18" y="1775107"/>
            <a:ext cx="4835960" cy="3880773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  Поплакать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Принять душ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  Громко спеть песню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Потанцевать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Дыхательные упражнения (4-4-4)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Медитация</a:t>
            </a: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Физическая нагрузка</a:t>
            </a:r>
          </a:p>
          <a:p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Написать на листе «-» чувства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C02A2B-2F4B-4F82-83E6-C6475FA42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730" y="3550025"/>
            <a:ext cx="5565088" cy="3130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578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21096-CF8F-46CF-9014-FC0D26F78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334" y="0"/>
            <a:ext cx="8596668" cy="1320800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Проработка негативных эмоций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CA0F4A-298B-4D62-A4D3-B807740587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135" y="770965"/>
            <a:ext cx="8054290" cy="6454588"/>
          </a:xfrm>
        </p:spPr>
        <p:txBody>
          <a:bodyPr>
            <a:norm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Не скрывайте свои чувства. Проявляйте ваши эмоции и давайте вашим друзьям обсуждать их вместе с вами.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Выделяйте достаточное время для сна, отдыха, размышлений.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Не избегайте говорить о том, что случилось. Используйте каждую возможность пересмотреть свой опыт наедине с собой или вместе с другими.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Разрешите себе побыть некоторое время в одиночестве.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Будьте внимательны к себе: это поможет вам своевременно заметить первые симптомы усталости.</a:t>
            </a:r>
          </a:p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Сделайте себе небольшой подарок (букет цветов, билет в театр или на спортивное соревнование, поужинайте в ресторане).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Любите себя или, по крайней мере, старайтесь себе нравиться.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9B34F3E-2A79-4F97-B432-DEC432CDD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425" y="3774142"/>
            <a:ext cx="3720124" cy="293265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7532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583</TotalTime>
  <Words>685</Words>
  <Application>Microsoft Office PowerPoint</Application>
  <PresentationFormat>Широкоэкранный</PresentationFormat>
  <Paragraphs>71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Trebuchet MS</vt:lpstr>
      <vt:lpstr>Wingdings</vt:lpstr>
      <vt:lpstr>Wingdings 3</vt:lpstr>
      <vt:lpstr>Аспект</vt:lpstr>
      <vt:lpstr> Сообщение  Рекомендации для педагогов по профилактике эмоционального выгорания в период адаптации детей к ДОУ </vt:lpstr>
      <vt:lpstr>Эмоциональное «ВЫГОРАНИЕ»   – это синдром  постепенной утраты эмоциональной,  когнитивной и физической энергии воспитателя,  проявляющийся в симптомах эмоционального, умственного истощения, физического утомления, личной отстраненности и снижении уровня удовлетворения исполнением своей работы.</vt:lpstr>
      <vt:lpstr>ПРИЗНАКИ   ЭМОЦИОНАЛЬНОГО   ВЫГОРАНИЯ </vt:lpstr>
      <vt:lpstr>Ситуации, влияющие на возникновение синдрома эмоционального выгорания: </vt:lpstr>
      <vt:lpstr>Период адаптации детей  к детскому саду </vt:lpstr>
      <vt:lpstr>К симптомам эмоционального выгорания относится </vt:lpstr>
      <vt:lpstr>Способы сохранения эмоциональной стабильности Спасательные фразы: </vt:lpstr>
      <vt:lpstr>Антистрессовые приёмы Такие способы есть! Вот ТОП-8 самых простых способа: </vt:lpstr>
      <vt:lpstr>Проработка негативных эмоций </vt:lpstr>
      <vt:lpstr>Приемы  саморегуляции для быстрого снятия сильного эмоционального и физического напряжения </vt:lpstr>
      <vt:lpstr>Притча о мотивации Три лягушки на бревне </vt:lpstr>
      <vt:lpstr>«Умение управлять своим  настроением,   равносильно умению  управлять судьбой»                                                            О.Мандино                                                                                                                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Адаптация детей   к детскому саду  в вопросах и ответах </dc:title>
  <dc:creator>Нина Бедрягина</dc:creator>
  <cp:lastModifiedBy>Нина Бедрягина</cp:lastModifiedBy>
  <cp:revision>24</cp:revision>
  <dcterms:created xsi:type="dcterms:W3CDTF">2023-09-04T13:36:38Z</dcterms:created>
  <dcterms:modified xsi:type="dcterms:W3CDTF">2024-01-24T10:06:17Z</dcterms:modified>
</cp:coreProperties>
</file>