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2856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E467C-58D0-46E1-96E9-41126DBA7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19E8CC-FE23-494F-8B9D-C53050F9C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A5A244-5CF5-456C-AB50-0556CD24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337F-CB08-4FFA-8577-BD268FB6B0EE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E8CDE1-367F-4177-8636-B377DDC2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802FEE-3BE9-4C12-B1B5-5BC8F469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C52-9926-47B5-9650-272524C9A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04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EB577-D083-4906-963E-18E09E434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F7EE47-F196-4703-83F4-6809A73E4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02F844-5403-4A95-B1FE-AFDCB885A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337F-CB08-4FFA-8577-BD268FB6B0EE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1DC0A1-1299-405E-8890-B2032FE06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F546C6-76EA-48BE-8AEC-85E895AC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C52-9926-47B5-9650-272524C9A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23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4E5308-FD9E-457C-B6D4-F1835F58C6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C9386A-81AF-4CBB-AA56-69B8092FE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79F4DB-5046-448F-8179-BB5C3A96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337F-CB08-4FFA-8577-BD268FB6B0EE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6DF0D-2988-4948-8333-2225C3D46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FE186F-DF17-448D-91F7-83C7C1AB6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C52-9926-47B5-9650-272524C9A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E507F-0562-4B38-B424-DC906BCA0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2DCDF-BE20-4D5A-A204-1E1C4653E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4CD85B-AC8D-4817-A66A-E82C9A15B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337F-CB08-4FFA-8577-BD268FB6B0EE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94EF6D-2336-4218-8A3C-7984363CF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EC879F-B91F-4AAD-95B8-66FA67171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C52-9926-47B5-9650-272524C9A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4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C8805-DDC9-4304-B5B2-924BFF61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5C8E8B-6939-40BE-B0EF-B478FBF92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DD628E-7151-4287-AE71-FF74354C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337F-CB08-4FFA-8577-BD268FB6B0EE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C9B417-0A82-4000-9200-58F3D3C4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152AE-E10A-4030-94EB-0B0572FC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C52-9926-47B5-9650-272524C9A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40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07EF3-C05D-4E22-B092-406FD4243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E4C8A1-FD5F-4DA4-B9F2-CC0A41916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2992DB-00D7-44C9-A4D5-84282CBF9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18FD80-3109-49C0-823C-B219482D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337F-CB08-4FFA-8577-BD268FB6B0EE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F5D3AD-50A2-49E6-A02F-A6BA25EBF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EF5FFD-9BF1-4EB2-B486-950581970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C52-9926-47B5-9650-272524C9A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5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405F4-5452-405B-967F-AB3554673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6FA546-9925-439B-B0F6-A3958BF39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9079AA-5D12-4AFF-821C-1CBB100BC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E96224-7100-4BBB-9CB8-64AB5B5E2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EC500F-7429-4DD3-9EBB-CB04DF104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5F57010-6575-44F3-A335-8B06214B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337F-CB08-4FFA-8577-BD268FB6B0EE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A87CFE-9AD8-4B0C-B7CB-FCD5C399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C7A0F3-535C-4E09-B66A-DF681F87A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C52-9926-47B5-9650-272524C9A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2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82394-D0A8-4D4F-9354-1F377B6C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3C9808-1AD5-4472-A9F5-2E61FB3B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337F-CB08-4FFA-8577-BD268FB6B0EE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38B5B3-4E12-4D1E-ABCE-59C8AD75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B445A5-50A2-46D8-81D6-74D8563C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C52-9926-47B5-9650-272524C9A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87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34ACD2-BBAC-4E8B-A396-E421E0A26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337F-CB08-4FFA-8577-BD268FB6B0EE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1FAFF74-2D13-4AF5-9047-FC720414C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33CF0C-7DB0-4E09-BFC0-09B2EFDE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C52-9926-47B5-9650-272524C9A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2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C5CC7-59EB-4550-9139-23651BCDF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92AAD8-B636-4AB6-A71E-0D78D09EB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883754-CB79-4B11-BACD-767E7A57F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072D47-B4C4-4DD4-8146-30332FFF7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337F-CB08-4FFA-8577-BD268FB6B0EE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69C59A-8F65-44B9-83E2-13F3B45E7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C7DD28-BC2F-42CA-B391-AE9D8D22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C52-9926-47B5-9650-272524C9A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76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3C823-E22C-415A-8E94-D170131F6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2ED7E7-D179-48DA-B2CC-DABFEDE83D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59C6A5-B0CC-402E-BC8A-CC6422A52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014693-6C50-458C-950E-847C768F8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337F-CB08-4FFA-8577-BD268FB6B0EE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2FD140-45D5-44E0-9FDB-5AB5A152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AB4FC4-8047-4331-85C6-698A3DFA8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C52-9926-47B5-9650-272524C9A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7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D87A9-EA98-4ACE-B843-C12AF924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90E6A3-437C-4ADD-B3D3-EC32804CA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9BD372-25F4-4F0E-8809-DE932BF35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C337F-CB08-4FFA-8577-BD268FB6B0EE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2E59F7-2C3E-44E4-9054-538682381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7659DA-0F08-4523-8C37-65CB533D2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05C52-9926-47B5-9650-272524C9A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1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EE4251-05F3-4502-A07B-3CC70A3F9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04321-52A9-47C8-9A62-2CFC472C5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01C7C1-1453-439B-9004-734F5CA46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311756-BF69-4B7D-9A17-FDD0528EE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6"/>
            <a:ext cx="12192000" cy="684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4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5C1525-8F31-405C-9C7E-975D2632D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" y="0"/>
            <a:ext cx="12177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A7584-0B2E-4CAE-A8E6-9C94578FE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8778B2-6931-4525-9AB5-A8384B74D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555F5C-BF59-4C31-9A49-604584D96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8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E55510-F74F-428E-B61E-11426DE1A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40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09C17D-73DE-48B7-87B8-1219B6DAB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" y="0"/>
            <a:ext cx="12190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8F573B-465D-4828-A66B-9587C057D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81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12101B-823D-4C04-9C03-C39B49977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823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</cp:revision>
  <dcterms:created xsi:type="dcterms:W3CDTF">2024-01-23T08:17:37Z</dcterms:created>
  <dcterms:modified xsi:type="dcterms:W3CDTF">2024-01-23T08:17:54Z</dcterms:modified>
</cp:coreProperties>
</file>