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4" r:id="rId10"/>
    <p:sldId id="282" r:id="rId11"/>
    <p:sldId id="283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345"/>
    <a:srgbClr val="F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840C-031B-46E4-BAE1-4B2FA8259AE7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7A7-951D-4EEC-B15C-1CF02FE4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3C57-C428-49B7-BF5C-F1940B304513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9DFF-5D22-488E-915B-BB868206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D358-209E-4D39-AC9E-690E3556826E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C78F-2DD6-4526-BA83-4BB222330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1A3E-54BB-47F4-8F11-1C8374119855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8A99-A2F6-426C-97BA-7A26E98E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90BA-2C75-4855-A762-5CDE44DAB441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CDD0-BF85-4333-B84B-A50B8A27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8087-92CB-4FE3-AED9-0D45B98695E0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80AE-3210-429C-B84D-BEAA608B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3E62-87AC-441F-8C15-86D9595B88C8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EA61-5696-456B-889E-1839E9F6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EF2A-6BB0-4B60-96AD-28C3C5D376F2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62FE-FDCD-49A5-8D17-02168362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3CFC-52E3-4973-A1F8-457AD316C938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4A20-949A-4957-A160-E3FA1669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EED7-E259-4778-8CB8-8BC160FB994E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7044-7F5C-4593-90ED-223CB3D76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A32D-F941-4A63-BFC1-61D43415083F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886A-67C7-4417-A345-7FCD9F1D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51732EE-116E-465E-A3A0-D4BEBA7BCD96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4EF77F-72E9-4D6E-9B72-AAB7BDA45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3" r:id="rId9"/>
    <p:sldLayoutId id="2147483831" r:id="rId10"/>
    <p:sldLayoutId id="214748383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sadovod.ru/krasnaya-kniga-rasteniy-rossii/proleska-proleskovidnay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upersadovod.ru/krasnaya-kniga-rasteniy-rossii/krovohlebka-velikolepnaya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lantfoto.ru/groups_albums_photos/91/20731.jpg"/>
          <p:cNvPicPr>
            <a:picLocks noChangeAspect="1" noChangeArrowheads="1"/>
          </p:cNvPicPr>
          <p:nvPr/>
        </p:nvPicPr>
        <p:blipFill>
          <a:blip r:embed="rId2"/>
          <a:srcRect l="4432" t="5000" r="9141" b="6667"/>
          <a:stretch>
            <a:fillRect/>
          </a:stretch>
        </p:blipFill>
        <p:spPr bwMode="auto">
          <a:xfrm>
            <a:off x="2362200" y="762000"/>
            <a:ext cx="3733800" cy="5074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img-fotki.yandex.ru/get/9827/89808626.7d/0_c3172_504f72ef_orig.png"/>
          <p:cNvPicPr>
            <a:picLocks noChangeAspect="1" noChangeArrowheads="1"/>
          </p:cNvPicPr>
          <p:nvPr/>
        </p:nvPicPr>
        <p:blipFill>
          <a:blip r:embed="rId3"/>
          <a:srcRect r="7143" b="11483"/>
          <a:stretch>
            <a:fillRect/>
          </a:stretch>
        </p:blipFill>
        <p:spPr bwMode="auto">
          <a:xfrm>
            <a:off x="5181600" y="3200400"/>
            <a:ext cx="3962400" cy="3657600"/>
          </a:xfrm>
          <a:prstGeom prst="rect">
            <a:avLst/>
          </a:prstGeom>
          <a:noFill/>
        </p:spPr>
      </p:pic>
      <p:pic>
        <p:nvPicPr>
          <p:cNvPr id="8" name="Picture 6" descr="http://img-fotki.yandex.ru/get/9827/89808626.7d/0_c3172_504f72ef_orig.png"/>
          <p:cNvPicPr>
            <a:picLocks noChangeAspect="1" noChangeArrowheads="1"/>
          </p:cNvPicPr>
          <p:nvPr/>
        </p:nvPicPr>
        <p:blipFill>
          <a:blip r:embed="rId3"/>
          <a:srcRect r="10714" b="5532"/>
          <a:stretch>
            <a:fillRect/>
          </a:stretch>
        </p:blipFill>
        <p:spPr bwMode="auto">
          <a:xfrm rot="10800000">
            <a:off x="228600" y="0"/>
            <a:ext cx="3810000" cy="390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6" y="-38666"/>
            <a:ext cx="5736165" cy="4686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71599"/>
            <a:ext cx="4526586" cy="46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7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reenhutor.com/userfiles/shop/large/2012_tilia-platyphyllos.jpg"/>
          <p:cNvPicPr>
            <a:picLocks noChangeAspect="1" noChangeArrowheads="1"/>
          </p:cNvPicPr>
          <p:nvPr/>
        </p:nvPicPr>
        <p:blipFill>
          <a:blip r:embed="rId2"/>
          <a:srcRect l="8488" t="3000" r="9814" b="7000"/>
          <a:stretch>
            <a:fillRect/>
          </a:stretch>
        </p:blipFill>
        <p:spPr bwMode="auto">
          <a:xfrm>
            <a:off x="533400" y="762000"/>
            <a:ext cx="4954694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Documents and Settings\PUNKROCKER\Рабочий стол\Лек.раст\Чай.Ромаш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124200"/>
            <a:ext cx="291981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krym-skarbnichka.com.ua/wp-content/uploads/2014/08/herbs_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623">
            <a:off x="5576699" y="1126605"/>
            <a:ext cx="2969450" cy="1910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200" y="228600"/>
            <a:ext cx="1428750" cy="923925"/>
          </a:xfrm>
        </p:spPr>
        <p:txBody>
          <a:bodyPr/>
          <a:lstStyle/>
          <a:p>
            <a:r>
              <a:rPr lang="ru-RU" dirty="0"/>
              <a:t>Липа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1123950" cy="923925"/>
          </a:xfrm>
        </p:spPr>
        <p:txBody>
          <a:bodyPr/>
          <a:lstStyle/>
          <a:p>
            <a:r>
              <a:rPr lang="ru-RU" dirty="0"/>
              <a:t>Дуб </a:t>
            </a:r>
          </a:p>
        </p:txBody>
      </p:sp>
      <p:pic>
        <p:nvPicPr>
          <p:cNvPr id="34820" name="Picture 4" descr="https://upload.wikimedia.org/wikipedia/commons/b/ba/Very_old_Oak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308271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18" name="Picture 2" descr="Кора дуба: лечебные свойства и противопоказания. Лечение корой ду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53043"/>
            <a:ext cx="2695575" cy="2019157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2" name="Picture 6" descr="http://universalles.ru/wp-content/uploads/2013/01/dub-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61950"/>
            <a:ext cx="2870200" cy="215265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ricketbinge.com/photo/56ae13255b270.jpg"/>
          <p:cNvPicPr>
            <a:picLocks noChangeAspect="1" noChangeArrowheads="1"/>
          </p:cNvPicPr>
          <p:nvPr/>
        </p:nvPicPr>
        <p:blipFill>
          <a:blip r:embed="rId2"/>
          <a:srcRect l="14000" r="15000"/>
          <a:stretch>
            <a:fillRect/>
          </a:stretch>
        </p:blipFill>
        <p:spPr bwMode="auto">
          <a:xfrm>
            <a:off x="533400" y="1066800"/>
            <a:ext cx="3462528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24400" y="3810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3"/>
              </a:rPr>
              <a:t>Пролеска </a:t>
            </a:r>
            <a:r>
              <a:rPr lang="ru-RU" b="1" dirty="0" err="1">
                <a:hlinkClick r:id="rId3"/>
              </a:rPr>
              <a:t>пролесковидная</a:t>
            </a:r>
            <a:endParaRPr lang="ru-RU" dirty="0"/>
          </a:p>
        </p:txBody>
      </p:sp>
      <p:pic>
        <p:nvPicPr>
          <p:cNvPr id="37892" name="Picture 4" descr="Пролеска пролесковид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14400"/>
            <a:ext cx="3276600" cy="245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Кровохлебка великолеп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67200"/>
            <a:ext cx="3276600" cy="233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00600" y="3657600"/>
            <a:ext cx="334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6"/>
              </a:rPr>
              <a:t>Кровохлебка великолепная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0" y="1676400"/>
          <a:ext cx="6858000" cy="43861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59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Трава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Кусты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Деревья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Растительный мир</a:t>
            </a:r>
          </a:p>
        </p:txBody>
      </p:sp>
      <p:pic>
        <p:nvPicPr>
          <p:cNvPr id="9" name="Рисунок 8" descr="grass_PNG49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2362200" cy="785701"/>
          </a:xfrm>
          <a:prstGeom prst="rect">
            <a:avLst/>
          </a:prstGeom>
        </p:spPr>
      </p:pic>
      <p:pic>
        <p:nvPicPr>
          <p:cNvPr id="10" name="Рисунок 9" descr="КУСТЫ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426" y="2819400"/>
            <a:ext cx="2394923" cy="1991697"/>
          </a:xfrm>
          <a:prstGeom prst="rect">
            <a:avLst/>
          </a:prstGeom>
        </p:spPr>
      </p:pic>
      <p:pic>
        <p:nvPicPr>
          <p:cNvPr id="12" name="Рисунок 11" descr="family-tree-clip-art-240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828800"/>
            <a:ext cx="2209800" cy="2748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vimer.ru/o/48/cvety_lugovye_polevye_leto_zelen_1600x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848600" cy="5126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43200" y="5943600"/>
            <a:ext cx="5715000" cy="685800"/>
          </a:xfrm>
        </p:spPr>
        <p:txBody>
          <a:bodyPr/>
          <a:lstStyle/>
          <a:p>
            <a:pPr algn="ctr"/>
            <a:r>
              <a:rPr lang="ru-RU" dirty="0"/>
              <a:t>Луговые цветы и травы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genegan.ru/ftt/37/dikiy_les_tuman_cvety_trava_staryy_les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807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57600" y="5715000"/>
            <a:ext cx="5257800" cy="923925"/>
          </a:xfrm>
        </p:spPr>
        <p:txBody>
          <a:bodyPr/>
          <a:lstStyle/>
          <a:p>
            <a:r>
              <a:rPr lang="ru-RU" dirty="0"/>
              <a:t>Лесные цветы и травы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0" y="1752600"/>
            <a:ext cx="3505201" cy="2057400"/>
          </a:xfrm>
        </p:spPr>
        <p:txBody>
          <a:bodyPr/>
          <a:lstStyle/>
          <a:p>
            <a:pPr algn="ctr" eaLnBrk="1" hangingPunct="1"/>
            <a:r>
              <a:rPr lang="ru-RU" sz="4800" dirty="0">
                <a:solidFill>
                  <a:schemeClr val="tx1"/>
                </a:solidFill>
                <a:cs typeface="Trebuchet MS" pitchFamily="34" charset="0"/>
              </a:rPr>
              <a:t>Болотные цветы</a:t>
            </a:r>
          </a:p>
        </p:txBody>
      </p:sp>
      <p:pic>
        <p:nvPicPr>
          <p:cNvPr id="13314" name="Picture 2" descr="http://akunb.altlib.ru/images/ecol/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4572000" cy="6050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876550" cy="923925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tx1"/>
                </a:solidFill>
                <a:cs typeface="Trebuchet MS" pitchFamily="34" charset="0"/>
              </a:rPr>
              <a:t>Подорожник</a:t>
            </a:r>
          </a:p>
        </p:txBody>
      </p:sp>
      <p:pic>
        <p:nvPicPr>
          <p:cNvPr id="7" name="Рисунок 5" descr="Безимени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95400"/>
            <a:ext cx="3759200" cy="5008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3" descr="C:\Documents and Settings\PUNKROCKER\Рабочий стол\Лек.раст\Подорожник цветё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24400" y="1295400"/>
            <a:ext cx="3708400" cy="5049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514600" cy="8382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tx1"/>
                </a:solidFill>
                <a:cs typeface="Trebuchet MS" pitchFamily="34" charset="0"/>
              </a:rPr>
              <a:t>Ромашка</a:t>
            </a:r>
          </a:p>
        </p:txBody>
      </p:sp>
      <p:pic>
        <p:nvPicPr>
          <p:cNvPr id="15363" name="Picture 2" descr="C:\Documents and Settings\PUNKROCKER\Рабочий стол\Лек.раст\Ромаш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83820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5" name="Picture 2" descr="C:\Documents and Settings\PUNKROCKER\Рабочий стол\Лек.раст\Чай.Ромашк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124200"/>
            <a:ext cx="3362325" cy="34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33v.ru/uploads/9c/9ce4963a644cab6ef0e2981b943adb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6908801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81400" cy="923925"/>
          </a:xfrm>
        </p:spPr>
        <p:txBody>
          <a:bodyPr/>
          <a:lstStyle/>
          <a:p>
            <a:r>
              <a:rPr lang="ru-RU" dirty="0"/>
              <a:t>Подсолнух </a:t>
            </a:r>
          </a:p>
        </p:txBody>
      </p:sp>
      <p:pic>
        <p:nvPicPr>
          <p:cNvPr id="32772" name="Picture 4" descr="http://www.ua.all.biz/img/ua/service_catalog/32916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962400"/>
            <a:ext cx="3276600" cy="245745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svoimi-rukami-club.ru/upload/image/28082015/Kapelian/019cd3566a5dd480f2ece7d29a96e4e1.jpg"/>
          <p:cNvPicPr>
            <a:picLocks noChangeAspect="1" noChangeArrowheads="1"/>
          </p:cNvPicPr>
          <p:nvPr/>
        </p:nvPicPr>
        <p:blipFill>
          <a:blip r:embed="rId2"/>
          <a:srcRect l="3000" t="9284" r="5000" b="8704"/>
          <a:stretch>
            <a:fillRect/>
          </a:stretch>
        </p:blipFill>
        <p:spPr bwMode="auto">
          <a:xfrm>
            <a:off x="533400" y="609600"/>
            <a:ext cx="608449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800" name="Picture 8" descr="http://the-pled.ru/wp-content/uploads/2014/10/reind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4057708" cy="33577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796</TotalTime>
  <Words>24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Verdana</vt:lpstr>
      <vt:lpstr>Wingdings 2</vt:lpstr>
      <vt:lpstr>Spring</vt:lpstr>
      <vt:lpstr>Презентация PowerPoint</vt:lpstr>
      <vt:lpstr>Растительный мир</vt:lpstr>
      <vt:lpstr>Луговые цветы и травы</vt:lpstr>
      <vt:lpstr>Лесные цветы и травы</vt:lpstr>
      <vt:lpstr>Болотные цветы</vt:lpstr>
      <vt:lpstr>Подорожник</vt:lpstr>
      <vt:lpstr>Ромашка</vt:lpstr>
      <vt:lpstr>Подсолнух </vt:lpstr>
      <vt:lpstr>Презентация PowerPoint</vt:lpstr>
      <vt:lpstr>Презентация PowerPoint</vt:lpstr>
      <vt:lpstr>Презентация PowerPoint</vt:lpstr>
      <vt:lpstr>Липа </vt:lpstr>
      <vt:lpstr>Дуб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Зелёная аптека</dc:title>
  <dc:creator>михаил</dc:creator>
  <cp:lastModifiedBy>Пользователь</cp:lastModifiedBy>
  <cp:revision>93</cp:revision>
  <dcterms:modified xsi:type="dcterms:W3CDTF">2024-01-22T15:03:40Z</dcterms:modified>
</cp:coreProperties>
</file>