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2" r:id="rId2"/>
    <p:sldId id="304" r:id="rId3"/>
    <p:sldId id="256" r:id="rId4"/>
    <p:sldId id="284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301" r:id="rId14"/>
    <p:sldId id="295" r:id="rId15"/>
    <p:sldId id="296" r:id="rId16"/>
    <p:sldId id="297" r:id="rId17"/>
    <p:sldId id="298" r:id="rId18"/>
    <p:sldId id="299" r:id="rId19"/>
    <p:sldId id="300" r:id="rId20"/>
    <p:sldId id="303" r:id="rId21"/>
    <p:sldId id="305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0" d="100"/>
          <a:sy n="70" d="100"/>
        </p:scale>
        <p:origin x="-120" y="-9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946035-5752-47FF-83C2-525ED257F670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6536C-9E4A-49E6-A81E-57E50B618651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34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42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83383-B6BF-4DF5-9321-A615BB9B05FF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F9EF3-0218-43C3-84EC-451520FC5451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D61BD-9181-4528-B8C9-C7A912D57609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D74D49-0525-4F0C-BC4E-7E5E1470E019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FC7D64-8F41-416B-B956-8E45D6FC9E68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45466-FD56-4ABE-ADC3-9669DF5517A4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54661-BEC5-480E-9436-5687E48DC71C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41C67-035C-4CBB-98FC-8F15799E3174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97672-3BEE-47A7-98BD-BEA4B0C653AC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CEABE-CAAA-427A-B50D-20C50B1B8A02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 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0C3865C-54F8-42FC-910E-97C2D6F6567A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249" y="0"/>
            <a:ext cx="10650789" cy="2743201"/>
          </a:xfrm>
        </p:spPr>
        <p:txBody>
          <a:bodyPr>
            <a:normAutofit/>
          </a:bodyPr>
          <a:lstStyle/>
          <a:p>
            <a:r>
              <a:rPr lang="ru-RU" dirty="0" smtClean="0"/>
              <a:t>«Никто не знает так много,</a:t>
            </a:r>
            <a:br>
              <a:rPr lang="ru-RU" dirty="0" smtClean="0"/>
            </a:br>
            <a:r>
              <a:rPr lang="ru-RU" dirty="0" smtClean="0"/>
              <a:t> как все мы вместе»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410" y="2899511"/>
            <a:ext cx="3772227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/>
              <a:t>“Домик”</a:t>
            </a:r>
            <a:r>
              <a:rPr lang="ru-RU" dirty="0"/>
              <a:t>, - написал -</a:t>
            </a:r>
            <a:r>
              <a:rPr lang="ru-RU" dirty="0" err="1"/>
              <a:t>ик</a:t>
            </a:r>
            <a:r>
              <a:rPr lang="ru-RU" dirty="0"/>
              <a:t>-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338" y="2038350"/>
            <a:ext cx="3505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“Большой дом”</a:t>
            </a:r>
            <a:br>
              <a:rPr lang="ru-RU" dirty="0"/>
            </a:br>
            <a:r>
              <a:rPr lang="ru-RU" sz="5400" dirty="0"/>
              <a:t>“Домище”</a:t>
            </a:r>
            <a:r>
              <a:rPr lang="ru-RU" dirty="0"/>
              <a:t>, - писал -</a:t>
            </a:r>
            <a:r>
              <a:rPr lang="ru-RU" dirty="0" err="1"/>
              <a:t>ищ</a:t>
            </a:r>
            <a:r>
              <a:rPr lang="ru-RU" dirty="0"/>
              <a:t>-.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16" y="1312334"/>
            <a:ext cx="8869013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“Старый, дряблый дом”.</a:t>
            </a:r>
            <a:br>
              <a:rPr lang="ru-RU" dirty="0"/>
            </a:br>
            <a:r>
              <a:rPr lang="ru-RU" dirty="0"/>
              <a:t>“Домишко”, писал -</a:t>
            </a:r>
            <a:r>
              <a:rPr lang="ru-RU" dirty="0" err="1"/>
              <a:t>ишк</a:t>
            </a:r>
            <a:r>
              <a:rPr lang="ru-RU" dirty="0"/>
              <a:t>-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18" y="1485900"/>
            <a:ext cx="7920509" cy="45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72" y="78909"/>
            <a:ext cx="9421358" cy="36302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 тут они призадумались. На следующей строчке было сказано, что нужно одним словом назвать человека, который имеет дело с камнем. В это время суффикс ЩИК рядом с ними образовывал слово бетонщик. ИК догадался и позвал на помощь суффикс ЩИК, и тот написал слово </a:t>
            </a:r>
            <a:r>
              <a:rPr lang="ru-RU" dirty="0" err="1" smtClean="0"/>
              <a:t>каменЩИК</a:t>
            </a:r>
            <a:r>
              <a:rPr lang="ru-RU" dirty="0" smtClean="0"/>
              <a:t>, крупно выделив свое имя.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913" y="3810387"/>
            <a:ext cx="2374785" cy="2654806"/>
          </a:xfrm>
        </p:spPr>
      </p:pic>
    </p:spTree>
    <p:extLst>
      <p:ext uri="{BB962C8B-B14F-4D97-AF65-F5344CB8AC3E}">
        <p14:creationId xmlns:p14="http://schemas.microsoft.com/office/powerpoint/2010/main" val="8612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Суффиксы </a:t>
            </a:r>
            <a:r>
              <a:rPr lang="ru-RU" dirty="0" smtClean="0"/>
              <a:t>были </a:t>
            </a:r>
            <a:r>
              <a:rPr lang="ru-RU" dirty="0"/>
              <a:t>очень довольны, что так хорошо закончили работу, и все вместе пошли домой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Дома их всех ждал вкусный торт.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465" y="2435533"/>
            <a:ext cx="2199672" cy="24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 Тортик! - закричал -</a:t>
            </a:r>
            <a:r>
              <a:rPr lang="ru-RU" dirty="0" err="1"/>
              <a:t>ик</a:t>
            </a:r>
            <a:r>
              <a:rPr lang="ru-RU" dirty="0"/>
              <a:t>-.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976" y="2163602"/>
            <a:ext cx="3798528" cy="32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Тортишко</a:t>
            </a:r>
            <a:r>
              <a:rPr lang="ru-RU" dirty="0"/>
              <a:t>, усмехнулся -</a:t>
            </a:r>
            <a:r>
              <a:rPr lang="ru-RU" dirty="0" err="1"/>
              <a:t>ишк</a:t>
            </a:r>
            <a:r>
              <a:rPr lang="ru-RU" dirty="0"/>
              <a:t>-,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197" y="1766284"/>
            <a:ext cx="4943341" cy="43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 Тортище, - сказал -</a:t>
            </a:r>
            <a:r>
              <a:rPr lang="ru-RU" dirty="0" err="1"/>
              <a:t>ищ</a:t>
            </a:r>
            <a:r>
              <a:rPr lang="ru-RU" dirty="0"/>
              <a:t>-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684" y="1312334"/>
            <a:ext cx="6583251" cy="51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</a:t>
            </a:r>
            <a:r>
              <a:rPr lang="ru-RU" dirty="0" err="1"/>
              <a:t>Тортильщик</a:t>
            </a:r>
            <a:r>
              <a:rPr lang="ru-RU" dirty="0"/>
              <a:t>, - сказали они все вместе и засмеялись, потому что это было неправильно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16" y="1312334"/>
            <a:ext cx="4682373" cy="49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 - Помните правила работы в паре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•	Думаю сам</a:t>
            </a:r>
          </a:p>
          <a:p>
            <a:r>
              <a:rPr lang="ru-RU" dirty="0"/>
              <a:t>•	Обсуждаю с </a:t>
            </a:r>
            <a:r>
              <a:rPr lang="ru-RU" dirty="0" smtClean="0"/>
              <a:t>товарищем </a:t>
            </a:r>
            <a:endParaRPr lang="ru-RU" dirty="0"/>
          </a:p>
          <a:p>
            <a:r>
              <a:rPr lang="ru-RU" dirty="0"/>
              <a:t>•	Говорю классу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8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– ничего не знаю, не слышал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– имею представление, что-то слышал.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– хорошо разбираюсь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– всё знаю, могу помочь другим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3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290" y="165020"/>
            <a:ext cx="9414416" cy="3518338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ёнок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онок</a:t>
            </a:r>
            <a:r>
              <a:rPr lang="ru-RU" dirty="0" smtClean="0"/>
              <a:t>-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– ничего не знаю, не слышал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– имею представление, что-то слышал.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– хорошо разбираюсь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– всё знаю, могу помочь другим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b="1" dirty="0"/>
              <a:t>Сказка про суффиксы </a:t>
            </a:r>
            <a:br>
              <a:rPr lang="ru-RU" b="1" dirty="0"/>
            </a:br>
            <a:r>
              <a:rPr lang="ru-RU" b="1" dirty="0"/>
              <a:t>-</a:t>
            </a:r>
            <a:r>
              <a:rPr lang="ru-RU" b="1" dirty="0" err="1"/>
              <a:t>ик</a:t>
            </a:r>
            <a:r>
              <a:rPr lang="ru-RU" b="1" dirty="0"/>
              <a:t>-, -</a:t>
            </a:r>
            <a:r>
              <a:rPr lang="ru-RU" b="1" dirty="0" err="1"/>
              <a:t>ишк</a:t>
            </a:r>
            <a:r>
              <a:rPr lang="ru-RU" b="1" dirty="0"/>
              <a:t>-, -</a:t>
            </a:r>
            <a:r>
              <a:rPr lang="ru-RU" b="1" dirty="0" err="1"/>
              <a:t>ищ</a:t>
            </a:r>
            <a:r>
              <a:rPr lang="ru-RU" b="1" dirty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Жили-были суффиксы -</a:t>
            </a:r>
            <a:r>
              <a:rPr lang="ru-RU" dirty="0" err="1"/>
              <a:t>ик</a:t>
            </a:r>
            <a:r>
              <a:rPr lang="ru-RU" dirty="0"/>
              <a:t>-, -</a:t>
            </a:r>
            <a:r>
              <a:rPr lang="ru-RU" dirty="0" err="1"/>
              <a:t>ишк</a:t>
            </a:r>
            <a:r>
              <a:rPr lang="ru-RU" dirty="0"/>
              <a:t>-, -</a:t>
            </a:r>
            <a:r>
              <a:rPr lang="ru-RU" dirty="0" err="1"/>
              <a:t>ищ</a:t>
            </a:r>
            <a:r>
              <a:rPr lang="ru-RU" dirty="0"/>
              <a:t>-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Жили </a:t>
            </a:r>
            <a:r>
              <a:rPr lang="ru-RU" dirty="0"/>
              <a:t>они за корнем, как и все остальные суффиксы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 rtlCol="0"/>
          <a:lstStyle/>
          <a:p>
            <a:pPr lvl="0"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34" y="1533526"/>
            <a:ext cx="7857003" cy="484910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-</a:t>
            </a:r>
            <a:r>
              <a:rPr lang="ru-RU" dirty="0" err="1"/>
              <a:t>ик</a:t>
            </a:r>
            <a:r>
              <a:rPr lang="ru-RU" dirty="0"/>
              <a:t>- был очень ласковый</a:t>
            </a:r>
          </a:p>
        </p:txBody>
      </p:sp>
      <p:pic>
        <p:nvPicPr>
          <p:cNvPr id="1026" name="Picture 2" descr="https://i.pinimg.com/originals/30/43/a3/3043a334e738f07ee953b2c84374bd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084" y="1312334"/>
            <a:ext cx="4980634" cy="49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</a:t>
            </a:r>
            <a:r>
              <a:rPr lang="ru-RU" dirty="0" err="1"/>
              <a:t>ишк</a:t>
            </a:r>
            <a:r>
              <a:rPr lang="ru-RU" dirty="0"/>
              <a:t>- обо всех говорил с насмешкой</a:t>
            </a:r>
          </a:p>
        </p:txBody>
      </p:sp>
      <p:pic>
        <p:nvPicPr>
          <p:cNvPr id="2052" name="Picture 4" descr="https://comicvine1.cbsistatic.com/uploads/original/11130/111307308/6248255-4902361522-laug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153" y="1312334"/>
            <a:ext cx="3991423" cy="47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</a:t>
            </a:r>
            <a:r>
              <a:rPr lang="ru-RU" dirty="0" err="1"/>
              <a:t>ищ</a:t>
            </a:r>
            <a:r>
              <a:rPr lang="ru-RU" dirty="0"/>
              <a:t>- был очень маленький, и ему всё казалось большим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320" y="1312334"/>
            <a:ext cx="6851562" cy="45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Вот пошли они на работу. Работали они в тетради, им нужно было образовывать слова.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765" y="1312334"/>
            <a:ext cx="6617660" cy="49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тетради было написано: “Маленький дом”</a:t>
            </a:r>
          </a:p>
        </p:txBody>
      </p:sp>
      <p:pic>
        <p:nvPicPr>
          <p:cNvPr id="3074" name="Picture 2" descr="https://avatars.mds.yandex.net/i?id=30c512c73973ddeff899892eb2bf726a-559788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915" y="1312334"/>
            <a:ext cx="6138930" cy="43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2597" y="2002187"/>
            <a:ext cx="5009882" cy="267284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dirty="0" smtClean="0"/>
              <a:t>Маленький дом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8786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895128_TF02895270" id="{EDADA7D7-5728-495F-8FBC-D04C087FB434}" vid="{F66C6106-380C-435D-804E-16F649057CBA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Назад в начальную школу (широкоэкранный формат)</Template>
  <TotalTime>328</TotalTime>
  <Words>275</Words>
  <Application>Microsoft Office PowerPoint</Application>
  <PresentationFormat>Произвольный</PresentationFormat>
  <Paragraphs>35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Назад в школу (16x9)</vt:lpstr>
      <vt:lpstr>«Никто не знает так много,  как все мы вместе»</vt:lpstr>
      <vt:lpstr>Презентация PowerPoint</vt:lpstr>
      <vt:lpstr>Сказка про суффиксы  -ик-, -ишк-, -ищ-</vt:lpstr>
      <vt:lpstr>Жили-были суффиксы -ик-, -ишк-, -ищ-. Жили они за корнем, как и все остальные суффиксы</vt:lpstr>
      <vt:lpstr>-ик- был очень ласковый</vt:lpstr>
      <vt:lpstr>-ишк- обо всех говорил с насмешкой</vt:lpstr>
      <vt:lpstr>-ищ- был очень маленький, и ему всё казалось большим</vt:lpstr>
      <vt:lpstr>Вот пошли они на работу. Работали они в тетради, им нужно было образовывать слова.</vt:lpstr>
      <vt:lpstr>В тетради было написано: “Маленький дом”</vt:lpstr>
      <vt:lpstr>“Домик”, - написал -ик-</vt:lpstr>
      <vt:lpstr>“Большой дом” “Домище”, - писал -ищ-.</vt:lpstr>
      <vt:lpstr>“Старый, дряблый дом”. “Домишко”, писал -ишк-.</vt:lpstr>
      <vt:lpstr>Но тут они призадумались. На следующей строчке было сказано, что нужно одним словом назвать человека, который имеет дело с камнем. В это время суффикс ЩИК рядом с ними образовывал слово бетонщик. ИК догадался и позвал на помощь суффикс ЩИК, и тот написал слово каменЩИК, крупно выделив свое имя. </vt:lpstr>
      <vt:lpstr>Суффиксы были очень довольны, что так хорошо закончили работу, и все вместе пошли домой. Дома их всех ждал вкусный торт.</vt:lpstr>
      <vt:lpstr>- Тортик! - закричал -ик-.</vt:lpstr>
      <vt:lpstr>- Тортишко, усмехнулся -ишк-,</vt:lpstr>
      <vt:lpstr>- Тортище, - сказал -ищ-.</vt:lpstr>
      <vt:lpstr>- Тортильщик, - сказали они все вместе и засмеялись, потому что это было неправильно.</vt:lpstr>
      <vt:lpstr>Работа в парах</vt:lpstr>
      <vt:lpstr>-ёнок-  -онок-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суффиксы  -ик-, -ишк-, -ищ-</dc:title>
  <dc:creator>Anton Kolomiets</dc:creator>
  <cp:lastModifiedBy>Надежда Пронская</cp:lastModifiedBy>
  <cp:revision>19</cp:revision>
  <dcterms:created xsi:type="dcterms:W3CDTF">2021-12-26T07:52:47Z</dcterms:created>
  <dcterms:modified xsi:type="dcterms:W3CDTF">2024-01-16T12:27:08Z</dcterms:modified>
</cp:coreProperties>
</file>