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9F40-F450-4ECB-87AF-D04CF87BCB6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CA41-EC68-44DF-B967-CAB3A43DC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9F40-F450-4ECB-87AF-D04CF87BCB6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CA41-EC68-44DF-B967-CAB3A43DC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9F40-F450-4ECB-87AF-D04CF87BCB6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CA41-EC68-44DF-B967-CAB3A43DC78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9F40-F450-4ECB-87AF-D04CF87BCB6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CA41-EC68-44DF-B967-CAB3A43DC78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9F40-F450-4ECB-87AF-D04CF87BCB6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CA41-EC68-44DF-B967-CAB3A43DC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9F40-F450-4ECB-87AF-D04CF87BCB6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CA41-EC68-44DF-B967-CAB3A43DC78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9F40-F450-4ECB-87AF-D04CF87BCB6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CA41-EC68-44DF-B967-CAB3A43DC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9F40-F450-4ECB-87AF-D04CF87BCB6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CA41-EC68-44DF-B967-CAB3A43DC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9F40-F450-4ECB-87AF-D04CF87BCB6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CA41-EC68-44DF-B967-CAB3A43DC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9F40-F450-4ECB-87AF-D04CF87BCB6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CA41-EC68-44DF-B967-CAB3A43DC78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9F40-F450-4ECB-87AF-D04CF87BCB6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CA41-EC68-44DF-B967-CAB3A43DC78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7649F40-F450-4ECB-87AF-D04CF87BCB6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920CA41-EC68-44DF-B967-CAB3A43DC78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848872" cy="1584176"/>
          </a:xfrm>
        </p:spPr>
        <p:txBody>
          <a:bodyPr/>
          <a:lstStyle/>
          <a:p>
            <a:r>
              <a:rPr lang="ru-RU" dirty="0" smtClean="0"/>
              <a:t>История елочной игрушки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img4.goodfon.ru/original/2560x1600/7/c6/new-year-ukrasheniia-novyi-god-happy-elka-sh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242888"/>
            <a:ext cx="9525000" cy="734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2878514"/>
            <a:ext cx="7152920" cy="2185214"/>
          </a:xfrm>
          <a:prstGeom prst="rect">
            <a:avLst/>
          </a:prstGeom>
          <a:solidFill>
            <a:schemeClr val="accent3">
              <a:lumMod val="20000"/>
              <a:lumOff val="80000"/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ИСТОРИЯ ЕЛОЧНОЙ ИГРУШКИ</a:t>
            </a:r>
          </a:p>
          <a:p>
            <a:pPr algn="ctr"/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Воспитатель ГБОУ Школа № 1552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МАРЧЕНКОВА МАРИЯ ФЕДОРОВНА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2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72816"/>
            <a:ext cx="8424936" cy="439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Первые ёлочные игрушки были съедобными – вафельные и сахарные фигурки, фигурные пряники 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печенье, конфеты.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23" y="2636912"/>
            <a:ext cx="4280157" cy="350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235624" cy="423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38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Затем  ёлочные игрушки делали из  тряпок, соломы, цветных ленточек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3431435" cy="457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1" y="1628800"/>
            <a:ext cx="8255970" cy="4946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4513684" cy="428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1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72816"/>
            <a:ext cx="8568951" cy="46805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1608" cy="139674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временем стали появляться красочные бумажные цветы, ангелы, орехи, шишки, пустые яичные скорлупки  расписанные яркими узорами.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4207396" cy="420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4194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95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836712"/>
            <a:ext cx="8208912" cy="56886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9922"/>
            <a:ext cx="4320480" cy="386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61" y="908720"/>
            <a:ext cx="4008499" cy="487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8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700808"/>
            <a:ext cx="8424936" cy="48245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88640"/>
            <a:ext cx="8229600" cy="1252728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Потом ёлку стали украшать ватными игрушками, бумажными гирляндами.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89" y="3212976"/>
            <a:ext cx="4416492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114753" cy="274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17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484784"/>
            <a:ext cx="8496944" cy="51125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 затем появились стеклянные игрушки.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575798" cy="508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8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Игрушки изготавливали из стекла люди, которых называют «стеклодувы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82688"/>
            <a:ext cx="7416824" cy="50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50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806489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5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75</TotalTime>
  <Words>26</Words>
  <Application>Microsoft Office PowerPoint</Application>
  <PresentationFormat>Экран (4:3)</PresentationFormat>
  <Paragraphs>11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Candara</vt:lpstr>
      <vt:lpstr>Symbol</vt:lpstr>
      <vt:lpstr>Times New Roman</vt:lpstr>
      <vt:lpstr>Волна</vt:lpstr>
      <vt:lpstr>История елочной игрушки</vt:lpstr>
      <vt:lpstr>Первые ёлочные игрушки были съедобными – вафельные и сахарные фигурки, фигурные пряники и печенье, конфеты.</vt:lpstr>
      <vt:lpstr>Затем  ёлочные игрушки делали из  тряпок, соломы, цветных ленточек</vt:lpstr>
      <vt:lpstr> Со временем стали появляться красочные бумажные цветы, ангелы, орехи, шишки, пустые яичные скорлупки  расписанные яркими узорами. </vt:lpstr>
      <vt:lpstr>Презентация PowerPoint</vt:lpstr>
      <vt:lpstr>Потом ёлку стали украшать ватными игрушками, бумажными гирляндами.</vt:lpstr>
      <vt:lpstr>А затем появились стеклянные игрушки. </vt:lpstr>
      <vt:lpstr>Игрушки изготавливали из стекла люди, которых называют «стеклодувы»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елочной игрушки</dc:title>
  <dc:creator>Елена</dc:creator>
  <cp:lastModifiedBy>User</cp:lastModifiedBy>
  <cp:revision>9</cp:revision>
  <dcterms:created xsi:type="dcterms:W3CDTF">2022-12-03T10:28:42Z</dcterms:created>
  <dcterms:modified xsi:type="dcterms:W3CDTF">2024-01-15T09:15:14Z</dcterms:modified>
</cp:coreProperties>
</file>