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4" r:id="rId4"/>
    <p:sldId id="260" r:id="rId5"/>
    <p:sldId id="275" r:id="rId6"/>
    <p:sldId id="276" r:id="rId7"/>
    <p:sldId id="263" r:id="rId8"/>
    <p:sldId id="264" r:id="rId9"/>
    <p:sldId id="262" r:id="rId10"/>
    <p:sldId id="273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208" autoAdjust="0"/>
  </p:normalViewPr>
  <p:slideViewPr>
    <p:cSldViewPr>
      <p:cViewPr>
        <p:scale>
          <a:sx n="100" d="100"/>
          <a:sy n="100" d="100"/>
        </p:scale>
        <p:origin x="-288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203F-4C1E-4B98-ACBC-62F5E593B76F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00042"/>
            <a:ext cx="77867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«Сострадание </a:t>
            </a: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бессердечие как критерии нравственности в рассказе Л. Андреева  «Кусака».               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1803" y="3857628"/>
            <a:ext cx="1887562" cy="283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528392"/>
          </a:xfrm>
        </p:spPr>
        <p:txBody>
          <a:bodyPr>
            <a:noAutofit/>
          </a:bodyPr>
          <a:lstStyle/>
          <a:p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лена\Desktop\img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 (на выбор).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544783"/>
            <a:ext cx="2632720" cy="197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85918" y="1285860"/>
            <a:ext cx="5786478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1)найти и записать пословицы или притчу об отношении человека к животным.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2)подготовить выразительное чтение понравившегося эпизода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3)прочитать  рассказ  В.Крупина «Пастух и пастушка» и сравнить истории  Ворюги и Кусаки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«Кто больше?»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больше вспомнит произведений литературы и авторов книг о собаках?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996952"/>
            <a:ext cx="28098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79712" y="1484784"/>
            <a:ext cx="62646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«Мы в ответе за  тех, </a:t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кого приручили».</a:t>
            </a:r>
          </a:p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А.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Экзюпери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356992"/>
            <a:ext cx="1982787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00200"/>
            <a:ext cx="725807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Бессердечие –</a:t>
            </a:r>
            <a:r>
              <a:rPr lang="ru-RU" dirty="0" smtClean="0"/>
              <a:t>нечуткое, невнимательное отношение к кому-либо, отсутствие жалости. </a:t>
            </a:r>
          </a:p>
          <a:p>
            <a:pPr>
              <a:buNone/>
            </a:pPr>
            <a:r>
              <a:rPr lang="ru-RU" b="1" dirty="0" smtClean="0"/>
              <a:t>Сострадание</a:t>
            </a:r>
            <a:r>
              <a:rPr lang="ru-RU" dirty="0" smtClean="0"/>
              <a:t> – жалость, сочувствие, вызываемое чьим-нибудь несчастьем, горем.</a:t>
            </a:r>
          </a:p>
          <a:p>
            <a:pPr>
              <a:buNone/>
            </a:pPr>
            <a:r>
              <a:rPr lang="ru-RU" b="1" dirty="0" smtClean="0"/>
              <a:t>Ответственность- </a:t>
            </a:r>
            <a:r>
              <a:rPr lang="ru-RU" dirty="0" smtClean="0"/>
              <a:t>необходимость, обязанность отдавать отчёт в своих действиях, поступках.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Композиция рассказа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Экспозиция. </a:t>
            </a:r>
          </a:p>
          <a:p>
            <a:r>
              <a:rPr lang="ru-RU" dirty="0" smtClean="0"/>
              <a:t>Завязка. </a:t>
            </a:r>
          </a:p>
          <a:p>
            <a:r>
              <a:rPr lang="ru-RU" dirty="0" smtClean="0"/>
              <a:t>Развитие действия</a:t>
            </a:r>
          </a:p>
          <a:p>
            <a:r>
              <a:rPr lang="ru-RU" dirty="0" smtClean="0"/>
              <a:t> Кульминация.</a:t>
            </a:r>
          </a:p>
          <a:p>
            <a:r>
              <a:rPr lang="ru-RU" dirty="0" smtClean="0"/>
              <a:t>  Развязка. </a:t>
            </a:r>
          </a:p>
          <a:p>
            <a:pPr>
              <a:buNone/>
            </a:pPr>
            <a:r>
              <a:rPr lang="ru-RU" dirty="0" smtClean="0"/>
              <a:t>      Начало и финал рассказа очень схожи, т.е. </a:t>
            </a:r>
            <a:r>
              <a:rPr lang="ru-RU" dirty="0" smtClean="0">
                <a:solidFill>
                  <a:srgbClr val="FF0000"/>
                </a:solidFill>
              </a:rPr>
              <a:t>композиция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кольцевая.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в группах.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 глава. Жизнь собаки до встречи с дачниками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2 глава. Как Кусака получила свое имя?</a:t>
            </a:r>
            <a:endParaRPr lang="ru-RU" dirty="0" smtClean="0"/>
          </a:p>
          <a:p>
            <a:r>
              <a:rPr lang="ru-RU" b="1" dirty="0" smtClean="0"/>
              <a:t>3 глава. «Всею своей собачьей душой расцвела Кусака».</a:t>
            </a:r>
            <a:endParaRPr lang="ru-RU" dirty="0" smtClean="0"/>
          </a:p>
          <a:p>
            <a:r>
              <a:rPr lang="ru-RU" b="1" dirty="0" smtClean="0"/>
              <a:t>4 глава. «Кусаку придется оставить».</a:t>
            </a:r>
            <a:endParaRPr lang="ru-RU" dirty="0" smtClean="0"/>
          </a:p>
          <a:p>
            <a:r>
              <a:rPr lang="ru-RU" b="1" dirty="0" smtClean="0"/>
              <a:t>5 глава. Снова одиночество.</a:t>
            </a:r>
            <a:endParaRPr lang="ru-RU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1348800"/>
            <a:ext cx="59293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Раз - подняться, подтянуться</a:t>
            </a:r>
          </a:p>
          <a:p>
            <a:r>
              <a:rPr lang="ru-RU" sz="3200" dirty="0" smtClean="0"/>
              <a:t>Два - согнуться, разогнуться</a:t>
            </a:r>
          </a:p>
          <a:p>
            <a:r>
              <a:rPr lang="ru-RU" sz="3200" dirty="0" smtClean="0"/>
              <a:t>Три - в ладоши три хлопка, головою три </a:t>
            </a:r>
            <a:r>
              <a:rPr lang="ru-RU" sz="3200" dirty="0" smtClean="0"/>
              <a:t>круга.</a:t>
            </a:r>
            <a:endParaRPr lang="ru-RU" sz="3200" dirty="0" smtClean="0"/>
          </a:p>
          <a:p>
            <a:r>
              <a:rPr lang="ru-RU" sz="3200" dirty="0" smtClean="0"/>
              <a:t>На четыре - ноги шире.</a:t>
            </a:r>
          </a:p>
          <a:p>
            <a:r>
              <a:rPr lang="ru-RU" sz="3200" dirty="0" smtClean="0"/>
              <a:t>Пять - </a:t>
            </a:r>
            <a:r>
              <a:rPr lang="ru-RU" sz="3200" dirty="0" smtClean="0"/>
              <a:t>руками </a:t>
            </a:r>
            <a:r>
              <a:rPr lang="ru-RU" sz="3200" dirty="0" smtClean="0"/>
              <a:t>помахать</a:t>
            </a:r>
          </a:p>
          <a:p>
            <a:r>
              <a:rPr lang="ru-RU" sz="3200" dirty="0" smtClean="0"/>
              <a:t>Шесть - за стол тихонько сесть.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-323165"/>
            <a:ext cx="3770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Напишем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составим кластер.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СОБАКА.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УМНАЯ, ПРЕДАННАЯ.</a:t>
            </a:r>
          </a:p>
          <a:p>
            <a:pPr marL="0" indent="0" algn="ctr">
              <a:buNone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ОБЕРЕГАЕТ, ЛЮБИТ, РАДУЕТ.</a:t>
            </a:r>
          </a:p>
          <a:p>
            <a:pPr marL="0" indent="0" algn="ctr">
              <a:buNone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СОБАКА В ДОМЕ –БОЛЬШОЕ СЧАСТЬЕ.</a:t>
            </a:r>
          </a:p>
          <a:p>
            <a:pPr marL="0" indent="0" algn="ctr">
              <a:buNone/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ДРУГ.</a:t>
            </a:r>
          </a:p>
          <a:p>
            <a:endParaRPr lang="ru-RU" dirty="0"/>
          </a:p>
        </p:txBody>
      </p:sp>
      <p:pic>
        <p:nvPicPr>
          <p:cNvPr id="4" name="Рисунок 3" descr="L6310i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3933056"/>
            <a:ext cx="2155769" cy="2399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213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«Кто больше?»</vt:lpstr>
      <vt:lpstr>Слайд 3</vt:lpstr>
      <vt:lpstr>Слайд 4</vt:lpstr>
      <vt:lpstr>Словарная работа</vt:lpstr>
      <vt:lpstr>Композиция рассказа</vt:lpstr>
      <vt:lpstr>Работа в группах.</vt:lpstr>
      <vt:lpstr>Физминутка</vt:lpstr>
      <vt:lpstr>Напишем синквейн или составим кластер.</vt:lpstr>
      <vt:lpstr>Слайд 10</vt:lpstr>
      <vt:lpstr>Домашнее задание (на выбор).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User</dc:creator>
  <cp:lastModifiedBy>Алена</cp:lastModifiedBy>
  <cp:revision>42</cp:revision>
  <dcterms:created xsi:type="dcterms:W3CDTF">2015-05-03T06:58:13Z</dcterms:created>
  <dcterms:modified xsi:type="dcterms:W3CDTF">2020-03-01T14:21:02Z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187796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