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2" r:id="rId5"/>
    <p:sldId id="263" r:id="rId6"/>
    <p:sldId id="264" r:id="rId7"/>
    <p:sldId id="259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16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«РАСТВОРЫ. </a:t>
            </a:r>
            <a:br>
              <a:rPr lang="ru-RU" sz="6000" b="1" dirty="0" smtClean="0"/>
            </a:br>
            <a:r>
              <a:rPr lang="ru-RU" sz="6000" b="1" dirty="0" smtClean="0"/>
              <a:t>РЕШЕНИЕ ЗАДАЧ»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429264"/>
            <a:ext cx="5972204" cy="895344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9.02.2023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858180" cy="928694"/>
          </a:xfrm>
        </p:spPr>
        <p:txBody>
          <a:bodyPr/>
          <a:lstStyle/>
          <a:p>
            <a:r>
              <a:rPr lang="ru-RU" b="1" dirty="0" smtClean="0"/>
              <a:t>«ЗАДАЧИ НА КОНЦЕНТРАЦИЮ»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429264"/>
            <a:ext cx="5972204" cy="895344"/>
          </a:xfrm>
        </p:spPr>
        <p:txBody>
          <a:bodyPr/>
          <a:lstStyle/>
          <a:p>
            <a:pPr algn="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857364"/>
            <a:ext cx="814393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u="sng" dirty="0" smtClean="0"/>
              <a:t>Задача № 6 (из материалов ОГЭ)</a:t>
            </a:r>
          </a:p>
          <a:p>
            <a:pPr>
              <a:spcBef>
                <a:spcPct val="20000"/>
              </a:spcBef>
            </a:pPr>
            <a:r>
              <a:rPr lang="ru-RU" sz="3200" b="1" dirty="0" smtClean="0"/>
              <a:t>Смешали некоторое количество 21-процентного раствора некоторого вещества с таким же количеством 95-процентного раствора этого же вещества. Сколько процентов составляет концентрация получившегося раствора?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858180" cy="928694"/>
          </a:xfrm>
        </p:spPr>
        <p:txBody>
          <a:bodyPr/>
          <a:lstStyle/>
          <a:p>
            <a:r>
              <a:rPr lang="ru-RU" b="1" dirty="0" smtClean="0"/>
              <a:t>«ЗАДАЧИ НА КОНЦЕНТРАЦИЮ»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429264"/>
            <a:ext cx="5972204" cy="895344"/>
          </a:xfrm>
        </p:spPr>
        <p:txBody>
          <a:bodyPr/>
          <a:lstStyle/>
          <a:p>
            <a:pPr algn="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857364"/>
            <a:ext cx="8143932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u="sng" dirty="0" smtClean="0"/>
              <a:t>Задача № 7 (из материалов ОГЭ)</a:t>
            </a:r>
          </a:p>
          <a:p>
            <a:pPr>
              <a:spcBef>
                <a:spcPct val="20000"/>
              </a:spcBef>
            </a:pPr>
            <a:r>
              <a:rPr lang="ru-RU" sz="3200" b="1" dirty="0" smtClean="0"/>
              <a:t>Первый сплав содержит 5% меди, второй  — 13% меди. Масса второго сплава больше массы первого на 4 кг. Из этих двух сплавов получили третий сплав, содержащий 10% меди. Найдите массу третьего сплава.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5072098" cy="1470025"/>
          </a:xfrm>
        </p:spPr>
        <p:txBody>
          <a:bodyPr/>
          <a:lstStyle/>
          <a:p>
            <a:r>
              <a:rPr lang="ru-RU" b="1" dirty="0" smtClean="0"/>
              <a:t>«РАСТВОРЫ. </a:t>
            </a:r>
            <a:br>
              <a:rPr lang="ru-RU" b="1" dirty="0" smtClean="0"/>
            </a:br>
            <a:r>
              <a:rPr lang="ru-RU" b="1" dirty="0" smtClean="0"/>
              <a:t>РЕШЕНИЕ ЗАДАЧ»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429264"/>
            <a:ext cx="5972204" cy="895344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9.02.2023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5072098" cy="1470025"/>
          </a:xfrm>
        </p:spPr>
        <p:txBody>
          <a:bodyPr/>
          <a:lstStyle/>
          <a:p>
            <a:r>
              <a:rPr lang="ru-RU" b="1" dirty="0" smtClean="0"/>
              <a:t>«РАСТВОРЫ. </a:t>
            </a:r>
            <a:br>
              <a:rPr lang="ru-RU" b="1" dirty="0" smtClean="0"/>
            </a:br>
            <a:r>
              <a:rPr lang="ru-RU" b="1" dirty="0" smtClean="0"/>
              <a:t>РЕШЕНИЕ ЗАДАЧ»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071810"/>
            <a:ext cx="8072494" cy="895344"/>
          </a:xfrm>
        </p:spPr>
        <p:txBody>
          <a:bodyPr>
            <a:noAutofit/>
          </a:bodyPr>
          <a:lstStyle/>
          <a:p>
            <a:pPr algn="l"/>
            <a:r>
              <a:rPr lang="ru-RU" b="1" u="sng" dirty="0" smtClean="0">
                <a:solidFill>
                  <a:schemeClr val="tx1"/>
                </a:solidFill>
              </a:rPr>
              <a:t>Задача № 1.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Найдите массу соли, которая вводится в организм при вливании 350г физиологического раствора, содержащего 0,9% поваренной соли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5072098" cy="1470025"/>
          </a:xfrm>
        </p:spPr>
        <p:txBody>
          <a:bodyPr/>
          <a:lstStyle/>
          <a:p>
            <a:r>
              <a:rPr lang="ru-RU" b="1" dirty="0" smtClean="0"/>
              <a:t>«РАСТВОРЫ. </a:t>
            </a:r>
            <a:br>
              <a:rPr lang="ru-RU" b="1" dirty="0" smtClean="0"/>
            </a:br>
            <a:r>
              <a:rPr lang="ru-RU" b="1" dirty="0" smtClean="0"/>
              <a:t>РЕШЕНИЕ ЗАДАЧ»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496"/>
            <a:ext cx="8072494" cy="895344"/>
          </a:xfrm>
        </p:spPr>
        <p:txBody>
          <a:bodyPr>
            <a:noAutofit/>
          </a:bodyPr>
          <a:lstStyle/>
          <a:p>
            <a:pPr algn="l"/>
            <a:r>
              <a:rPr lang="ru-RU" b="1" u="sng" dirty="0" smtClean="0">
                <a:solidFill>
                  <a:schemeClr val="tx1"/>
                </a:solidFill>
              </a:rPr>
              <a:t>Задача № 2.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Смешали 150г раствора нитрата калия с массовой долей 12% и 300г этой же соли с массовой долей 7%. Масса соли в полученном растворе равна </a:t>
            </a:r>
            <a:r>
              <a:rPr lang="ru-RU" b="1" dirty="0" err="1" smtClean="0">
                <a:solidFill>
                  <a:schemeClr val="tx1"/>
                </a:solidFill>
              </a:rPr>
              <a:t>_____г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5072098" cy="1470025"/>
          </a:xfrm>
        </p:spPr>
        <p:txBody>
          <a:bodyPr/>
          <a:lstStyle/>
          <a:p>
            <a:r>
              <a:rPr lang="ru-RU" b="1" dirty="0" smtClean="0"/>
              <a:t>«РАСТВОРЫ. </a:t>
            </a:r>
            <a:br>
              <a:rPr lang="ru-RU" b="1" dirty="0" smtClean="0"/>
            </a:br>
            <a:r>
              <a:rPr lang="ru-RU" b="1" dirty="0" smtClean="0"/>
              <a:t>РЕШЕНИЕ ЗАДАЧ»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496"/>
            <a:ext cx="8072494" cy="895344"/>
          </a:xfrm>
        </p:spPr>
        <p:txBody>
          <a:bodyPr>
            <a:noAutofit/>
          </a:bodyPr>
          <a:lstStyle/>
          <a:p>
            <a:pPr algn="l"/>
            <a:r>
              <a:rPr lang="ru-RU" b="1" u="sng" dirty="0" smtClean="0">
                <a:solidFill>
                  <a:schemeClr val="tx1"/>
                </a:solidFill>
              </a:rPr>
              <a:t>Задача № 3.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Смешали 120 г раствора серной кислоты с массовой долей 20% и 80 г 30%-ного раствора того же вещества. Массовая доля кислоты в полученном растворе равна _____________ %.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5072098" cy="1470025"/>
          </a:xfrm>
        </p:spPr>
        <p:txBody>
          <a:bodyPr/>
          <a:lstStyle/>
          <a:p>
            <a:r>
              <a:rPr lang="ru-RU" b="1" dirty="0" smtClean="0"/>
              <a:t>«РАСТВОРЫ. </a:t>
            </a:r>
            <a:br>
              <a:rPr lang="ru-RU" b="1" dirty="0" smtClean="0"/>
            </a:br>
            <a:r>
              <a:rPr lang="ru-RU" b="1" dirty="0" smtClean="0"/>
              <a:t>РЕШЕНИЕ ЗАДАЧ»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786058"/>
            <a:ext cx="8072494" cy="895344"/>
          </a:xfrm>
        </p:spPr>
        <p:txBody>
          <a:bodyPr>
            <a:noAutofit/>
          </a:bodyPr>
          <a:lstStyle/>
          <a:p>
            <a:pPr algn="l"/>
            <a:r>
              <a:rPr lang="ru-RU" b="1" u="sng" dirty="0" smtClean="0">
                <a:solidFill>
                  <a:schemeClr val="tx1"/>
                </a:solidFill>
              </a:rPr>
              <a:t>Задача № 4.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Определите массу воды, которую надо добавить к 20г раствора уксусной кислоты с массовой долей 70% для получения 5%-ного раствора уксусной кислоты. 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858180" cy="928694"/>
          </a:xfrm>
        </p:spPr>
        <p:txBody>
          <a:bodyPr/>
          <a:lstStyle/>
          <a:p>
            <a:r>
              <a:rPr lang="ru-RU" b="1" dirty="0" smtClean="0"/>
              <a:t>«РАСТВОРЫ.РЕШЕНИЕ ЗАДАЧ»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429264"/>
            <a:ext cx="5972204" cy="895344"/>
          </a:xfrm>
        </p:spPr>
        <p:txBody>
          <a:bodyPr/>
          <a:lstStyle/>
          <a:p>
            <a:pPr algn="r"/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3" name="Picture 5" descr="C:\Users\kiselgala\Desktop\ножницы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6215024" cy="1214446"/>
          </a:xfrm>
          <a:prstGeom prst="rect">
            <a:avLst/>
          </a:prstGeom>
          <a:noFill/>
        </p:spPr>
      </p:pic>
      <p:pic>
        <p:nvPicPr>
          <p:cNvPr id="2054" name="Picture 6" descr="C:\Users\kiselgala\Desktop\ножницы\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9170" y="2928934"/>
            <a:ext cx="7616234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858180" cy="928694"/>
          </a:xfrm>
        </p:spPr>
        <p:txBody>
          <a:bodyPr/>
          <a:lstStyle/>
          <a:p>
            <a:r>
              <a:rPr lang="ru-RU" b="1" dirty="0" smtClean="0"/>
              <a:t>«РАСТВОРЫ.РЕШЕНИЕ ЗАДАЧ»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072494" cy="895344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Домашнее задание на 13 февраля: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3" name="Picture 5" descr="C:\Users\kiselgala\Desktop\ножницы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6786610" cy="1326137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643314"/>
            <a:ext cx="669929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071934" y="5072074"/>
            <a:ext cx="2428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48963806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858180" cy="928694"/>
          </a:xfrm>
        </p:spPr>
        <p:txBody>
          <a:bodyPr/>
          <a:lstStyle/>
          <a:p>
            <a:r>
              <a:rPr lang="ru-RU" b="1" dirty="0" smtClean="0"/>
              <a:t>«ЗАДАЧИ НА КОНЦЕНТРАЦИЮ»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429264"/>
            <a:ext cx="5972204" cy="895344"/>
          </a:xfrm>
        </p:spPr>
        <p:txBody>
          <a:bodyPr/>
          <a:lstStyle/>
          <a:p>
            <a:pPr algn="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857364"/>
            <a:ext cx="8143932" cy="413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u="sng" dirty="0" smtClean="0"/>
              <a:t>Задача № 5 (из материалов ОГЭ)</a:t>
            </a:r>
          </a:p>
          <a:p>
            <a:pPr>
              <a:spcBef>
                <a:spcPct val="20000"/>
              </a:spcBef>
            </a:pPr>
            <a:r>
              <a:rPr lang="ru-RU" sz="3200" b="1" dirty="0" smtClean="0"/>
              <a:t>При смешивании первого раствора кислоты, концентрация которого 20%, и второго раствора этой же кислоты, концентрация которого 50%, получили раствор, содержащий 30% кислоты. В каком отношении были взяты первый и второй растворы?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266</Words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«РАСТВОРЫ.  РЕШЕНИЕ ЗАДАЧ»</vt:lpstr>
      <vt:lpstr>«РАСТВОРЫ.  РЕШЕНИЕ ЗАДАЧ»</vt:lpstr>
      <vt:lpstr>«РАСТВОРЫ.  РЕШЕНИЕ ЗАДАЧ»</vt:lpstr>
      <vt:lpstr>«РАСТВОРЫ.  РЕШЕНИЕ ЗАДАЧ»</vt:lpstr>
      <vt:lpstr>«РАСТВОРЫ.  РЕШЕНИЕ ЗАДАЧ»</vt:lpstr>
      <vt:lpstr>«РАСТВОРЫ.  РЕШЕНИЕ ЗАДАЧ»</vt:lpstr>
      <vt:lpstr>«РАСТВОРЫ.РЕШЕНИЕ ЗАДАЧ»</vt:lpstr>
      <vt:lpstr>«РАСТВОРЫ.РЕШЕНИЕ ЗАДАЧ»</vt:lpstr>
      <vt:lpstr>«ЗАДАЧИ НА КОНЦЕНТРАЦИЮ»</vt:lpstr>
      <vt:lpstr>«ЗАДАЧИ НА КОНЦЕНТРАЦИЮ»</vt:lpstr>
      <vt:lpstr>«ЗАДАЧИ НА КОНЦЕНТРАЦИЮ»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«РАСТВОРЫ.  РЕШЕНИЕ ЗАДАЧ»</dc:title>
  <dc:creator>Киселева Галина Анатольевна</dc:creator>
  <cp:lastModifiedBy>kiselgala</cp:lastModifiedBy>
  <cp:revision>6</cp:revision>
  <dcterms:created xsi:type="dcterms:W3CDTF">2023-02-08T05:12:47Z</dcterms:created>
  <dcterms:modified xsi:type="dcterms:W3CDTF">2024-01-10T05:50:08Z</dcterms:modified>
</cp:coreProperties>
</file>