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6" y="-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071678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РЕШЕНИЕ УРАВНЕНИЙ РАЗЛИЧНЫМИ СПОСОБАМИ</a:t>
            </a:r>
            <a:br>
              <a:rPr lang="ru-RU" sz="4800" b="1" dirty="0" smtClean="0"/>
            </a:br>
            <a:r>
              <a:rPr lang="ru-RU" sz="4800" b="1" dirty="0" smtClean="0"/>
              <a:t>(подготовка к ОГЭ)</a:t>
            </a:r>
            <a:endParaRPr lang="ru-RU" sz="4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58965" y="450563"/>
            <a:ext cx="20697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ct val="20000"/>
              </a:spcBef>
            </a:pPr>
            <a:r>
              <a:rPr lang="ru-RU" sz="3200" b="1" dirty="0" smtClean="0">
                <a:solidFill>
                  <a:prstClr val="black">
                    <a:tint val="75000"/>
                  </a:prstClr>
                </a:solidFill>
              </a:rPr>
              <a:t>16.11.2023</a:t>
            </a:r>
            <a:endParaRPr lang="ru-RU" sz="3200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i="1" dirty="0" smtClean="0"/>
              <a:t>«Знания не даются без старания»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i="1" dirty="0" smtClean="0"/>
              <a:t>«Без хорошего друга не узнаешь своих ошибок»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19"/>
            <a:ext cx="8229600" cy="321471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Консультанты:</a:t>
            </a:r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r>
              <a:rPr lang="ru-RU" sz="4000" b="1" i="1" dirty="0" smtClean="0"/>
              <a:t>Семин Алексей</a:t>
            </a:r>
          </a:p>
          <a:p>
            <a:pPr>
              <a:buNone/>
            </a:pPr>
            <a:r>
              <a:rPr lang="ru-RU" sz="4000" b="1" i="1" dirty="0" smtClean="0"/>
              <a:t>Калинин Василий</a:t>
            </a:r>
          </a:p>
          <a:p>
            <a:pPr>
              <a:buNone/>
            </a:pPr>
            <a:r>
              <a:rPr lang="ru-RU" sz="4000" b="1" i="1" dirty="0" err="1" smtClean="0"/>
              <a:t>Абабина</a:t>
            </a:r>
            <a:r>
              <a:rPr lang="ru-RU" sz="4000" b="1" i="1" dirty="0" smtClean="0"/>
              <a:t> Елизавета</a:t>
            </a:r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i="1" dirty="0" smtClean="0"/>
              <a:t>«Без хорошего друга не узнаешь своих ошибок»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19"/>
            <a:ext cx="8229600" cy="321471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Критерии оценивания:</a:t>
            </a:r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r>
              <a:rPr lang="ru-RU" sz="4000" b="1" i="1" dirty="0" smtClean="0"/>
              <a:t>«5» – 7 баллов и более</a:t>
            </a:r>
          </a:p>
          <a:p>
            <a:pPr>
              <a:buNone/>
            </a:pPr>
            <a:r>
              <a:rPr lang="ru-RU" sz="4000" b="1" i="1" dirty="0" smtClean="0"/>
              <a:t>«4» – 5-6 баллов</a:t>
            </a:r>
          </a:p>
          <a:p>
            <a:pPr>
              <a:buNone/>
            </a:pPr>
            <a:r>
              <a:rPr lang="ru-RU" sz="4000" b="1" i="1" dirty="0" smtClean="0"/>
              <a:t>«3» – 3-4 балла</a:t>
            </a:r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i="1" dirty="0" smtClean="0"/>
              <a:t>«Чем труднее задача, тем приятнее победа»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7"/>
            <a:ext cx="8229600" cy="2857520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Вариант 55762083 на сайте «РЕШУ ОГЭ»:</a:t>
            </a:r>
          </a:p>
          <a:p>
            <a:pPr>
              <a:buNone/>
            </a:pPr>
            <a:r>
              <a:rPr lang="ru-RU" b="1" dirty="0" smtClean="0"/>
              <a:t>Решить любые 4 уравнения на разные способы.</a:t>
            </a:r>
          </a:p>
          <a:p>
            <a:pPr>
              <a:buNone/>
            </a:pPr>
            <a:r>
              <a:rPr lang="ru-RU" i="1" dirty="0" smtClean="0"/>
              <a:t>(старайтесь выбирать уравнения, которые покажутся вам наиболее сложными)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i="1" dirty="0" smtClean="0"/>
              <a:t>«Глаза боятся, а руки делают»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i="1" dirty="0" smtClean="0"/>
              <a:t>«В жизни все как в математике»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i="1" dirty="0" smtClean="0"/>
              <a:t>«В жизни все как в математике»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b="1" dirty="0" smtClean="0"/>
              <a:t>Дружба заботой да подмогой крепка.</a:t>
            </a:r>
          </a:p>
          <a:p>
            <a:pPr lvl="0"/>
            <a:r>
              <a:rPr lang="ru-RU" b="1" dirty="0" smtClean="0"/>
              <a:t>Пословица всем делам помощница.</a:t>
            </a:r>
          </a:p>
          <a:p>
            <a:pPr lvl="0"/>
            <a:r>
              <a:rPr lang="ru-RU" b="1" dirty="0" smtClean="0"/>
              <a:t>Кто умен, тот силен.</a:t>
            </a:r>
          </a:p>
          <a:p>
            <a:pPr lvl="0"/>
            <a:r>
              <a:rPr lang="ru-RU" b="1" dirty="0" smtClean="0"/>
              <a:t>Где нет знаний, там нет и смелости.</a:t>
            </a:r>
          </a:p>
          <a:p>
            <a:pPr lvl="0"/>
            <a:r>
              <a:rPr lang="ru-RU" b="1" dirty="0" smtClean="0"/>
              <a:t>Счастье достается тому, кто много трудится.</a:t>
            </a:r>
          </a:p>
          <a:p>
            <a:pPr lvl="0"/>
            <a:r>
              <a:rPr lang="ru-RU" b="1" dirty="0" smtClean="0"/>
              <a:t>Дело не сдвинется с места, если ничего не предпринимать.</a:t>
            </a:r>
          </a:p>
          <a:p>
            <a:pPr lvl="0"/>
            <a:r>
              <a:rPr lang="ru-RU" b="1" dirty="0" smtClean="0"/>
              <a:t>Самое дорогое то, что добыто своим трудом.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143000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«Кончил дело – гуляй смело»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147</Words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РЕШЕНИЕ УРАВНЕНИЙ РАЗЛИЧНЫМИ СПОСОБАМИ (подготовка к ОГЭ)</vt:lpstr>
      <vt:lpstr>«Знания не даются без старания»</vt:lpstr>
      <vt:lpstr>«Без хорошего друга не узнаешь своих ошибок»</vt:lpstr>
      <vt:lpstr>«Без хорошего друга не узнаешь своих ошибок»</vt:lpstr>
      <vt:lpstr>«Чем труднее задача, тем приятнее победа»</vt:lpstr>
      <vt:lpstr>«Глаза боятся, а руки делают»</vt:lpstr>
      <vt:lpstr>«В жизни все как в математике»</vt:lpstr>
      <vt:lpstr>«В жизни все как в математике»</vt:lpstr>
      <vt:lpstr>«Кончил дело – гуляй смело»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УРАВНЕНИЙ РАЗЛИЧНЫМИ СПОСОБАМИ (подготовка к ОГЭ)</dc:title>
  <dc:creator>Киселева Галина Анатольевна</dc:creator>
  <cp:lastModifiedBy>kiselgala</cp:lastModifiedBy>
  <cp:revision>7</cp:revision>
  <dcterms:created xsi:type="dcterms:W3CDTF">2023-11-14T03:19:52Z</dcterms:created>
  <dcterms:modified xsi:type="dcterms:W3CDTF">2023-11-15T11:38:46Z</dcterms:modified>
</cp:coreProperties>
</file>