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64" r:id="rId10"/>
    <p:sldId id="267" r:id="rId11"/>
    <p:sldId id="268" r:id="rId12"/>
    <p:sldId id="270" r:id="rId13"/>
    <p:sldId id="272" r:id="rId14"/>
    <p:sldId id="274" r:id="rId15"/>
    <p:sldId id="275" r:id="rId16"/>
    <p:sldId id="276" r:id="rId17"/>
    <p:sldId id="263" r:id="rId18"/>
    <p:sldId id="26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3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Razdobreeva" userId="911e7d76f9112b1f" providerId="LiveId" clId="{EF783F31-3D10-4589-A1FB-06E1F90760AF}"/>
    <pc:docChg chg="delSld modSld">
      <pc:chgData name="Anna Razdobreeva" userId="911e7d76f9112b1f" providerId="LiveId" clId="{EF783F31-3D10-4589-A1FB-06E1F90760AF}" dt="2024-01-09T10:11:47.140" v="7" actId="47"/>
      <pc:docMkLst>
        <pc:docMk/>
      </pc:docMkLst>
      <pc:sldChg chg="modSp mod">
        <pc:chgData name="Anna Razdobreeva" userId="911e7d76f9112b1f" providerId="LiveId" clId="{EF783F31-3D10-4589-A1FB-06E1F90760AF}" dt="2024-01-09T10:11:44.796" v="6" actId="20577"/>
        <pc:sldMkLst>
          <pc:docMk/>
          <pc:sldMk cId="3292353442" sldId="256"/>
        </pc:sldMkLst>
        <pc:spChg chg="mod">
          <ac:chgData name="Anna Razdobreeva" userId="911e7d76f9112b1f" providerId="LiveId" clId="{EF783F31-3D10-4589-A1FB-06E1F90760AF}" dt="2024-01-09T10:11:44.796" v="6" actId="20577"/>
          <ac:spMkLst>
            <pc:docMk/>
            <pc:sldMk cId="3292353442" sldId="256"/>
            <ac:spMk id="3" creationId="{FC39818A-129D-7FCA-BD53-2B34DAFD1023}"/>
          </ac:spMkLst>
        </pc:spChg>
      </pc:sldChg>
      <pc:sldChg chg="del">
        <pc:chgData name="Anna Razdobreeva" userId="911e7d76f9112b1f" providerId="LiveId" clId="{EF783F31-3D10-4589-A1FB-06E1F90760AF}" dt="2024-01-09T10:11:47.140" v="7" actId="47"/>
        <pc:sldMkLst>
          <pc:docMk/>
          <pc:sldMk cId="1316625828" sldId="266"/>
        </pc:sldMkLst>
      </pc:sldChg>
    </pc:docChg>
  </pc:docChgLst>
  <pc:docChgLst>
    <pc:chgData name="Anna Razdobreeva" userId="911e7d76f9112b1f" providerId="LiveId" clId="{DBD7C93A-7055-470D-BCED-C4AF5D0D7415}"/>
    <pc:docChg chg="undo custSel addSld delSld modSld sldOrd">
      <pc:chgData name="Anna Razdobreeva" userId="911e7d76f9112b1f" providerId="LiveId" clId="{DBD7C93A-7055-470D-BCED-C4AF5D0D7415}" dt="2023-01-15T14:58:20.098" v="218"/>
      <pc:docMkLst>
        <pc:docMk/>
      </pc:docMkLst>
      <pc:sldChg chg="ord">
        <pc:chgData name="Anna Razdobreeva" userId="911e7d76f9112b1f" providerId="LiveId" clId="{DBD7C93A-7055-470D-BCED-C4AF5D0D7415}" dt="2023-01-15T14:58:20.098" v="218"/>
        <pc:sldMkLst>
          <pc:docMk/>
          <pc:sldMk cId="3597709442" sldId="264"/>
        </pc:sldMkLst>
      </pc:sldChg>
      <pc:sldChg chg="new">
        <pc:chgData name="Anna Razdobreeva" userId="911e7d76f9112b1f" providerId="LiveId" clId="{DBD7C93A-7055-470D-BCED-C4AF5D0D7415}" dt="2023-01-15T04:12:26.813" v="0" actId="680"/>
        <pc:sldMkLst>
          <pc:docMk/>
          <pc:sldMk cId="1316625828" sldId="266"/>
        </pc:sldMkLst>
      </pc:sldChg>
      <pc:sldChg chg="addSp delSp modSp new mod setBg">
        <pc:chgData name="Anna Razdobreeva" userId="911e7d76f9112b1f" providerId="LiveId" clId="{DBD7C93A-7055-470D-BCED-C4AF5D0D7415}" dt="2023-01-15T04:18:06.686" v="4" actId="26606"/>
        <pc:sldMkLst>
          <pc:docMk/>
          <pc:sldMk cId="120999356" sldId="267"/>
        </pc:sldMkLst>
        <pc:spChg chg="del">
          <ac:chgData name="Anna Razdobreeva" userId="911e7d76f9112b1f" providerId="LiveId" clId="{DBD7C93A-7055-470D-BCED-C4AF5D0D7415}" dt="2023-01-15T04:18:06.686" v="4" actId="26606"/>
          <ac:spMkLst>
            <pc:docMk/>
            <pc:sldMk cId="120999356" sldId="267"/>
            <ac:spMk id="2" creationId="{0B57E8A2-E3B6-FAA0-B308-5BF3402CDD41}"/>
          </ac:spMkLst>
        </pc:spChg>
        <pc:spChg chg="del">
          <ac:chgData name="Anna Razdobreeva" userId="911e7d76f9112b1f" providerId="LiveId" clId="{DBD7C93A-7055-470D-BCED-C4AF5D0D7415}" dt="2023-01-15T04:18:02.044" v="2"/>
          <ac:spMkLst>
            <pc:docMk/>
            <pc:sldMk cId="120999356" sldId="267"/>
            <ac:spMk id="3" creationId="{F2266E49-C93D-D2B9-508D-D5BD997FFB62}"/>
          </ac:spMkLst>
        </pc:spChg>
        <pc:spChg chg="add">
          <ac:chgData name="Anna Razdobreeva" userId="911e7d76f9112b1f" providerId="LiveId" clId="{DBD7C93A-7055-470D-BCED-C4AF5D0D7415}" dt="2023-01-15T04:18:06.686" v="4" actId="26606"/>
          <ac:spMkLst>
            <pc:docMk/>
            <pc:sldMk cId="120999356" sldId="267"/>
            <ac:spMk id="1031" creationId="{42A4FC2C-047E-45A5-965D-8E1E3BF09BC6}"/>
          </ac:spMkLst>
        </pc:spChg>
        <pc:picChg chg="add mod">
          <ac:chgData name="Anna Razdobreeva" userId="911e7d76f9112b1f" providerId="LiveId" clId="{DBD7C93A-7055-470D-BCED-C4AF5D0D7415}" dt="2023-01-15T04:18:06.686" v="4" actId="26606"/>
          <ac:picMkLst>
            <pc:docMk/>
            <pc:sldMk cId="120999356" sldId="267"/>
            <ac:picMk id="1026" creationId="{7074F162-963A-4C57-710C-FAA782343C67}"/>
          </ac:picMkLst>
        </pc:picChg>
      </pc:sldChg>
      <pc:sldChg chg="addSp delSp modSp new mod setBg">
        <pc:chgData name="Anna Razdobreeva" userId="911e7d76f9112b1f" providerId="LiveId" clId="{DBD7C93A-7055-470D-BCED-C4AF5D0D7415}" dt="2023-01-15T05:34:57.891" v="29" actId="27614"/>
        <pc:sldMkLst>
          <pc:docMk/>
          <pc:sldMk cId="280266815" sldId="268"/>
        </pc:sldMkLst>
        <pc:spChg chg="del">
          <ac:chgData name="Anna Razdobreeva" userId="911e7d76f9112b1f" providerId="LiveId" clId="{DBD7C93A-7055-470D-BCED-C4AF5D0D7415}" dt="2023-01-15T05:24:58.768" v="27" actId="26606"/>
          <ac:spMkLst>
            <pc:docMk/>
            <pc:sldMk cId="280266815" sldId="268"/>
            <ac:spMk id="2" creationId="{FD7A6CED-D90B-B604-E121-5CDE28225480}"/>
          </ac:spMkLst>
        </pc:spChg>
        <pc:spChg chg="del">
          <ac:chgData name="Anna Razdobreeva" userId="911e7d76f9112b1f" providerId="LiveId" clId="{DBD7C93A-7055-470D-BCED-C4AF5D0D7415}" dt="2023-01-15T05:24:54.807" v="26"/>
          <ac:spMkLst>
            <pc:docMk/>
            <pc:sldMk cId="280266815" sldId="268"/>
            <ac:spMk id="3" creationId="{7926D0BC-B016-8C8E-1CBF-45E7082FCD8A}"/>
          </ac:spMkLst>
        </pc:spChg>
        <pc:spChg chg="add">
          <ac:chgData name="Anna Razdobreeva" userId="911e7d76f9112b1f" providerId="LiveId" clId="{DBD7C93A-7055-470D-BCED-C4AF5D0D7415}" dt="2023-01-15T05:24:58.768" v="27" actId="26606"/>
          <ac:spMkLst>
            <pc:docMk/>
            <pc:sldMk cId="280266815" sldId="268"/>
            <ac:spMk id="9" creationId="{42A4FC2C-047E-45A5-965D-8E1E3BF09BC6}"/>
          </ac:spMkLst>
        </pc:spChg>
        <pc:picChg chg="add mod">
          <ac:chgData name="Anna Razdobreeva" userId="911e7d76f9112b1f" providerId="LiveId" clId="{DBD7C93A-7055-470D-BCED-C4AF5D0D7415}" dt="2023-01-15T05:34:57.891" v="29" actId="27614"/>
          <ac:picMkLst>
            <pc:docMk/>
            <pc:sldMk cId="280266815" sldId="268"/>
            <ac:picMk id="4" creationId="{0DCB4381-EEDD-33DF-A3A2-5D072D98FA49}"/>
          </ac:picMkLst>
        </pc:picChg>
      </pc:sldChg>
      <pc:sldChg chg="addSp modSp new mod">
        <pc:chgData name="Anna Razdobreeva" userId="911e7d76f9112b1f" providerId="LiveId" clId="{DBD7C93A-7055-470D-BCED-C4AF5D0D7415}" dt="2023-01-15T11:00:42.259" v="216" actId="1076"/>
        <pc:sldMkLst>
          <pc:docMk/>
          <pc:sldMk cId="2884039682" sldId="269"/>
        </pc:sldMkLst>
        <pc:spChg chg="mod">
          <ac:chgData name="Anna Razdobreeva" userId="911e7d76f9112b1f" providerId="LiveId" clId="{DBD7C93A-7055-470D-BCED-C4AF5D0D7415}" dt="2023-01-15T04:58:24.665" v="25" actId="122"/>
          <ac:spMkLst>
            <pc:docMk/>
            <pc:sldMk cId="2884039682" sldId="269"/>
            <ac:spMk id="2" creationId="{86344A39-7DA6-4858-90C4-98CC1711AF22}"/>
          </ac:spMkLst>
        </pc:spChg>
        <pc:spChg chg="mod">
          <ac:chgData name="Anna Razdobreeva" userId="911e7d76f9112b1f" providerId="LiveId" clId="{DBD7C93A-7055-470D-BCED-C4AF5D0D7415}" dt="2023-01-15T04:58:22.819" v="24" actId="1076"/>
          <ac:spMkLst>
            <pc:docMk/>
            <pc:sldMk cId="2884039682" sldId="269"/>
            <ac:spMk id="3" creationId="{670D0A24-11D8-6BE0-2D8B-EDB63B2F84A3}"/>
          </ac:spMkLst>
        </pc:spChg>
        <pc:picChg chg="add mod">
          <ac:chgData name="Anna Razdobreeva" userId="911e7d76f9112b1f" providerId="LiveId" clId="{DBD7C93A-7055-470D-BCED-C4AF5D0D7415}" dt="2023-01-15T11:00:42.259" v="216" actId="1076"/>
          <ac:picMkLst>
            <pc:docMk/>
            <pc:sldMk cId="2884039682" sldId="269"/>
            <ac:picMk id="3074" creationId="{93524582-0CB8-62B8-0A2A-BE06F2738081}"/>
          </ac:picMkLst>
        </pc:picChg>
      </pc:sldChg>
      <pc:sldChg chg="addSp delSp modSp new mod setBg">
        <pc:chgData name="Anna Razdobreeva" userId="911e7d76f9112b1f" providerId="LiveId" clId="{DBD7C93A-7055-470D-BCED-C4AF5D0D7415}" dt="2023-01-15T05:51:50.437" v="100" actId="26606"/>
        <pc:sldMkLst>
          <pc:docMk/>
          <pc:sldMk cId="2389903121" sldId="270"/>
        </pc:sldMkLst>
        <pc:spChg chg="del">
          <ac:chgData name="Anna Razdobreeva" userId="911e7d76f9112b1f" providerId="LiveId" clId="{DBD7C93A-7055-470D-BCED-C4AF5D0D7415}" dt="2023-01-15T05:35:02.497" v="31" actId="26606"/>
          <ac:spMkLst>
            <pc:docMk/>
            <pc:sldMk cId="2389903121" sldId="270"/>
            <ac:spMk id="2" creationId="{FF296AF8-F4B2-F5CB-1750-77BB894EF995}"/>
          </ac:spMkLst>
        </pc:spChg>
        <pc:spChg chg="del">
          <ac:chgData name="Anna Razdobreeva" userId="911e7d76f9112b1f" providerId="LiveId" clId="{DBD7C93A-7055-470D-BCED-C4AF5D0D7415}" dt="2023-01-15T05:35:02.497" v="31" actId="26606"/>
          <ac:spMkLst>
            <pc:docMk/>
            <pc:sldMk cId="2389903121" sldId="270"/>
            <ac:spMk id="3" creationId="{C5A034D8-AD97-A896-0DDD-83BF79C7082A}"/>
          </ac:spMkLst>
        </pc:spChg>
        <pc:spChg chg="add del">
          <ac:chgData name="Anna Razdobreeva" userId="911e7d76f9112b1f" providerId="LiveId" clId="{DBD7C93A-7055-470D-BCED-C4AF5D0D7415}" dt="2023-01-15T05:51:50.437" v="100" actId="26606"/>
          <ac:spMkLst>
            <pc:docMk/>
            <pc:sldMk cId="2389903121" sldId="270"/>
            <ac:spMk id="2055" creationId="{42A4FC2C-047E-45A5-965D-8E1E3BF09BC6}"/>
          </ac:spMkLst>
        </pc:spChg>
        <pc:spChg chg="add del">
          <ac:chgData name="Anna Razdobreeva" userId="911e7d76f9112b1f" providerId="LiveId" clId="{DBD7C93A-7055-470D-BCED-C4AF5D0D7415}" dt="2023-01-15T05:51:50.437" v="100" actId="26606"/>
          <ac:spMkLst>
            <pc:docMk/>
            <pc:sldMk cId="2389903121" sldId="270"/>
            <ac:spMk id="2059" creationId="{349CBEA3-83A4-2DFD-DDBA-384AD9A14694}"/>
          </ac:spMkLst>
        </pc:spChg>
        <pc:spChg chg="add del">
          <ac:chgData name="Anna Razdobreeva" userId="911e7d76f9112b1f" providerId="LiveId" clId="{DBD7C93A-7055-470D-BCED-C4AF5D0D7415}" dt="2023-01-15T05:51:50.437" v="100" actId="26606"/>
          <ac:spMkLst>
            <pc:docMk/>
            <pc:sldMk cId="2389903121" sldId="270"/>
            <ac:spMk id="2062" creationId="{C0A1ED06-4733-4020-9C60-81D4D801408D}"/>
          </ac:spMkLst>
        </pc:spChg>
        <pc:spChg chg="add del">
          <ac:chgData name="Anna Razdobreeva" userId="911e7d76f9112b1f" providerId="LiveId" clId="{DBD7C93A-7055-470D-BCED-C4AF5D0D7415}" dt="2023-01-15T05:51:50.437" v="100" actId="26606"/>
          <ac:spMkLst>
            <pc:docMk/>
            <pc:sldMk cId="2389903121" sldId="270"/>
            <ac:spMk id="2064" creationId="{B0CA3509-3AF9-45FE-93ED-57BB5D5E8E07}"/>
          </ac:spMkLst>
        </pc:spChg>
        <pc:picChg chg="add mod">
          <ac:chgData name="Anna Razdobreeva" userId="911e7d76f9112b1f" providerId="LiveId" clId="{DBD7C93A-7055-470D-BCED-C4AF5D0D7415}" dt="2023-01-15T05:51:50.437" v="100" actId="26606"/>
          <ac:picMkLst>
            <pc:docMk/>
            <pc:sldMk cId="2389903121" sldId="270"/>
            <ac:picMk id="4" creationId="{D6734D38-C894-229A-942A-177CBAC30BFA}"/>
          </ac:picMkLst>
        </pc:picChg>
        <pc:picChg chg="add mod ord">
          <ac:chgData name="Anna Razdobreeva" userId="911e7d76f9112b1f" providerId="LiveId" clId="{DBD7C93A-7055-470D-BCED-C4AF5D0D7415}" dt="2023-01-15T05:51:50.437" v="100" actId="26606"/>
          <ac:picMkLst>
            <pc:docMk/>
            <pc:sldMk cId="2389903121" sldId="270"/>
            <ac:picMk id="2050" creationId="{10459252-E44F-2245-39E0-8788688256BE}"/>
          </ac:picMkLst>
        </pc:picChg>
      </pc:sldChg>
      <pc:sldChg chg="addSp delSp modSp new del mod setBg">
        <pc:chgData name="Anna Razdobreeva" userId="911e7d76f9112b1f" providerId="LiveId" clId="{DBD7C93A-7055-470D-BCED-C4AF5D0D7415}" dt="2023-01-15T05:51:33.341" v="96" actId="47"/>
        <pc:sldMkLst>
          <pc:docMk/>
          <pc:sldMk cId="2888534023" sldId="271"/>
        </pc:sldMkLst>
        <pc:spChg chg="del">
          <ac:chgData name="Anna Razdobreeva" userId="911e7d76f9112b1f" providerId="LiveId" clId="{DBD7C93A-7055-470D-BCED-C4AF5D0D7415}" dt="2023-01-15T05:35:40.248" v="35" actId="26606"/>
          <ac:spMkLst>
            <pc:docMk/>
            <pc:sldMk cId="2888534023" sldId="271"/>
            <ac:spMk id="2" creationId="{F4C99DF5-09DD-2177-30AB-2201365BBA30}"/>
          </ac:spMkLst>
        </pc:spChg>
        <pc:spChg chg="del">
          <ac:chgData name="Anna Razdobreeva" userId="911e7d76f9112b1f" providerId="LiveId" clId="{DBD7C93A-7055-470D-BCED-C4AF5D0D7415}" dt="2023-01-15T05:35:40.248" v="35" actId="26606"/>
          <ac:spMkLst>
            <pc:docMk/>
            <pc:sldMk cId="2888534023" sldId="271"/>
            <ac:spMk id="3" creationId="{9E7EB12C-01A0-B1E3-D142-993268A4A39B}"/>
          </ac:spMkLst>
        </pc:spChg>
        <pc:spChg chg="add mod">
          <ac:chgData name="Anna Razdobreeva" userId="911e7d76f9112b1f" providerId="LiveId" clId="{DBD7C93A-7055-470D-BCED-C4AF5D0D7415}" dt="2023-01-15T05:35:43.340" v="36" actId="21"/>
          <ac:spMkLst>
            <pc:docMk/>
            <pc:sldMk cId="2888534023" sldId="271"/>
            <ac:spMk id="6" creationId="{C6A19E9D-346F-0EF9-CD7F-0AAA01596AD1}"/>
          </ac:spMkLst>
        </pc:spChg>
        <pc:spChg chg="add">
          <ac:chgData name="Anna Razdobreeva" userId="911e7d76f9112b1f" providerId="LiveId" clId="{DBD7C93A-7055-470D-BCED-C4AF5D0D7415}" dt="2023-01-15T05:35:40.248" v="35" actId="26606"/>
          <ac:spMkLst>
            <pc:docMk/>
            <pc:sldMk cId="2888534023" sldId="271"/>
            <ac:spMk id="9" creationId="{42A4FC2C-047E-45A5-965D-8E1E3BF09BC6}"/>
          </ac:spMkLst>
        </pc:spChg>
        <pc:picChg chg="add del mod">
          <ac:chgData name="Anna Razdobreeva" userId="911e7d76f9112b1f" providerId="LiveId" clId="{DBD7C93A-7055-470D-BCED-C4AF5D0D7415}" dt="2023-01-15T05:35:43.340" v="36" actId="21"/>
          <ac:picMkLst>
            <pc:docMk/>
            <pc:sldMk cId="2888534023" sldId="271"/>
            <ac:picMk id="4" creationId="{75CCEBCA-4B1B-B67C-B20C-C57A2A7A067F}"/>
          </ac:picMkLst>
        </pc:picChg>
        <pc:picChg chg="add del mod modCrop">
          <ac:chgData name="Anna Razdobreeva" userId="911e7d76f9112b1f" providerId="LiveId" clId="{DBD7C93A-7055-470D-BCED-C4AF5D0D7415}" dt="2023-01-15T05:51:26.984" v="93" actId="21"/>
          <ac:picMkLst>
            <pc:docMk/>
            <pc:sldMk cId="2888534023" sldId="271"/>
            <ac:picMk id="7" creationId="{3BDA2929-889A-2791-8EC5-0A9A3170ADD4}"/>
          </ac:picMkLst>
        </pc:picChg>
      </pc:sldChg>
      <pc:sldChg chg="addSp delSp modSp new mod setBg">
        <pc:chgData name="Anna Razdobreeva" userId="911e7d76f9112b1f" providerId="LiveId" clId="{DBD7C93A-7055-470D-BCED-C4AF5D0D7415}" dt="2023-01-15T05:48:27.626" v="64" actId="26606"/>
        <pc:sldMkLst>
          <pc:docMk/>
          <pc:sldMk cId="1997261491" sldId="272"/>
        </pc:sldMkLst>
        <pc:spChg chg="del">
          <ac:chgData name="Anna Razdobreeva" userId="911e7d76f9112b1f" providerId="LiveId" clId="{DBD7C93A-7055-470D-BCED-C4AF5D0D7415}" dt="2023-01-15T05:36:45.686" v="40" actId="26606"/>
          <ac:spMkLst>
            <pc:docMk/>
            <pc:sldMk cId="1997261491" sldId="272"/>
            <ac:spMk id="2" creationId="{2174924B-F960-E1A4-9CA9-BB0A8E5DA5FC}"/>
          </ac:spMkLst>
        </pc:spChg>
        <pc:spChg chg="del">
          <ac:chgData name="Anna Razdobreeva" userId="911e7d76f9112b1f" providerId="LiveId" clId="{DBD7C93A-7055-470D-BCED-C4AF5D0D7415}" dt="2023-01-15T05:36:43.406" v="39"/>
          <ac:spMkLst>
            <pc:docMk/>
            <pc:sldMk cId="1997261491" sldId="272"/>
            <ac:spMk id="3" creationId="{323F1967-AA95-090C-D1CF-12EE854F1F04}"/>
          </ac:spMkLst>
        </pc:spChg>
        <pc:spChg chg="add del mod">
          <ac:chgData name="Anna Razdobreeva" userId="911e7d76f9112b1f" providerId="LiveId" clId="{DBD7C93A-7055-470D-BCED-C4AF5D0D7415}" dt="2023-01-15T05:48:10.800" v="59" actId="478"/>
          <ac:spMkLst>
            <pc:docMk/>
            <pc:sldMk cId="1997261491" sldId="272"/>
            <ac:spMk id="5" creationId="{C05BB884-2F14-8C72-0C0B-F7DC487EBEBA}"/>
          </ac:spMkLst>
        </pc:spChg>
        <pc:spChg chg="add del">
          <ac:chgData name="Anna Razdobreeva" userId="911e7d76f9112b1f" providerId="LiveId" clId="{DBD7C93A-7055-470D-BCED-C4AF5D0D7415}" dt="2023-01-15T05:48:27.626" v="64" actId="26606"/>
          <ac:spMkLst>
            <pc:docMk/>
            <pc:sldMk cId="1997261491" sldId="272"/>
            <ac:spMk id="9" creationId="{42A4FC2C-047E-45A5-965D-8E1E3BF09BC6}"/>
          </ac:spMkLst>
        </pc:spChg>
        <pc:spChg chg="add">
          <ac:chgData name="Anna Razdobreeva" userId="911e7d76f9112b1f" providerId="LiveId" clId="{DBD7C93A-7055-470D-BCED-C4AF5D0D7415}" dt="2023-01-15T05:48:27.626" v="64" actId="26606"/>
          <ac:spMkLst>
            <pc:docMk/>
            <pc:sldMk cId="1997261491" sldId="272"/>
            <ac:spMk id="4102" creationId="{42A4FC2C-047E-45A5-965D-8E1E3BF09BC6}"/>
          </ac:spMkLst>
        </pc:spChg>
        <pc:spChg chg="add del">
          <ac:chgData name="Anna Razdobreeva" userId="911e7d76f9112b1f" providerId="LiveId" clId="{DBD7C93A-7055-470D-BCED-C4AF5D0D7415}" dt="2023-01-15T05:48:13.724" v="61" actId="26606"/>
          <ac:spMkLst>
            <pc:docMk/>
            <pc:sldMk cId="1997261491" sldId="272"/>
            <ac:spMk id="4103" creationId="{A9F529C3-C941-49FD-8C67-82F134F64BDB}"/>
          </ac:spMkLst>
        </pc:spChg>
        <pc:spChg chg="add del">
          <ac:chgData name="Anna Razdobreeva" userId="911e7d76f9112b1f" providerId="LiveId" clId="{DBD7C93A-7055-470D-BCED-C4AF5D0D7415}" dt="2023-01-15T05:48:13.724" v="61" actId="26606"/>
          <ac:spMkLst>
            <pc:docMk/>
            <pc:sldMk cId="1997261491" sldId="272"/>
            <ac:spMk id="4105" creationId="{20586029-32A0-47E5-9AEC-AE3ABA6B94D0}"/>
          </ac:spMkLst>
        </pc:spChg>
        <pc:picChg chg="add del mod ord">
          <ac:chgData name="Anna Razdobreeva" userId="911e7d76f9112b1f" providerId="LiveId" clId="{DBD7C93A-7055-470D-BCED-C4AF5D0D7415}" dt="2023-01-15T05:48:27.626" v="64" actId="26606"/>
          <ac:picMkLst>
            <pc:docMk/>
            <pc:sldMk cId="1997261491" sldId="272"/>
            <ac:picMk id="4" creationId="{1188BAA2-3460-E793-7413-1ADAB56B115F}"/>
          </ac:picMkLst>
        </pc:picChg>
        <pc:picChg chg="add del mod">
          <ac:chgData name="Anna Razdobreeva" userId="911e7d76f9112b1f" providerId="LiveId" clId="{DBD7C93A-7055-470D-BCED-C4AF5D0D7415}" dt="2023-01-15T05:48:14.430" v="62"/>
          <ac:picMkLst>
            <pc:docMk/>
            <pc:sldMk cId="1997261491" sldId="272"/>
            <ac:picMk id="4098" creationId="{0795AA1E-5491-1E0D-5E01-B4548202DB14}"/>
          </ac:picMkLst>
        </pc:picChg>
        <pc:picChg chg="add mod">
          <ac:chgData name="Anna Razdobreeva" userId="911e7d76f9112b1f" providerId="LiveId" clId="{DBD7C93A-7055-470D-BCED-C4AF5D0D7415}" dt="2023-01-15T05:48:27.626" v="64" actId="26606"/>
          <ac:picMkLst>
            <pc:docMk/>
            <pc:sldMk cId="1997261491" sldId="272"/>
            <ac:picMk id="4100" creationId="{A184ADBD-FE0C-346D-5E82-980F739ED6F6}"/>
          </ac:picMkLst>
        </pc:picChg>
        <pc:cxnChg chg="add del">
          <ac:chgData name="Anna Razdobreeva" userId="911e7d76f9112b1f" providerId="LiveId" clId="{DBD7C93A-7055-470D-BCED-C4AF5D0D7415}" dt="2023-01-15T05:48:13.724" v="61" actId="26606"/>
          <ac:cxnSpMkLst>
            <pc:docMk/>
            <pc:sldMk cId="1997261491" sldId="272"/>
            <ac:cxnSpMk id="4107" creationId="{8C730EAB-A532-4295-A302-FB4B90DB9F5E}"/>
          </ac:cxnSpMkLst>
        </pc:cxnChg>
      </pc:sldChg>
      <pc:sldChg chg="addSp delSp modSp new del mod setBg">
        <pc:chgData name="Anna Razdobreeva" userId="911e7d76f9112b1f" providerId="LiveId" clId="{DBD7C93A-7055-470D-BCED-C4AF5D0D7415}" dt="2023-01-15T05:50:58.956" v="84" actId="47"/>
        <pc:sldMkLst>
          <pc:docMk/>
          <pc:sldMk cId="3262938830" sldId="273"/>
        </pc:sldMkLst>
        <pc:spChg chg="del">
          <ac:chgData name="Anna Razdobreeva" userId="911e7d76f9112b1f" providerId="LiveId" clId="{DBD7C93A-7055-470D-BCED-C4AF5D0D7415}" dt="2023-01-15T05:39:23.252" v="44" actId="26606"/>
          <ac:spMkLst>
            <pc:docMk/>
            <pc:sldMk cId="3262938830" sldId="273"/>
            <ac:spMk id="2" creationId="{C529AEA2-90C6-3D36-3B55-1F6675EBC4EE}"/>
          </ac:spMkLst>
        </pc:spChg>
        <pc:spChg chg="del">
          <ac:chgData name="Anna Razdobreeva" userId="911e7d76f9112b1f" providerId="LiveId" clId="{DBD7C93A-7055-470D-BCED-C4AF5D0D7415}" dt="2023-01-15T05:39:19.429" v="43"/>
          <ac:spMkLst>
            <pc:docMk/>
            <pc:sldMk cId="3262938830" sldId="273"/>
            <ac:spMk id="3" creationId="{654C39CA-6C00-914A-586F-E8328D52BF7E}"/>
          </ac:spMkLst>
        </pc:spChg>
        <pc:spChg chg="add mod">
          <ac:chgData name="Anna Razdobreeva" userId="911e7d76f9112b1f" providerId="LiveId" clId="{DBD7C93A-7055-470D-BCED-C4AF5D0D7415}" dt="2023-01-15T05:49:52.086" v="65" actId="21"/>
          <ac:spMkLst>
            <pc:docMk/>
            <pc:sldMk cId="3262938830" sldId="273"/>
            <ac:spMk id="6" creationId="{3074CDB1-2B1C-7A6F-F12A-D35D3669BB6E}"/>
          </ac:spMkLst>
        </pc:spChg>
        <pc:spChg chg="add">
          <ac:chgData name="Anna Razdobreeva" userId="911e7d76f9112b1f" providerId="LiveId" clId="{DBD7C93A-7055-470D-BCED-C4AF5D0D7415}" dt="2023-01-15T05:39:23.252" v="44" actId="26606"/>
          <ac:spMkLst>
            <pc:docMk/>
            <pc:sldMk cId="3262938830" sldId="273"/>
            <ac:spMk id="9" creationId="{42A4FC2C-047E-45A5-965D-8E1E3BF09BC6}"/>
          </ac:spMkLst>
        </pc:spChg>
        <pc:picChg chg="add del mod">
          <ac:chgData name="Anna Razdobreeva" userId="911e7d76f9112b1f" providerId="LiveId" clId="{DBD7C93A-7055-470D-BCED-C4AF5D0D7415}" dt="2023-01-15T05:49:52.086" v="65" actId="21"/>
          <ac:picMkLst>
            <pc:docMk/>
            <pc:sldMk cId="3262938830" sldId="273"/>
            <ac:picMk id="4" creationId="{997234D6-7C3B-A5A2-DB35-936BA7B40E6D}"/>
          </ac:picMkLst>
        </pc:picChg>
      </pc:sldChg>
      <pc:sldChg chg="addSp delSp modSp new mod setBg">
        <pc:chgData name="Anna Razdobreeva" userId="911e7d76f9112b1f" providerId="LiveId" clId="{DBD7C93A-7055-470D-BCED-C4AF5D0D7415}" dt="2023-01-15T05:50:53.175" v="83" actId="26606"/>
        <pc:sldMkLst>
          <pc:docMk/>
          <pc:sldMk cId="367901944" sldId="274"/>
        </pc:sldMkLst>
        <pc:spChg chg="del">
          <ac:chgData name="Anna Razdobreeva" userId="911e7d76f9112b1f" providerId="LiveId" clId="{DBD7C93A-7055-470D-BCED-C4AF5D0D7415}" dt="2023-01-15T05:45:33.134" v="49" actId="26606"/>
          <ac:spMkLst>
            <pc:docMk/>
            <pc:sldMk cId="367901944" sldId="274"/>
            <ac:spMk id="2" creationId="{0C56D8BB-8E3A-BA3F-2E06-B44D80BBAC54}"/>
          </ac:spMkLst>
        </pc:spChg>
        <pc:spChg chg="del mod">
          <ac:chgData name="Anna Razdobreeva" userId="911e7d76f9112b1f" providerId="LiveId" clId="{DBD7C93A-7055-470D-BCED-C4AF5D0D7415}" dt="2023-01-15T05:45:29.145" v="48"/>
          <ac:spMkLst>
            <pc:docMk/>
            <pc:sldMk cId="367901944" sldId="274"/>
            <ac:spMk id="3" creationId="{B212EB0B-7A85-D863-B2C4-AA030F6CF2AB}"/>
          </ac:spMkLst>
        </pc:spChg>
        <pc:spChg chg="add del mod">
          <ac:chgData name="Anna Razdobreeva" userId="911e7d76f9112b1f" providerId="LiveId" clId="{DBD7C93A-7055-470D-BCED-C4AF5D0D7415}" dt="2023-01-15T05:50:24.512" v="76" actId="478"/>
          <ac:spMkLst>
            <pc:docMk/>
            <pc:sldMk cId="367901944" sldId="274"/>
            <ac:spMk id="7" creationId="{E2D2C44C-E33C-A46E-9076-6E7B2308DBF0}"/>
          </ac:spMkLst>
        </pc:spChg>
        <pc:spChg chg="add del">
          <ac:chgData name="Anna Razdobreeva" userId="911e7d76f9112b1f" providerId="LiveId" clId="{DBD7C93A-7055-470D-BCED-C4AF5D0D7415}" dt="2023-01-15T05:47:22.209" v="55" actId="26606"/>
          <ac:spMkLst>
            <pc:docMk/>
            <pc:sldMk cId="367901944" sldId="274"/>
            <ac:spMk id="9" creationId="{42A4FC2C-047E-45A5-965D-8E1E3BF09BC6}"/>
          </ac:spMkLst>
        </pc:spChg>
        <pc:spChg chg="add del">
          <ac:chgData name="Anna Razdobreeva" userId="911e7d76f9112b1f" providerId="LiveId" clId="{DBD7C93A-7055-470D-BCED-C4AF5D0D7415}" dt="2023-01-15T05:50:08.434" v="70" actId="26606"/>
          <ac:spMkLst>
            <pc:docMk/>
            <pc:sldMk cId="367901944" sldId="274"/>
            <ac:spMk id="3079" creationId="{42A4FC2C-047E-45A5-965D-8E1E3BF09BC6}"/>
          </ac:spMkLst>
        </pc:spChg>
        <pc:spChg chg="add del">
          <ac:chgData name="Anna Razdobreeva" userId="911e7d76f9112b1f" providerId="LiveId" clId="{DBD7C93A-7055-470D-BCED-C4AF5D0D7415}" dt="2023-01-15T05:50:16.158" v="73" actId="26606"/>
          <ac:spMkLst>
            <pc:docMk/>
            <pc:sldMk cId="367901944" sldId="274"/>
            <ac:spMk id="3084" creationId="{49724451-1817-47EC-8F8A-7534815277C6}"/>
          </ac:spMkLst>
        </pc:spChg>
        <pc:spChg chg="add del">
          <ac:chgData name="Anna Razdobreeva" userId="911e7d76f9112b1f" providerId="LiveId" clId="{DBD7C93A-7055-470D-BCED-C4AF5D0D7415}" dt="2023-01-15T05:50:16.158" v="73" actId="26606"/>
          <ac:spMkLst>
            <pc:docMk/>
            <pc:sldMk cId="367901944" sldId="274"/>
            <ac:spMk id="3086" creationId="{1972FFF2-19E8-4ABA-8DF0-DF0BB9CA0F44}"/>
          </ac:spMkLst>
        </pc:spChg>
        <pc:spChg chg="add del">
          <ac:chgData name="Anna Razdobreeva" userId="911e7d76f9112b1f" providerId="LiveId" clId="{DBD7C93A-7055-470D-BCED-C4AF5D0D7415}" dt="2023-01-15T05:50:16.158" v="73" actId="26606"/>
          <ac:spMkLst>
            <pc:docMk/>
            <pc:sldMk cId="367901944" sldId="274"/>
            <ac:spMk id="3088" creationId="{D675D8C3-7329-47B0-9782-C66F095D7366}"/>
          </ac:spMkLst>
        </pc:spChg>
        <pc:spChg chg="add del">
          <ac:chgData name="Anna Razdobreeva" userId="911e7d76f9112b1f" providerId="LiveId" clId="{DBD7C93A-7055-470D-BCED-C4AF5D0D7415}" dt="2023-01-15T05:50:16.158" v="73" actId="26606"/>
          <ac:spMkLst>
            <pc:docMk/>
            <pc:sldMk cId="367901944" sldId="274"/>
            <ac:spMk id="3090" creationId="{CB077B7C-FE7A-4C81-92C6-F20D2AE425E1}"/>
          </ac:spMkLst>
        </pc:spChg>
        <pc:spChg chg="add del">
          <ac:chgData name="Anna Razdobreeva" userId="911e7d76f9112b1f" providerId="LiveId" clId="{DBD7C93A-7055-470D-BCED-C4AF5D0D7415}" dt="2023-01-15T05:50:53.175" v="83" actId="26606"/>
          <ac:spMkLst>
            <pc:docMk/>
            <pc:sldMk cId="367901944" sldId="274"/>
            <ac:spMk id="3095" creationId="{C0A1ED06-4733-4020-9C60-81D4D801408D}"/>
          </ac:spMkLst>
        </pc:spChg>
        <pc:spChg chg="add del">
          <ac:chgData name="Anna Razdobreeva" userId="911e7d76f9112b1f" providerId="LiveId" clId="{DBD7C93A-7055-470D-BCED-C4AF5D0D7415}" dt="2023-01-15T05:50:53.175" v="83" actId="26606"/>
          <ac:spMkLst>
            <pc:docMk/>
            <pc:sldMk cId="367901944" sldId="274"/>
            <ac:spMk id="3097" creationId="{B0CA3509-3AF9-45FE-93ED-57BB5D5E8E07}"/>
          </ac:spMkLst>
        </pc:spChg>
        <pc:spChg chg="add">
          <ac:chgData name="Anna Razdobreeva" userId="911e7d76f9112b1f" providerId="LiveId" clId="{DBD7C93A-7055-470D-BCED-C4AF5D0D7415}" dt="2023-01-15T05:50:53.175" v="83" actId="26606"/>
          <ac:spMkLst>
            <pc:docMk/>
            <pc:sldMk cId="367901944" sldId="274"/>
            <ac:spMk id="3102" creationId="{11BE3FA7-0D70-4431-814F-D8C40576EA93}"/>
          </ac:spMkLst>
        </pc:spChg>
        <pc:picChg chg="add del mod ord modCrop">
          <ac:chgData name="Anna Razdobreeva" userId="911e7d76f9112b1f" providerId="LiveId" clId="{DBD7C93A-7055-470D-BCED-C4AF5D0D7415}" dt="2023-01-15T05:50:04.405" v="68" actId="478"/>
          <ac:picMkLst>
            <pc:docMk/>
            <pc:sldMk cId="367901944" sldId="274"/>
            <ac:picMk id="4" creationId="{A2852BDC-D503-BFB4-EA29-DE6E2F906DF2}"/>
          </ac:picMkLst>
        </pc:picChg>
        <pc:picChg chg="add del mod modCrop">
          <ac:chgData name="Anna Razdobreeva" userId="911e7d76f9112b1f" providerId="LiveId" clId="{DBD7C93A-7055-470D-BCED-C4AF5D0D7415}" dt="2023-01-15T05:50:53.175" v="83" actId="26606"/>
          <ac:picMkLst>
            <pc:docMk/>
            <pc:sldMk cId="367901944" sldId="274"/>
            <ac:picMk id="5" creationId="{612313C9-35F5-DF49-93D4-9E5DB1729A2E}"/>
          </ac:picMkLst>
        </pc:picChg>
        <pc:picChg chg="add mod">
          <ac:chgData name="Anna Razdobreeva" userId="911e7d76f9112b1f" providerId="LiveId" clId="{DBD7C93A-7055-470D-BCED-C4AF5D0D7415}" dt="2023-01-15T05:50:53.175" v="83" actId="26606"/>
          <ac:picMkLst>
            <pc:docMk/>
            <pc:sldMk cId="367901944" sldId="274"/>
            <ac:picMk id="3074" creationId="{0A9D03D2-6CB5-FBF3-2D83-D9905D87EBA0}"/>
          </ac:picMkLst>
        </pc:picChg>
      </pc:sldChg>
      <pc:sldChg chg="addSp delSp modSp new mod setBg">
        <pc:chgData name="Anna Razdobreeva" userId="911e7d76f9112b1f" providerId="LiveId" clId="{DBD7C93A-7055-470D-BCED-C4AF5D0D7415}" dt="2023-01-15T10:43:16.436" v="176" actId="1076"/>
        <pc:sldMkLst>
          <pc:docMk/>
          <pc:sldMk cId="3844985528" sldId="275"/>
        </pc:sldMkLst>
        <pc:spChg chg="del">
          <ac:chgData name="Anna Razdobreeva" userId="911e7d76f9112b1f" providerId="LiveId" clId="{DBD7C93A-7055-470D-BCED-C4AF5D0D7415}" dt="2023-01-15T10:28:41.245" v="113"/>
          <ac:spMkLst>
            <pc:docMk/>
            <pc:sldMk cId="3844985528" sldId="275"/>
            <ac:spMk id="2" creationId="{51FBF7D5-5377-F06D-A180-7543673A6291}"/>
          </ac:spMkLst>
        </pc:spChg>
        <pc:spChg chg="del">
          <ac:chgData name="Anna Razdobreeva" userId="911e7d76f9112b1f" providerId="LiveId" clId="{DBD7C93A-7055-470D-BCED-C4AF5D0D7415}" dt="2023-01-15T10:27:42.045" v="106"/>
          <ac:spMkLst>
            <pc:docMk/>
            <pc:sldMk cId="3844985528" sldId="275"/>
            <ac:spMk id="3" creationId="{457A8370-41E0-EB68-9F42-08B38FCA2B73}"/>
          </ac:spMkLst>
        </pc:spChg>
        <pc:spChg chg="add del mod ord">
          <ac:chgData name="Anna Razdobreeva" userId="911e7d76f9112b1f" providerId="LiveId" clId="{DBD7C93A-7055-470D-BCED-C4AF5D0D7415}" dt="2023-01-15T10:29:45.854" v="131" actId="478"/>
          <ac:spMkLst>
            <pc:docMk/>
            <pc:sldMk cId="3844985528" sldId="275"/>
            <ac:spMk id="5" creationId="{99345522-AAA7-AD43-893B-DB83946BE38B}"/>
          </ac:spMkLst>
        </pc:spChg>
        <pc:spChg chg="add del mod">
          <ac:chgData name="Anna Razdobreeva" userId="911e7d76f9112b1f" providerId="LiveId" clId="{DBD7C93A-7055-470D-BCED-C4AF5D0D7415}" dt="2023-01-15T10:29:44.562" v="130" actId="478"/>
          <ac:spMkLst>
            <pc:docMk/>
            <pc:sldMk cId="3844985528" sldId="275"/>
            <ac:spMk id="6" creationId="{D76568B6-B563-E854-9D42-D0324BC87C22}"/>
          </ac:spMkLst>
        </pc:spChg>
        <pc:spChg chg="add del">
          <ac:chgData name="Anna Razdobreeva" userId="911e7d76f9112b1f" providerId="LiveId" clId="{DBD7C93A-7055-470D-BCED-C4AF5D0D7415}" dt="2023-01-15T10:28:48.311" v="115"/>
          <ac:spMkLst>
            <pc:docMk/>
            <pc:sldMk cId="3844985528" sldId="275"/>
            <ac:spMk id="7" creationId="{DBA75659-0AD0-D0D4-73AB-6D998E277AC0}"/>
          </ac:spMkLst>
        </pc:spChg>
        <pc:spChg chg="add del">
          <ac:chgData name="Anna Razdobreeva" userId="911e7d76f9112b1f" providerId="LiveId" clId="{DBD7C93A-7055-470D-BCED-C4AF5D0D7415}" dt="2023-01-15T10:28:49.575" v="117"/>
          <ac:spMkLst>
            <pc:docMk/>
            <pc:sldMk cId="3844985528" sldId="275"/>
            <ac:spMk id="8" creationId="{D354148D-F5D1-BCA7-1A37-990E7E7A5AAA}"/>
          </ac:spMkLst>
        </pc:spChg>
        <pc:spChg chg="add del">
          <ac:chgData name="Anna Razdobreeva" userId="911e7d76f9112b1f" providerId="LiveId" clId="{DBD7C93A-7055-470D-BCED-C4AF5D0D7415}" dt="2023-01-15T10:29:55.856" v="135" actId="26606"/>
          <ac:spMkLst>
            <pc:docMk/>
            <pc:sldMk cId="3844985528" sldId="275"/>
            <ac:spMk id="11" creationId="{80CCAACE-815D-4A79-875A-B7EFC28F7D2B}"/>
          </ac:spMkLst>
        </pc:spChg>
        <pc:spChg chg="add del">
          <ac:chgData name="Anna Razdobreeva" userId="911e7d76f9112b1f" providerId="LiveId" clId="{DBD7C93A-7055-470D-BCED-C4AF5D0D7415}" dt="2023-01-15T10:29:57.624" v="137" actId="26606"/>
          <ac:spMkLst>
            <pc:docMk/>
            <pc:sldMk cId="3844985528" sldId="275"/>
            <ac:spMk id="13" creationId="{E8558839-0873-4376-AE92-C48699D22FE2}"/>
          </ac:spMkLst>
        </pc:spChg>
        <pc:spChg chg="add del">
          <ac:chgData name="Anna Razdobreeva" userId="911e7d76f9112b1f" providerId="LiveId" clId="{DBD7C93A-7055-470D-BCED-C4AF5D0D7415}" dt="2023-01-15T10:29:31.566" v="127" actId="26606"/>
          <ac:spMkLst>
            <pc:docMk/>
            <pc:sldMk cId="3844985528" sldId="275"/>
            <ac:spMk id="14" creationId="{A7AE9375-4664-4DB2-922D-2782A6E439AC}"/>
          </ac:spMkLst>
        </pc:spChg>
        <pc:spChg chg="add del">
          <ac:chgData name="Anna Razdobreeva" userId="911e7d76f9112b1f" providerId="LiveId" clId="{DBD7C93A-7055-470D-BCED-C4AF5D0D7415}" dt="2023-01-15T10:29:59.356" v="139" actId="26606"/>
          <ac:spMkLst>
            <pc:docMk/>
            <pc:sldMk cId="3844985528" sldId="275"/>
            <ac:spMk id="15" creationId="{80CCAACE-815D-4A79-875A-B7EFC28F7D2B}"/>
          </ac:spMkLst>
        </pc:spChg>
        <pc:spChg chg="add del">
          <ac:chgData name="Anna Razdobreeva" userId="911e7d76f9112b1f" providerId="LiveId" clId="{DBD7C93A-7055-470D-BCED-C4AF5D0D7415}" dt="2023-01-15T10:30:24.039" v="143" actId="26606"/>
          <ac:spMkLst>
            <pc:docMk/>
            <pc:sldMk cId="3844985528" sldId="275"/>
            <ac:spMk id="17" creationId="{E8558839-0873-4376-AE92-C48699D22FE2}"/>
          </ac:spMkLst>
        </pc:spChg>
        <pc:spChg chg="add del">
          <ac:chgData name="Anna Razdobreeva" userId="911e7d76f9112b1f" providerId="LiveId" clId="{DBD7C93A-7055-470D-BCED-C4AF5D0D7415}" dt="2023-01-15T10:29:31.566" v="127" actId="26606"/>
          <ac:spMkLst>
            <pc:docMk/>
            <pc:sldMk cId="3844985528" sldId="275"/>
            <ac:spMk id="18" creationId="{C87417AF-190E-4D6E-AFA6-7D3E84B0B430}"/>
          </ac:spMkLst>
        </pc:spChg>
        <pc:spChg chg="add del">
          <ac:chgData name="Anna Razdobreeva" userId="911e7d76f9112b1f" providerId="LiveId" clId="{DBD7C93A-7055-470D-BCED-C4AF5D0D7415}" dt="2023-01-15T10:29:31.566" v="127" actId="26606"/>
          <ac:spMkLst>
            <pc:docMk/>
            <pc:sldMk cId="3844985528" sldId="275"/>
            <ac:spMk id="20" creationId="{80B30ED8-273E-4C07-8568-2FE5CC5C483D}"/>
          </ac:spMkLst>
        </pc:spChg>
        <pc:spChg chg="add">
          <ac:chgData name="Anna Razdobreeva" userId="911e7d76f9112b1f" providerId="LiveId" clId="{DBD7C93A-7055-470D-BCED-C4AF5D0D7415}" dt="2023-01-15T10:30:24.039" v="143" actId="26606"/>
          <ac:spMkLst>
            <pc:docMk/>
            <pc:sldMk cId="3844985528" sldId="275"/>
            <ac:spMk id="22" creationId="{E8558839-0873-4376-AE92-C48699D22FE2}"/>
          </ac:spMkLst>
        </pc:spChg>
        <pc:picChg chg="add mod ord">
          <ac:chgData name="Anna Razdobreeva" userId="911e7d76f9112b1f" providerId="LiveId" clId="{DBD7C93A-7055-470D-BCED-C4AF5D0D7415}" dt="2023-01-15T10:30:29.185" v="146" actId="27614"/>
          <ac:picMkLst>
            <pc:docMk/>
            <pc:sldMk cId="3844985528" sldId="275"/>
            <ac:picMk id="4" creationId="{A53F5DE8-8C98-F78D-0B1E-7D07CE1675EB}"/>
          </ac:picMkLst>
        </pc:picChg>
        <pc:picChg chg="add del mod">
          <ac:chgData name="Anna Razdobreeva" userId="911e7d76f9112b1f" providerId="LiveId" clId="{DBD7C93A-7055-470D-BCED-C4AF5D0D7415}" dt="2023-01-15T10:30:22.134" v="142" actId="478"/>
          <ac:picMkLst>
            <pc:docMk/>
            <pc:sldMk cId="3844985528" sldId="275"/>
            <ac:picMk id="9" creationId="{99E33C86-B427-69B0-602D-9B6E8E446599}"/>
          </ac:picMkLst>
        </pc:picChg>
        <pc:picChg chg="add mod">
          <ac:chgData name="Anna Razdobreeva" userId="911e7d76f9112b1f" providerId="LiveId" clId="{DBD7C93A-7055-470D-BCED-C4AF5D0D7415}" dt="2023-01-15T10:43:16.436" v="176" actId="1076"/>
          <ac:picMkLst>
            <pc:docMk/>
            <pc:sldMk cId="3844985528" sldId="275"/>
            <ac:picMk id="10" creationId="{E39D1623-1B30-E557-AF06-23EE090B9BBB}"/>
          </ac:picMkLst>
        </pc:picChg>
        <pc:picChg chg="add del mod">
          <ac:chgData name="Anna Razdobreeva" userId="911e7d76f9112b1f" providerId="LiveId" clId="{DBD7C93A-7055-470D-BCED-C4AF5D0D7415}" dt="2023-01-15T10:28:39.114" v="112" actId="478"/>
          <ac:picMkLst>
            <pc:docMk/>
            <pc:sldMk cId="3844985528" sldId="275"/>
            <ac:picMk id="1028" creationId="{E2C60B28-4375-F801-6E60-F36F824D22B1}"/>
          </ac:picMkLst>
        </pc:picChg>
        <pc:cxnChg chg="add del">
          <ac:chgData name="Anna Razdobreeva" userId="911e7d76f9112b1f" providerId="LiveId" clId="{DBD7C93A-7055-470D-BCED-C4AF5D0D7415}" dt="2023-01-15T10:29:31.566" v="127" actId="26606"/>
          <ac:cxnSpMkLst>
            <pc:docMk/>
            <pc:sldMk cId="3844985528" sldId="275"/>
            <ac:cxnSpMk id="16" creationId="{EE504C98-6397-41C1-A8D8-2D9C4ED307E0}"/>
          </ac:cxnSpMkLst>
        </pc:cxnChg>
      </pc:sldChg>
      <pc:sldChg chg="addSp delSp modSp new mod setBg">
        <pc:chgData name="Anna Razdobreeva" userId="911e7d76f9112b1f" providerId="LiveId" clId="{DBD7C93A-7055-470D-BCED-C4AF5D0D7415}" dt="2023-01-15T10:43:18.989" v="177" actId="26606"/>
        <pc:sldMkLst>
          <pc:docMk/>
          <pc:sldMk cId="1583452435" sldId="276"/>
        </pc:sldMkLst>
        <pc:spChg chg="add del">
          <ac:chgData name="Anna Razdobreeva" userId="911e7d76f9112b1f" providerId="LiveId" clId="{DBD7C93A-7055-470D-BCED-C4AF5D0D7415}" dt="2023-01-15T10:34:41.455" v="163" actId="478"/>
          <ac:spMkLst>
            <pc:docMk/>
            <pc:sldMk cId="1583452435" sldId="276"/>
            <ac:spMk id="2" creationId="{1BEDA727-8093-61E3-6281-6AE1E7EC9759}"/>
          </ac:spMkLst>
        </pc:spChg>
        <pc:spChg chg="del">
          <ac:chgData name="Anna Razdobreeva" userId="911e7d76f9112b1f" providerId="LiveId" clId="{DBD7C93A-7055-470D-BCED-C4AF5D0D7415}" dt="2023-01-15T10:31:11.108" v="147"/>
          <ac:spMkLst>
            <pc:docMk/>
            <pc:sldMk cId="1583452435" sldId="276"/>
            <ac:spMk id="3" creationId="{03AA093E-EA57-997D-9E9A-EA1B39C0A21D}"/>
          </ac:spMkLst>
        </pc:spChg>
        <pc:spChg chg="add del mod">
          <ac:chgData name="Anna Razdobreeva" userId="911e7d76f9112b1f" providerId="LiveId" clId="{DBD7C93A-7055-470D-BCED-C4AF5D0D7415}" dt="2023-01-15T10:43:18.989" v="177" actId="26606"/>
          <ac:spMkLst>
            <pc:docMk/>
            <pc:sldMk cId="1583452435" sldId="276"/>
            <ac:spMk id="6" creationId="{3BC72CFE-58C3-2E2A-BDB9-981F1266F3D5}"/>
          </ac:spMkLst>
        </pc:spChg>
        <pc:spChg chg="add del">
          <ac:chgData name="Anna Razdobreeva" userId="911e7d76f9112b1f" providerId="LiveId" clId="{DBD7C93A-7055-470D-BCED-C4AF5D0D7415}" dt="2023-01-15T10:34:38.480" v="162" actId="26606"/>
          <ac:spMkLst>
            <pc:docMk/>
            <pc:sldMk cId="1583452435" sldId="276"/>
            <ac:spMk id="9" creationId="{42A4FC2C-047E-45A5-965D-8E1E3BF09BC6}"/>
          </ac:spMkLst>
        </pc:spChg>
        <pc:spChg chg="add del">
          <ac:chgData name="Anna Razdobreeva" userId="911e7d76f9112b1f" providerId="LiveId" clId="{DBD7C93A-7055-470D-BCED-C4AF5D0D7415}" dt="2023-01-15T10:33:50.050" v="154" actId="26606"/>
          <ac:spMkLst>
            <pc:docMk/>
            <pc:sldMk cId="1583452435" sldId="276"/>
            <ac:spMk id="2055" creationId="{80CCAACE-815D-4A79-875A-B7EFC28F7D2B}"/>
          </ac:spMkLst>
        </pc:spChg>
        <pc:spChg chg="add del">
          <ac:chgData name="Anna Razdobreeva" userId="911e7d76f9112b1f" providerId="LiveId" clId="{DBD7C93A-7055-470D-BCED-C4AF5D0D7415}" dt="2023-01-15T10:33:52.320" v="156" actId="26606"/>
          <ac:spMkLst>
            <pc:docMk/>
            <pc:sldMk cId="1583452435" sldId="276"/>
            <ac:spMk id="2057" creationId="{E8558839-0873-4376-AE92-C48699D22FE2}"/>
          </ac:spMkLst>
        </pc:spChg>
        <pc:spChg chg="add del">
          <ac:chgData name="Anna Razdobreeva" userId="911e7d76f9112b1f" providerId="LiveId" clId="{DBD7C93A-7055-470D-BCED-C4AF5D0D7415}" dt="2023-01-15T10:42:24.470" v="172" actId="26606"/>
          <ac:spMkLst>
            <pc:docMk/>
            <pc:sldMk cId="1583452435" sldId="276"/>
            <ac:spMk id="2059" creationId="{42A4FC2C-047E-45A5-965D-8E1E3BF09BC6}"/>
          </ac:spMkLst>
        </pc:spChg>
        <pc:spChg chg="add del">
          <ac:chgData name="Anna Razdobreeva" userId="911e7d76f9112b1f" providerId="LiveId" clId="{DBD7C93A-7055-470D-BCED-C4AF5D0D7415}" dt="2023-01-15T10:43:18.989" v="177" actId="26606"/>
          <ac:spMkLst>
            <pc:docMk/>
            <pc:sldMk cId="1583452435" sldId="276"/>
            <ac:spMk id="2061" creationId="{80CCAACE-815D-4A79-875A-B7EFC28F7D2B}"/>
          </ac:spMkLst>
        </pc:spChg>
        <pc:spChg chg="add">
          <ac:chgData name="Anna Razdobreeva" userId="911e7d76f9112b1f" providerId="LiveId" clId="{DBD7C93A-7055-470D-BCED-C4AF5D0D7415}" dt="2023-01-15T10:43:18.989" v="177" actId="26606"/>
          <ac:spMkLst>
            <pc:docMk/>
            <pc:sldMk cId="1583452435" sldId="276"/>
            <ac:spMk id="2066" creationId="{3B432D73-5C38-474F-AF96-A3228731BF36}"/>
          </ac:spMkLst>
        </pc:spChg>
        <pc:picChg chg="add del mod ord">
          <ac:chgData name="Anna Razdobreeva" userId="911e7d76f9112b1f" providerId="LiveId" clId="{DBD7C93A-7055-470D-BCED-C4AF5D0D7415}" dt="2023-01-15T10:43:12.195" v="174" actId="478"/>
          <ac:picMkLst>
            <pc:docMk/>
            <pc:sldMk cId="1583452435" sldId="276"/>
            <ac:picMk id="4" creationId="{C907EB2A-9F63-FD89-811E-7219861A33D5}"/>
          </ac:picMkLst>
        </pc:picChg>
        <pc:picChg chg="add del mod">
          <ac:chgData name="Anna Razdobreeva" userId="911e7d76f9112b1f" providerId="LiveId" clId="{DBD7C93A-7055-470D-BCED-C4AF5D0D7415}" dt="2023-01-15T10:33:55.714" v="160" actId="478"/>
          <ac:picMkLst>
            <pc:docMk/>
            <pc:sldMk cId="1583452435" sldId="276"/>
            <ac:picMk id="2050" creationId="{E92B8F15-A07E-3C4A-AA88-D282C2889439}"/>
          </ac:picMkLst>
        </pc:picChg>
        <pc:picChg chg="add del mod">
          <ac:chgData name="Anna Razdobreeva" userId="911e7d76f9112b1f" providerId="LiveId" clId="{DBD7C93A-7055-470D-BCED-C4AF5D0D7415}" dt="2023-01-15T10:42:06.194" v="166" actId="478"/>
          <ac:picMkLst>
            <pc:docMk/>
            <pc:sldMk cId="1583452435" sldId="276"/>
            <ac:picMk id="2052" creationId="{0BEBB988-5E11-1F45-3F7C-55DA0C4BE02D}"/>
          </ac:picMkLst>
        </pc:picChg>
        <pc:picChg chg="add mod">
          <ac:chgData name="Anna Razdobreeva" userId="911e7d76f9112b1f" providerId="LiveId" clId="{DBD7C93A-7055-470D-BCED-C4AF5D0D7415}" dt="2023-01-15T10:43:18.989" v="177" actId="26606"/>
          <ac:picMkLst>
            <pc:docMk/>
            <pc:sldMk cId="1583452435" sldId="276"/>
            <ac:picMk id="2054" creationId="{72575671-1775-BFB2-636B-308677E3CD4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1CFE4-35A1-115C-98BA-EE9F9BC70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F074DD-C994-7023-2E25-35B93B797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5824E4-82B5-9BF8-D032-953BCAA6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9AF17-B50C-9768-79C9-7CAA5EB6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1811E2-86C7-2A17-2D2D-1E9A1261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9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82047-DA26-56F8-BA90-DB7804FCA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51AF14-0AFB-E94B-87B6-B6C4FEE75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F16C0-FAA2-FF7E-26E6-EAE3F75A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84F1C3-A722-2C94-D15F-EB576940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4ACAB-64F6-011D-D8A1-6CF3DB9A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00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6E239C-1C4D-B455-9BCB-48FC34202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79B32D-B8DF-B6DD-19D2-E8AEE803B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733C6F-CBE8-E51B-D578-FC9D24DA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1CAFB-DAAC-43A0-E8EB-9CB16EED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2D8A2-E35E-3095-4B57-D5806B21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31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CA22C-9210-C523-B887-4F10D39D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E4FCDE-5EDF-B951-B943-F1DE6CA84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674AA-D523-AE09-18D1-863CB5242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73260B-4164-C79C-05DF-E1016127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8487-B865-55E9-A72F-31779C91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3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B285C-51C6-3538-221F-65FB9BE1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E0B901-D840-5C83-E353-BCE57EDCD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212621-5E79-BDCC-8C45-4C81A28F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E881C6-3AA8-A35B-DB88-77AF9F0F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BD8E7-5392-32DF-C921-309D9F68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8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C2033-9F2C-2930-C59F-BB0A894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11AF3-0576-BE6B-6193-10C59C3C3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7E8AB1-548A-8517-56D3-16F852A66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00BDD9-29DC-EFF6-E643-6D408F130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BC5724-BBD7-3C2D-205D-2ADC60084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F87BA6-6F4D-EA1A-F1CF-DD49CF5A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88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A95E6-4001-C545-2D9B-5D5CD4EE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EA97A0-1F08-42C2-518B-1C95B6E1F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9542AA-9C30-A994-D224-60540DEA8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DDC900-4996-C9BC-7AEA-DE4A1E83F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DAC85D-15A7-40CC-84F0-BC5FCB827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F92528-E66D-67BD-64CE-619302CB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6E7D9D-39B3-C209-227C-773C331B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EE86A1-B591-268B-37C4-652AA6A4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6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B94C1-3FBE-A9C4-A2DD-5022C1B1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83242-368B-7C9F-AEDC-CD9216CD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8766A3-086F-782D-D2CD-853ECC9C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5C9427-63AA-E159-EF02-F146D7D9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4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DF349F-24BC-FE9E-A5DE-815AC2EC6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982280-E3D8-19FB-E01A-D51D7833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97BB55-A270-F5A9-20BE-BED0D3C3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1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43561-55C3-0BED-CD57-0AEF469D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612967-141D-B9CA-1939-F595EAFD6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1D59A6-C3CF-F5DE-93F4-08E9F550E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763DB7-B49A-CC46-DC7B-4F9168DB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1BC9DD-B633-6D48-BA96-67A5DA69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CB66AC-B972-9E1C-BA55-FB17975B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91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5F772-EAC0-73A9-9ADF-2F7CA811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D1A1D9-8938-11DB-98BF-628FC5D33C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909399-2E66-E29B-F5E0-853F9F380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C517B5-6B99-92AC-B79D-C46A07AB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FDAC5B-BB4A-79FF-AE90-51DF7833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62DE20-9D5B-13F0-AE1D-7F199EEC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0A97D-5209-E3FB-62FF-4D7E134E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B3B915-7EC1-11B2-DAF0-EDC765BB3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448A6-6378-58E9-E361-120550F38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6DB1B-271C-454A-AD6D-EED3F456BEBB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5231A7-45C5-E233-3083-682D46870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A63BB5-B2CC-FE6E-89F2-4C1999F29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1FCBE-FE1B-41BE-B453-5658A8C70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76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39818A-129D-7FCA-BD53-2B34DAFD1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6359913"/>
            <a:ext cx="9144000" cy="295707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Автор:Елгина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Евгеньевна, учитель начальных классов, МБОУ «СОШ №19»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3F5332-777E-5090-4A71-7FB9F55C84E7}"/>
              </a:ext>
            </a:extLst>
          </p:cNvPr>
          <p:cNvSpPr txBox="1"/>
          <p:nvPr/>
        </p:nvSpPr>
        <p:spPr>
          <a:xfrm>
            <a:off x="103655" y="350233"/>
            <a:ext cx="1198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окружающего мира для 2 класса УМК «Школа России»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D5D9AF-A3D5-ADF9-F027-0A08335E6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983" y="873455"/>
            <a:ext cx="7340220" cy="17192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624AA61-E857-A65C-D2D3-BDA7EA0D6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83" y="2272144"/>
            <a:ext cx="5176836" cy="40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353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Проклятье Стеллера: Почему виды гибнут после их открытия?">
            <a:extLst>
              <a:ext uri="{FF2B5EF4-FFF2-40B4-BE49-F238E27FC236}">
                <a16:creationId xmlns:a16="http://schemas.microsoft.com/office/drawing/2014/main" id="{7074F162-963A-4C57-710C-FAA782343C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99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Объект 3" descr="Изображение выглядит как внешний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0DCB4381-EEDD-33DF-A3A2-5D072D98F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6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Изображение выглядит как трава, внешний, птица, водоплавающ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0459252-E44F-2245-39E0-8788688256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t="-1" r="13237" b="-1"/>
          <a:stretch/>
        </p:blipFill>
        <p:spPr bwMode="auto">
          <a:xfrm>
            <a:off x="4574639" y="686441"/>
            <a:ext cx="7558687" cy="54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D6734D38-C894-229A-942A-177CBAC30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3" t="5306" r="11563" b="10440"/>
          <a:stretch/>
        </p:blipFill>
        <p:spPr>
          <a:xfrm>
            <a:off x="-25937" y="0"/>
            <a:ext cx="4600576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03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2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184ADBD-FE0C-346D-5E82-980F739ED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9980" b="2"/>
          <a:stretch/>
        </p:blipFill>
        <p:spPr bwMode="auto">
          <a:xfrm>
            <a:off x="187387" y="170014"/>
            <a:ext cx="3805676" cy="65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 descr="Изображение выглядит как млекопитающее, большая кошка, тигр, снег&#10;&#10;Автоматически созданное описание">
            <a:extLst>
              <a:ext uri="{FF2B5EF4-FFF2-40B4-BE49-F238E27FC236}">
                <a16:creationId xmlns:a16="http://schemas.microsoft.com/office/drawing/2014/main" id="{1188BAA2-3460-E793-7413-1ADAB56B1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472" r="12472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61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2" name="Rectangle 310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A9D03D2-6CB5-FBF3-2D83-D9905D87E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r="14645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2313C9-35F5-DF49-93D4-9E5DB1729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1" r="31542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1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пингвин, водоплавающая птица, птиц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A53F5DE8-8C98-F78D-0B1E-7D07CE167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0" r="6921"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ешний, вод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E39D1623-1B30-E557-AF06-23EE090B9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710" b="-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85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Ёж обыкновенный фото">
            <a:extLst>
              <a:ext uri="{FF2B5EF4-FFF2-40B4-BE49-F238E27FC236}">
                <a16:creationId xmlns:a16="http://schemas.microsoft.com/office/drawing/2014/main" id="{72575671-1775-BFB2-636B-308677E3CD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3" b="150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52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BED2F-4D89-F726-0352-98C5FD08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13208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b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Выберите ту пословицу, которая подводит итог нашего урока.</a:t>
            </a:r>
            <a:b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600" dirty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82F954-AE25-66C4-3845-09D5B772A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95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algn="ctr">
              <a:buNone/>
            </a:pPr>
            <a:endParaRPr lang="ru-RU" sz="3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труда не вынешь и рыбку из пруда.</a:t>
            </a:r>
          </a:p>
          <a:p>
            <a:pPr marL="0" algn="ctr">
              <a:buNone/>
            </a:pPr>
            <a:endParaRPr lang="ru-RU" sz="3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09746-0DAD-E6F7-CC30-31CAA35BB572}"/>
              </a:ext>
            </a:extLst>
          </p:cNvPr>
          <p:cNvSpPr txBox="1"/>
          <p:nvPr/>
        </p:nvSpPr>
        <p:spPr>
          <a:xfrm>
            <a:off x="838200" y="4478754"/>
            <a:ext cx="10515600" cy="10895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Нет друга – ищи, а нашёл, береги.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542E2-373D-71C0-D348-AD2A70AC8ECC}"/>
              </a:ext>
            </a:extLst>
          </p:cNvPr>
          <p:cNvSpPr txBox="1"/>
          <p:nvPr/>
        </p:nvSpPr>
        <p:spPr>
          <a:xfrm>
            <a:off x="838200" y="3152189"/>
            <a:ext cx="10515600" cy="10895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Береги природу родимую, как мать любимую.</a:t>
            </a:r>
          </a:p>
        </p:txBody>
      </p:sp>
    </p:spTree>
    <p:extLst>
      <p:ext uri="{BB962C8B-B14F-4D97-AF65-F5344CB8AC3E}">
        <p14:creationId xmlns:p14="http://schemas.microsoft.com/office/powerpoint/2010/main" val="305014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8D3B9-E9B3-1816-70E2-CA5DBFBB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36" y="137174"/>
            <a:ext cx="10806082" cy="8485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Оцените свою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на уроке с помощью с</a:t>
            </a: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ветофора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24DF3ECC-CF28-2587-6668-986B7449A725}"/>
              </a:ext>
            </a:extLst>
          </p:cNvPr>
          <p:cNvSpPr/>
          <p:nvPr/>
        </p:nvSpPr>
        <p:spPr>
          <a:xfrm>
            <a:off x="1898073" y="1128637"/>
            <a:ext cx="1773382" cy="16696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A721627-21B6-661F-7F51-E837A67D515E}"/>
              </a:ext>
            </a:extLst>
          </p:cNvPr>
          <p:cNvSpPr/>
          <p:nvPr/>
        </p:nvSpPr>
        <p:spPr>
          <a:xfrm>
            <a:off x="1898073" y="2941213"/>
            <a:ext cx="1773382" cy="166969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437A1B4-86D0-7D47-99E1-293F28EB3DD7}"/>
              </a:ext>
            </a:extLst>
          </p:cNvPr>
          <p:cNvSpPr/>
          <p:nvPr/>
        </p:nvSpPr>
        <p:spPr>
          <a:xfrm>
            <a:off x="1898073" y="4753789"/>
            <a:ext cx="1773382" cy="1669690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35DAF-E1AF-7A90-3865-95591A3F230C}"/>
              </a:ext>
            </a:extLst>
          </p:cNvPr>
          <p:cNvSpPr txBox="1"/>
          <p:nvPr/>
        </p:nvSpPr>
        <p:spPr>
          <a:xfrm>
            <a:off x="4119882" y="1398844"/>
            <a:ext cx="6742084" cy="8485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2400" b="0" dirty="0"/>
              <a:t>Мне было очень трудно. Мне нужна помощь!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F601E-6730-B7E6-C812-AFCD661C68A6}"/>
              </a:ext>
            </a:extLst>
          </p:cNvPr>
          <p:cNvSpPr txBox="1"/>
          <p:nvPr/>
        </p:nvSpPr>
        <p:spPr>
          <a:xfrm>
            <a:off x="4119882" y="3351770"/>
            <a:ext cx="6742084" cy="8485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Иногда были трудности, сомнения.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F1AF95-4E00-F283-C6D6-EA356E4CAA19}"/>
              </a:ext>
            </a:extLst>
          </p:cNvPr>
          <p:cNvSpPr txBox="1"/>
          <p:nvPr/>
        </p:nvSpPr>
        <p:spPr>
          <a:xfrm>
            <a:off x="4119882" y="5311377"/>
            <a:ext cx="6742084" cy="757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Я всё понял(а), могу объяснить другому.</a:t>
            </a:r>
          </a:p>
        </p:txBody>
      </p:sp>
    </p:spTree>
    <p:extLst>
      <p:ext uri="{BB962C8B-B14F-4D97-AF65-F5344CB8AC3E}">
        <p14:creationId xmlns:p14="http://schemas.microsoft.com/office/powerpoint/2010/main" val="182618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96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C33278-4049-7CE9-5AAC-4F66BDDCD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670" y="809846"/>
            <a:ext cx="7056120" cy="50321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можем бегать и скакать,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море плавать, и летать,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в шубке теплой и мохнат,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 перьями иль просто так.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много хищников средь нас,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против мы и травку пожевать.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Скорей узнайте нас - мы ждём,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рядом с вами мы живем! </a:t>
            </a:r>
          </a:p>
          <a:p>
            <a:pPr marL="0" indent="0" algn="ctr">
              <a:buNone/>
            </a:pPr>
            <a:endParaRPr lang="ru-RU" sz="3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CB5FFFE-2D1A-C9BB-0AAC-EF9446BF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20" y="647286"/>
            <a:ext cx="12229620" cy="59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7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98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815A4C-8798-304B-D030-68FAF7442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73" y="382386"/>
            <a:ext cx="6400854" cy="21073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куст, а с листочками</a:t>
            </a: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рубашка, а сшита,</a:t>
            </a: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человек, а рассказывает.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52A5EC4-E928-381D-6CAC-F1FB3B07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65" y="2732811"/>
            <a:ext cx="3049587" cy="395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2839A66-B2B9-C664-DD09-6FBA4AFB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3" y="2732812"/>
            <a:ext cx="3084773" cy="395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87DB36A-7758-A580-CFB7-B32694A8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301" y="2732810"/>
            <a:ext cx="2804155" cy="395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2B02D494-98D8-CC39-E2DF-3E8AFFA8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01" y="2732810"/>
            <a:ext cx="2880166" cy="395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4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A2DFD5-8BC8-3EFC-71C0-CF0D8BB6A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69" y="706576"/>
            <a:ext cx="9492793" cy="48081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</a:t>
            </a: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что такое Красная книга?</a:t>
            </a:r>
          </a:p>
          <a:p>
            <a:pPr marL="0" indent="0" algn="ctr">
              <a:buNone/>
            </a:pPr>
            <a:r>
              <a:rPr lang="ru-RU" sz="36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Узнаем причины исчезновения растений и животных?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</a:t>
            </a: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 некоторыми растениями и животными, занесёнными в Красную книгу.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Обсудим</a:t>
            </a: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наше участие в сохранении растений и животных.</a:t>
            </a:r>
          </a:p>
          <a:p>
            <a:pPr marL="0" indent="0" algn="ctr">
              <a:buNone/>
            </a:pPr>
            <a:endParaRPr lang="ru-RU" sz="3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0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F8E12-A328-36BA-9DAA-A3AA5E19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«Верю - не верю»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91FE0F8-23AC-75A7-3FA3-7BB221C9D3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5356729"/>
              </p:ext>
            </p:extLst>
          </p:nvPr>
        </p:nvGraphicFramePr>
        <p:xfrm>
          <a:off x="452582" y="1997516"/>
          <a:ext cx="10901218" cy="43569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164">
                  <a:extLst>
                    <a:ext uri="{9D8B030D-6E8A-4147-A177-3AD203B41FA5}">
                      <a16:colId xmlns:a16="http://schemas.microsoft.com/office/drawing/2014/main" val="489575461"/>
                    </a:ext>
                  </a:extLst>
                </a:gridCol>
                <a:gridCol w="8904848">
                  <a:extLst>
                    <a:ext uri="{9D8B030D-6E8A-4147-A177-3AD203B41FA5}">
                      <a16:colId xmlns:a16="http://schemas.microsoft.com/office/drawing/2014/main" val="3062605283"/>
                    </a:ext>
                  </a:extLst>
                </a:gridCol>
                <a:gridCol w="1599206">
                  <a:extLst>
                    <a:ext uri="{9D8B030D-6E8A-4147-A177-3AD203B41FA5}">
                      <a16:colId xmlns:a16="http://schemas.microsoft.com/office/drawing/2014/main" val="821386974"/>
                    </a:ext>
                  </a:extLst>
                </a:gridCol>
              </a:tblGrid>
              <a:tr h="1160037">
                <a:tc>
                  <a:txBody>
                    <a:bodyPr/>
                    <a:lstStyle/>
                    <a:p>
                      <a:pPr algn="just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Красная книга — это список редких и исчезающих   растений и животных. 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952950"/>
                  </a:ext>
                </a:extLst>
              </a:tr>
              <a:tr h="1198832"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виноват в том, что многие растения и животные стали редкими. 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359476"/>
                  </a:ext>
                </a:extLst>
              </a:tr>
              <a:tr h="666018"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Существует только одна Красная книга. 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128059"/>
                  </a:ext>
                </a:extLst>
              </a:tr>
              <a:tr h="666018"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страницы к Красной книге имеют один цвет.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94228"/>
                  </a:ext>
                </a:extLst>
              </a:tr>
              <a:tr h="666018"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Красный цвет предупреждает об опасности.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01187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7B233DA-6E32-812F-B069-8E41F92BCC0F}"/>
              </a:ext>
            </a:extLst>
          </p:cNvPr>
          <p:cNvSpPr txBox="1"/>
          <p:nvPr/>
        </p:nvSpPr>
        <p:spPr>
          <a:xfrm>
            <a:off x="10289162" y="1997516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D8EDF-37B4-9CB8-A6BF-30718BD9CD33}"/>
              </a:ext>
            </a:extLst>
          </p:cNvPr>
          <p:cNvSpPr txBox="1"/>
          <p:nvPr/>
        </p:nvSpPr>
        <p:spPr>
          <a:xfrm>
            <a:off x="10289162" y="3197844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6B831-D85A-416C-03A1-CAF65A2EED01}"/>
              </a:ext>
            </a:extLst>
          </p:cNvPr>
          <p:cNvSpPr txBox="1"/>
          <p:nvPr/>
        </p:nvSpPr>
        <p:spPr>
          <a:xfrm>
            <a:off x="10435325" y="4093775"/>
            <a:ext cx="466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/>
              <a:t>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50AC4B-E028-1CA9-4229-B85609D42B5E}"/>
              </a:ext>
            </a:extLst>
          </p:cNvPr>
          <p:cNvSpPr txBox="1"/>
          <p:nvPr/>
        </p:nvSpPr>
        <p:spPr>
          <a:xfrm>
            <a:off x="10403554" y="4811495"/>
            <a:ext cx="466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F1241-23FD-BD7D-0500-715B451917B6}"/>
              </a:ext>
            </a:extLst>
          </p:cNvPr>
          <p:cNvSpPr txBox="1"/>
          <p:nvPr/>
        </p:nvSpPr>
        <p:spPr>
          <a:xfrm>
            <a:off x="10257391" y="5395996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0592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44A39-7DA6-4858-90C4-98CC1711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работы в группе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D0A24-11D8-6BE0-2D8B-EDB63B2F8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1217253"/>
            <a:ext cx="10515600" cy="56407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Распределите обязанности.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Работайте дружно.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Говорите тихо и спокойно.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 один говорит – остальные слушают.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согласен – предлагай!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Уважайте различные мнения.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Выступать от имени группы 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почётно. </a:t>
            </a:r>
            <a:endParaRPr lang="ru-RU" sz="3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524582-0CB8-62B8-0A2A-BE06F273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0" b="90000" l="6125" r="90000">
                        <a14:foregroundMark x1="13438" y1="22429" x2="13438" y2="22429"/>
                        <a14:foregroundMark x1="6125" y1="18786" x2="6125" y2="18786"/>
                        <a14:foregroundMark x1="26000" y1="16786" x2="26000" y2="16786"/>
                        <a14:foregroundMark x1="32625" y1="6500" x2="32625" y2="6500"/>
                        <a14:foregroundMark x1="40063" y1="8571" x2="40063" y2="8571"/>
                        <a14:foregroundMark x1="53250" y1="11500" x2="53250" y2="11500"/>
                        <a14:foregroundMark x1="70688" y1="14857" x2="70688" y2="14857"/>
                        <a14:foregroundMark x1="84938" y1="21214" x2="84938" y2="21214"/>
                        <a14:foregroundMark x1="40500" y1="13000" x2="40500" y2="13000"/>
                        <a14:foregroundMark x1="15438" y1="42214" x2="15438" y2="42214"/>
                        <a14:foregroundMark x1="15438" y1="57000" x2="15438" y2="57000"/>
                        <a14:foregroundMark x1="27813" y1="56500" x2="27813" y2="56500"/>
                        <a14:foregroundMark x1="28250" y1="45143" x2="28875" y2="45143"/>
                        <a14:foregroundMark x1="26937" y1="42857" x2="26937" y2="42857"/>
                        <a14:foregroundMark x1="42188" y1="43929" x2="42188" y2="43929"/>
                        <a14:foregroundMark x1="43438" y1="44500" x2="43438" y2="44500"/>
                        <a14:foregroundMark x1="68875" y1="16929" x2="68875" y2="17786"/>
                        <a14:foregroundMark x1="52438" y1="42000" x2="52438" y2="42000"/>
                        <a14:backgroundMark x1="15500" y1="70643" x2="15500" y2="70643"/>
                        <a14:backgroundMark x1="15063" y1="74429" x2="15063" y2="74429"/>
                        <a14:backgroundMark x1="24938" y1="58643" x2="24938" y2="58643"/>
                        <a14:backgroundMark x1="19625" y1="63214" x2="19625" y2="63214"/>
                        <a14:backgroundMark x1="42063" y1="74929" x2="42063" y2="74929"/>
                        <a14:backgroundMark x1="26625" y1="74286" x2="26625" y2="74286"/>
                        <a14:backgroundMark x1="27813" y1="75071" x2="27813" y2="75071"/>
                        <a14:backgroundMark x1="57813" y1="75500" x2="57813" y2="75500"/>
                        <a14:backgroundMark x1="56437" y1="80714" x2="56688" y2="81286"/>
                        <a14:backgroundMark x1="50875" y1="61071" x2="50875" y2="61071"/>
                        <a14:backgroundMark x1="62563" y1="57143" x2="62563" y2="57143"/>
                        <a14:backgroundMark x1="58313" y1="60786" x2="58313" y2="60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01" y="3700246"/>
            <a:ext cx="3772369" cy="33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39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7F38957-1491-A5BC-2FE0-2D656C7350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875" l="10000" r="90000">
                        <a14:foregroundMark x1="49783" y1="7875" x2="49783" y2="7875"/>
                        <a14:foregroundMark x1="49457" y1="3000" x2="49457" y2="3000"/>
                        <a14:foregroundMark x1="52065" y1="92000" x2="52065" y2="92000"/>
                        <a14:foregroundMark x1="49674" y1="96875" x2="49674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5041"/>
            <a:ext cx="5006528" cy="43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8330F93-9BF3-2CA3-68AB-7E48FC3D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875" l="10000" r="90000">
                        <a14:foregroundMark x1="49783" y1="7875" x2="49783" y2="7875"/>
                        <a14:foregroundMark x1="49457" y1="3000" x2="49457" y2="3000"/>
                        <a14:foregroundMark x1="52065" y1="92000" x2="52065" y2="92000"/>
                        <a14:foregroundMark x1="49674" y1="96875" x2="49674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87" y="865041"/>
            <a:ext cx="5006528" cy="43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21D952F-D855-01FE-A8BA-85A96569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875" l="10000" r="90000">
                        <a14:foregroundMark x1="49783" y1="7875" x2="49783" y2="7875"/>
                        <a14:foregroundMark x1="49457" y1="3000" x2="49457" y2="3000"/>
                        <a14:foregroundMark x1="52065" y1="92000" x2="52065" y2="92000"/>
                        <a14:foregroundMark x1="49674" y1="96875" x2="49674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174" y="925094"/>
            <a:ext cx="5006528" cy="43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3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B81822-0ED7-0D97-D4F4-A20EEC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527" y="596467"/>
            <a:ext cx="8164946" cy="4991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Пчёлка утречком проснулась.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Потянулась1,2,3, улыбнулась 1,2,3.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Раз- росой умылась,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Два- изящно покружилась,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Три- нагнулась и присела,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четыре- полетела,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стул тихонько села»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01F8180-690A-FC8F-9DE7-C3CD28B0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7778" l="2721" r="98599">
                        <a14:foregroundMark x1="86232" y1="19815" x2="86232" y2="19815"/>
                        <a14:foregroundMark x1="84419" y1="10093" x2="84419" y2="10093"/>
                        <a14:foregroundMark x1="70404" y1="14815" x2="79225" y2="10556"/>
                        <a14:foregroundMark x1="79225" y1="10556" x2="82358" y2="7685"/>
                        <a14:foregroundMark x1="81451" y1="6574" x2="87222" y2="2407"/>
                        <a14:foregroundMark x1="87222" y1="2407" x2="87552" y2="10648"/>
                        <a14:foregroundMark x1="87552" y1="10648" x2="85491" y2="13981"/>
                        <a14:foregroundMark x1="87387" y1="1111" x2="89200" y2="8056"/>
                        <a14:foregroundMark x1="89200" y1="8056" x2="88046" y2="11019"/>
                        <a14:foregroundMark x1="88293" y1="1204" x2="88293" y2="1204"/>
                        <a14:foregroundMark x1="88376" y1="1204" x2="89200" y2="1759"/>
                        <a14:foregroundMark x1="87552" y1="16296" x2="87552" y2="16296"/>
                        <a14:foregroundMark x1="80956" y1="17222" x2="80956" y2="17222"/>
                        <a14:foregroundMark x1="83594" y1="18056" x2="83594" y2="18056"/>
                        <a14:foregroundMark x1="89695" y1="16296" x2="90025" y2="16296"/>
                        <a14:foregroundMark x1="83100" y1="16944" x2="98599" y2="14537"/>
                        <a14:foregroundMark x1="98599" y1="14537" x2="87634" y2="23241"/>
                        <a14:foregroundMark x1="87634" y1="23241" x2="79802" y2="23796"/>
                        <a14:foregroundMark x1="79802" y1="23796" x2="74938" y2="21852"/>
                        <a14:foregroundMark x1="18137" y1="63611" x2="12977" y2="65985"/>
                        <a14:foregroundMark x1="17890" y1="63704" x2="12986" y2="65998"/>
                        <a14:foregroundMark x1="13140" y1="66224" x2="18796" y2="64352"/>
                        <a14:foregroundMark x1="17890" y1="65741" x2="10698" y2="70094"/>
                        <a14:foregroundMark x1="2579" y1="76667" x2="5276" y2="82500"/>
                        <a14:foregroundMark x1="5276" y1="82500" x2="20775" y2="76481"/>
                        <a14:foregroundMark x1="20775" y1="76481" x2="24320" y2="67778"/>
                        <a14:foregroundMark x1="24320" y1="67778" x2="24320" y2="67593"/>
                        <a14:foregroundMark x1="2721" y1="77315" x2="7585" y2="83611"/>
                        <a14:foregroundMark x1="7585" y1="83611" x2="13768" y2="81759"/>
                        <a14:foregroundMark x1="15087" y1="80370" x2="11542" y2="87315"/>
                        <a14:foregroundMark x1="11542" y1="87315" x2="12366" y2="85926"/>
                        <a14:foregroundMark x1="40313" y1="80556" x2="39819" y2="87963"/>
                        <a14:foregroundMark x1="39819" y1="87963" x2="44518" y2="92685"/>
                        <a14:foregroundMark x1="24320" y1="92963" x2="24320" y2="92963"/>
                        <a14:foregroundMark x1="27782" y1="97778" x2="27782" y2="97778"/>
                        <a14:backgroundMark x1="11047" y1="65463" x2="9728" y2="67593"/>
                        <a14:backgroundMark x1="10800" y1="66019" x2="11871" y2="67593"/>
                        <a14:backgroundMark x1="10635" y1="70000" x2="5771" y2="71389"/>
                        <a14:backgroundMark x1="6595" y1="72870" x2="1401" y2="74444"/>
                        <a14:backgroundMark x1="2143" y1="75463" x2="2143" y2="75463"/>
                        <a14:backgroundMark x1="2721" y1="75556" x2="2556" y2="75833"/>
                        <a14:backgroundMark x1="2391" y1="76667" x2="2391" y2="76667"/>
                        <a14:backgroundMark x1="2556" y1="75556" x2="2556" y2="75556"/>
                        <a14:backgroundMark x1="2391" y1="75926" x2="2391" y2="75926"/>
                        <a14:backgroundMark x1="2143" y1="75926" x2="2143" y2="75926"/>
                        <a14:backgroundMark x1="2308" y1="75833" x2="2308" y2="75833"/>
                        <a14:backgroundMark x1="2308" y1="75648" x2="2721" y2="76389"/>
                        <a14:backgroundMark x1="1814" y1="74444" x2="2308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27" y="3429000"/>
            <a:ext cx="3850981" cy="3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25BA3ED-FCED-C26B-D9B6-AE0401D1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7778" l="2721" r="98599">
                        <a14:foregroundMark x1="86232" y1="19815" x2="86232" y2="19815"/>
                        <a14:foregroundMark x1="84419" y1="10093" x2="84419" y2="10093"/>
                        <a14:foregroundMark x1="70404" y1="14815" x2="79225" y2="10556"/>
                        <a14:foregroundMark x1="79225" y1="10556" x2="82358" y2="7685"/>
                        <a14:foregroundMark x1="81451" y1="6574" x2="87222" y2="2407"/>
                        <a14:foregroundMark x1="87222" y1="2407" x2="87552" y2="10648"/>
                        <a14:foregroundMark x1="87552" y1="10648" x2="85491" y2="13981"/>
                        <a14:foregroundMark x1="87387" y1="1111" x2="89200" y2="8056"/>
                        <a14:foregroundMark x1="89200" y1="8056" x2="88046" y2="11019"/>
                        <a14:foregroundMark x1="88293" y1="1204" x2="88293" y2="1204"/>
                        <a14:foregroundMark x1="88376" y1="1204" x2="89200" y2="1759"/>
                        <a14:foregroundMark x1="87552" y1="16296" x2="87552" y2="16296"/>
                        <a14:foregroundMark x1="80956" y1="17222" x2="80956" y2="17222"/>
                        <a14:foregroundMark x1="83594" y1="18056" x2="83594" y2="18056"/>
                        <a14:foregroundMark x1="89695" y1="16296" x2="90025" y2="16296"/>
                        <a14:foregroundMark x1="83100" y1="16944" x2="98599" y2="14537"/>
                        <a14:foregroundMark x1="98599" y1="14537" x2="87634" y2="23241"/>
                        <a14:foregroundMark x1="87634" y1="23241" x2="79802" y2="23796"/>
                        <a14:foregroundMark x1="79802" y1="23796" x2="74938" y2="21852"/>
                        <a14:foregroundMark x1="18137" y1="63611" x2="12977" y2="65985"/>
                        <a14:foregroundMark x1="17890" y1="63704" x2="12986" y2="65998"/>
                        <a14:foregroundMark x1="13140" y1="66224" x2="18796" y2="64352"/>
                        <a14:foregroundMark x1="17890" y1="65741" x2="10698" y2="70094"/>
                        <a14:foregroundMark x1="2579" y1="76667" x2="5276" y2="82500"/>
                        <a14:foregroundMark x1="5276" y1="82500" x2="20775" y2="76481"/>
                        <a14:foregroundMark x1="20775" y1="76481" x2="24320" y2="67778"/>
                        <a14:foregroundMark x1="24320" y1="67778" x2="24320" y2="67593"/>
                        <a14:foregroundMark x1="2721" y1="77315" x2="7585" y2="83611"/>
                        <a14:foregroundMark x1="7585" y1="83611" x2="13768" y2="81759"/>
                        <a14:foregroundMark x1="15087" y1="80370" x2="11542" y2="87315"/>
                        <a14:foregroundMark x1="11542" y1="87315" x2="12366" y2="85926"/>
                        <a14:foregroundMark x1="40313" y1="80556" x2="39819" y2="87963"/>
                        <a14:foregroundMark x1="39819" y1="87963" x2="44518" y2="92685"/>
                        <a14:foregroundMark x1="24320" y1="92963" x2="24320" y2="92963"/>
                        <a14:foregroundMark x1="27782" y1="97778" x2="27782" y2="97778"/>
                        <a14:backgroundMark x1="11047" y1="65463" x2="9728" y2="67593"/>
                        <a14:backgroundMark x1="10800" y1="66019" x2="11871" y2="67593"/>
                        <a14:backgroundMark x1="10635" y1="70000" x2="5771" y2="71389"/>
                        <a14:backgroundMark x1="6595" y1="72870" x2="1401" y2="74444"/>
                        <a14:backgroundMark x1="2143" y1="75463" x2="2143" y2="75463"/>
                        <a14:backgroundMark x1="2721" y1="75556" x2="2556" y2="75833"/>
                        <a14:backgroundMark x1="2391" y1="76667" x2="2391" y2="76667"/>
                        <a14:backgroundMark x1="2556" y1="75556" x2="2556" y2="75556"/>
                        <a14:backgroundMark x1="2391" y1="75926" x2="2391" y2="75926"/>
                        <a14:backgroundMark x1="2143" y1="75926" x2="2143" y2="75926"/>
                        <a14:backgroundMark x1="2308" y1="75833" x2="2308" y2="75833"/>
                        <a14:backgroundMark x1="2308" y1="75648" x2="2721" y2="76389"/>
                        <a14:backgroundMark x1="1814" y1="74444" x2="2308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373" y="1469796"/>
            <a:ext cx="3850981" cy="3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93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0B6AE-A49B-63F1-2952-B2C6250C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472"/>
            <a:ext cx="10836564" cy="18608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 cmpd="tri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ru-RU" sz="3600" b="1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Красная книга </a:t>
            </a:r>
            <a:r>
              <a:rPr lang="ru-RU" sz="36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— список редких и находящихся под угрозой исчезновения или исчезнувших животных, растений и грибов.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339831-6C98-2599-BD74-6FAB907EC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15" y="2462495"/>
            <a:ext cx="4308439" cy="35481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6920825-94E4-D957-A5E1-C4F9D96F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60" y="2382982"/>
            <a:ext cx="5176836" cy="40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709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</TotalTime>
  <Words>362</Words>
  <Application>Microsoft Office PowerPoint</Application>
  <PresentationFormat>Широкоэкранный</PresentationFormat>
  <Paragraphs>59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«Верю - не верю»</vt:lpstr>
      <vt:lpstr>Правила работы в группе</vt:lpstr>
      <vt:lpstr>Презентация PowerPoint</vt:lpstr>
      <vt:lpstr>Презентация PowerPoint</vt:lpstr>
      <vt:lpstr> Красная книга — список редких и находящихся под угрозой исчезновения или исчезнувших животных, растений и грибов.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Выберите ту пословицу, которая подводит итог нашего урока. </vt:lpstr>
      <vt:lpstr>Оцените свою работу на уроке с помощью светофора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 Razdobreeva</dc:creator>
  <cp:lastModifiedBy>Anna Razdobreeva</cp:lastModifiedBy>
  <cp:revision>1</cp:revision>
  <dcterms:created xsi:type="dcterms:W3CDTF">2022-12-25T11:36:45Z</dcterms:created>
  <dcterms:modified xsi:type="dcterms:W3CDTF">2024-01-09T10:11:50Z</dcterms:modified>
</cp:coreProperties>
</file>