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7" r:id="rId5"/>
    <p:sldId id="268" r:id="rId6"/>
    <p:sldId id="258" r:id="rId7"/>
    <p:sldId id="261" r:id="rId8"/>
    <p:sldId id="264" r:id="rId9"/>
    <p:sldId id="269" r:id="rId10"/>
    <p:sldId id="259" r:id="rId11"/>
    <p:sldId id="266" r:id="rId12"/>
    <p:sldId id="263" r:id="rId13"/>
    <p:sldId id="26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oyteka.com/10042233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2773"/>
          <a:stretch>
            <a:fillRect/>
          </a:stretch>
        </p:blipFill>
        <p:spPr bwMode="auto">
          <a:xfrm>
            <a:off x="899592" y="1196752"/>
            <a:ext cx="72008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12241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620688"/>
            <a:ext cx="122413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115616" y="4365104"/>
          <a:ext cx="764319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731"/>
                <a:gridCol w="2547731"/>
                <a:gridCol w="2547731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9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9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32"/>
            <a:ext cx="7668344" cy="68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2"/>
            <a:ext cx="554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защитить себя от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420888"/>
            <a:ext cx="3793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Способы заражения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501008"/>
            <a:ext cx="64249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можно обнаружить СПИД?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что делать человеку –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больному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204864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Подготовить сообщение по теме: Интересные факты о степенях.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576517" cy="505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7416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504" y="1196752"/>
            <a:ext cx="874893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10-11баллов    «5»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8-9  баллов     «4»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1010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6-7 баллов      «3»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vlasti_yugry_aktiviziruyut_profilaktiku_vich_sredi_trudyashchikhs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70496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492896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joyteka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com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/100422333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задания с ошибкой. </a:t>
            </a:r>
          </a:p>
          <a:p>
            <a:pPr marL="1117854" lvl="2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=4+4+4</a:t>
            </a:r>
          </a:p>
          <a:p>
            <a:pPr marL="1117854" lvl="2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=2*2*2*2*2</a:t>
            </a:r>
          </a:p>
          <a:p>
            <a:pPr marL="1117854" lvl="2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=2*2*2*2 </a:t>
            </a:r>
          </a:p>
          <a:p>
            <a:pPr marL="1117854" lvl="2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=15*15*15</a:t>
            </a:r>
          </a:p>
          <a:p>
            <a:pPr marL="1117854" lvl="2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выражении 2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- 4 показатель, 2 основание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“Пусть кто-нибудь попробует вычеркнуть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математики степени, и он увидит,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без них далеко не уедешь”.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Ломоносов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2" y="2204864"/>
            <a:ext cx="62216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Степень с натуральным показателем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075241" cy="187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/>
                <a:gridCol w="2691747"/>
                <a:gridCol w="2691747"/>
              </a:tblGrid>
              <a:tr h="1875854"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9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9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107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 “Пусть кто-нибудь попробует вычеркнуть  из математики степени, и он увидит,  что без них далеко не уедешь”. Ломоносов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HONOR_16</dc:creator>
  <cp:lastModifiedBy>HONOR_16</cp:lastModifiedBy>
  <cp:revision>11</cp:revision>
  <dcterms:created xsi:type="dcterms:W3CDTF">2023-11-28T17:48:27Z</dcterms:created>
  <dcterms:modified xsi:type="dcterms:W3CDTF">2023-11-28T20:16:15Z</dcterms:modified>
</cp:coreProperties>
</file>