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2" r:id="rId6"/>
    <p:sldId id="273" r:id="rId7"/>
    <p:sldId id="274" r:id="rId8"/>
    <p:sldId id="277" r:id="rId9"/>
    <p:sldId id="259" r:id="rId10"/>
    <p:sldId id="275" r:id="rId11"/>
    <p:sldId id="261" r:id="rId12"/>
    <p:sldId id="276" r:id="rId13"/>
    <p:sldId id="278" r:id="rId14"/>
    <p:sldId id="279" r:id="rId15"/>
    <p:sldId id="280" r:id="rId16"/>
    <p:sldId id="281" r:id="rId17"/>
    <p:sldId id="283" r:id="rId18"/>
    <p:sldId id="284" r:id="rId19"/>
    <p:sldId id="285" r:id="rId20"/>
    <p:sldId id="286" r:id="rId21"/>
    <p:sldId id="288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31640" y="908720"/>
            <a:ext cx="7560840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Князь Владимир и истоки русских    культурных      	традиций </a:t>
            </a: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95936" y="5013176"/>
            <a:ext cx="4752528" cy="1296739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Кротова Надежда Владимировна</a:t>
            </a:r>
          </a:p>
          <a:p>
            <a:pPr algn="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истории</a:t>
            </a:r>
          </a:p>
          <a:p>
            <a:pPr algn="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МБОУЦО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Владимир оставил по себе добрую память, так как: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endParaRPr lang="ru-RU" sz="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170E0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Защищал жителей Руси от иноземных набегов и от внутренних беспорядков.</a:t>
            </a: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170E0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Крестил Русь, что смягчило нравы жителей, ввело страну в семью христианских народов Европы.</a:t>
            </a: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170E0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Способствовал становлению православной церкви на Руси, распространению богатой христианской культуры.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68952" cy="595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Уроки – проектные задания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92941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Задание : сравнить искусство Византии и Руси</a:t>
            </a:r>
          </a:p>
          <a:p>
            <a:pPr lvl="0" algn="just"/>
            <a:r>
              <a:rPr lang="ru-RU" b="1" dirty="0" smtClean="0"/>
              <a:t>Архитектуру Византии и Руси </a:t>
            </a:r>
            <a:r>
              <a:rPr lang="ru-RU" dirty="0" smtClean="0"/>
              <a:t>(</a:t>
            </a:r>
            <a:r>
              <a:rPr lang="ru-RU" dirty="0" err="1" smtClean="0"/>
              <a:t>монументализм</a:t>
            </a:r>
            <a:r>
              <a:rPr lang="ru-RU" dirty="0" smtClean="0"/>
              <a:t> Византии сочетался пирамидальностью, </a:t>
            </a:r>
            <a:r>
              <a:rPr lang="ru-RU" dirty="0" err="1" smtClean="0"/>
              <a:t>многоярусностью</a:t>
            </a:r>
            <a:r>
              <a:rPr lang="ru-RU" dirty="0" smtClean="0"/>
              <a:t> русской архитектуры – многокупольные храмы, шатровый стиль)</a:t>
            </a:r>
          </a:p>
          <a:p>
            <a:pPr lvl="0" algn="just"/>
            <a:r>
              <a:rPr lang="ru-RU" b="1" dirty="0" smtClean="0"/>
              <a:t>Живопись Византии и Руси </a:t>
            </a:r>
            <a:r>
              <a:rPr lang="ru-RU" dirty="0" smtClean="0"/>
              <a:t>(для ликов икон характерна большая человечность, можно проследить следы славянской внешности; иконостас в церкви – чисто русское явление)</a:t>
            </a:r>
          </a:p>
          <a:p>
            <a:pPr lvl="0" algn="just"/>
            <a:r>
              <a:rPr lang="ru-RU" b="1" dirty="0" smtClean="0"/>
              <a:t>Музыкальную культуру Руси </a:t>
            </a:r>
            <a:r>
              <a:rPr lang="ru-RU" dirty="0" smtClean="0"/>
              <a:t>(сочетались традиции церковного песнопения с народными напевами)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Урок с использование ресурсов виртуальных музеев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060848"/>
            <a:ext cx="7416824" cy="430993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 рассказе о Крещении использовать картины, посвященные данному событию, а впоследствии использовать данные иллюстрации как опорный конспект при проверке домашнего задания.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Эггинк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И.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Великий князь Владимир выбирает веру»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Alex\Desktop\крещение руси\Эггинк великий князь Владимир выбирает вер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655421" cy="4741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412776"/>
            <a:ext cx="396044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Иванов А.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«Крещение великого князя Владимира в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Корсуни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Alex\Desktop\крещение руси\Иванов Крещение великого кн. Владимира в Корсун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4896544" cy="6223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412776"/>
            <a:ext cx="396044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Васнецов В.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«Крещение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князя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Владимира 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Alex\Desktop\крещение руси\Крещение князя Владимира Васнец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5256584" cy="6373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Лебедев К.В.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Крещение киевлян»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lex\Desktop\крещение руси\Lebedev_крещение Рус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322847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132856"/>
            <a:ext cx="324036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Васнецов В.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«Крещение Руси»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Users\Alex\Desktop\крещение руси\Крещение_Руси Васнец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5112568" cy="6135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Мартынов Н.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Крещение Руси»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Users\Alex\Desktop\крещение руси\мартынов Крещение Рус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371989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268760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«Уважение к минувшему - вот черта, отличающая образованность от дикости».</a:t>
            </a:r>
          </a:p>
          <a:p>
            <a:pPr algn="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А.С. Пушкин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Перов В.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Крещение Руси»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Users\Alex\Desktop\крещение руси\перов Крещение Рус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291146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268760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«Уважение к минувшему - вот черта, отличающая образованность от дикости».</a:t>
            </a:r>
          </a:p>
          <a:p>
            <a:pPr algn="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А.С. Пушкин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Monotype Corsiva" pitchFamily="66" charset="0"/>
              </a:rPr>
              <a:t>Спасибо за внимание!</a:t>
            </a:r>
            <a:endParaRPr lang="ru-RU" sz="9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908720"/>
            <a:ext cx="820891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60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Значение  принятия  христианства</a:t>
            </a:r>
          </a:p>
          <a:p>
            <a:pPr algn="ctr"/>
            <a:endParaRPr lang="ru-RU" sz="60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204864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Христианство создало духовную основу для единства Древнерусского государства.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67544" y="3169858"/>
            <a:ext cx="813690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История: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класс Князь Владимир и принятие христианства. Русская православная церковь. Возвышение Москвы. Куликовская битва.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класс. Смута. Михаил Романов и патриарх Филарет.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и 11 класс. Русская церковь в годы Великой Отечественной войны.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класс: Христианская культура и языческие традиции Руси. Контакты с культурами Запада и Востока. Влияние Византии. Культура Древней Руси как один из факторов образования древнерусской народности.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Обществознание: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класс – Россия – многонациональное государство. Культурные традиции народов России.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908720"/>
            <a:ext cx="820891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60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Значение  принятия  христианства</a:t>
            </a:r>
          </a:p>
          <a:p>
            <a:pPr algn="ctr"/>
            <a:endParaRPr lang="ru-RU" sz="60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204864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276872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Вместе с изменением нравов и обычаев людей приходят изменения в гражданские законы и правила.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11560" y="3789040"/>
            <a:ext cx="80648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История: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класс - «Быт и нравы русского народа»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Обществознание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и 10 класс – Семья. Виды семей. Семейные ценности.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и 8 класс – Социальные нормы. Правила поведения.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908720"/>
            <a:ext cx="820891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60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Значение  принятия  христианства</a:t>
            </a:r>
          </a:p>
          <a:p>
            <a:pPr algn="ctr"/>
            <a:endParaRPr lang="ru-RU" sz="60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204864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276872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Под влиянием христианства формировалось новое мировоззрение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67544" y="3356992"/>
            <a:ext cx="828092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Обществознание: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класс – Добродетели. Человек славен добрыми делами. Гуманизм.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класс – Межличностные отношения. Сотрудничество. Солидарность. Толерантность. Взаимопомощь.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8 класс. Религия как одна из форм культуры. Мораль. Социальные ценности и нормы.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908720"/>
            <a:ext cx="820891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60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Значение  принятия  христианства</a:t>
            </a:r>
          </a:p>
          <a:p>
            <a:pPr algn="ctr"/>
            <a:endParaRPr lang="ru-RU" sz="60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204864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276872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 Под влиянием христианства развивалась грамотность, живопись, архитектура, музыкальное искусство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971600" y="4146847"/>
            <a:ext cx="7560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Циклы уроков по культуре Древней Руси.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764704"/>
            <a:ext cx="820891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60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Формы и методы преподавания данного вопроса</a:t>
            </a:r>
          </a:p>
          <a:p>
            <a:pPr algn="ctr"/>
            <a:endParaRPr lang="ru-RU" sz="60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204864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11560" y="2204283"/>
            <a:ext cx="806489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Традиционный урок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Построение работы на основе видеофрагмента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историческими и литературными источниками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Проблемно-диалогический урок в традициях образовательной системы «Школа 2100»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Уроки – проектные задания.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</a:t>
            </a:r>
            <a:r>
              <a:rPr lang="ru-RU" sz="28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использованием ресурсов виртуальных музеев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Проблемно-диалогический урок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1" descr="C:\Users\Alex\Desktop\94347269_dms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1844"/>
            <a:ext cx="7844088" cy="5666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Alex\Desktop\94347269_dm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8" cy="6121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504</Words>
  <Application>Microsoft Office PowerPoint</Application>
  <PresentationFormat>Экран (4:3)</PresentationFormat>
  <Paragraphs>76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Проблемно-диалогический урок</vt:lpstr>
      <vt:lpstr>Слайд 9</vt:lpstr>
      <vt:lpstr>Выводы:</vt:lpstr>
      <vt:lpstr>Слайд 11</vt:lpstr>
      <vt:lpstr>Уроки – проектные задания</vt:lpstr>
      <vt:lpstr>Урок с использование ресурсов виртуальных музеев</vt:lpstr>
      <vt:lpstr>Эггинк И.  «Великий князь Владимир выбирает веру»</vt:lpstr>
      <vt:lpstr>  Иванов А.   «Крещение великого князя Владимира в Корсуни»</vt:lpstr>
      <vt:lpstr>  Васнецов В.  «Крещение  князя  Владимира »</vt:lpstr>
      <vt:lpstr>Лебедев К.В.  «Крещение киевлян»</vt:lpstr>
      <vt:lpstr>Васнецов В.   «Крещение Руси»</vt:lpstr>
      <vt:lpstr>Мартынов Н. «Крещение Руси»</vt:lpstr>
      <vt:lpstr>Перов В. «Крещение Руси»</vt:lpstr>
      <vt:lpstr>Слайд 21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 Windows</cp:lastModifiedBy>
  <cp:revision>17</cp:revision>
  <dcterms:created xsi:type="dcterms:W3CDTF">2013-08-20T22:02:58Z</dcterms:created>
  <dcterms:modified xsi:type="dcterms:W3CDTF">2024-01-05T12:57:32Z</dcterms:modified>
</cp:coreProperties>
</file>