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6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7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8.xml" ContentType="application/vnd.openxmlformats-officedocument.theme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theme/theme19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theme/theme20.xml" ContentType="application/vnd.openxmlformats-officedocument.theme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21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theme/theme22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theme/theme23.xml" ContentType="application/vnd.openxmlformats-officedocument.theme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24.xml" ContentType="application/vnd.openxmlformats-officedocument.theme+xml"/>
  <Override PartName="/ppt/theme/theme2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50" r:id="rId2"/>
    <p:sldMasterId id="2147483651" r:id="rId3"/>
    <p:sldMasterId id="2147483652" r:id="rId4"/>
    <p:sldMasterId id="2147483653" r:id="rId5"/>
    <p:sldMasterId id="2147483654" r:id="rId6"/>
    <p:sldMasterId id="2147483655" r:id="rId7"/>
    <p:sldMasterId id="2147483656" r:id="rId8"/>
    <p:sldMasterId id="2147483657" r:id="rId9"/>
    <p:sldMasterId id="2147483658" r:id="rId10"/>
    <p:sldMasterId id="2147483659" r:id="rId11"/>
    <p:sldMasterId id="2147483660" r:id="rId12"/>
    <p:sldMasterId id="2147483661" r:id="rId13"/>
    <p:sldMasterId id="2147483662" r:id="rId14"/>
    <p:sldMasterId id="2147483663" r:id="rId15"/>
    <p:sldMasterId id="2147483664" r:id="rId16"/>
    <p:sldMasterId id="2147483665" r:id="rId17"/>
    <p:sldMasterId id="2147483666" r:id="rId18"/>
    <p:sldMasterId id="2147483667" r:id="rId19"/>
    <p:sldMasterId id="2147483668" r:id="rId20"/>
    <p:sldMasterId id="2147483669" r:id="rId21"/>
    <p:sldMasterId id="2147483670" r:id="rId22"/>
    <p:sldMasterId id="2147483671" r:id="rId23"/>
    <p:sldMasterId id="2147483672" r:id="rId24"/>
  </p:sldMasterIdLst>
  <p:notesMasterIdLst>
    <p:notesMasterId r:id="rId36"/>
  </p:notesMasterIdLst>
  <p:sldIdLst>
    <p:sldId id="294" r:id="rId25"/>
    <p:sldId id="295" r:id="rId26"/>
    <p:sldId id="305" r:id="rId27"/>
    <p:sldId id="296" r:id="rId28"/>
    <p:sldId id="297" r:id="rId29"/>
    <p:sldId id="299" r:id="rId30"/>
    <p:sldId id="300" r:id="rId31"/>
    <p:sldId id="301" r:id="rId32"/>
    <p:sldId id="302" r:id="rId33"/>
    <p:sldId id="303" r:id="rId34"/>
    <p:sldId id="304" r:id="rId35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msmincho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524" y="-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0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4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544638" y="1069975"/>
            <a:ext cx="4468812" cy="366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6626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52525" y="5089525"/>
            <a:ext cx="5257800" cy="40655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altLang="ru-RU" noProof="0"/>
          </a:p>
        </p:txBody>
      </p:sp>
    </p:spTree>
    <p:extLst>
      <p:ext uri="{BB962C8B-B14F-4D97-AF65-F5344CB8AC3E}">
        <p14:creationId xmlns:p14="http://schemas.microsoft.com/office/powerpoint/2010/main" val="33683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38263" y="1069975"/>
            <a:ext cx="4883150" cy="36639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152525" y="5089525"/>
            <a:ext cx="5259388" cy="4067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112651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053446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1363" y="627063"/>
            <a:ext cx="8605837" cy="126047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847013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1216208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0455395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440110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1963738"/>
            <a:ext cx="4308475" cy="4935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02238" y="1963738"/>
            <a:ext cx="4310062" cy="49355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66101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452631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382493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473732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172387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123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4550" y="627063"/>
            <a:ext cx="2151063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2922061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519118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19963" y="282575"/>
            <a:ext cx="2192337" cy="6616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282575"/>
            <a:ext cx="6426200" cy="6616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3091864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1436632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8388231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842711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2516474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304846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337604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33622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519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8878151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9714385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2485685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362897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3854270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559716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2375558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21275" y="2101850"/>
            <a:ext cx="4227513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5033503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622393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4545058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553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228475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360443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4386719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3875108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7725" y="555625"/>
            <a:ext cx="2151063" cy="63071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555625"/>
            <a:ext cx="6303962" cy="63071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4117606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0311898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4743634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6539609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997217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813625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660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13600535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81988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43388730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753633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277346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729489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6634333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0303024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4667253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7513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4021584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492873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0250" y="2100263"/>
            <a:ext cx="4227513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0163" y="2100263"/>
            <a:ext cx="4227512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656610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08056501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5116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68509012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341770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8269396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4550" y="627063"/>
            <a:ext cx="2151063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1997716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0390524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7389291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892331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0250" y="2100263"/>
            <a:ext cx="4227513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0163" y="2100263"/>
            <a:ext cx="4227512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16061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8988162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4708719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713806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34019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560039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7034800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2503375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6613" y="639763"/>
            <a:ext cx="2151062" cy="62214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0250" y="639763"/>
            <a:ext cx="6303963" cy="62214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3133411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5820894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82338264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099962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9054810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100263"/>
            <a:ext cx="4227513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79913" y="2100263"/>
            <a:ext cx="4227512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847203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1059844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6325496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99428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073131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7630530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180035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6363" y="627063"/>
            <a:ext cx="2151062" cy="62341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0" y="627063"/>
            <a:ext cx="6303963" cy="62341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35388920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15971113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9528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929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027277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617408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743426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92737068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9135775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2454669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210558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2743733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69333299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265634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2091314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873840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5656592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0250" y="2100263"/>
            <a:ext cx="4227513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0163" y="2100263"/>
            <a:ext cx="4227512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240781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908591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88562404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780121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816362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550548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413085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6613" y="639763"/>
            <a:ext cx="2151062" cy="62214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0250" y="639763"/>
            <a:ext cx="6303963" cy="62214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426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789831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51593307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0763288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666265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5296472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0176962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1882030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2479227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19880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7754303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49304317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85655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867075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13666887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052072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2541455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6748853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91419950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9525192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31584228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208955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503347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216137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6613" y="639763"/>
            <a:ext cx="2151062" cy="62214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0250" y="639763"/>
            <a:ext cx="6303963" cy="62214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67133172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589797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088042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763343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7450180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035156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4094288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9225018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3124084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1004557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5863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26491996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714365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1968300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44652249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8202082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6597124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8678370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04514777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6578299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404375732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84873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7416662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308031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45680859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6462139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589798601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98098612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06005905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2881444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1597025"/>
            <a:ext cx="4225925" cy="5110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1597025"/>
            <a:ext cx="4227512" cy="5110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33589209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7060157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986874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5490986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422255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823044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1757414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9597431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255588"/>
            <a:ext cx="2151062" cy="6451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255588"/>
            <a:ext cx="6302375" cy="64516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66589063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79815511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1995682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3379605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2666510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833755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3438057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8510721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6631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9788413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249513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9519252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043817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8279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60878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852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47756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777707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30363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5964652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05389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41739487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611184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0575140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917519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07166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581008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7513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37465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3941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026380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904198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8696626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3963523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9914146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15876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89781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387600"/>
            <a:ext cx="4225925" cy="4475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387600"/>
            <a:ext cx="4227512" cy="4475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99473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94899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1613435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819341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22948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861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02060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72383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8541795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037951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108689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240094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387600"/>
            <a:ext cx="4225925" cy="4475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387600"/>
            <a:ext cx="4227512" cy="44751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715894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42674884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804468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89318913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58931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36692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22496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40128299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21803102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5970013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0441537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81418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3794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793217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27378704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0322326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49815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4801850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7858456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9840178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836618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6213653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391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7418131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861042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30250" y="2100263"/>
            <a:ext cx="4227513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0163" y="2100263"/>
            <a:ext cx="4227512" cy="47609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819449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4848176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7251102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22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4868428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360727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1331570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6613" y="639763"/>
            <a:ext cx="2151062" cy="6221412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30250" y="639763"/>
            <a:ext cx="6303963" cy="6221412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068847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60475" y="1236663"/>
            <a:ext cx="7559675" cy="26320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60475" y="3970338"/>
            <a:ext cx="7559675" cy="18256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621513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023666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63701768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388" y="1884363"/>
            <a:ext cx="8694737" cy="31448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7388" y="5059363"/>
            <a:ext cx="8694737" cy="16525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911911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1363" y="2101850"/>
            <a:ext cx="4225925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19688" y="2101850"/>
            <a:ext cx="4227512" cy="47609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877113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403225"/>
            <a:ext cx="8694737" cy="14605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93738" y="1852613"/>
            <a:ext cx="426561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93738" y="2760663"/>
            <a:ext cx="426561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03813" y="1852613"/>
            <a:ext cx="4284662" cy="9080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03813" y="2760663"/>
            <a:ext cx="4284662" cy="40624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501973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671429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4731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8586555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3738" y="503238"/>
            <a:ext cx="3251200" cy="1765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86250" y="1089025"/>
            <a:ext cx="5102225" cy="5372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93738" y="2268538"/>
            <a:ext cx="3251200" cy="42005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86774791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5575166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96138" y="627063"/>
            <a:ext cx="2151062" cy="62357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41363" y="627063"/>
            <a:ext cx="6302375" cy="62357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8988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6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3" Type="http://schemas.openxmlformats.org/officeDocument/2006/relationships/slideLayout" Target="../slideLayouts/slideLayout158.xml"/><Relationship Id="rId7" Type="http://schemas.openxmlformats.org/officeDocument/2006/relationships/slideLayout" Target="../slideLayouts/slideLayout162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60.xml"/><Relationship Id="rId10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image" Target="../media/image7.emf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7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206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1.xml"/><Relationship Id="rId1" Type="http://schemas.openxmlformats.org/officeDocument/2006/relationships/slideLayout" Target="../slideLayouts/slideLayout200.xml"/><Relationship Id="rId6" Type="http://schemas.openxmlformats.org/officeDocument/2006/relationships/slideLayout" Target="../slideLayouts/slideLayout205.xml"/><Relationship Id="rId11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204.xml"/><Relationship Id="rId10" Type="http://schemas.openxmlformats.org/officeDocument/2006/relationships/slideLayout" Target="../slideLayouts/slideLayout209.xml"/><Relationship Id="rId4" Type="http://schemas.openxmlformats.org/officeDocument/2006/relationships/slideLayout" Target="../slideLayouts/slideLayout203.xml"/><Relationship Id="rId9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8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13.xml"/><Relationship Id="rId7" Type="http://schemas.openxmlformats.org/officeDocument/2006/relationships/slideLayout" Target="../slideLayouts/slideLayout217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2.xml"/><Relationship Id="rId1" Type="http://schemas.openxmlformats.org/officeDocument/2006/relationships/slideLayout" Target="../slideLayouts/slideLayout211.xml"/><Relationship Id="rId6" Type="http://schemas.openxmlformats.org/officeDocument/2006/relationships/slideLayout" Target="../slideLayouts/slideLayout216.xml"/><Relationship Id="rId11" Type="http://schemas.openxmlformats.org/officeDocument/2006/relationships/slideLayout" Target="../slideLayouts/slideLayout221.xml"/><Relationship Id="rId5" Type="http://schemas.openxmlformats.org/officeDocument/2006/relationships/slideLayout" Target="../slideLayouts/slideLayout215.xml"/><Relationship Id="rId10" Type="http://schemas.openxmlformats.org/officeDocument/2006/relationships/slideLayout" Target="../slideLayouts/slideLayout220.xml"/><Relationship Id="rId4" Type="http://schemas.openxmlformats.org/officeDocument/2006/relationships/slideLayout" Target="../slideLayouts/slideLayout214.xml"/><Relationship Id="rId9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9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224.xml"/><Relationship Id="rId7" Type="http://schemas.openxmlformats.org/officeDocument/2006/relationships/slideLayout" Target="../slideLayouts/slideLayout228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3.xml"/><Relationship Id="rId1" Type="http://schemas.openxmlformats.org/officeDocument/2006/relationships/slideLayout" Target="../slideLayouts/slideLayout222.xml"/><Relationship Id="rId6" Type="http://schemas.openxmlformats.org/officeDocument/2006/relationships/slideLayout" Target="../slideLayouts/slideLayout227.xml"/><Relationship Id="rId11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26.xml"/><Relationship Id="rId10" Type="http://schemas.openxmlformats.org/officeDocument/2006/relationships/slideLayout" Target="../slideLayouts/slideLayout231.xml"/><Relationship Id="rId4" Type="http://schemas.openxmlformats.org/officeDocument/2006/relationships/slideLayout" Target="../slideLayouts/slideLayout225.xml"/><Relationship Id="rId9" Type="http://schemas.openxmlformats.org/officeDocument/2006/relationships/slideLayout" Target="../slideLayouts/slideLayout230.xml"/><Relationship Id="rId14" Type="http://schemas.openxmlformats.org/officeDocument/2006/relationships/image" Target="../media/image12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0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35.xml"/><Relationship Id="rId7" Type="http://schemas.openxmlformats.org/officeDocument/2006/relationships/slideLayout" Target="../slideLayouts/slideLayout239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5" Type="http://schemas.openxmlformats.org/officeDocument/2006/relationships/slideLayout" Target="../slideLayouts/slideLayout237.xml"/><Relationship Id="rId10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1.xml"/><Relationship Id="rId3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250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5.xml"/><Relationship Id="rId1" Type="http://schemas.openxmlformats.org/officeDocument/2006/relationships/slideLayout" Target="../slideLayouts/slideLayout244.xml"/><Relationship Id="rId6" Type="http://schemas.openxmlformats.org/officeDocument/2006/relationships/slideLayout" Target="../slideLayouts/slideLayout249.xml"/><Relationship Id="rId11" Type="http://schemas.openxmlformats.org/officeDocument/2006/relationships/slideLayout" Target="../slideLayouts/slideLayout254.xml"/><Relationship Id="rId5" Type="http://schemas.openxmlformats.org/officeDocument/2006/relationships/slideLayout" Target="../slideLayouts/slideLayout248.xml"/><Relationship Id="rId10" Type="http://schemas.openxmlformats.org/officeDocument/2006/relationships/slideLayout" Target="../slideLayouts/slideLayout253.xml"/><Relationship Id="rId4" Type="http://schemas.openxmlformats.org/officeDocument/2006/relationships/slideLayout" Target="../slideLayouts/slideLayout247.xml"/><Relationship Id="rId9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2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57.xml"/><Relationship Id="rId7" Type="http://schemas.openxmlformats.org/officeDocument/2006/relationships/slideLayout" Target="../slideLayouts/slideLayout261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6.xml"/><Relationship Id="rId1" Type="http://schemas.openxmlformats.org/officeDocument/2006/relationships/slideLayout" Target="../slideLayouts/slideLayout255.xml"/><Relationship Id="rId6" Type="http://schemas.openxmlformats.org/officeDocument/2006/relationships/slideLayout" Target="../slideLayouts/slideLayout260.xml"/><Relationship Id="rId11" Type="http://schemas.openxmlformats.org/officeDocument/2006/relationships/slideLayout" Target="../slideLayouts/slideLayout265.xml"/><Relationship Id="rId5" Type="http://schemas.openxmlformats.org/officeDocument/2006/relationships/slideLayout" Target="../slideLayouts/slideLayout259.xml"/><Relationship Id="rId10" Type="http://schemas.openxmlformats.org/officeDocument/2006/relationships/slideLayout" Target="../slideLayouts/slideLayout264.xml"/><Relationship Id="rId4" Type="http://schemas.openxmlformats.org/officeDocument/2006/relationships/slideLayout" Target="../slideLayouts/slideLayout258.xml"/><Relationship Id="rId9" Type="http://schemas.openxmlformats.org/officeDocument/2006/relationships/slideLayout" Target="../slideLayouts/slideLayout26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465138" y="0"/>
            <a:ext cx="9615487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FFFFCC"/>
              </a:gs>
              <a:gs pos="100000">
                <a:srgbClr val="FFFBF0"/>
              </a:gs>
            </a:gsLst>
            <a:lin ang="10800000" scaled="1"/>
          </a:gradFill>
          <a:ln w="9525">
            <a:solidFill>
              <a:srgbClr val="333366">
                <a:alpha val="0"/>
              </a:srgbClr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583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5838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82575"/>
            <a:ext cx="86074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963738"/>
            <a:ext cx="8770937" cy="493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0244" name="AutoShape 3"/>
          <p:cNvSpPr>
            <a:spLocks noChangeArrowheads="1"/>
          </p:cNvSpPr>
          <p:nvPr/>
        </p:nvSpPr>
        <p:spPr bwMode="auto">
          <a:xfrm>
            <a:off x="725488" y="7077075"/>
            <a:ext cx="9355137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ea typeface="Arial Unicode MS" charset="-128"/>
            </a:endParaRPr>
          </a:p>
        </p:txBody>
      </p:sp>
      <p:sp>
        <p:nvSpPr>
          <p:cNvPr id="10245" name="AutoShape 4"/>
          <p:cNvSpPr>
            <a:spLocks noChangeArrowheads="1"/>
          </p:cNvSpPr>
          <p:nvPr/>
        </p:nvSpPr>
        <p:spPr bwMode="auto">
          <a:xfrm>
            <a:off x="1987550" y="7289800"/>
            <a:ext cx="8093075" cy="96838"/>
          </a:xfrm>
          <a:prstGeom prst="roundRect">
            <a:avLst>
              <a:gd name="adj" fmla="val 1667"/>
            </a:avLst>
          </a:prstGeom>
          <a:solidFill>
            <a:srgbClr val="FF99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ea typeface="Arial Unicode MS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2" r:id="rId2"/>
    <p:sldLayoutId id="2147483781" r:id="rId3"/>
    <p:sldLayoutId id="2147483780" r:id="rId4"/>
    <p:sldLayoutId id="2147483779" r:id="rId5"/>
    <p:sldLayoutId id="2147483778" r:id="rId6"/>
    <p:sldLayoutId id="2147483777" r:id="rId7"/>
    <p:sldLayoutId id="2147483776" r:id="rId8"/>
    <p:sldLayoutId id="2147483775" r:id="rId9"/>
    <p:sldLayoutId id="2147483774" r:id="rId10"/>
    <p:sldLayoutId id="2147483773" r:id="rId11"/>
  </p:sldLayoutIdLst>
  <p:txStyles>
    <p:titleStyle>
      <a:lvl1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kern="1200">
          <a:solidFill>
            <a:srgbClr val="FF9966"/>
          </a:solidFill>
          <a:latin typeface="+mj-lt"/>
          <a:ea typeface="Arial Unicode MS" panose="020B0604020202020204" pitchFamily="34" charset="-128"/>
          <a:cs typeface="+mj-cs"/>
        </a:defRPr>
      </a:lvl1pPr>
      <a:lvl2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>
          <a:solidFill>
            <a:srgbClr val="FF9966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E6"/>
          </a:solidFill>
          <a:latin typeface="+mn-lt"/>
          <a:ea typeface="Arial Unicode MS" panose="020B0604020202020204" pitchFamily="34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j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j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j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80"/>
            </a:gs>
            <a:gs pos="100000">
              <a:srgbClr val="0047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reeform 1"/>
          <p:cNvSpPr>
            <a:spLocks noChangeArrowheads="1"/>
          </p:cNvSpPr>
          <p:nvPr/>
        </p:nvSpPr>
        <p:spPr bwMode="auto">
          <a:xfrm>
            <a:off x="0" y="0"/>
            <a:ext cx="5219700" cy="1017588"/>
          </a:xfrm>
          <a:custGeom>
            <a:avLst/>
            <a:gdLst>
              <a:gd name="T0" fmla="*/ 0 w 14498"/>
              <a:gd name="T1" fmla="*/ 0 h 2828"/>
              <a:gd name="T2" fmla="*/ 0 w 14498"/>
              <a:gd name="T3" fmla="*/ 2147483646 h 2828"/>
              <a:gd name="T4" fmla="*/ 2147483646 w 14498"/>
              <a:gd name="T5" fmla="*/ 2147483646 h 2828"/>
              <a:gd name="T6" fmla="*/ 2147483646 w 14498"/>
              <a:gd name="T7" fmla="*/ 2147483646 h 2828"/>
              <a:gd name="T8" fmla="*/ 2147483646 w 14498"/>
              <a:gd name="T9" fmla="*/ 2147483646 h 2828"/>
              <a:gd name="T10" fmla="*/ 2147483646 w 14498"/>
              <a:gd name="T11" fmla="*/ 2147483646 h 2828"/>
              <a:gd name="T12" fmla="*/ 2147483646 w 14498"/>
              <a:gd name="T13" fmla="*/ 2147483646 h 2828"/>
              <a:gd name="T14" fmla="*/ 2147483646 w 14498"/>
              <a:gd name="T15" fmla="*/ 2147483646 h 2828"/>
              <a:gd name="T16" fmla="*/ 2147483646 w 14498"/>
              <a:gd name="T17" fmla="*/ 2147483646 h 2828"/>
              <a:gd name="T18" fmla="*/ 2147483646 w 14498"/>
              <a:gd name="T19" fmla="*/ 2147483646 h 2828"/>
              <a:gd name="T20" fmla="*/ 2147483646 w 14498"/>
              <a:gd name="T21" fmla="*/ 2147483646 h 2828"/>
              <a:gd name="T22" fmla="*/ 2147483646 w 14498"/>
              <a:gd name="T23" fmla="*/ 2147483646 h 2828"/>
              <a:gd name="T24" fmla="*/ 2147483646 w 14498"/>
              <a:gd name="T25" fmla="*/ 2147483646 h 2828"/>
              <a:gd name="T26" fmla="*/ 2147483646 w 14498"/>
              <a:gd name="T27" fmla="*/ 2147483646 h 2828"/>
              <a:gd name="T28" fmla="*/ 2147483646 w 14498"/>
              <a:gd name="T29" fmla="*/ 2147483646 h 2828"/>
              <a:gd name="T30" fmla="*/ 2147483646 w 14498"/>
              <a:gd name="T31" fmla="*/ 2147483646 h 2828"/>
              <a:gd name="T32" fmla="*/ 2147483646 w 14498"/>
              <a:gd name="T33" fmla="*/ 2147483646 h 2828"/>
              <a:gd name="T34" fmla="*/ 2147483646 w 14498"/>
              <a:gd name="T35" fmla="*/ 2147483646 h 2828"/>
              <a:gd name="T36" fmla="*/ 2147483646 w 14498"/>
              <a:gd name="T37" fmla="*/ 2147483646 h 2828"/>
              <a:gd name="T38" fmla="*/ 2147483646 w 14498"/>
              <a:gd name="T39" fmla="*/ 2147483646 h 2828"/>
              <a:gd name="T40" fmla="*/ 2147483646 w 14498"/>
              <a:gd name="T41" fmla="*/ 2147483646 h 2828"/>
              <a:gd name="T42" fmla="*/ 2147483646 w 14498"/>
              <a:gd name="T43" fmla="*/ 0 h 2828"/>
              <a:gd name="T44" fmla="*/ 0 w 14498"/>
              <a:gd name="T45" fmla="*/ 0 h 282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0" t="0" r="r" b="b"/>
            <a:pathLst>
              <a:path w="14498" h="2828">
                <a:moveTo>
                  <a:pt x="0" y="0"/>
                </a:moveTo>
                <a:lnTo>
                  <a:pt x="0" y="1236"/>
                </a:lnTo>
                <a:lnTo>
                  <a:pt x="706" y="1631"/>
                </a:lnTo>
                <a:lnTo>
                  <a:pt x="1407" y="1935"/>
                </a:lnTo>
                <a:lnTo>
                  <a:pt x="2157" y="2197"/>
                </a:lnTo>
                <a:lnTo>
                  <a:pt x="2943" y="2418"/>
                </a:lnTo>
                <a:lnTo>
                  <a:pt x="3767" y="2593"/>
                </a:lnTo>
                <a:lnTo>
                  <a:pt x="4625" y="2721"/>
                </a:lnTo>
                <a:lnTo>
                  <a:pt x="5510" y="2801"/>
                </a:lnTo>
                <a:lnTo>
                  <a:pt x="6417" y="2827"/>
                </a:lnTo>
                <a:lnTo>
                  <a:pt x="7329" y="2801"/>
                </a:lnTo>
                <a:lnTo>
                  <a:pt x="8215" y="2721"/>
                </a:lnTo>
                <a:lnTo>
                  <a:pt x="9072" y="2593"/>
                </a:lnTo>
                <a:lnTo>
                  <a:pt x="9895" y="2418"/>
                </a:lnTo>
                <a:lnTo>
                  <a:pt x="10684" y="2197"/>
                </a:lnTo>
                <a:lnTo>
                  <a:pt x="11432" y="1935"/>
                </a:lnTo>
                <a:lnTo>
                  <a:pt x="12136" y="1631"/>
                </a:lnTo>
                <a:lnTo>
                  <a:pt x="12788" y="1293"/>
                </a:lnTo>
                <a:lnTo>
                  <a:pt x="13392" y="920"/>
                </a:lnTo>
                <a:lnTo>
                  <a:pt x="13940" y="513"/>
                </a:lnTo>
                <a:lnTo>
                  <a:pt x="14429" y="78"/>
                </a:lnTo>
                <a:lnTo>
                  <a:pt x="14497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rgbClr val="0047FF"/>
              </a:gs>
              <a:gs pos="100000">
                <a:srgbClr val="000080"/>
              </a:gs>
            </a:gsLst>
            <a:path path="rect">
              <a:fillToRect l="70000" t="50000" r="3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1267" name="AutoShape 2"/>
          <p:cNvSpPr>
            <a:spLocks noChangeArrowheads="1"/>
          </p:cNvSpPr>
          <p:nvPr/>
        </p:nvSpPr>
        <p:spPr bwMode="auto">
          <a:xfrm>
            <a:off x="0" y="5402263"/>
            <a:ext cx="10080625" cy="2157412"/>
          </a:xfrm>
          <a:prstGeom prst="roundRect">
            <a:avLst>
              <a:gd name="adj" fmla="val 69"/>
            </a:avLst>
          </a:prstGeom>
          <a:gradFill rotWithShape="0">
            <a:gsLst>
              <a:gs pos="0">
                <a:srgbClr val="0047FF"/>
              </a:gs>
              <a:gs pos="100000">
                <a:srgbClr val="000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1268" name="Freeform 3"/>
          <p:cNvSpPr>
            <a:spLocks noChangeArrowheads="1"/>
          </p:cNvSpPr>
          <p:nvPr/>
        </p:nvSpPr>
        <p:spPr bwMode="auto">
          <a:xfrm>
            <a:off x="-33338" y="6459538"/>
            <a:ext cx="5240338" cy="1101725"/>
          </a:xfrm>
          <a:custGeom>
            <a:avLst/>
            <a:gdLst>
              <a:gd name="T0" fmla="*/ 2147483646 w 14555"/>
              <a:gd name="T1" fmla="*/ 2147483646 h 3060"/>
              <a:gd name="T2" fmla="*/ 2147483646 w 14555"/>
              <a:gd name="T3" fmla="*/ 2147483646 h 3060"/>
              <a:gd name="T4" fmla="*/ 0 w 14555"/>
              <a:gd name="T5" fmla="*/ 2147483646 h 3060"/>
              <a:gd name="T6" fmla="*/ 2147483646 w 14555"/>
              <a:gd name="T7" fmla="*/ 2147483646 h 3060"/>
              <a:gd name="T8" fmla="*/ 2147483646 w 14555"/>
              <a:gd name="T9" fmla="*/ 2147483646 h 3060"/>
              <a:gd name="T10" fmla="*/ 2147483646 w 14555"/>
              <a:gd name="T11" fmla="*/ 2147483646 h 3060"/>
              <a:gd name="T12" fmla="*/ 2147483646 w 14555"/>
              <a:gd name="T13" fmla="*/ 2147483646 h 3060"/>
              <a:gd name="T14" fmla="*/ 2147483646 w 14555"/>
              <a:gd name="T15" fmla="*/ 2147483646 h 3060"/>
              <a:gd name="T16" fmla="*/ 2147483646 w 14555"/>
              <a:gd name="T17" fmla="*/ 2147483646 h 3060"/>
              <a:gd name="T18" fmla="*/ 2147483646 w 14555"/>
              <a:gd name="T19" fmla="*/ 2147483646 h 3060"/>
              <a:gd name="T20" fmla="*/ 2147483646 w 14555"/>
              <a:gd name="T21" fmla="*/ 2147483646 h 3060"/>
              <a:gd name="T22" fmla="*/ 2147483646 w 14555"/>
              <a:gd name="T23" fmla="*/ 0 h 3060"/>
              <a:gd name="T24" fmla="*/ 2147483646 w 14555"/>
              <a:gd name="T25" fmla="*/ 2147483646 h 3060"/>
              <a:gd name="T26" fmla="*/ 2147483646 w 14555"/>
              <a:gd name="T27" fmla="*/ 2147483646 h 3060"/>
              <a:gd name="T28" fmla="*/ 2147483646 w 14555"/>
              <a:gd name="T29" fmla="*/ 2147483646 h 3060"/>
              <a:gd name="T30" fmla="*/ 2147483646 w 14555"/>
              <a:gd name="T31" fmla="*/ 2147483646 h 3060"/>
              <a:gd name="T32" fmla="*/ 2147483646 w 14555"/>
              <a:gd name="T33" fmla="*/ 2147483646 h 3060"/>
              <a:gd name="T34" fmla="*/ 2147483646 w 14555"/>
              <a:gd name="T35" fmla="*/ 2147483646 h 3060"/>
              <a:gd name="T36" fmla="*/ 2147483646 w 14555"/>
              <a:gd name="T37" fmla="*/ 2147483646 h 3060"/>
              <a:gd name="T38" fmla="*/ 2147483646 w 14555"/>
              <a:gd name="T39" fmla="*/ 2147483646 h 3060"/>
              <a:gd name="T40" fmla="*/ 2147483646 w 14555"/>
              <a:gd name="T41" fmla="*/ 2147483646 h 3060"/>
              <a:gd name="T42" fmla="*/ 2147483646 w 14555"/>
              <a:gd name="T43" fmla="*/ 2147483646 h 3060"/>
              <a:gd name="T44" fmla="*/ 2147483646 w 14555"/>
              <a:gd name="T45" fmla="*/ 2147483646 h 3060"/>
              <a:gd name="T46" fmla="*/ 2147483646 w 14555"/>
              <a:gd name="T47" fmla="*/ 2147483646 h 3060"/>
              <a:gd name="T48" fmla="*/ 2147483646 w 14555"/>
              <a:gd name="T49" fmla="*/ 2147483646 h 306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4555" h="3060">
                <a:moveTo>
                  <a:pt x="93" y="3059"/>
                </a:moveTo>
                <a:lnTo>
                  <a:pt x="93" y="2102"/>
                </a:lnTo>
                <a:lnTo>
                  <a:pt x="0" y="2065"/>
                </a:lnTo>
                <a:lnTo>
                  <a:pt x="586" y="1659"/>
                </a:lnTo>
                <a:lnTo>
                  <a:pt x="1219" y="1291"/>
                </a:lnTo>
                <a:lnTo>
                  <a:pt x="1898" y="964"/>
                </a:lnTo>
                <a:lnTo>
                  <a:pt x="2620" y="680"/>
                </a:lnTo>
                <a:lnTo>
                  <a:pt x="3383" y="441"/>
                </a:lnTo>
                <a:lnTo>
                  <a:pt x="4180" y="252"/>
                </a:lnTo>
                <a:lnTo>
                  <a:pt x="5008" y="112"/>
                </a:lnTo>
                <a:lnTo>
                  <a:pt x="5864" y="29"/>
                </a:lnTo>
                <a:lnTo>
                  <a:pt x="6745" y="0"/>
                </a:lnTo>
                <a:lnTo>
                  <a:pt x="7625" y="29"/>
                </a:lnTo>
                <a:lnTo>
                  <a:pt x="8479" y="112"/>
                </a:lnTo>
                <a:lnTo>
                  <a:pt x="9308" y="252"/>
                </a:lnTo>
                <a:lnTo>
                  <a:pt x="10104" y="441"/>
                </a:lnTo>
                <a:lnTo>
                  <a:pt x="10868" y="680"/>
                </a:lnTo>
                <a:lnTo>
                  <a:pt x="11590" y="964"/>
                </a:lnTo>
                <a:lnTo>
                  <a:pt x="12269" y="1291"/>
                </a:lnTo>
                <a:lnTo>
                  <a:pt x="12902" y="1659"/>
                </a:lnTo>
                <a:lnTo>
                  <a:pt x="13487" y="2065"/>
                </a:lnTo>
                <a:lnTo>
                  <a:pt x="14018" y="2504"/>
                </a:lnTo>
                <a:lnTo>
                  <a:pt x="14489" y="2976"/>
                </a:lnTo>
                <a:lnTo>
                  <a:pt x="14554" y="3059"/>
                </a:lnTo>
                <a:lnTo>
                  <a:pt x="93" y="3059"/>
                </a:lnTo>
              </a:path>
            </a:pathLst>
          </a:custGeom>
          <a:gradFill rotWithShape="0">
            <a:gsLst>
              <a:gs pos="0">
                <a:srgbClr val="000080"/>
              </a:gs>
              <a:gs pos="100000">
                <a:srgbClr val="2300DC">
                  <a:alpha val="5000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3" r:id="rId2"/>
    <p:sldLayoutId id="2147483792" r:id="rId3"/>
    <p:sldLayoutId id="2147483791" r:id="rId4"/>
    <p:sldLayoutId id="2147483790" r:id="rId5"/>
    <p:sldLayoutId id="2147483789" r:id="rId6"/>
    <p:sldLayoutId id="2147483788" r:id="rId7"/>
    <p:sldLayoutId id="2147483787" r:id="rId8"/>
    <p:sldLayoutId id="2147483786" r:id="rId9"/>
    <p:sldLayoutId id="2147483785" r:id="rId10"/>
    <p:sldLayoutId id="2147483784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Mincho" panose="02020600040205080304" pitchFamily="18" charset="-128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E6E6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Mincho" panose="02020600040205080304" pitchFamily="18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1"/>
          <p:cNvSpPr>
            <a:spLocks noChangeArrowheads="1"/>
          </p:cNvSpPr>
          <p:nvPr/>
        </p:nvSpPr>
        <p:spPr bwMode="auto">
          <a:xfrm>
            <a:off x="404813" y="1893888"/>
            <a:ext cx="9674225" cy="5665787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ea typeface="Arial Unicode MS" charset="-128"/>
            </a:endParaRPr>
          </a:p>
        </p:txBody>
      </p:sp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555625"/>
            <a:ext cx="86074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7425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116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2293" name="AutoShape 4"/>
          <p:cNvSpPr>
            <a:spLocks noChangeArrowheads="1"/>
          </p:cNvSpPr>
          <p:nvPr/>
        </p:nvSpPr>
        <p:spPr bwMode="auto">
          <a:xfrm>
            <a:off x="0" y="0"/>
            <a:ext cx="182563" cy="919163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ea typeface="Arial Unicode MS" charset="-128"/>
            </a:endParaRPr>
          </a:p>
        </p:txBody>
      </p:sp>
      <p:sp>
        <p:nvSpPr>
          <p:cNvPr id="12294" name="AutoShape 5"/>
          <p:cNvSpPr>
            <a:spLocks noChangeArrowheads="1"/>
          </p:cNvSpPr>
          <p:nvPr/>
        </p:nvSpPr>
        <p:spPr bwMode="auto">
          <a:xfrm>
            <a:off x="0" y="2381250"/>
            <a:ext cx="182563" cy="919163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ea typeface="Arial Unicode MS" charset="-128"/>
            </a:endParaRPr>
          </a:p>
        </p:txBody>
      </p:sp>
      <p:sp>
        <p:nvSpPr>
          <p:cNvPr id="12295" name="AutoShape 6"/>
          <p:cNvSpPr>
            <a:spLocks noChangeArrowheads="1"/>
          </p:cNvSpPr>
          <p:nvPr/>
        </p:nvSpPr>
        <p:spPr bwMode="auto">
          <a:xfrm>
            <a:off x="0" y="1168400"/>
            <a:ext cx="182563" cy="919163"/>
          </a:xfrm>
          <a:prstGeom prst="roundRect">
            <a:avLst>
              <a:gd name="adj" fmla="val 875"/>
            </a:avLst>
          </a:prstGeom>
          <a:solidFill>
            <a:srgbClr val="125C8D"/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>
              <a:ea typeface="Arial Unicode MS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4" r:id="rId2"/>
    <p:sldLayoutId id="2147483803" r:id="rId3"/>
    <p:sldLayoutId id="2147483802" r:id="rId4"/>
    <p:sldLayoutId id="2147483801" r:id="rId5"/>
    <p:sldLayoutId id="2147483800" r:id="rId6"/>
    <p:sldLayoutId id="2147483799" r:id="rId7"/>
    <p:sldLayoutId id="2147483798" r:id="rId8"/>
    <p:sldLayoutId id="2147483797" r:id="rId9"/>
    <p:sldLayoutId id="2147483796" r:id="rId10"/>
    <p:sldLayoutId id="2147483795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kern="1200">
          <a:solidFill>
            <a:srgbClr val="333333"/>
          </a:solidFill>
          <a:latin typeface="+mj-lt"/>
          <a:ea typeface="Arial Unicode MS" panose="020B0604020202020204" pitchFamily="34" charset="-128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cs typeface="Arial Unicode MS" panose="020B0604020202020204" pitchFamily="34" charset="-128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cs typeface="Arial Unicode MS" panose="020B0604020202020204" pitchFamily="34" charset="-128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cs typeface="Arial Unicode MS" panose="020B0604020202020204" pitchFamily="34" charset="-128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>
          <a:solidFill>
            <a:srgbClr val="333333"/>
          </a:solidFill>
          <a:latin typeface="Arial" panose="020B0604020202020204" pitchFamily="34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1"/>
          <p:cNvGrpSpPr>
            <a:grpSpLocks/>
          </p:cNvGrpSpPr>
          <p:nvPr/>
        </p:nvGrpSpPr>
        <p:grpSpPr bwMode="auto">
          <a:xfrm>
            <a:off x="0" y="179388"/>
            <a:ext cx="10079038" cy="719137"/>
            <a:chOff x="0" y="113"/>
            <a:chExt cx="6349" cy="453"/>
          </a:xfrm>
        </p:grpSpPr>
        <p:sp>
          <p:nvSpPr>
            <p:cNvPr id="13446" name="Line 2"/>
            <p:cNvSpPr>
              <a:spLocks noChangeShapeType="1"/>
            </p:cNvSpPr>
            <p:nvPr/>
          </p:nvSpPr>
          <p:spPr bwMode="auto">
            <a:xfrm>
              <a:off x="0" y="113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47" name="Line 3"/>
            <p:cNvSpPr>
              <a:spLocks noChangeShapeType="1"/>
            </p:cNvSpPr>
            <p:nvPr/>
          </p:nvSpPr>
          <p:spPr bwMode="auto">
            <a:xfrm>
              <a:off x="0" y="227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48" name="Line 4"/>
            <p:cNvSpPr>
              <a:spLocks noChangeShapeType="1"/>
            </p:cNvSpPr>
            <p:nvPr/>
          </p:nvSpPr>
          <p:spPr bwMode="auto">
            <a:xfrm>
              <a:off x="0" y="340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1" name="Text Box 5"/>
            <p:cNvSpPr txBox="1">
              <a:spLocks noChangeArrowheads="1"/>
            </p:cNvSpPr>
            <p:nvPr/>
          </p:nvSpPr>
          <p:spPr bwMode="auto">
            <a:xfrm>
              <a:off x="0" y="340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50" name="Line 6"/>
            <p:cNvSpPr>
              <a:spLocks noChangeShapeType="1"/>
            </p:cNvSpPr>
            <p:nvPr/>
          </p:nvSpPr>
          <p:spPr bwMode="auto">
            <a:xfrm>
              <a:off x="0" y="454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3" name="Text Box 7"/>
            <p:cNvSpPr txBox="1">
              <a:spLocks noChangeArrowheads="1"/>
            </p:cNvSpPr>
            <p:nvPr/>
          </p:nvSpPr>
          <p:spPr bwMode="auto">
            <a:xfrm>
              <a:off x="0" y="454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52" name="Line 8"/>
            <p:cNvSpPr>
              <a:spLocks noChangeShapeType="1"/>
            </p:cNvSpPr>
            <p:nvPr/>
          </p:nvSpPr>
          <p:spPr bwMode="auto">
            <a:xfrm>
              <a:off x="0" y="567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45" name="Text Box 9"/>
            <p:cNvSpPr txBox="1">
              <a:spLocks noChangeArrowheads="1"/>
            </p:cNvSpPr>
            <p:nvPr/>
          </p:nvSpPr>
          <p:spPr bwMode="auto">
            <a:xfrm>
              <a:off x="0" y="567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3315" name="Group 10"/>
          <p:cNvGrpSpPr>
            <a:grpSpLocks/>
          </p:cNvGrpSpPr>
          <p:nvPr/>
        </p:nvGrpSpPr>
        <p:grpSpPr bwMode="auto">
          <a:xfrm>
            <a:off x="0" y="1079500"/>
            <a:ext cx="10079038" cy="719138"/>
            <a:chOff x="0" y="680"/>
            <a:chExt cx="6349" cy="453"/>
          </a:xfrm>
        </p:grpSpPr>
        <p:sp>
          <p:nvSpPr>
            <p:cNvPr id="13438" name="Line 11"/>
            <p:cNvSpPr>
              <a:spLocks noChangeShapeType="1"/>
            </p:cNvSpPr>
            <p:nvPr/>
          </p:nvSpPr>
          <p:spPr bwMode="auto">
            <a:xfrm>
              <a:off x="0" y="680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39" name="Line 12"/>
            <p:cNvSpPr>
              <a:spLocks noChangeShapeType="1"/>
            </p:cNvSpPr>
            <p:nvPr/>
          </p:nvSpPr>
          <p:spPr bwMode="auto">
            <a:xfrm>
              <a:off x="0" y="794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40" name="Line 13"/>
            <p:cNvSpPr>
              <a:spLocks noChangeShapeType="1"/>
            </p:cNvSpPr>
            <p:nvPr/>
          </p:nvSpPr>
          <p:spPr bwMode="auto">
            <a:xfrm>
              <a:off x="0" y="907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0" name="Text Box 14"/>
            <p:cNvSpPr txBox="1">
              <a:spLocks noChangeArrowheads="1"/>
            </p:cNvSpPr>
            <p:nvPr/>
          </p:nvSpPr>
          <p:spPr bwMode="auto">
            <a:xfrm>
              <a:off x="0" y="907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42" name="Line 15"/>
            <p:cNvSpPr>
              <a:spLocks noChangeShapeType="1"/>
            </p:cNvSpPr>
            <p:nvPr/>
          </p:nvSpPr>
          <p:spPr bwMode="auto">
            <a:xfrm>
              <a:off x="0" y="1020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2" name="Text Box 16"/>
            <p:cNvSpPr txBox="1">
              <a:spLocks noChangeArrowheads="1"/>
            </p:cNvSpPr>
            <p:nvPr/>
          </p:nvSpPr>
          <p:spPr bwMode="auto">
            <a:xfrm>
              <a:off x="0" y="1020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44" name="Line 17"/>
            <p:cNvSpPr>
              <a:spLocks noChangeShapeType="1"/>
            </p:cNvSpPr>
            <p:nvPr/>
          </p:nvSpPr>
          <p:spPr bwMode="auto">
            <a:xfrm>
              <a:off x="0" y="1134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0" y="1134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3316" name="Group 19"/>
          <p:cNvGrpSpPr>
            <a:grpSpLocks/>
          </p:cNvGrpSpPr>
          <p:nvPr/>
        </p:nvGrpSpPr>
        <p:grpSpPr bwMode="auto">
          <a:xfrm>
            <a:off x="0" y="1979613"/>
            <a:ext cx="10079038" cy="719137"/>
            <a:chOff x="0" y="1247"/>
            <a:chExt cx="6349" cy="453"/>
          </a:xfrm>
        </p:grpSpPr>
        <p:sp>
          <p:nvSpPr>
            <p:cNvPr id="13430" name="Line 20"/>
            <p:cNvSpPr>
              <a:spLocks noChangeShapeType="1"/>
            </p:cNvSpPr>
            <p:nvPr/>
          </p:nvSpPr>
          <p:spPr bwMode="auto">
            <a:xfrm>
              <a:off x="0" y="1247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31" name="Line 21"/>
            <p:cNvSpPr>
              <a:spLocks noChangeShapeType="1"/>
            </p:cNvSpPr>
            <p:nvPr/>
          </p:nvSpPr>
          <p:spPr bwMode="auto">
            <a:xfrm>
              <a:off x="0" y="1361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32" name="Line 22"/>
            <p:cNvSpPr>
              <a:spLocks noChangeShapeType="1"/>
            </p:cNvSpPr>
            <p:nvPr/>
          </p:nvSpPr>
          <p:spPr bwMode="auto">
            <a:xfrm>
              <a:off x="0" y="1474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59" name="Text Box 23"/>
            <p:cNvSpPr txBox="1">
              <a:spLocks noChangeArrowheads="1"/>
            </p:cNvSpPr>
            <p:nvPr/>
          </p:nvSpPr>
          <p:spPr bwMode="auto">
            <a:xfrm>
              <a:off x="0" y="1474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34" name="Line 24"/>
            <p:cNvSpPr>
              <a:spLocks noChangeShapeType="1"/>
            </p:cNvSpPr>
            <p:nvPr/>
          </p:nvSpPr>
          <p:spPr bwMode="auto">
            <a:xfrm>
              <a:off x="0" y="1587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1" name="Text Box 25"/>
            <p:cNvSpPr txBox="1">
              <a:spLocks noChangeArrowheads="1"/>
            </p:cNvSpPr>
            <p:nvPr/>
          </p:nvSpPr>
          <p:spPr bwMode="auto">
            <a:xfrm>
              <a:off x="0" y="1587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36" name="Line 26"/>
            <p:cNvSpPr>
              <a:spLocks noChangeShapeType="1"/>
            </p:cNvSpPr>
            <p:nvPr/>
          </p:nvSpPr>
          <p:spPr bwMode="auto">
            <a:xfrm>
              <a:off x="0" y="1701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3" name="Text Box 27"/>
            <p:cNvSpPr txBox="1">
              <a:spLocks noChangeArrowheads="1"/>
            </p:cNvSpPr>
            <p:nvPr/>
          </p:nvSpPr>
          <p:spPr bwMode="auto">
            <a:xfrm>
              <a:off x="0" y="1701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3317" name="Group 28"/>
          <p:cNvGrpSpPr>
            <a:grpSpLocks/>
          </p:cNvGrpSpPr>
          <p:nvPr/>
        </p:nvGrpSpPr>
        <p:grpSpPr bwMode="auto">
          <a:xfrm>
            <a:off x="0" y="2879725"/>
            <a:ext cx="10079038" cy="719138"/>
            <a:chOff x="0" y="1814"/>
            <a:chExt cx="6349" cy="453"/>
          </a:xfrm>
        </p:grpSpPr>
        <p:sp>
          <p:nvSpPr>
            <p:cNvPr id="13422" name="Line 29"/>
            <p:cNvSpPr>
              <a:spLocks noChangeShapeType="1"/>
            </p:cNvSpPr>
            <p:nvPr/>
          </p:nvSpPr>
          <p:spPr bwMode="auto">
            <a:xfrm>
              <a:off x="0" y="1814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23" name="Line 30"/>
            <p:cNvSpPr>
              <a:spLocks noChangeShapeType="1"/>
            </p:cNvSpPr>
            <p:nvPr/>
          </p:nvSpPr>
          <p:spPr bwMode="auto">
            <a:xfrm>
              <a:off x="0" y="1928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24" name="Line 31"/>
            <p:cNvSpPr>
              <a:spLocks noChangeShapeType="1"/>
            </p:cNvSpPr>
            <p:nvPr/>
          </p:nvSpPr>
          <p:spPr bwMode="auto">
            <a:xfrm>
              <a:off x="0" y="2041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68" name="Text Box 32"/>
            <p:cNvSpPr txBox="1">
              <a:spLocks noChangeArrowheads="1"/>
            </p:cNvSpPr>
            <p:nvPr/>
          </p:nvSpPr>
          <p:spPr bwMode="auto">
            <a:xfrm>
              <a:off x="0" y="2041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26" name="Line 33"/>
            <p:cNvSpPr>
              <a:spLocks noChangeShapeType="1"/>
            </p:cNvSpPr>
            <p:nvPr/>
          </p:nvSpPr>
          <p:spPr bwMode="auto">
            <a:xfrm>
              <a:off x="0" y="2154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0" name="Text Box 34"/>
            <p:cNvSpPr txBox="1">
              <a:spLocks noChangeArrowheads="1"/>
            </p:cNvSpPr>
            <p:nvPr/>
          </p:nvSpPr>
          <p:spPr bwMode="auto">
            <a:xfrm>
              <a:off x="0" y="2154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28" name="Line 35"/>
            <p:cNvSpPr>
              <a:spLocks noChangeShapeType="1"/>
            </p:cNvSpPr>
            <p:nvPr/>
          </p:nvSpPr>
          <p:spPr bwMode="auto">
            <a:xfrm>
              <a:off x="0" y="2268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2" name="Text Box 36"/>
            <p:cNvSpPr txBox="1">
              <a:spLocks noChangeArrowheads="1"/>
            </p:cNvSpPr>
            <p:nvPr/>
          </p:nvSpPr>
          <p:spPr bwMode="auto">
            <a:xfrm>
              <a:off x="0" y="2268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3318" name="Group 37"/>
          <p:cNvGrpSpPr>
            <a:grpSpLocks/>
          </p:cNvGrpSpPr>
          <p:nvPr/>
        </p:nvGrpSpPr>
        <p:grpSpPr bwMode="auto">
          <a:xfrm>
            <a:off x="0" y="3779838"/>
            <a:ext cx="10079038" cy="719137"/>
            <a:chOff x="0" y="2381"/>
            <a:chExt cx="6349" cy="453"/>
          </a:xfrm>
        </p:grpSpPr>
        <p:sp>
          <p:nvSpPr>
            <p:cNvPr id="13414" name="Line 38"/>
            <p:cNvSpPr>
              <a:spLocks noChangeShapeType="1"/>
            </p:cNvSpPr>
            <p:nvPr/>
          </p:nvSpPr>
          <p:spPr bwMode="auto">
            <a:xfrm>
              <a:off x="0" y="2381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15" name="Line 39"/>
            <p:cNvSpPr>
              <a:spLocks noChangeShapeType="1"/>
            </p:cNvSpPr>
            <p:nvPr/>
          </p:nvSpPr>
          <p:spPr bwMode="auto">
            <a:xfrm>
              <a:off x="0" y="2494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16" name="Line 40"/>
            <p:cNvSpPr>
              <a:spLocks noChangeShapeType="1"/>
            </p:cNvSpPr>
            <p:nvPr/>
          </p:nvSpPr>
          <p:spPr bwMode="auto">
            <a:xfrm>
              <a:off x="0" y="2608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7" name="Text Box 41"/>
            <p:cNvSpPr txBox="1">
              <a:spLocks noChangeArrowheads="1"/>
            </p:cNvSpPr>
            <p:nvPr/>
          </p:nvSpPr>
          <p:spPr bwMode="auto">
            <a:xfrm>
              <a:off x="0" y="2608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18" name="Line 42"/>
            <p:cNvSpPr>
              <a:spLocks noChangeShapeType="1"/>
            </p:cNvSpPr>
            <p:nvPr/>
          </p:nvSpPr>
          <p:spPr bwMode="auto">
            <a:xfrm>
              <a:off x="0" y="2721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79" name="Text Box 43"/>
            <p:cNvSpPr txBox="1">
              <a:spLocks noChangeArrowheads="1"/>
            </p:cNvSpPr>
            <p:nvPr/>
          </p:nvSpPr>
          <p:spPr bwMode="auto">
            <a:xfrm>
              <a:off x="0" y="2721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20" name="Line 44"/>
            <p:cNvSpPr>
              <a:spLocks noChangeShapeType="1"/>
            </p:cNvSpPr>
            <p:nvPr/>
          </p:nvSpPr>
          <p:spPr bwMode="auto">
            <a:xfrm>
              <a:off x="0" y="2835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1" name="Text Box 45"/>
            <p:cNvSpPr txBox="1">
              <a:spLocks noChangeArrowheads="1"/>
            </p:cNvSpPr>
            <p:nvPr/>
          </p:nvSpPr>
          <p:spPr bwMode="auto">
            <a:xfrm>
              <a:off x="0" y="2835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3319" name="Group 46"/>
          <p:cNvGrpSpPr>
            <a:grpSpLocks/>
          </p:cNvGrpSpPr>
          <p:nvPr/>
        </p:nvGrpSpPr>
        <p:grpSpPr bwMode="auto">
          <a:xfrm>
            <a:off x="0" y="4679950"/>
            <a:ext cx="10079038" cy="719138"/>
            <a:chOff x="0" y="2948"/>
            <a:chExt cx="6349" cy="453"/>
          </a:xfrm>
        </p:grpSpPr>
        <p:sp>
          <p:nvSpPr>
            <p:cNvPr id="13406" name="Line 47"/>
            <p:cNvSpPr>
              <a:spLocks noChangeShapeType="1"/>
            </p:cNvSpPr>
            <p:nvPr/>
          </p:nvSpPr>
          <p:spPr bwMode="auto">
            <a:xfrm>
              <a:off x="0" y="2948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07" name="Line 48"/>
            <p:cNvSpPr>
              <a:spLocks noChangeShapeType="1"/>
            </p:cNvSpPr>
            <p:nvPr/>
          </p:nvSpPr>
          <p:spPr bwMode="auto">
            <a:xfrm>
              <a:off x="0" y="3061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08" name="Line 49"/>
            <p:cNvSpPr>
              <a:spLocks noChangeShapeType="1"/>
            </p:cNvSpPr>
            <p:nvPr/>
          </p:nvSpPr>
          <p:spPr bwMode="auto">
            <a:xfrm>
              <a:off x="0" y="3175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6" name="Text Box 50"/>
            <p:cNvSpPr txBox="1">
              <a:spLocks noChangeArrowheads="1"/>
            </p:cNvSpPr>
            <p:nvPr/>
          </p:nvSpPr>
          <p:spPr bwMode="auto">
            <a:xfrm>
              <a:off x="0" y="3175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10" name="Line 51"/>
            <p:cNvSpPr>
              <a:spLocks noChangeShapeType="1"/>
            </p:cNvSpPr>
            <p:nvPr/>
          </p:nvSpPr>
          <p:spPr bwMode="auto">
            <a:xfrm>
              <a:off x="0" y="3288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88" name="Text Box 52"/>
            <p:cNvSpPr txBox="1">
              <a:spLocks noChangeArrowheads="1"/>
            </p:cNvSpPr>
            <p:nvPr/>
          </p:nvSpPr>
          <p:spPr bwMode="auto">
            <a:xfrm>
              <a:off x="0" y="3288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12" name="Line 53"/>
            <p:cNvSpPr>
              <a:spLocks noChangeShapeType="1"/>
            </p:cNvSpPr>
            <p:nvPr/>
          </p:nvSpPr>
          <p:spPr bwMode="auto">
            <a:xfrm>
              <a:off x="0" y="3402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0" name="Text Box 54"/>
            <p:cNvSpPr txBox="1">
              <a:spLocks noChangeArrowheads="1"/>
            </p:cNvSpPr>
            <p:nvPr/>
          </p:nvSpPr>
          <p:spPr bwMode="auto">
            <a:xfrm>
              <a:off x="0" y="3402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3320" name="Group 55"/>
          <p:cNvGrpSpPr>
            <a:grpSpLocks/>
          </p:cNvGrpSpPr>
          <p:nvPr/>
        </p:nvGrpSpPr>
        <p:grpSpPr bwMode="auto">
          <a:xfrm>
            <a:off x="0" y="5580063"/>
            <a:ext cx="10079038" cy="719137"/>
            <a:chOff x="0" y="3515"/>
            <a:chExt cx="6349" cy="453"/>
          </a:xfrm>
        </p:grpSpPr>
        <p:sp>
          <p:nvSpPr>
            <p:cNvPr id="13398" name="Line 56"/>
            <p:cNvSpPr>
              <a:spLocks noChangeShapeType="1"/>
            </p:cNvSpPr>
            <p:nvPr/>
          </p:nvSpPr>
          <p:spPr bwMode="auto">
            <a:xfrm>
              <a:off x="0" y="3515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99" name="Line 57"/>
            <p:cNvSpPr>
              <a:spLocks noChangeShapeType="1"/>
            </p:cNvSpPr>
            <p:nvPr/>
          </p:nvSpPr>
          <p:spPr bwMode="auto">
            <a:xfrm>
              <a:off x="0" y="3628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400" name="Line 58"/>
            <p:cNvSpPr>
              <a:spLocks noChangeShapeType="1"/>
            </p:cNvSpPr>
            <p:nvPr/>
          </p:nvSpPr>
          <p:spPr bwMode="auto">
            <a:xfrm>
              <a:off x="0" y="3742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5" name="Text Box 59"/>
            <p:cNvSpPr txBox="1">
              <a:spLocks noChangeArrowheads="1"/>
            </p:cNvSpPr>
            <p:nvPr/>
          </p:nvSpPr>
          <p:spPr bwMode="auto">
            <a:xfrm>
              <a:off x="0" y="3742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02" name="Line 60"/>
            <p:cNvSpPr>
              <a:spLocks noChangeShapeType="1"/>
            </p:cNvSpPr>
            <p:nvPr/>
          </p:nvSpPr>
          <p:spPr bwMode="auto">
            <a:xfrm>
              <a:off x="0" y="3855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7" name="Text Box 61"/>
            <p:cNvSpPr txBox="1">
              <a:spLocks noChangeArrowheads="1"/>
            </p:cNvSpPr>
            <p:nvPr/>
          </p:nvSpPr>
          <p:spPr bwMode="auto">
            <a:xfrm>
              <a:off x="0" y="3855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404" name="Line 62"/>
            <p:cNvSpPr>
              <a:spLocks noChangeShapeType="1"/>
            </p:cNvSpPr>
            <p:nvPr/>
          </p:nvSpPr>
          <p:spPr bwMode="auto">
            <a:xfrm>
              <a:off x="0" y="3969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399" name="Text Box 63"/>
            <p:cNvSpPr txBox="1">
              <a:spLocks noChangeArrowheads="1"/>
            </p:cNvSpPr>
            <p:nvPr/>
          </p:nvSpPr>
          <p:spPr bwMode="auto">
            <a:xfrm>
              <a:off x="0" y="3969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3321" name="Group 64"/>
          <p:cNvGrpSpPr>
            <a:grpSpLocks/>
          </p:cNvGrpSpPr>
          <p:nvPr/>
        </p:nvGrpSpPr>
        <p:grpSpPr bwMode="auto">
          <a:xfrm>
            <a:off x="0" y="6480175"/>
            <a:ext cx="10079038" cy="719138"/>
            <a:chOff x="0" y="4082"/>
            <a:chExt cx="6349" cy="453"/>
          </a:xfrm>
        </p:grpSpPr>
        <p:sp>
          <p:nvSpPr>
            <p:cNvPr id="13390" name="Line 65"/>
            <p:cNvSpPr>
              <a:spLocks noChangeShapeType="1"/>
            </p:cNvSpPr>
            <p:nvPr/>
          </p:nvSpPr>
          <p:spPr bwMode="auto">
            <a:xfrm>
              <a:off x="0" y="4082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91" name="Line 66"/>
            <p:cNvSpPr>
              <a:spLocks noChangeShapeType="1"/>
            </p:cNvSpPr>
            <p:nvPr/>
          </p:nvSpPr>
          <p:spPr bwMode="auto">
            <a:xfrm>
              <a:off x="0" y="4195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392" name="Line 67"/>
            <p:cNvSpPr>
              <a:spLocks noChangeShapeType="1"/>
            </p:cNvSpPr>
            <p:nvPr/>
          </p:nvSpPr>
          <p:spPr bwMode="auto">
            <a:xfrm>
              <a:off x="0" y="4309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4" name="Text Box 68"/>
            <p:cNvSpPr txBox="1">
              <a:spLocks noChangeArrowheads="1"/>
            </p:cNvSpPr>
            <p:nvPr/>
          </p:nvSpPr>
          <p:spPr bwMode="auto">
            <a:xfrm>
              <a:off x="0" y="4309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394" name="Line 69"/>
            <p:cNvSpPr>
              <a:spLocks noChangeShapeType="1"/>
            </p:cNvSpPr>
            <p:nvPr/>
          </p:nvSpPr>
          <p:spPr bwMode="auto">
            <a:xfrm>
              <a:off x="0" y="4422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6" name="Text Box 70"/>
            <p:cNvSpPr txBox="1">
              <a:spLocks noChangeArrowheads="1"/>
            </p:cNvSpPr>
            <p:nvPr/>
          </p:nvSpPr>
          <p:spPr bwMode="auto">
            <a:xfrm>
              <a:off x="0" y="4422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3396" name="Line 71"/>
            <p:cNvSpPr>
              <a:spLocks noChangeShapeType="1"/>
            </p:cNvSpPr>
            <p:nvPr/>
          </p:nvSpPr>
          <p:spPr bwMode="auto">
            <a:xfrm>
              <a:off x="0" y="4535"/>
              <a:ext cx="6349" cy="0"/>
            </a:xfrm>
            <a:prstGeom prst="line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408" name="Text Box 72"/>
            <p:cNvSpPr txBox="1">
              <a:spLocks noChangeArrowheads="1"/>
            </p:cNvSpPr>
            <p:nvPr/>
          </p:nvSpPr>
          <p:spPr bwMode="auto">
            <a:xfrm>
              <a:off x="0" y="4535"/>
              <a:ext cx="6350" cy="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15120" rIns="0" bIns="0" anchor="ctr" anchorCtr="1">
              <a:spAutoFit/>
            </a:bodyPr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  <a:tab pos="9410700" algn="l"/>
                </a:tabLst>
                <a:defRPr>
                  <a:solidFill>
                    <a:srgbClr val="000000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r>
                <a:rPr lang="ru-RU" altLang="ru-RU" sz="2400">
                  <a:latin typeface="Times New Roman" panose="02020603050405020304" pitchFamily="18" charset="0"/>
                  <a:cs typeface="+mn-cs"/>
                </a:rPr>
                <a:t> </a:t>
              </a:r>
            </a:p>
            <a:p>
              <a:pPr eaLnBrk="1">
                <a:lnSpc>
                  <a:spcPct val="95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  <a:defRPr/>
              </a:pPr>
              <a:endParaRPr lang="ru-RU" altLang="ru-RU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13322" name="Line 73"/>
          <p:cNvSpPr>
            <a:spLocks noChangeShapeType="1"/>
          </p:cNvSpPr>
          <p:nvPr/>
        </p:nvSpPr>
        <p:spPr bwMode="auto">
          <a:xfrm>
            <a:off x="0" y="7380288"/>
            <a:ext cx="10080625" cy="1587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3" name="Line 74"/>
          <p:cNvSpPr>
            <a:spLocks noChangeShapeType="1"/>
          </p:cNvSpPr>
          <p:nvPr/>
        </p:nvSpPr>
        <p:spPr bwMode="auto">
          <a:xfrm>
            <a:off x="16986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4" name="Line 75"/>
          <p:cNvSpPr>
            <a:spLocks noChangeShapeType="1"/>
          </p:cNvSpPr>
          <p:nvPr/>
        </p:nvSpPr>
        <p:spPr bwMode="auto">
          <a:xfrm>
            <a:off x="33972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5" name="Line 76"/>
          <p:cNvSpPr>
            <a:spLocks noChangeShapeType="1"/>
          </p:cNvSpPr>
          <p:nvPr/>
        </p:nvSpPr>
        <p:spPr bwMode="auto">
          <a:xfrm>
            <a:off x="50958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6" name="Line 77"/>
          <p:cNvSpPr>
            <a:spLocks noChangeShapeType="1"/>
          </p:cNvSpPr>
          <p:nvPr/>
        </p:nvSpPr>
        <p:spPr bwMode="auto">
          <a:xfrm>
            <a:off x="67786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7" name="Line 78"/>
          <p:cNvSpPr>
            <a:spLocks noChangeShapeType="1"/>
          </p:cNvSpPr>
          <p:nvPr/>
        </p:nvSpPr>
        <p:spPr bwMode="auto">
          <a:xfrm>
            <a:off x="84772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8" name="Line 79"/>
          <p:cNvSpPr>
            <a:spLocks noChangeShapeType="1"/>
          </p:cNvSpPr>
          <p:nvPr/>
        </p:nvSpPr>
        <p:spPr bwMode="auto">
          <a:xfrm>
            <a:off x="101758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29" name="Line 80"/>
          <p:cNvSpPr>
            <a:spLocks noChangeShapeType="1"/>
          </p:cNvSpPr>
          <p:nvPr/>
        </p:nvSpPr>
        <p:spPr bwMode="auto">
          <a:xfrm>
            <a:off x="118745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0" name="Line 81"/>
          <p:cNvSpPr>
            <a:spLocks noChangeShapeType="1"/>
          </p:cNvSpPr>
          <p:nvPr/>
        </p:nvSpPr>
        <p:spPr bwMode="auto">
          <a:xfrm>
            <a:off x="135731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1" name="Line 82"/>
          <p:cNvSpPr>
            <a:spLocks noChangeShapeType="1"/>
          </p:cNvSpPr>
          <p:nvPr/>
        </p:nvSpPr>
        <p:spPr bwMode="auto">
          <a:xfrm>
            <a:off x="152717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2" name="Line 83"/>
          <p:cNvSpPr>
            <a:spLocks noChangeShapeType="1"/>
          </p:cNvSpPr>
          <p:nvPr/>
        </p:nvSpPr>
        <p:spPr bwMode="auto">
          <a:xfrm>
            <a:off x="169703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3" name="Line 84"/>
          <p:cNvSpPr>
            <a:spLocks noChangeShapeType="1"/>
          </p:cNvSpPr>
          <p:nvPr/>
        </p:nvSpPr>
        <p:spPr bwMode="auto">
          <a:xfrm>
            <a:off x="186690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4" name="Line 85"/>
          <p:cNvSpPr>
            <a:spLocks noChangeShapeType="1"/>
          </p:cNvSpPr>
          <p:nvPr/>
        </p:nvSpPr>
        <p:spPr bwMode="auto">
          <a:xfrm>
            <a:off x="203676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5" name="Line 86"/>
          <p:cNvSpPr>
            <a:spLocks noChangeShapeType="1"/>
          </p:cNvSpPr>
          <p:nvPr/>
        </p:nvSpPr>
        <p:spPr bwMode="auto">
          <a:xfrm>
            <a:off x="220662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6" name="Line 87"/>
          <p:cNvSpPr>
            <a:spLocks noChangeShapeType="1"/>
          </p:cNvSpPr>
          <p:nvPr/>
        </p:nvSpPr>
        <p:spPr bwMode="auto">
          <a:xfrm>
            <a:off x="237490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7" name="Line 88"/>
          <p:cNvSpPr>
            <a:spLocks noChangeShapeType="1"/>
          </p:cNvSpPr>
          <p:nvPr/>
        </p:nvSpPr>
        <p:spPr bwMode="auto">
          <a:xfrm>
            <a:off x="254476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8" name="Line 89"/>
          <p:cNvSpPr>
            <a:spLocks noChangeShapeType="1"/>
          </p:cNvSpPr>
          <p:nvPr/>
        </p:nvSpPr>
        <p:spPr bwMode="auto">
          <a:xfrm>
            <a:off x="271462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39" name="Line 90"/>
          <p:cNvSpPr>
            <a:spLocks noChangeShapeType="1"/>
          </p:cNvSpPr>
          <p:nvPr/>
        </p:nvSpPr>
        <p:spPr bwMode="auto">
          <a:xfrm>
            <a:off x="288448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0" name="Line 91"/>
          <p:cNvSpPr>
            <a:spLocks noChangeShapeType="1"/>
          </p:cNvSpPr>
          <p:nvPr/>
        </p:nvSpPr>
        <p:spPr bwMode="auto">
          <a:xfrm>
            <a:off x="305435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1" name="Line 92"/>
          <p:cNvSpPr>
            <a:spLocks noChangeShapeType="1"/>
          </p:cNvSpPr>
          <p:nvPr/>
        </p:nvSpPr>
        <p:spPr bwMode="auto">
          <a:xfrm>
            <a:off x="322421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2" name="Line 93"/>
          <p:cNvSpPr>
            <a:spLocks noChangeShapeType="1"/>
          </p:cNvSpPr>
          <p:nvPr/>
        </p:nvSpPr>
        <p:spPr bwMode="auto">
          <a:xfrm>
            <a:off x="339407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3" name="Line 94"/>
          <p:cNvSpPr>
            <a:spLocks noChangeShapeType="1"/>
          </p:cNvSpPr>
          <p:nvPr/>
        </p:nvSpPr>
        <p:spPr bwMode="auto">
          <a:xfrm>
            <a:off x="356393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4" name="Line 95"/>
          <p:cNvSpPr>
            <a:spLocks noChangeShapeType="1"/>
          </p:cNvSpPr>
          <p:nvPr/>
        </p:nvSpPr>
        <p:spPr bwMode="auto">
          <a:xfrm>
            <a:off x="373380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5" name="Line 96"/>
          <p:cNvSpPr>
            <a:spLocks noChangeShapeType="1"/>
          </p:cNvSpPr>
          <p:nvPr/>
        </p:nvSpPr>
        <p:spPr bwMode="auto">
          <a:xfrm>
            <a:off x="390207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6" name="Line 97"/>
          <p:cNvSpPr>
            <a:spLocks noChangeShapeType="1"/>
          </p:cNvSpPr>
          <p:nvPr/>
        </p:nvSpPr>
        <p:spPr bwMode="auto">
          <a:xfrm>
            <a:off x="407193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7" name="Line 98"/>
          <p:cNvSpPr>
            <a:spLocks noChangeShapeType="1"/>
          </p:cNvSpPr>
          <p:nvPr/>
        </p:nvSpPr>
        <p:spPr bwMode="auto">
          <a:xfrm>
            <a:off x="424180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8" name="Line 99"/>
          <p:cNvSpPr>
            <a:spLocks noChangeShapeType="1"/>
          </p:cNvSpPr>
          <p:nvPr/>
        </p:nvSpPr>
        <p:spPr bwMode="auto">
          <a:xfrm>
            <a:off x="441166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49" name="Line 100"/>
          <p:cNvSpPr>
            <a:spLocks noChangeShapeType="1"/>
          </p:cNvSpPr>
          <p:nvPr/>
        </p:nvSpPr>
        <p:spPr bwMode="auto">
          <a:xfrm>
            <a:off x="458152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0" name="Line 101"/>
          <p:cNvSpPr>
            <a:spLocks noChangeShapeType="1"/>
          </p:cNvSpPr>
          <p:nvPr/>
        </p:nvSpPr>
        <p:spPr bwMode="auto">
          <a:xfrm>
            <a:off x="475138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1" name="Line 102"/>
          <p:cNvSpPr>
            <a:spLocks noChangeShapeType="1"/>
          </p:cNvSpPr>
          <p:nvPr/>
        </p:nvSpPr>
        <p:spPr bwMode="auto">
          <a:xfrm>
            <a:off x="492125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2" name="Line 103"/>
          <p:cNvSpPr>
            <a:spLocks noChangeShapeType="1"/>
          </p:cNvSpPr>
          <p:nvPr/>
        </p:nvSpPr>
        <p:spPr bwMode="auto">
          <a:xfrm>
            <a:off x="509111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3" name="Line 104"/>
          <p:cNvSpPr>
            <a:spLocks noChangeShapeType="1"/>
          </p:cNvSpPr>
          <p:nvPr/>
        </p:nvSpPr>
        <p:spPr bwMode="auto">
          <a:xfrm>
            <a:off x="526097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4" name="Line 105"/>
          <p:cNvSpPr>
            <a:spLocks noChangeShapeType="1"/>
          </p:cNvSpPr>
          <p:nvPr/>
        </p:nvSpPr>
        <p:spPr bwMode="auto">
          <a:xfrm>
            <a:off x="543083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5" name="Line 106"/>
          <p:cNvSpPr>
            <a:spLocks noChangeShapeType="1"/>
          </p:cNvSpPr>
          <p:nvPr/>
        </p:nvSpPr>
        <p:spPr bwMode="auto">
          <a:xfrm>
            <a:off x="559911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6" name="Line 107"/>
          <p:cNvSpPr>
            <a:spLocks noChangeShapeType="1"/>
          </p:cNvSpPr>
          <p:nvPr/>
        </p:nvSpPr>
        <p:spPr bwMode="auto">
          <a:xfrm>
            <a:off x="576897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7" name="Line 108"/>
          <p:cNvSpPr>
            <a:spLocks noChangeShapeType="1"/>
          </p:cNvSpPr>
          <p:nvPr/>
        </p:nvSpPr>
        <p:spPr bwMode="auto">
          <a:xfrm>
            <a:off x="593883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8" name="Line 109"/>
          <p:cNvSpPr>
            <a:spLocks noChangeShapeType="1"/>
          </p:cNvSpPr>
          <p:nvPr/>
        </p:nvSpPr>
        <p:spPr bwMode="auto">
          <a:xfrm>
            <a:off x="610870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59" name="Line 110"/>
          <p:cNvSpPr>
            <a:spLocks noChangeShapeType="1"/>
          </p:cNvSpPr>
          <p:nvPr/>
        </p:nvSpPr>
        <p:spPr bwMode="auto">
          <a:xfrm>
            <a:off x="627856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0" name="Line 111"/>
          <p:cNvSpPr>
            <a:spLocks noChangeShapeType="1"/>
          </p:cNvSpPr>
          <p:nvPr/>
        </p:nvSpPr>
        <p:spPr bwMode="auto">
          <a:xfrm>
            <a:off x="644842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1" name="Line 112"/>
          <p:cNvSpPr>
            <a:spLocks noChangeShapeType="1"/>
          </p:cNvSpPr>
          <p:nvPr/>
        </p:nvSpPr>
        <p:spPr bwMode="auto">
          <a:xfrm>
            <a:off x="661828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2" name="Line 113"/>
          <p:cNvSpPr>
            <a:spLocks noChangeShapeType="1"/>
          </p:cNvSpPr>
          <p:nvPr/>
        </p:nvSpPr>
        <p:spPr bwMode="auto">
          <a:xfrm>
            <a:off x="678815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3" name="Line 114"/>
          <p:cNvSpPr>
            <a:spLocks noChangeShapeType="1"/>
          </p:cNvSpPr>
          <p:nvPr/>
        </p:nvSpPr>
        <p:spPr bwMode="auto">
          <a:xfrm>
            <a:off x="695801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4" name="Line 115"/>
          <p:cNvSpPr>
            <a:spLocks noChangeShapeType="1"/>
          </p:cNvSpPr>
          <p:nvPr/>
        </p:nvSpPr>
        <p:spPr bwMode="auto">
          <a:xfrm>
            <a:off x="712787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5" name="Line 116"/>
          <p:cNvSpPr>
            <a:spLocks noChangeShapeType="1"/>
          </p:cNvSpPr>
          <p:nvPr/>
        </p:nvSpPr>
        <p:spPr bwMode="auto">
          <a:xfrm>
            <a:off x="729615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6" name="Line 117"/>
          <p:cNvSpPr>
            <a:spLocks noChangeShapeType="1"/>
          </p:cNvSpPr>
          <p:nvPr/>
        </p:nvSpPr>
        <p:spPr bwMode="auto">
          <a:xfrm>
            <a:off x="746601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7" name="Line 118"/>
          <p:cNvSpPr>
            <a:spLocks noChangeShapeType="1"/>
          </p:cNvSpPr>
          <p:nvPr/>
        </p:nvSpPr>
        <p:spPr bwMode="auto">
          <a:xfrm>
            <a:off x="763587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8" name="Line 119"/>
          <p:cNvSpPr>
            <a:spLocks noChangeShapeType="1"/>
          </p:cNvSpPr>
          <p:nvPr/>
        </p:nvSpPr>
        <p:spPr bwMode="auto">
          <a:xfrm>
            <a:off x="780573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69" name="Line 120"/>
          <p:cNvSpPr>
            <a:spLocks noChangeShapeType="1"/>
          </p:cNvSpPr>
          <p:nvPr/>
        </p:nvSpPr>
        <p:spPr bwMode="auto">
          <a:xfrm>
            <a:off x="797560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0" name="Line 121"/>
          <p:cNvSpPr>
            <a:spLocks noChangeShapeType="1"/>
          </p:cNvSpPr>
          <p:nvPr/>
        </p:nvSpPr>
        <p:spPr bwMode="auto">
          <a:xfrm>
            <a:off x="814546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1" name="Line 122"/>
          <p:cNvSpPr>
            <a:spLocks noChangeShapeType="1"/>
          </p:cNvSpPr>
          <p:nvPr/>
        </p:nvSpPr>
        <p:spPr bwMode="auto">
          <a:xfrm>
            <a:off x="831532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2" name="Line 123"/>
          <p:cNvSpPr>
            <a:spLocks noChangeShapeType="1"/>
          </p:cNvSpPr>
          <p:nvPr/>
        </p:nvSpPr>
        <p:spPr bwMode="auto">
          <a:xfrm>
            <a:off x="848518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3" name="Line 124"/>
          <p:cNvSpPr>
            <a:spLocks noChangeShapeType="1"/>
          </p:cNvSpPr>
          <p:nvPr/>
        </p:nvSpPr>
        <p:spPr bwMode="auto">
          <a:xfrm>
            <a:off x="865505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4" name="Line 125"/>
          <p:cNvSpPr>
            <a:spLocks noChangeShapeType="1"/>
          </p:cNvSpPr>
          <p:nvPr/>
        </p:nvSpPr>
        <p:spPr bwMode="auto">
          <a:xfrm>
            <a:off x="882332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5" name="Line 126"/>
          <p:cNvSpPr>
            <a:spLocks noChangeShapeType="1"/>
          </p:cNvSpPr>
          <p:nvPr/>
        </p:nvSpPr>
        <p:spPr bwMode="auto">
          <a:xfrm>
            <a:off x="899318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6" name="Line 127"/>
          <p:cNvSpPr>
            <a:spLocks noChangeShapeType="1"/>
          </p:cNvSpPr>
          <p:nvPr/>
        </p:nvSpPr>
        <p:spPr bwMode="auto">
          <a:xfrm>
            <a:off x="916305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7" name="Line 128"/>
          <p:cNvSpPr>
            <a:spLocks noChangeShapeType="1"/>
          </p:cNvSpPr>
          <p:nvPr/>
        </p:nvSpPr>
        <p:spPr bwMode="auto">
          <a:xfrm>
            <a:off x="933291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8" name="Line 129"/>
          <p:cNvSpPr>
            <a:spLocks noChangeShapeType="1"/>
          </p:cNvSpPr>
          <p:nvPr/>
        </p:nvSpPr>
        <p:spPr bwMode="auto">
          <a:xfrm>
            <a:off x="9502775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79" name="Line 130"/>
          <p:cNvSpPr>
            <a:spLocks noChangeShapeType="1"/>
          </p:cNvSpPr>
          <p:nvPr/>
        </p:nvSpPr>
        <p:spPr bwMode="auto">
          <a:xfrm>
            <a:off x="9672638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80" name="Line 131"/>
          <p:cNvSpPr>
            <a:spLocks noChangeShapeType="1"/>
          </p:cNvSpPr>
          <p:nvPr/>
        </p:nvSpPr>
        <p:spPr bwMode="auto">
          <a:xfrm>
            <a:off x="9842500" y="0"/>
            <a:ext cx="1588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381" name="Line 132"/>
          <p:cNvSpPr>
            <a:spLocks noChangeShapeType="1"/>
          </p:cNvSpPr>
          <p:nvPr/>
        </p:nvSpPr>
        <p:spPr bwMode="auto">
          <a:xfrm>
            <a:off x="10012363" y="0"/>
            <a:ext cx="1587" cy="7559675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13382" name="Group 133"/>
          <p:cNvGrpSpPr>
            <a:grpSpLocks/>
          </p:cNvGrpSpPr>
          <p:nvPr/>
        </p:nvGrpSpPr>
        <p:grpSpPr bwMode="auto">
          <a:xfrm>
            <a:off x="503238" y="5580063"/>
            <a:ext cx="301625" cy="280987"/>
            <a:chOff x="317" y="3515"/>
            <a:chExt cx="190" cy="177"/>
          </a:xfrm>
        </p:grpSpPr>
        <p:sp>
          <p:nvSpPr>
            <p:cNvPr id="13388" name="Oval 134"/>
            <p:cNvSpPr>
              <a:spLocks noChangeArrowheads="1"/>
            </p:cNvSpPr>
            <p:nvPr/>
          </p:nvSpPr>
          <p:spPr bwMode="auto">
            <a:xfrm>
              <a:off x="317" y="3525"/>
              <a:ext cx="180" cy="166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>
                <a:ea typeface="Arial Unicode MS" charset="-128"/>
              </a:endParaRPr>
            </a:p>
          </p:txBody>
        </p:sp>
        <p:sp>
          <p:nvSpPr>
            <p:cNvPr id="13389" name="Oval 135"/>
            <p:cNvSpPr>
              <a:spLocks noChangeArrowheads="1"/>
            </p:cNvSpPr>
            <p:nvPr/>
          </p:nvSpPr>
          <p:spPr bwMode="auto">
            <a:xfrm>
              <a:off x="328" y="3515"/>
              <a:ext cx="180" cy="166"/>
            </a:xfrm>
            <a:prstGeom prst="ellipse">
              <a:avLst/>
            </a:prstGeom>
            <a:solidFill>
              <a:srgbClr val="333333"/>
            </a:solidFill>
            <a:ln w="936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>
                <a:ea typeface="Arial Unicode MS" charset="-128"/>
              </a:endParaRPr>
            </a:p>
          </p:txBody>
        </p:sp>
      </p:grpSp>
      <p:grpSp>
        <p:nvGrpSpPr>
          <p:cNvPr id="13383" name="Group 136"/>
          <p:cNvGrpSpPr>
            <a:grpSpLocks/>
          </p:cNvGrpSpPr>
          <p:nvPr/>
        </p:nvGrpSpPr>
        <p:grpSpPr bwMode="auto">
          <a:xfrm>
            <a:off x="503238" y="1717675"/>
            <a:ext cx="301625" cy="280988"/>
            <a:chOff x="317" y="1082"/>
            <a:chExt cx="190" cy="177"/>
          </a:xfrm>
        </p:grpSpPr>
        <p:sp>
          <p:nvSpPr>
            <p:cNvPr id="13386" name="Oval 137"/>
            <p:cNvSpPr>
              <a:spLocks noChangeArrowheads="1"/>
            </p:cNvSpPr>
            <p:nvPr/>
          </p:nvSpPr>
          <p:spPr bwMode="auto">
            <a:xfrm>
              <a:off x="317" y="1093"/>
              <a:ext cx="180" cy="166"/>
            </a:xfrm>
            <a:prstGeom prst="ellipse">
              <a:avLst/>
            </a:prstGeom>
            <a:solidFill>
              <a:srgbClr val="969696"/>
            </a:solidFill>
            <a:ln w="9360">
              <a:solidFill>
                <a:srgbClr val="969696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>
                <a:ea typeface="Arial Unicode MS" charset="-128"/>
              </a:endParaRPr>
            </a:p>
          </p:txBody>
        </p:sp>
        <p:sp>
          <p:nvSpPr>
            <p:cNvPr id="13387" name="Oval 138"/>
            <p:cNvSpPr>
              <a:spLocks noChangeArrowheads="1"/>
            </p:cNvSpPr>
            <p:nvPr/>
          </p:nvSpPr>
          <p:spPr bwMode="auto">
            <a:xfrm>
              <a:off x="328" y="1082"/>
              <a:ext cx="180" cy="166"/>
            </a:xfrm>
            <a:prstGeom prst="ellipse">
              <a:avLst/>
            </a:prstGeom>
            <a:solidFill>
              <a:srgbClr val="333333"/>
            </a:solidFill>
            <a:ln w="9360">
              <a:solidFill>
                <a:srgbClr val="3333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ru-RU" altLang="ru-RU">
                <a:ea typeface="Arial Unicode MS" charset="-128"/>
              </a:endParaRPr>
            </a:p>
          </p:txBody>
        </p:sp>
      </p:grpSp>
      <p:sp>
        <p:nvSpPr>
          <p:cNvPr id="13384" name="Rectangle 139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3385" name="Rectangle 14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5" r:id="rId2"/>
    <p:sldLayoutId id="2147483814" r:id="rId3"/>
    <p:sldLayoutId id="2147483813" r:id="rId4"/>
    <p:sldLayoutId id="2147483812" r:id="rId5"/>
    <p:sldLayoutId id="2147483811" r:id="rId6"/>
    <p:sldLayoutId id="2147483810" r:id="rId7"/>
    <p:sldLayoutId id="2147483809" r:id="rId8"/>
    <p:sldLayoutId id="2147483808" r:id="rId9"/>
    <p:sldLayoutId id="2147483807" r:id="rId10"/>
    <p:sldLayoutId id="2147483806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 kern="1200">
          <a:solidFill>
            <a:srgbClr val="000000"/>
          </a:solidFill>
          <a:latin typeface="+mj-lt"/>
          <a:ea typeface="Arial Unicode MS" panose="020B0604020202020204" pitchFamily="34" charset="-128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Times New Roman" panose="02020603050405020304" pitchFamily="18" charset="0"/>
          <a:ea typeface="Arial Unicode MS" panose="020B0604020202020204" pitchFamily="34" charset="-128"/>
          <a:cs typeface="Arial Unicode MS" panose="020B0604020202020204" pitchFamily="34" charset="-128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Times New Roman" panose="02020603050405020304" pitchFamily="18" charset="0"/>
          <a:ea typeface="Arial Unicode MS" panose="020B0604020202020204" pitchFamily="34" charset="-128"/>
          <a:cs typeface="Arial Unicode MS" panose="020B0604020202020204" pitchFamily="34" charset="-128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Times New Roman" panose="02020603050405020304" pitchFamily="18" charset="0"/>
          <a:ea typeface="Arial Unicode MS" panose="020B0604020202020204" pitchFamily="34" charset="-128"/>
          <a:cs typeface="Arial Unicode MS" panose="020B0604020202020204" pitchFamily="34" charset="-128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Times New Roman" panose="02020603050405020304" pitchFamily="18" charset="0"/>
          <a:ea typeface="Arial Unicode MS" panose="020B0604020202020204" pitchFamily="34" charset="-128"/>
          <a:cs typeface="Arial Unicode MS" panose="020B0604020202020204" pitchFamily="34" charset="-128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Times New Roman" panose="02020603050405020304" pitchFamily="18" charset="0"/>
          <a:cs typeface="Arial Unicode MS" panose="020B0604020202020204" pitchFamily="34" charset="-128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Times New Roman" panose="02020603050405020304" pitchFamily="18" charset="0"/>
          <a:cs typeface="Arial Unicode MS" panose="020B0604020202020204" pitchFamily="34" charset="-128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Times New Roman" panose="02020603050405020304" pitchFamily="18" charset="0"/>
          <a:cs typeface="Arial Unicode MS" panose="020B0604020202020204" pitchFamily="34" charset="-128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600">
          <a:solidFill>
            <a:srgbClr val="000000"/>
          </a:solidFill>
          <a:latin typeface="Times New Roman" panose="02020603050405020304" pitchFamily="18" charset="0"/>
          <a:cs typeface="Arial Unicode MS" panose="020B0604020202020204" pitchFamily="34" charset="-128"/>
        </a:defRPr>
      </a:lvl9pPr>
    </p:titleStyle>
    <p:bodyStyle>
      <a:lvl1pPr marL="342900" indent="-342900" algn="l" defTabSz="449263" rtl="0" eaLnBrk="0" fontAlgn="base" hangingPunct="0">
        <a:spcBef>
          <a:spcPts val="67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700" kern="1200">
          <a:solidFill>
            <a:srgbClr val="000000"/>
          </a:solidFill>
          <a:latin typeface="+mn-lt"/>
          <a:ea typeface="Arial Unicode MS" panose="020B0604020202020204" pitchFamily="34" charset="-128"/>
          <a:cs typeface="+mn-cs"/>
        </a:defRPr>
      </a:lvl1pPr>
      <a:lvl2pPr marL="742950" indent="-28575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7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spcBef>
          <a:spcPts val="425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17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Freeform 1"/>
          <p:cNvSpPr>
            <a:spLocks noChangeArrowheads="1"/>
          </p:cNvSpPr>
          <p:nvPr/>
        </p:nvSpPr>
        <p:spPr bwMode="auto">
          <a:xfrm>
            <a:off x="34925" y="0"/>
            <a:ext cx="10044113" cy="7559675"/>
          </a:xfrm>
          <a:custGeom>
            <a:avLst/>
            <a:gdLst>
              <a:gd name="T0" fmla="*/ 2147483646 w 27902"/>
              <a:gd name="T1" fmla="*/ 0 h 21001"/>
              <a:gd name="T2" fmla="*/ 0 w 27902"/>
              <a:gd name="T3" fmla="*/ 2147483646 h 21001"/>
              <a:gd name="T4" fmla="*/ 0 60000 65536"/>
              <a:gd name="T5" fmla="*/ 0 60000 6553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0" t="0" r="r" b="b"/>
            <a:pathLst>
              <a:path w="27902" h="21001">
                <a:moveTo>
                  <a:pt x="27901" y="0"/>
                </a:moveTo>
                <a:cubicBezTo>
                  <a:pt x="2282" y="4244"/>
                  <a:pt x="0" y="21000"/>
                  <a:pt x="0" y="21000"/>
                </a:cubicBezTo>
              </a:path>
            </a:pathLst>
          </a:custGeom>
          <a:noFill/>
          <a:ln w="36000" cap="flat">
            <a:solidFill>
              <a:srgbClr val="3333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339" name="Oval 2"/>
          <p:cNvSpPr>
            <a:spLocks noChangeArrowheads="1"/>
          </p:cNvSpPr>
          <p:nvPr/>
        </p:nvSpPr>
        <p:spPr bwMode="auto">
          <a:xfrm>
            <a:off x="0" y="6792913"/>
            <a:ext cx="382588" cy="382587"/>
          </a:xfrm>
          <a:prstGeom prst="ellipse">
            <a:avLst/>
          </a:prstGeom>
          <a:solidFill>
            <a:srgbClr val="333366"/>
          </a:solidFill>
          <a:ln w="9525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0" name="Oval 3"/>
          <p:cNvSpPr>
            <a:spLocks noChangeArrowheads="1"/>
          </p:cNvSpPr>
          <p:nvPr/>
        </p:nvSpPr>
        <p:spPr bwMode="auto">
          <a:xfrm>
            <a:off x="163513" y="5922963"/>
            <a:ext cx="642937" cy="646112"/>
          </a:xfrm>
          <a:prstGeom prst="ellipse">
            <a:avLst/>
          </a:prstGeom>
          <a:solidFill>
            <a:srgbClr val="333366"/>
          </a:solidFill>
          <a:ln w="9525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1" name="Oval 4"/>
          <p:cNvSpPr>
            <a:spLocks noChangeArrowheads="1"/>
          </p:cNvSpPr>
          <p:nvPr/>
        </p:nvSpPr>
        <p:spPr bwMode="auto">
          <a:xfrm>
            <a:off x="606425" y="5005388"/>
            <a:ext cx="723900" cy="725487"/>
          </a:xfrm>
          <a:prstGeom prst="ellipse">
            <a:avLst/>
          </a:prstGeom>
          <a:solidFill>
            <a:srgbClr val="333366"/>
          </a:solidFill>
          <a:ln w="9525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2" name="Oval 5"/>
          <p:cNvSpPr>
            <a:spLocks noChangeArrowheads="1"/>
          </p:cNvSpPr>
          <p:nvPr/>
        </p:nvSpPr>
        <p:spPr bwMode="auto">
          <a:xfrm>
            <a:off x="1111250" y="3959225"/>
            <a:ext cx="925513" cy="928688"/>
          </a:xfrm>
          <a:prstGeom prst="ellipse">
            <a:avLst/>
          </a:prstGeom>
          <a:solidFill>
            <a:srgbClr val="333366"/>
          </a:solidFill>
          <a:ln w="9525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3" name="Oval 6"/>
          <p:cNvSpPr>
            <a:spLocks noChangeArrowheads="1"/>
          </p:cNvSpPr>
          <p:nvPr/>
        </p:nvSpPr>
        <p:spPr bwMode="auto">
          <a:xfrm>
            <a:off x="1987550" y="2603500"/>
            <a:ext cx="1325563" cy="1330325"/>
          </a:xfrm>
          <a:prstGeom prst="ellipse">
            <a:avLst/>
          </a:prstGeom>
          <a:solidFill>
            <a:srgbClr val="333366"/>
          </a:solidFill>
          <a:ln w="9525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4" name="Oval 7"/>
          <p:cNvSpPr>
            <a:spLocks noChangeArrowheads="1"/>
          </p:cNvSpPr>
          <p:nvPr/>
        </p:nvSpPr>
        <p:spPr bwMode="auto">
          <a:xfrm>
            <a:off x="3348038" y="1263650"/>
            <a:ext cx="1592262" cy="1597025"/>
          </a:xfrm>
          <a:prstGeom prst="ellipse">
            <a:avLst/>
          </a:prstGeom>
          <a:solidFill>
            <a:srgbClr val="333366"/>
          </a:solidFill>
          <a:ln w="9525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5" name="Oval 8"/>
          <p:cNvSpPr>
            <a:spLocks noChangeArrowheads="1"/>
          </p:cNvSpPr>
          <p:nvPr/>
        </p:nvSpPr>
        <p:spPr bwMode="auto">
          <a:xfrm>
            <a:off x="5178425" y="155575"/>
            <a:ext cx="1898650" cy="1905000"/>
          </a:xfrm>
          <a:prstGeom prst="ellipse">
            <a:avLst/>
          </a:prstGeom>
          <a:solidFill>
            <a:srgbClr val="333366"/>
          </a:solidFill>
          <a:ln w="9525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6" name="Freeform 9"/>
          <p:cNvSpPr>
            <a:spLocks noChangeArrowheads="1"/>
          </p:cNvSpPr>
          <p:nvPr/>
        </p:nvSpPr>
        <p:spPr bwMode="auto">
          <a:xfrm>
            <a:off x="7559675" y="0"/>
            <a:ext cx="2520950" cy="1573213"/>
          </a:xfrm>
          <a:custGeom>
            <a:avLst/>
            <a:gdLst>
              <a:gd name="T0" fmla="*/ 2147483646 w 7001"/>
              <a:gd name="T1" fmla="*/ 2147483646 h 4371"/>
              <a:gd name="T2" fmla="*/ 2147483646 w 7001"/>
              <a:gd name="T3" fmla="*/ 2147483646 h 4371"/>
              <a:gd name="T4" fmla="*/ 2147483646 w 7001"/>
              <a:gd name="T5" fmla="*/ 2147483646 h 4371"/>
              <a:gd name="T6" fmla="*/ 2147483646 w 7001"/>
              <a:gd name="T7" fmla="*/ 2147483646 h 4371"/>
              <a:gd name="T8" fmla="*/ 2147483646 w 7001"/>
              <a:gd name="T9" fmla="*/ 2147483646 h 4371"/>
              <a:gd name="T10" fmla="*/ 2147483646 w 7001"/>
              <a:gd name="T11" fmla="*/ 2147483646 h 4371"/>
              <a:gd name="T12" fmla="*/ 2147483646 w 7001"/>
              <a:gd name="T13" fmla="*/ 2147483646 h 4371"/>
              <a:gd name="T14" fmla="*/ 2147483646 w 7001"/>
              <a:gd name="T15" fmla="*/ 2147483646 h 4371"/>
              <a:gd name="T16" fmla="*/ 2147483646 w 7001"/>
              <a:gd name="T17" fmla="*/ 2147483646 h 4371"/>
              <a:gd name="T18" fmla="*/ 2147483646 w 7001"/>
              <a:gd name="T19" fmla="*/ 2147483646 h 4371"/>
              <a:gd name="T20" fmla="*/ 2147483646 w 7001"/>
              <a:gd name="T21" fmla="*/ 2147483646 h 4371"/>
              <a:gd name="T22" fmla="*/ 0 w 7001"/>
              <a:gd name="T23" fmla="*/ 2147483646 h 4371"/>
              <a:gd name="T24" fmla="*/ 2147483646 w 7001"/>
              <a:gd name="T25" fmla="*/ 2147483646 h 4371"/>
              <a:gd name="T26" fmla="*/ 2147483646 w 7001"/>
              <a:gd name="T27" fmla="*/ 0 h 4371"/>
              <a:gd name="T28" fmla="*/ 2147483646 w 7001"/>
              <a:gd name="T29" fmla="*/ 0 h 4371"/>
              <a:gd name="T30" fmla="*/ 2147483646 w 7001"/>
              <a:gd name="T31" fmla="*/ 2147483646 h 4371"/>
              <a:gd name="T32" fmla="*/ 2147483646 w 7001"/>
              <a:gd name="T33" fmla="*/ 2147483646 h 4371"/>
              <a:gd name="T34" fmla="*/ 2147483646 w 7001"/>
              <a:gd name="T35" fmla="*/ 2147483646 h 4371"/>
              <a:gd name="T36" fmla="*/ 2147483646 w 7001"/>
              <a:gd name="T37" fmla="*/ 2147483646 h 4371"/>
              <a:gd name="T38" fmla="*/ 2147483646 w 7001"/>
              <a:gd name="T39" fmla="*/ 2147483646 h 4371"/>
              <a:gd name="T40" fmla="*/ 2147483646 w 7001"/>
              <a:gd name="T41" fmla="*/ 2147483646 h 4371"/>
              <a:gd name="T42" fmla="*/ 2147483646 w 7001"/>
              <a:gd name="T43" fmla="*/ 2147483646 h 4371"/>
              <a:gd name="T44" fmla="*/ 2147483646 w 7001"/>
              <a:gd name="T45" fmla="*/ 2147483646 h 4371"/>
              <a:gd name="T46" fmla="*/ 2147483646 w 7001"/>
              <a:gd name="T47" fmla="*/ 2147483646 h 4371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7001" h="4371">
                <a:moveTo>
                  <a:pt x="4720" y="4150"/>
                </a:moveTo>
                <a:lnTo>
                  <a:pt x="4129" y="4314"/>
                </a:lnTo>
                <a:lnTo>
                  <a:pt x="3500" y="4370"/>
                </a:lnTo>
                <a:lnTo>
                  <a:pt x="2870" y="4314"/>
                </a:lnTo>
                <a:lnTo>
                  <a:pt x="2278" y="4150"/>
                </a:lnTo>
                <a:lnTo>
                  <a:pt x="1733" y="3891"/>
                </a:lnTo>
                <a:lnTo>
                  <a:pt x="1245" y="3544"/>
                </a:lnTo>
                <a:lnTo>
                  <a:pt x="822" y="3120"/>
                </a:lnTo>
                <a:lnTo>
                  <a:pt x="477" y="2631"/>
                </a:lnTo>
                <a:lnTo>
                  <a:pt x="218" y="2083"/>
                </a:lnTo>
                <a:lnTo>
                  <a:pt x="55" y="1490"/>
                </a:lnTo>
                <a:lnTo>
                  <a:pt x="0" y="859"/>
                </a:lnTo>
                <a:lnTo>
                  <a:pt x="55" y="227"/>
                </a:lnTo>
                <a:lnTo>
                  <a:pt x="117" y="0"/>
                </a:lnTo>
                <a:lnTo>
                  <a:pt x="7000" y="0"/>
                </a:lnTo>
                <a:lnTo>
                  <a:pt x="7000" y="235"/>
                </a:lnTo>
                <a:lnTo>
                  <a:pt x="7000" y="859"/>
                </a:lnTo>
                <a:lnTo>
                  <a:pt x="6943" y="1490"/>
                </a:lnTo>
                <a:lnTo>
                  <a:pt x="6781" y="2083"/>
                </a:lnTo>
                <a:lnTo>
                  <a:pt x="6522" y="2631"/>
                </a:lnTo>
                <a:lnTo>
                  <a:pt x="6177" y="3120"/>
                </a:lnTo>
                <a:lnTo>
                  <a:pt x="5754" y="3544"/>
                </a:lnTo>
                <a:lnTo>
                  <a:pt x="5266" y="3891"/>
                </a:lnTo>
                <a:lnTo>
                  <a:pt x="4720" y="4150"/>
                </a:lnTo>
              </a:path>
            </a:pathLst>
          </a:custGeom>
          <a:solidFill>
            <a:srgbClr val="333366"/>
          </a:solidFill>
          <a:ln w="9525" cap="flat">
            <a:solidFill>
              <a:srgbClr val="6666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347" name="AutoShape 10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232335"/>
              </a:gs>
              <a:gs pos="100000">
                <a:srgbClr val="000000">
                  <a:alpha val="50000"/>
                </a:srgbClr>
              </a:gs>
            </a:gsLst>
            <a:lin ang="5400000" scaled="1"/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4348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5838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4349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5838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6" r:id="rId2"/>
    <p:sldLayoutId id="2147483825" r:id="rId3"/>
    <p:sldLayoutId id="2147483824" r:id="rId4"/>
    <p:sldLayoutId id="2147483823" r:id="rId5"/>
    <p:sldLayoutId id="2147483822" r:id="rId6"/>
    <p:sldLayoutId id="2147483821" r:id="rId7"/>
    <p:sldLayoutId id="2147483820" r:id="rId8"/>
    <p:sldLayoutId id="2147483819" r:id="rId9"/>
    <p:sldLayoutId id="2147483818" r:id="rId10"/>
    <p:sldLayoutId id="2147483817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latin typeface="Times New Roman" panose="02020603050405020304" pitchFamily="18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latin typeface="Times New Roman" panose="02020603050405020304" pitchFamily="18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latin typeface="Times New Roman" panose="02020603050405020304" pitchFamily="18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latin typeface="Times New Roman" panose="02020603050405020304" pitchFamily="18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latin typeface="Times New Roman" panose="02020603050405020304" pitchFamily="18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latin typeface="Times New Roman" panose="02020603050405020304" pitchFamily="18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latin typeface="Times New Roman" panose="02020603050405020304" pitchFamily="18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latin typeface="Times New Roman" panose="02020603050405020304" pitchFamily="18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AutoShap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0099FF"/>
              </a:gs>
              <a:gs pos="100000">
                <a:srgbClr val="000080"/>
              </a:gs>
            </a:gsLst>
            <a:path path="shape">
              <a:fillToRect l="29999" t="50000" r="70001" b="50000"/>
            </a:path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0250" y="639763"/>
            <a:ext cx="8607425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250" y="2100263"/>
            <a:ext cx="8607425" cy="47609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5365" name="AutoShape 4"/>
          <p:cNvSpPr>
            <a:spLocks noChangeArrowheads="1"/>
          </p:cNvSpPr>
          <p:nvPr/>
        </p:nvSpPr>
        <p:spPr bwMode="auto">
          <a:xfrm>
            <a:off x="0" y="0"/>
            <a:ext cx="1512888" cy="7559675"/>
          </a:xfrm>
          <a:prstGeom prst="roundRect">
            <a:avLst>
              <a:gd name="adj" fmla="val 102"/>
            </a:avLst>
          </a:prstGeom>
          <a:solidFill>
            <a:srgbClr val="00008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66" name="AutoShape 5"/>
          <p:cNvSpPr>
            <a:spLocks noChangeArrowheads="1"/>
          </p:cNvSpPr>
          <p:nvPr/>
        </p:nvSpPr>
        <p:spPr bwMode="auto">
          <a:xfrm>
            <a:off x="1527175" y="0"/>
            <a:ext cx="38100" cy="7559675"/>
          </a:xfrm>
          <a:prstGeom prst="roundRect">
            <a:avLst>
              <a:gd name="adj" fmla="val 4167"/>
            </a:avLst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67" name="AutoShape 6"/>
          <p:cNvSpPr>
            <a:spLocks noChangeArrowheads="1"/>
          </p:cNvSpPr>
          <p:nvPr/>
        </p:nvSpPr>
        <p:spPr bwMode="auto">
          <a:xfrm>
            <a:off x="8207375" y="7477125"/>
            <a:ext cx="600075" cy="84138"/>
          </a:xfrm>
          <a:prstGeom prst="roundRect">
            <a:avLst>
              <a:gd name="adj" fmla="val 1921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68" name="AutoShape 7"/>
          <p:cNvSpPr>
            <a:spLocks noChangeArrowheads="1"/>
          </p:cNvSpPr>
          <p:nvPr/>
        </p:nvSpPr>
        <p:spPr bwMode="auto">
          <a:xfrm>
            <a:off x="8207375" y="7332663"/>
            <a:ext cx="600075" cy="77787"/>
          </a:xfrm>
          <a:prstGeom prst="roundRect">
            <a:avLst>
              <a:gd name="adj" fmla="val 2083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69" name="AutoShape 8"/>
          <p:cNvSpPr>
            <a:spLocks noChangeArrowheads="1"/>
          </p:cNvSpPr>
          <p:nvPr/>
        </p:nvSpPr>
        <p:spPr bwMode="auto">
          <a:xfrm>
            <a:off x="8207375" y="7175500"/>
            <a:ext cx="600075" cy="84138"/>
          </a:xfrm>
          <a:prstGeom prst="roundRect">
            <a:avLst>
              <a:gd name="adj" fmla="val 1921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0" name="AutoShape 9"/>
          <p:cNvSpPr>
            <a:spLocks noChangeArrowheads="1"/>
          </p:cNvSpPr>
          <p:nvPr/>
        </p:nvSpPr>
        <p:spPr bwMode="auto">
          <a:xfrm>
            <a:off x="8207375" y="7032625"/>
            <a:ext cx="600075" cy="77788"/>
          </a:xfrm>
          <a:prstGeom prst="roundRect">
            <a:avLst>
              <a:gd name="adj" fmla="val 2083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1" name="AutoShape 10"/>
          <p:cNvSpPr>
            <a:spLocks noChangeArrowheads="1"/>
          </p:cNvSpPr>
          <p:nvPr/>
        </p:nvSpPr>
        <p:spPr bwMode="auto">
          <a:xfrm>
            <a:off x="8207375" y="6877050"/>
            <a:ext cx="600075" cy="84138"/>
          </a:xfrm>
          <a:prstGeom prst="roundRect">
            <a:avLst>
              <a:gd name="adj" fmla="val 1921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2" name="AutoShape 11"/>
          <p:cNvSpPr>
            <a:spLocks noChangeArrowheads="1"/>
          </p:cNvSpPr>
          <p:nvPr/>
        </p:nvSpPr>
        <p:spPr bwMode="auto">
          <a:xfrm>
            <a:off x="8207375" y="6732588"/>
            <a:ext cx="600075" cy="77787"/>
          </a:xfrm>
          <a:prstGeom prst="roundRect">
            <a:avLst>
              <a:gd name="adj" fmla="val 2083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3" name="AutoShape 12"/>
          <p:cNvSpPr>
            <a:spLocks noChangeArrowheads="1"/>
          </p:cNvSpPr>
          <p:nvPr/>
        </p:nvSpPr>
        <p:spPr bwMode="auto">
          <a:xfrm>
            <a:off x="8937625" y="7477125"/>
            <a:ext cx="600075" cy="84138"/>
          </a:xfrm>
          <a:prstGeom prst="roundRect">
            <a:avLst>
              <a:gd name="adj" fmla="val 1921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4" name="AutoShape 13"/>
          <p:cNvSpPr>
            <a:spLocks noChangeArrowheads="1"/>
          </p:cNvSpPr>
          <p:nvPr/>
        </p:nvSpPr>
        <p:spPr bwMode="auto">
          <a:xfrm>
            <a:off x="8937625" y="7332663"/>
            <a:ext cx="600075" cy="77787"/>
          </a:xfrm>
          <a:prstGeom prst="roundRect">
            <a:avLst>
              <a:gd name="adj" fmla="val 2083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5" name="AutoShape 14"/>
          <p:cNvSpPr>
            <a:spLocks noChangeArrowheads="1"/>
          </p:cNvSpPr>
          <p:nvPr/>
        </p:nvSpPr>
        <p:spPr bwMode="auto">
          <a:xfrm>
            <a:off x="8937625" y="7175500"/>
            <a:ext cx="600075" cy="84138"/>
          </a:xfrm>
          <a:prstGeom prst="roundRect">
            <a:avLst>
              <a:gd name="adj" fmla="val 1921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6" name="AutoShape 15"/>
          <p:cNvSpPr>
            <a:spLocks noChangeArrowheads="1"/>
          </p:cNvSpPr>
          <p:nvPr/>
        </p:nvSpPr>
        <p:spPr bwMode="auto">
          <a:xfrm>
            <a:off x="8937625" y="7032625"/>
            <a:ext cx="600075" cy="77788"/>
          </a:xfrm>
          <a:prstGeom prst="roundRect">
            <a:avLst>
              <a:gd name="adj" fmla="val 2083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7" name="AutoShape 16"/>
          <p:cNvSpPr>
            <a:spLocks noChangeArrowheads="1"/>
          </p:cNvSpPr>
          <p:nvPr/>
        </p:nvSpPr>
        <p:spPr bwMode="auto">
          <a:xfrm>
            <a:off x="8937625" y="6877050"/>
            <a:ext cx="600075" cy="84138"/>
          </a:xfrm>
          <a:prstGeom prst="roundRect">
            <a:avLst>
              <a:gd name="adj" fmla="val 1921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5378" name="AutoShape 17"/>
          <p:cNvSpPr>
            <a:spLocks noChangeArrowheads="1"/>
          </p:cNvSpPr>
          <p:nvPr/>
        </p:nvSpPr>
        <p:spPr bwMode="auto">
          <a:xfrm>
            <a:off x="8937625" y="6732588"/>
            <a:ext cx="600075" cy="77787"/>
          </a:xfrm>
          <a:prstGeom prst="roundRect">
            <a:avLst>
              <a:gd name="adj" fmla="val 2083"/>
            </a:avLst>
          </a:prstGeom>
          <a:solidFill>
            <a:srgbClr val="80808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37" r:id="rId2"/>
    <p:sldLayoutId id="2147483836" r:id="rId3"/>
    <p:sldLayoutId id="2147483835" r:id="rId4"/>
    <p:sldLayoutId id="2147483834" r:id="rId5"/>
    <p:sldLayoutId id="2147483833" r:id="rId6"/>
    <p:sldLayoutId id="2147483832" r:id="rId7"/>
    <p:sldLayoutId id="2147483831" r:id="rId8"/>
    <p:sldLayoutId id="2147483830" r:id="rId9"/>
    <p:sldLayoutId id="2147483829" r:id="rId10"/>
    <p:sldLayoutId id="2147483828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Mincho" panose="02020600040205080304" pitchFamily="18" charset="-128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E6E6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Mincho" panose="02020600040205080304" pitchFamily="18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D8"/>
            </a:gs>
            <a:gs pos="100000">
              <a:srgbClr val="0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0" y="627063"/>
            <a:ext cx="86074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638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2100263"/>
            <a:ext cx="8607425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4" t="19946"/>
          <a:stretch>
            <a:fillRect/>
          </a:stretch>
        </p:blipFill>
        <p:spPr bwMode="auto">
          <a:xfrm>
            <a:off x="0" y="0"/>
            <a:ext cx="4886325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0044" t="199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48" r:id="rId2"/>
    <p:sldLayoutId id="2147483847" r:id="rId3"/>
    <p:sldLayoutId id="2147483846" r:id="rId4"/>
    <p:sldLayoutId id="2147483845" r:id="rId5"/>
    <p:sldLayoutId id="2147483844" r:id="rId6"/>
    <p:sldLayoutId id="2147483843" r:id="rId7"/>
    <p:sldLayoutId id="2147483842" r:id="rId8"/>
    <p:sldLayoutId id="2147483841" r:id="rId9"/>
    <p:sldLayoutId id="2147483840" r:id="rId10"/>
    <p:sldLayoutId id="2147483839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59" r:id="rId2"/>
    <p:sldLayoutId id="2147483858" r:id="rId3"/>
    <p:sldLayoutId id="2147483857" r:id="rId4"/>
    <p:sldLayoutId id="2147483856" r:id="rId5"/>
    <p:sldLayoutId id="2147483855" r:id="rId6"/>
    <p:sldLayoutId id="2147483854" r:id="rId7"/>
    <p:sldLayoutId id="2147483853" r:id="rId8"/>
    <p:sldLayoutId id="2147483852" r:id="rId9"/>
    <p:sldLayoutId id="2147483851" r:id="rId10"/>
    <p:sldLayoutId id="2147483850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3DEB3D"/>
              </a:gs>
              <a:gs pos="100000">
                <a:srgbClr val="008080"/>
              </a:gs>
            </a:gsLst>
            <a:path path="shape">
              <a:fillToRect l="29999" t="50000" r="70001" b="50000"/>
            </a:path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0250" y="639763"/>
            <a:ext cx="8607425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250" y="2100263"/>
            <a:ext cx="8607425" cy="47609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18437" name="AutoShape 4"/>
          <p:cNvSpPr>
            <a:spLocks noChangeArrowheads="1"/>
          </p:cNvSpPr>
          <p:nvPr/>
        </p:nvSpPr>
        <p:spPr bwMode="auto">
          <a:xfrm>
            <a:off x="0" y="0"/>
            <a:ext cx="1512888" cy="7559675"/>
          </a:xfrm>
          <a:prstGeom prst="roundRect">
            <a:avLst>
              <a:gd name="adj" fmla="val 102"/>
            </a:avLst>
          </a:prstGeom>
          <a:solidFill>
            <a:srgbClr val="00008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8" name="AutoShape 5"/>
          <p:cNvSpPr>
            <a:spLocks noChangeArrowheads="1"/>
          </p:cNvSpPr>
          <p:nvPr/>
        </p:nvSpPr>
        <p:spPr bwMode="auto">
          <a:xfrm>
            <a:off x="1527175" y="0"/>
            <a:ext cx="38100" cy="7559675"/>
          </a:xfrm>
          <a:prstGeom prst="roundRect">
            <a:avLst>
              <a:gd name="adj" fmla="val 4167"/>
            </a:avLst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39" name="AutoShape 6"/>
          <p:cNvSpPr>
            <a:spLocks noChangeArrowheads="1"/>
          </p:cNvSpPr>
          <p:nvPr/>
        </p:nvSpPr>
        <p:spPr bwMode="auto">
          <a:xfrm>
            <a:off x="8207375" y="7477125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0" name="AutoShape 7"/>
          <p:cNvSpPr>
            <a:spLocks noChangeArrowheads="1"/>
          </p:cNvSpPr>
          <p:nvPr/>
        </p:nvSpPr>
        <p:spPr bwMode="auto">
          <a:xfrm>
            <a:off x="8207375" y="7332663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1" name="AutoShape 8"/>
          <p:cNvSpPr>
            <a:spLocks noChangeArrowheads="1"/>
          </p:cNvSpPr>
          <p:nvPr/>
        </p:nvSpPr>
        <p:spPr bwMode="auto">
          <a:xfrm>
            <a:off x="8207375" y="717550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2" name="AutoShape 9"/>
          <p:cNvSpPr>
            <a:spLocks noChangeArrowheads="1"/>
          </p:cNvSpPr>
          <p:nvPr/>
        </p:nvSpPr>
        <p:spPr bwMode="auto">
          <a:xfrm>
            <a:off x="8207375" y="7032625"/>
            <a:ext cx="600075" cy="77788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3" name="AutoShape 10"/>
          <p:cNvSpPr>
            <a:spLocks noChangeArrowheads="1"/>
          </p:cNvSpPr>
          <p:nvPr/>
        </p:nvSpPr>
        <p:spPr bwMode="auto">
          <a:xfrm>
            <a:off x="8207375" y="687705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4" name="AutoShape 11"/>
          <p:cNvSpPr>
            <a:spLocks noChangeArrowheads="1"/>
          </p:cNvSpPr>
          <p:nvPr/>
        </p:nvSpPr>
        <p:spPr bwMode="auto">
          <a:xfrm>
            <a:off x="8207375" y="6732588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5" name="AutoShape 12"/>
          <p:cNvSpPr>
            <a:spLocks noChangeArrowheads="1"/>
          </p:cNvSpPr>
          <p:nvPr/>
        </p:nvSpPr>
        <p:spPr bwMode="auto">
          <a:xfrm>
            <a:off x="8937625" y="7477125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6" name="AutoShape 13"/>
          <p:cNvSpPr>
            <a:spLocks noChangeArrowheads="1"/>
          </p:cNvSpPr>
          <p:nvPr/>
        </p:nvSpPr>
        <p:spPr bwMode="auto">
          <a:xfrm>
            <a:off x="8937625" y="7332663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7" name="AutoShape 14"/>
          <p:cNvSpPr>
            <a:spLocks noChangeArrowheads="1"/>
          </p:cNvSpPr>
          <p:nvPr/>
        </p:nvSpPr>
        <p:spPr bwMode="auto">
          <a:xfrm>
            <a:off x="8937625" y="717550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8" name="AutoShape 15"/>
          <p:cNvSpPr>
            <a:spLocks noChangeArrowheads="1"/>
          </p:cNvSpPr>
          <p:nvPr/>
        </p:nvSpPr>
        <p:spPr bwMode="auto">
          <a:xfrm>
            <a:off x="8937625" y="7032625"/>
            <a:ext cx="600075" cy="77788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49" name="AutoShape 16"/>
          <p:cNvSpPr>
            <a:spLocks noChangeArrowheads="1"/>
          </p:cNvSpPr>
          <p:nvPr/>
        </p:nvSpPr>
        <p:spPr bwMode="auto">
          <a:xfrm>
            <a:off x="8937625" y="687705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18450" name="AutoShape 17"/>
          <p:cNvSpPr>
            <a:spLocks noChangeArrowheads="1"/>
          </p:cNvSpPr>
          <p:nvPr/>
        </p:nvSpPr>
        <p:spPr bwMode="auto">
          <a:xfrm>
            <a:off x="8937625" y="6732588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0" r:id="rId2"/>
    <p:sldLayoutId id="2147483869" r:id="rId3"/>
    <p:sldLayoutId id="2147483868" r:id="rId4"/>
    <p:sldLayoutId id="2147483867" r:id="rId5"/>
    <p:sldLayoutId id="2147483866" r:id="rId6"/>
    <p:sldLayoutId id="2147483865" r:id="rId7"/>
    <p:sldLayoutId id="2147483864" r:id="rId8"/>
    <p:sldLayoutId id="2147483863" r:id="rId9"/>
    <p:sldLayoutId id="2147483862" r:id="rId10"/>
    <p:sldLayoutId id="2147483861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Mincho" panose="02020600040205080304" pitchFamily="18" charset="-128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Mincho" panose="02020600040205080304" pitchFamily="18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1" r:id="rId2"/>
    <p:sldLayoutId id="2147483880" r:id="rId3"/>
    <p:sldLayoutId id="2147483879" r:id="rId4"/>
    <p:sldLayoutId id="2147483878" r:id="rId5"/>
    <p:sldLayoutId id="2147483877" r:id="rId6"/>
    <p:sldLayoutId id="2147483876" r:id="rId7"/>
    <p:sldLayoutId id="2147483875" r:id="rId8"/>
    <p:sldLayoutId id="2147483874" r:id="rId9"/>
    <p:sldLayoutId id="2147483873" r:id="rId10"/>
    <p:sldLayoutId id="2147483872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10080625" cy="7559675"/>
          </a:xfrm>
          <a:prstGeom prst="roundRect">
            <a:avLst>
              <a:gd name="adj" fmla="val 19"/>
            </a:avLst>
          </a:prstGeom>
          <a:gradFill rotWithShape="0">
            <a:gsLst>
              <a:gs pos="0">
                <a:srgbClr val="EB613D"/>
              </a:gs>
              <a:gs pos="100000">
                <a:srgbClr val="800000"/>
              </a:gs>
            </a:gsLst>
            <a:path path="shape">
              <a:fillToRect l="29999" t="50000" r="70001" b="50000"/>
            </a:path>
          </a:gra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0250" y="639763"/>
            <a:ext cx="8607425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250" y="2100263"/>
            <a:ext cx="8607425" cy="476091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512888" cy="7559675"/>
          </a:xfrm>
          <a:prstGeom prst="roundRect">
            <a:avLst>
              <a:gd name="adj" fmla="val 102"/>
            </a:avLst>
          </a:prstGeom>
          <a:solidFill>
            <a:srgbClr val="00008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1527175" y="0"/>
            <a:ext cx="38100" cy="7559675"/>
          </a:xfrm>
          <a:prstGeom prst="roundRect">
            <a:avLst>
              <a:gd name="adj" fmla="val 4167"/>
            </a:avLst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8207375" y="7477125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8207375" y="7332663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7" name="AutoShape 8"/>
          <p:cNvSpPr>
            <a:spLocks noChangeArrowheads="1"/>
          </p:cNvSpPr>
          <p:nvPr/>
        </p:nvSpPr>
        <p:spPr bwMode="auto">
          <a:xfrm>
            <a:off x="8207375" y="717550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8" name="AutoShape 9"/>
          <p:cNvSpPr>
            <a:spLocks noChangeArrowheads="1"/>
          </p:cNvSpPr>
          <p:nvPr/>
        </p:nvSpPr>
        <p:spPr bwMode="auto">
          <a:xfrm>
            <a:off x="8207375" y="7032625"/>
            <a:ext cx="600075" cy="77788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59" name="AutoShape 10"/>
          <p:cNvSpPr>
            <a:spLocks noChangeArrowheads="1"/>
          </p:cNvSpPr>
          <p:nvPr/>
        </p:nvSpPr>
        <p:spPr bwMode="auto">
          <a:xfrm>
            <a:off x="8207375" y="687705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0" name="AutoShape 11"/>
          <p:cNvSpPr>
            <a:spLocks noChangeArrowheads="1"/>
          </p:cNvSpPr>
          <p:nvPr/>
        </p:nvSpPr>
        <p:spPr bwMode="auto">
          <a:xfrm>
            <a:off x="8207375" y="6732588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1" name="AutoShape 12"/>
          <p:cNvSpPr>
            <a:spLocks noChangeArrowheads="1"/>
          </p:cNvSpPr>
          <p:nvPr/>
        </p:nvSpPr>
        <p:spPr bwMode="auto">
          <a:xfrm>
            <a:off x="8937625" y="7477125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2" name="AutoShape 13"/>
          <p:cNvSpPr>
            <a:spLocks noChangeArrowheads="1"/>
          </p:cNvSpPr>
          <p:nvPr/>
        </p:nvSpPr>
        <p:spPr bwMode="auto">
          <a:xfrm>
            <a:off x="8937625" y="7332663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3" name="AutoShape 14"/>
          <p:cNvSpPr>
            <a:spLocks noChangeArrowheads="1"/>
          </p:cNvSpPr>
          <p:nvPr/>
        </p:nvSpPr>
        <p:spPr bwMode="auto">
          <a:xfrm>
            <a:off x="8937625" y="717550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4" name="AutoShape 15"/>
          <p:cNvSpPr>
            <a:spLocks noChangeArrowheads="1"/>
          </p:cNvSpPr>
          <p:nvPr/>
        </p:nvSpPr>
        <p:spPr bwMode="auto">
          <a:xfrm>
            <a:off x="8937625" y="7032625"/>
            <a:ext cx="600075" cy="77788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5" name="AutoShape 16"/>
          <p:cNvSpPr>
            <a:spLocks noChangeArrowheads="1"/>
          </p:cNvSpPr>
          <p:nvPr/>
        </p:nvSpPr>
        <p:spPr bwMode="auto">
          <a:xfrm>
            <a:off x="8937625" y="6877050"/>
            <a:ext cx="600075" cy="84138"/>
          </a:xfrm>
          <a:prstGeom prst="roundRect">
            <a:avLst>
              <a:gd name="adj" fmla="val 1921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066" name="AutoShape 17"/>
          <p:cNvSpPr>
            <a:spLocks noChangeArrowheads="1"/>
          </p:cNvSpPr>
          <p:nvPr/>
        </p:nvSpPr>
        <p:spPr bwMode="auto">
          <a:xfrm>
            <a:off x="8937625" y="6732588"/>
            <a:ext cx="600075" cy="77787"/>
          </a:xfrm>
          <a:prstGeom prst="roundRect">
            <a:avLst>
              <a:gd name="adj" fmla="val 2083"/>
            </a:avLst>
          </a:prstGeom>
          <a:solidFill>
            <a:srgbClr val="000000">
              <a:alpha val="2980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3" r:id="rId2"/>
    <p:sldLayoutId id="2147483692" r:id="rId3"/>
    <p:sldLayoutId id="2147483691" r:id="rId4"/>
    <p:sldLayoutId id="2147483690" r:id="rId5"/>
    <p:sldLayoutId id="2147483689" r:id="rId6"/>
    <p:sldLayoutId id="2147483688" r:id="rId7"/>
    <p:sldLayoutId id="2147483687" r:id="rId8"/>
    <p:sldLayoutId id="2147483686" r:id="rId9"/>
    <p:sldLayoutId id="2147483685" r:id="rId10"/>
    <p:sldLayoutId id="2147483684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MS PMincho" panose="02020600040205080304" pitchFamily="18" charset="-128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 PMincho" panose="02020600040205080304" pitchFamily="18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ＭＳ Ｐ明朝" panose="02020600040205080304" pitchFamily="18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S PMincho" panose="02020600040205080304" pitchFamily="18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Pulse para editar el formato del texto de título</a:t>
            </a:r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Pulse para editar los formatos del texto del esquema</a:t>
            </a:r>
          </a:p>
          <a:p>
            <a:pPr lvl="1"/>
            <a:r>
              <a:rPr lang="en-GB" altLang="ru-RU"/>
              <a:t>Segundo nivel del esquema</a:t>
            </a:r>
          </a:p>
          <a:p>
            <a:pPr lvl="2"/>
            <a:r>
              <a:rPr lang="en-GB" altLang="ru-RU"/>
              <a:t>Tercer nivel del esquema</a:t>
            </a:r>
          </a:p>
          <a:p>
            <a:pPr lvl="3"/>
            <a:r>
              <a:rPr lang="en-GB" altLang="ru-RU"/>
              <a:t>Cuarto nivel del esquema</a:t>
            </a:r>
          </a:p>
          <a:p>
            <a:pPr lvl="4"/>
            <a:r>
              <a:rPr lang="en-GB" altLang="ru-RU"/>
              <a:t>Quinto nivel del esquema</a:t>
            </a:r>
          </a:p>
          <a:p>
            <a:pPr lvl="4"/>
            <a:r>
              <a:rPr lang="en-GB" altLang="ru-RU"/>
              <a:t>Sexto nivel del esquema</a:t>
            </a:r>
          </a:p>
          <a:p>
            <a:pPr lvl="4"/>
            <a:r>
              <a:rPr lang="en-GB" altLang="ru-RU"/>
              <a:t>Séptimo nivel del esquema</a:t>
            </a:r>
          </a:p>
          <a:p>
            <a:pPr lvl="4"/>
            <a:r>
              <a:rPr lang="en-GB" altLang="ru-RU"/>
              <a:t>Octavo nivel del esquema</a:t>
            </a:r>
          </a:p>
          <a:p>
            <a:pPr lvl="4"/>
            <a:r>
              <a:rPr lang="en-GB" altLang="ru-RU"/>
              <a:t>Noveno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2" r:id="rId2"/>
    <p:sldLayoutId id="2147483891" r:id="rId3"/>
    <p:sldLayoutId id="2147483890" r:id="rId4"/>
    <p:sldLayoutId id="2147483889" r:id="rId5"/>
    <p:sldLayoutId id="2147483888" r:id="rId6"/>
    <p:sldLayoutId id="2147483887" r:id="rId7"/>
    <p:sldLayoutId id="2147483886" r:id="rId8"/>
    <p:sldLayoutId id="2147483885" r:id="rId9"/>
    <p:sldLayoutId id="2147483884" r:id="rId10"/>
    <p:sldLayoutId id="2147483883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Georgia" panose="02040502050405020303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Georgia" panose="02040502050405020303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Georgia" panose="02040502050405020303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Georgia" panose="02040502050405020303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Georgia" panose="02040502050405020303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Georgia" panose="02040502050405020303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Georgia" panose="02040502050405020303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6B0094"/>
          </a:solidFill>
          <a:effectLst>
            <a:outerShdw blurRad="38100" dist="38100" dir="2700000" algn="tl">
              <a:srgbClr val="C0C0C0"/>
            </a:outerShdw>
          </a:effectLst>
          <a:latin typeface="Georgia" panose="02040502050405020303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101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CCCC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101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CCCC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CCCC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CCCC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101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CCCCFF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Pulse para editar el formato del texto de título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Pulse para editar los formatos del texto del esquema</a:t>
            </a:r>
          </a:p>
          <a:p>
            <a:pPr lvl="1"/>
            <a:r>
              <a:rPr lang="en-GB" altLang="ru-RU"/>
              <a:t>Segundo nivel del esquema</a:t>
            </a:r>
          </a:p>
          <a:p>
            <a:pPr lvl="2"/>
            <a:r>
              <a:rPr lang="en-GB" altLang="ru-RU"/>
              <a:t>Tercer nivel del esquema</a:t>
            </a:r>
          </a:p>
          <a:p>
            <a:pPr lvl="3"/>
            <a:r>
              <a:rPr lang="en-GB" altLang="ru-RU"/>
              <a:t>Cuarto nivel del esquema</a:t>
            </a:r>
          </a:p>
          <a:p>
            <a:pPr lvl="4"/>
            <a:r>
              <a:rPr lang="en-GB" altLang="ru-RU"/>
              <a:t>Quinto nivel del esquema</a:t>
            </a:r>
          </a:p>
          <a:p>
            <a:pPr lvl="4"/>
            <a:r>
              <a:rPr lang="en-GB" altLang="ru-RU"/>
              <a:t>Sexto nivel del esquema</a:t>
            </a:r>
          </a:p>
          <a:p>
            <a:pPr lvl="4"/>
            <a:r>
              <a:rPr lang="en-GB" altLang="ru-RU"/>
              <a:t>Séptimo nivel del esquema</a:t>
            </a:r>
          </a:p>
          <a:p>
            <a:pPr lvl="4"/>
            <a:r>
              <a:rPr lang="en-GB" altLang="ru-RU"/>
              <a:t>Octavo nivel del esquema</a:t>
            </a:r>
          </a:p>
          <a:p>
            <a:pPr lvl="4"/>
            <a:r>
              <a:rPr lang="en-GB" altLang="ru-RU"/>
              <a:t>Noveno nivel del esquema</a:t>
            </a:r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838" y="4829175"/>
            <a:ext cx="2616200" cy="254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3" r:id="rId2"/>
    <p:sldLayoutId id="2147483902" r:id="rId3"/>
    <p:sldLayoutId id="2147483901" r:id="rId4"/>
    <p:sldLayoutId id="2147483900" r:id="rId5"/>
    <p:sldLayoutId id="2147483899" r:id="rId6"/>
    <p:sldLayoutId id="2147483898" r:id="rId7"/>
    <p:sldLayoutId id="2147483897" r:id="rId8"/>
    <p:sldLayoutId id="2147483896" r:id="rId9"/>
    <p:sldLayoutId id="2147483895" r:id="rId10"/>
    <p:sldLayoutId id="2147483894" r:id="rId11"/>
  </p:sldLayoutIdLst>
  <p:txStyles>
    <p:titleStyle>
      <a:lvl1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Tahoma" panose="020B060403050404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Tahoma" panose="020B060403050404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Tahoma" panose="020B060403050404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chemeClr val="bg1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Tahoma" panose="020B060403050404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Tahoma" panose="020B060403050404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Tahoma" panose="020B060403050404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Tahoma" panose="020B060403050404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FFFFFF"/>
          </a:solidFill>
          <a:effectDag name="">
            <a:cont type="tree" name="">
              <a:effect ref="fillLine"/>
              <a:outerShdw dist="38100" dir="13500000" algn="br">
                <a:srgbClr val="FFFFFF"/>
              </a:outerShdw>
            </a:cont>
            <a:cont type="tree" name="">
              <a:effect ref="fillLine"/>
              <a:outerShdw dist="38100" dir="2700000" algn="tl">
                <a:srgbClr val="999999"/>
              </a:outerShdw>
            </a:cont>
            <a:effect ref="fillLine"/>
          </a:effectDag>
          <a:latin typeface="Tahoma" panose="020B0604030504040204" pitchFamily="34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198A8A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4" r:id="rId2"/>
    <p:sldLayoutId id="2147483913" r:id="rId3"/>
    <p:sldLayoutId id="2147483912" r:id="rId4"/>
    <p:sldLayoutId id="2147483911" r:id="rId5"/>
    <p:sldLayoutId id="2147483910" r:id="rId6"/>
    <p:sldLayoutId id="2147483909" r:id="rId7"/>
    <p:sldLayoutId id="2147483908" r:id="rId8"/>
    <p:sldLayoutId id="2147483907" r:id="rId9"/>
    <p:sldLayoutId id="2147483906" r:id="rId10"/>
    <p:sldLayoutId id="2147483905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"/>
          <p:cNvSpPr>
            <a:spLocks noChangeArrowheads="1"/>
          </p:cNvSpPr>
          <p:nvPr/>
        </p:nvSpPr>
        <p:spPr bwMode="auto">
          <a:xfrm>
            <a:off x="0" y="1289050"/>
            <a:ext cx="10080625" cy="1154113"/>
          </a:xfrm>
          <a:prstGeom prst="roundRect">
            <a:avLst>
              <a:gd name="adj" fmla="val 134"/>
            </a:avLst>
          </a:prstGeom>
          <a:gradFill rotWithShape="0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3555" name="AutoShape 2"/>
          <p:cNvSpPr>
            <a:spLocks noChangeArrowheads="1"/>
          </p:cNvSpPr>
          <p:nvPr/>
        </p:nvSpPr>
        <p:spPr bwMode="auto">
          <a:xfrm rot="10800000">
            <a:off x="0" y="1588"/>
            <a:ext cx="10080625" cy="1311275"/>
          </a:xfrm>
          <a:prstGeom prst="roundRect">
            <a:avLst>
              <a:gd name="adj" fmla="val 120"/>
            </a:avLst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3556" name="AutoShape 3"/>
          <p:cNvSpPr>
            <a:spLocks noChangeArrowheads="1"/>
          </p:cNvSpPr>
          <p:nvPr/>
        </p:nvSpPr>
        <p:spPr bwMode="auto">
          <a:xfrm>
            <a:off x="0" y="6645275"/>
            <a:ext cx="10080625" cy="914400"/>
          </a:xfrm>
          <a:prstGeom prst="roundRect">
            <a:avLst>
              <a:gd name="adj" fmla="val 171"/>
            </a:avLst>
          </a:pr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23557" name="Freeform 4"/>
          <p:cNvSpPr>
            <a:spLocks noChangeArrowheads="1"/>
          </p:cNvSpPr>
          <p:nvPr/>
        </p:nvSpPr>
        <p:spPr bwMode="auto">
          <a:xfrm>
            <a:off x="4370388" y="6753225"/>
            <a:ext cx="5707062" cy="530225"/>
          </a:xfrm>
          <a:custGeom>
            <a:avLst/>
            <a:gdLst>
              <a:gd name="T0" fmla="*/ 2147483646 w 15854"/>
              <a:gd name="T1" fmla="*/ 2147483646 h 1471"/>
              <a:gd name="T2" fmla="*/ 2147483646 w 15854"/>
              <a:gd name="T3" fmla="*/ 2147483646 h 1471"/>
              <a:gd name="T4" fmla="*/ 2147483646 w 15854"/>
              <a:gd name="T5" fmla="*/ 2147483646 h 1471"/>
              <a:gd name="T6" fmla="*/ 2147483646 w 15854"/>
              <a:gd name="T7" fmla="*/ 2147483646 h 1471"/>
              <a:gd name="T8" fmla="*/ 2147483646 w 15854"/>
              <a:gd name="T9" fmla="*/ 2147483646 h 1471"/>
              <a:gd name="T10" fmla="*/ 2147483646 w 15854"/>
              <a:gd name="T11" fmla="*/ 2147483646 h 1471"/>
              <a:gd name="T12" fmla="*/ 2147483646 w 15854"/>
              <a:gd name="T13" fmla="*/ 2147483646 h 1471"/>
              <a:gd name="T14" fmla="*/ 2147483646 w 15854"/>
              <a:gd name="T15" fmla="*/ 2147483646 h 1471"/>
              <a:gd name="T16" fmla="*/ 2147483646 w 15854"/>
              <a:gd name="T17" fmla="*/ 2147483646 h 1471"/>
              <a:gd name="T18" fmla="*/ 2147483646 w 15854"/>
              <a:gd name="T19" fmla="*/ 2147483646 h 1471"/>
              <a:gd name="T20" fmla="*/ 2147483646 w 15854"/>
              <a:gd name="T21" fmla="*/ 2147483646 h 1471"/>
              <a:gd name="T22" fmla="*/ 2147483646 w 15854"/>
              <a:gd name="T23" fmla="*/ 2147483646 h 1471"/>
              <a:gd name="T24" fmla="*/ 2147483646 w 15854"/>
              <a:gd name="T25" fmla="*/ 2147483646 h 1471"/>
              <a:gd name="T26" fmla="*/ 2147483646 w 15854"/>
              <a:gd name="T27" fmla="*/ 2147483646 h 1471"/>
              <a:gd name="T28" fmla="*/ 2147483646 w 15854"/>
              <a:gd name="T29" fmla="*/ 2147483646 h 1471"/>
              <a:gd name="T30" fmla="*/ 2147483646 w 15854"/>
              <a:gd name="T31" fmla="*/ 2147483646 h 1471"/>
              <a:gd name="T32" fmla="*/ 2147483646 w 15854"/>
              <a:gd name="T33" fmla="*/ 2147483646 h 1471"/>
              <a:gd name="T34" fmla="*/ 2147483646 w 15854"/>
              <a:gd name="T35" fmla="*/ 2147483646 h 1471"/>
              <a:gd name="T36" fmla="*/ 2147483646 w 15854"/>
              <a:gd name="T37" fmla="*/ 2147483646 h 1471"/>
              <a:gd name="T38" fmla="*/ 2147483646 w 15854"/>
              <a:gd name="T39" fmla="*/ 2147483646 h 1471"/>
              <a:gd name="T40" fmla="*/ 2147483646 w 15854"/>
              <a:gd name="T41" fmla="*/ 2147483646 h 1471"/>
              <a:gd name="T42" fmla="*/ 2147483646 w 15854"/>
              <a:gd name="T43" fmla="*/ 2147483646 h 1471"/>
              <a:gd name="T44" fmla="*/ 2147483646 w 15854"/>
              <a:gd name="T45" fmla="*/ 2147483646 h 1471"/>
              <a:gd name="T46" fmla="*/ 2147483646 w 15854"/>
              <a:gd name="T47" fmla="*/ 2147483646 h 1471"/>
              <a:gd name="T48" fmla="*/ 2147483646 w 15854"/>
              <a:gd name="T49" fmla="*/ 2147483646 h 1471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5854" h="1471">
                <a:moveTo>
                  <a:pt x="1349" y="785"/>
                </a:moveTo>
                <a:cubicBezTo>
                  <a:pt x="0" y="714"/>
                  <a:pt x="2880" y="741"/>
                  <a:pt x="2233" y="589"/>
                </a:cubicBezTo>
                <a:cubicBezTo>
                  <a:pt x="1586" y="437"/>
                  <a:pt x="4054" y="475"/>
                  <a:pt x="4351" y="376"/>
                </a:cubicBezTo>
                <a:cubicBezTo>
                  <a:pt x="4483" y="332"/>
                  <a:pt x="4406" y="234"/>
                  <a:pt x="4232" y="191"/>
                </a:cubicBezTo>
                <a:cubicBezTo>
                  <a:pt x="4222" y="189"/>
                  <a:pt x="2754" y="108"/>
                  <a:pt x="3042" y="54"/>
                </a:cubicBezTo>
                <a:cubicBezTo>
                  <a:pt x="3330" y="0"/>
                  <a:pt x="7237" y="404"/>
                  <a:pt x="7225" y="478"/>
                </a:cubicBezTo>
                <a:cubicBezTo>
                  <a:pt x="7213" y="552"/>
                  <a:pt x="5287" y="631"/>
                  <a:pt x="5287" y="631"/>
                </a:cubicBezTo>
                <a:lnTo>
                  <a:pt x="6234" y="730"/>
                </a:lnTo>
                <a:lnTo>
                  <a:pt x="7745" y="749"/>
                </a:lnTo>
                <a:lnTo>
                  <a:pt x="10213" y="873"/>
                </a:lnTo>
                <a:cubicBezTo>
                  <a:pt x="10213" y="873"/>
                  <a:pt x="11306" y="690"/>
                  <a:pt x="11073" y="714"/>
                </a:cubicBezTo>
                <a:cubicBezTo>
                  <a:pt x="10840" y="738"/>
                  <a:pt x="12145" y="726"/>
                  <a:pt x="12258" y="691"/>
                </a:cubicBezTo>
                <a:cubicBezTo>
                  <a:pt x="12371" y="656"/>
                  <a:pt x="12594" y="702"/>
                  <a:pt x="12605" y="703"/>
                </a:cubicBezTo>
                <a:cubicBezTo>
                  <a:pt x="13015" y="738"/>
                  <a:pt x="13279" y="777"/>
                  <a:pt x="13575" y="788"/>
                </a:cubicBezTo>
                <a:cubicBezTo>
                  <a:pt x="13871" y="799"/>
                  <a:pt x="14526" y="749"/>
                  <a:pt x="14904" y="769"/>
                </a:cubicBezTo>
                <a:cubicBezTo>
                  <a:pt x="15282" y="789"/>
                  <a:pt x="15853" y="703"/>
                  <a:pt x="15853" y="703"/>
                </a:cubicBezTo>
                <a:lnTo>
                  <a:pt x="15853" y="843"/>
                </a:lnTo>
                <a:cubicBezTo>
                  <a:pt x="15853" y="843"/>
                  <a:pt x="12355" y="1062"/>
                  <a:pt x="12370" y="1062"/>
                </a:cubicBezTo>
                <a:cubicBezTo>
                  <a:pt x="12385" y="1062"/>
                  <a:pt x="8552" y="1068"/>
                  <a:pt x="8566" y="1068"/>
                </a:cubicBezTo>
                <a:cubicBezTo>
                  <a:pt x="8580" y="1068"/>
                  <a:pt x="5987" y="1003"/>
                  <a:pt x="5987" y="1003"/>
                </a:cubicBezTo>
                <a:cubicBezTo>
                  <a:pt x="5987" y="1003"/>
                  <a:pt x="4574" y="973"/>
                  <a:pt x="4661" y="962"/>
                </a:cubicBezTo>
                <a:cubicBezTo>
                  <a:pt x="4748" y="951"/>
                  <a:pt x="3295" y="1470"/>
                  <a:pt x="3098" y="1434"/>
                </a:cubicBezTo>
                <a:cubicBezTo>
                  <a:pt x="2901" y="1398"/>
                  <a:pt x="2087" y="1186"/>
                  <a:pt x="2058" y="1198"/>
                </a:cubicBezTo>
                <a:cubicBezTo>
                  <a:pt x="2029" y="1210"/>
                  <a:pt x="3371" y="892"/>
                  <a:pt x="2898" y="867"/>
                </a:cubicBezTo>
                <a:lnTo>
                  <a:pt x="1349" y="785"/>
                </a:lnTo>
              </a:path>
            </a:pathLst>
          </a:custGeom>
          <a:gradFill rotWithShape="0">
            <a:gsLst>
              <a:gs pos="0">
                <a:srgbClr val="99CCFF"/>
              </a:gs>
              <a:gs pos="100000">
                <a:srgbClr val="FFFFFF"/>
              </a:gs>
            </a:gsLst>
            <a:lin ang="5400000" scaled="1"/>
          </a:gra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8" name="Freeform 5"/>
          <p:cNvSpPr>
            <a:spLocks noChangeArrowheads="1"/>
          </p:cNvSpPr>
          <p:nvPr/>
        </p:nvSpPr>
        <p:spPr bwMode="auto">
          <a:xfrm>
            <a:off x="131763" y="6634163"/>
            <a:ext cx="5762625" cy="381000"/>
          </a:xfrm>
          <a:custGeom>
            <a:avLst/>
            <a:gdLst>
              <a:gd name="T0" fmla="*/ 0 w 16006"/>
              <a:gd name="T1" fmla="*/ 2147483646 h 1060"/>
              <a:gd name="T2" fmla="*/ 2147483646 w 16006"/>
              <a:gd name="T3" fmla="*/ 2147483646 h 1060"/>
              <a:gd name="T4" fmla="*/ 2147483646 w 16006"/>
              <a:gd name="T5" fmla="*/ 2147483646 h 1060"/>
              <a:gd name="T6" fmla="*/ 2147483646 w 16006"/>
              <a:gd name="T7" fmla="*/ 2147483646 h 1060"/>
              <a:gd name="T8" fmla="*/ 2147483646 w 16006"/>
              <a:gd name="T9" fmla="*/ 2147483646 h 1060"/>
              <a:gd name="T10" fmla="*/ 2147483646 w 16006"/>
              <a:gd name="T11" fmla="*/ 2147483646 h 1060"/>
              <a:gd name="T12" fmla="*/ 2147483646 w 16006"/>
              <a:gd name="T13" fmla="*/ 0 h 1060"/>
              <a:gd name="T14" fmla="*/ 2147483646 w 16006"/>
              <a:gd name="T15" fmla="*/ 2147483646 h 1060"/>
              <a:gd name="T16" fmla="*/ 2147483646 w 16006"/>
              <a:gd name="T17" fmla="*/ 2147483646 h 1060"/>
              <a:gd name="T18" fmla="*/ 2147483646 w 16006"/>
              <a:gd name="T19" fmla="*/ 2147483646 h 1060"/>
              <a:gd name="T20" fmla="*/ 2147483646 w 16006"/>
              <a:gd name="T21" fmla="*/ 2147483646 h 1060"/>
              <a:gd name="T22" fmla="*/ 0 w 16006"/>
              <a:gd name="T23" fmla="*/ 2147483646 h 106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16006" h="1060">
                <a:moveTo>
                  <a:pt x="0" y="1059"/>
                </a:moveTo>
                <a:lnTo>
                  <a:pt x="5888" y="840"/>
                </a:lnTo>
                <a:lnTo>
                  <a:pt x="12768" y="716"/>
                </a:lnTo>
                <a:lnTo>
                  <a:pt x="16005" y="529"/>
                </a:lnTo>
                <a:lnTo>
                  <a:pt x="14542" y="311"/>
                </a:lnTo>
                <a:lnTo>
                  <a:pt x="10651" y="373"/>
                </a:lnTo>
                <a:lnTo>
                  <a:pt x="8534" y="0"/>
                </a:lnTo>
                <a:lnTo>
                  <a:pt x="6044" y="311"/>
                </a:lnTo>
                <a:lnTo>
                  <a:pt x="3554" y="435"/>
                </a:lnTo>
                <a:lnTo>
                  <a:pt x="1852" y="16"/>
                </a:lnTo>
                <a:lnTo>
                  <a:pt x="968" y="642"/>
                </a:lnTo>
                <a:lnTo>
                  <a:pt x="0" y="1059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59" name="Freeform 6"/>
          <p:cNvSpPr>
            <a:spLocks noChangeArrowheads="1"/>
          </p:cNvSpPr>
          <p:nvPr/>
        </p:nvSpPr>
        <p:spPr bwMode="auto">
          <a:xfrm>
            <a:off x="2108200" y="6788150"/>
            <a:ext cx="2260600" cy="233363"/>
          </a:xfrm>
          <a:custGeom>
            <a:avLst/>
            <a:gdLst>
              <a:gd name="T0" fmla="*/ 0 w 6279"/>
              <a:gd name="T1" fmla="*/ 2147483646 h 649"/>
              <a:gd name="T2" fmla="*/ 2147483646 w 6279"/>
              <a:gd name="T3" fmla="*/ 2147483646 h 649"/>
              <a:gd name="T4" fmla="*/ 2147483646 w 6279"/>
              <a:gd name="T5" fmla="*/ 2147483646 h 649"/>
              <a:gd name="T6" fmla="*/ 2147483646 w 6279"/>
              <a:gd name="T7" fmla="*/ 2147483646 h 649"/>
              <a:gd name="T8" fmla="*/ 2147483646 w 6279"/>
              <a:gd name="T9" fmla="*/ 2147483646 h 649"/>
              <a:gd name="T10" fmla="*/ 2147483646 w 6279"/>
              <a:gd name="T11" fmla="*/ 2147483646 h 649"/>
              <a:gd name="T12" fmla="*/ 2147483646 w 6279"/>
              <a:gd name="T13" fmla="*/ 2147483646 h 649"/>
              <a:gd name="T14" fmla="*/ 2147483646 w 6279"/>
              <a:gd name="T15" fmla="*/ 0 h 649"/>
              <a:gd name="T16" fmla="*/ 2147483646 w 6279"/>
              <a:gd name="T17" fmla="*/ 2147483646 h 649"/>
              <a:gd name="T18" fmla="*/ 0 w 6279"/>
              <a:gd name="T19" fmla="*/ 2147483646 h 64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6279" h="649">
                <a:moveTo>
                  <a:pt x="0" y="648"/>
                </a:moveTo>
                <a:lnTo>
                  <a:pt x="1082" y="608"/>
                </a:lnTo>
                <a:lnTo>
                  <a:pt x="4615" y="545"/>
                </a:lnTo>
                <a:lnTo>
                  <a:pt x="6278" y="449"/>
                </a:lnTo>
                <a:lnTo>
                  <a:pt x="5527" y="353"/>
                </a:lnTo>
                <a:lnTo>
                  <a:pt x="3469" y="43"/>
                </a:lnTo>
                <a:lnTo>
                  <a:pt x="2533" y="569"/>
                </a:lnTo>
                <a:lnTo>
                  <a:pt x="1260" y="0"/>
                </a:lnTo>
                <a:lnTo>
                  <a:pt x="232" y="339"/>
                </a:lnTo>
                <a:lnTo>
                  <a:pt x="0" y="648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0" name="Freeform 7"/>
          <p:cNvSpPr>
            <a:spLocks noChangeArrowheads="1"/>
          </p:cNvSpPr>
          <p:nvPr/>
        </p:nvSpPr>
        <p:spPr bwMode="auto">
          <a:xfrm>
            <a:off x="0" y="6678613"/>
            <a:ext cx="5894388" cy="717550"/>
          </a:xfrm>
          <a:custGeom>
            <a:avLst/>
            <a:gdLst>
              <a:gd name="T0" fmla="*/ 0 w 16374"/>
              <a:gd name="T1" fmla="*/ 2147483646 h 1991"/>
              <a:gd name="T2" fmla="*/ 2147483646 w 16374"/>
              <a:gd name="T3" fmla="*/ 2147483646 h 1991"/>
              <a:gd name="T4" fmla="*/ 2147483646 w 16374"/>
              <a:gd name="T5" fmla="*/ 2147483646 h 1991"/>
              <a:gd name="T6" fmla="*/ 2147483646 w 16374"/>
              <a:gd name="T7" fmla="*/ 2147483646 h 1991"/>
              <a:gd name="T8" fmla="*/ 2147483646 w 16374"/>
              <a:gd name="T9" fmla="*/ 2147483646 h 1991"/>
              <a:gd name="T10" fmla="*/ 2147483646 w 16374"/>
              <a:gd name="T11" fmla="*/ 2147483646 h 1991"/>
              <a:gd name="T12" fmla="*/ 2147483646 w 16374"/>
              <a:gd name="T13" fmla="*/ 2147483646 h 1991"/>
              <a:gd name="T14" fmla="*/ 2147483646 w 16374"/>
              <a:gd name="T15" fmla="*/ 0 h 1991"/>
              <a:gd name="T16" fmla="*/ 2147483646 w 16374"/>
              <a:gd name="T17" fmla="*/ 2147483646 h 1991"/>
              <a:gd name="T18" fmla="*/ 0 w 16374"/>
              <a:gd name="T19" fmla="*/ 2147483646 h 1991"/>
              <a:gd name="T20" fmla="*/ 0 w 16374"/>
              <a:gd name="T21" fmla="*/ 2147483646 h 1991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16374" h="1991">
                <a:moveTo>
                  <a:pt x="0" y="1447"/>
                </a:moveTo>
                <a:lnTo>
                  <a:pt x="10739" y="1585"/>
                </a:lnTo>
                <a:lnTo>
                  <a:pt x="14785" y="1834"/>
                </a:lnTo>
                <a:lnTo>
                  <a:pt x="16373" y="1990"/>
                </a:lnTo>
                <a:lnTo>
                  <a:pt x="15097" y="1523"/>
                </a:lnTo>
                <a:lnTo>
                  <a:pt x="12357" y="994"/>
                </a:lnTo>
                <a:lnTo>
                  <a:pt x="7377" y="745"/>
                </a:lnTo>
                <a:lnTo>
                  <a:pt x="4762" y="0"/>
                </a:lnTo>
                <a:lnTo>
                  <a:pt x="2490" y="776"/>
                </a:lnTo>
                <a:lnTo>
                  <a:pt x="0" y="1299"/>
                </a:lnTo>
                <a:lnTo>
                  <a:pt x="0" y="1447"/>
                </a:ln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4C1900"/>
              </a:gs>
            </a:gsLst>
            <a:lin ang="5400000" scaled="1"/>
          </a:gradFill>
          <a:ln w="9525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3561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255588"/>
            <a:ext cx="8605837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3562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1597025"/>
            <a:ext cx="8605837" cy="511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Click to edit the outline text format</a:t>
            </a:r>
          </a:p>
          <a:p>
            <a:pPr lvl="1"/>
            <a:r>
              <a:rPr lang="en-GB" altLang="ru-RU"/>
              <a:t>Second Outline Level</a:t>
            </a:r>
          </a:p>
          <a:p>
            <a:pPr lvl="2"/>
            <a:r>
              <a:rPr lang="en-GB" altLang="ru-RU"/>
              <a:t>Third Outline Level</a:t>
            </a:r>
          </a:p>
          <a:p>
            <a:pPr lvl="3"/>
            <a:r>
              <a:rPr lang="en-GB" altLang="ru-RU"/>
              <a:t>Fourth Outline Level</a:t>
            </a:r>
          </a:p>
          <a:p>
            <a:pPr lvl="4"/>
            <a:r>
              <a:rPr lang="en-GB" altLang="ru-RU"/>
              <a:t>Fifth Outline Level</a:t>
            </a:r>
          </a:p>
          <a:p>
            <a:pPr lvl="4"/>
            <a:r>
              <a:rPr lang="en-GB" altLang="ru-RU"/>
              <a:t>Sixth Outline Level</a:t>
            </a:r>
          </a:p>
          <a:p>
            <a:pPr lvl="4"/>
            <a:r>
              <a:rPr lang="en-GB" altLang="ru-RU"/>
              <a:t>Seventh Outline Level</a:t>
            </a:r>
          </a:p>
          <a:p>
            <a:pPr lvl="4"/>
            <a:r>
              <a:rPr lang="en-GB" altLang="ru-RU"/>
              <a:t>Eighth Outline Level</a:t>
            </a:r>
          </a:p>
          <a:p>
            <a:pPr lvl="4"/>
            <a:r>
              <a:rPr lang="en-GB" altLang="ru-RU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5" r:id="rId2"/>
    <p:sldLayoutId id="2147483924" r:id="rId3"/>
    <p:sldLayoutId id="2147483923" r:id="rId4"/>
    <p:sldLayoutId id="2147483922" r:id="rId5"/>
    <p:sldLayoutId id="2147483921" r:id="rId6"/>
    <p:sldLayoutId id="2147483920" r:id="rId7"/>
    <p:sldLayoutId id="2147483919" r:id="rId8"/>
    <p:sldLayoutId id="2147483918" r:id="rId9"/>
    <p:sldLayoutId id="2147483917" r:id="rId10"/>
    <p:sldLayoutId id="2147483916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Lucida Sans Unicode" panose="020B0602030504020204" pitchFamily="34" charset="0"/>
          <a:cs typeface="Lucida Sans Unicode" panose="020B0602030504020204" pitchFamily="34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6" r:id="rId2"/>
    <p:sldLayoutId id="2147483935" r:id="rId3"/>
    <p:sldLayoutId id="2147483934" r:id="rId4"/>
    <p:sldLayoutId id="2147483933" r:id="rId5"/>
    <p:sldLayoutId id="2147483932" r:id="rId6"/>
    <p:sldLayoutId id="2147483931" r:id="rId7"/>
    <p:sldLayoutId id="2147483930" r:id="rId8"/>
    <p:sldLayoutId id="2147483929" r:id="rId9"/>
    <p:sldLayoutId id="2147483928" r:id="rId10"/>
    <p:sldLayoutId id="2147483927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307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016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4" r:id="rId2"/>
    <p:sldLayoutId id="2147483703" r:id="rId3"/>
    <p:sldLayoutId id="2147483702" r:id="rId4"/>
    <p:sldLayoutId id="2147483701" r:id="rId5"/>
    <p:sldLayoutId id="2147483700" r:id="rId6"/>
    <p:sldLayoutId id="2147483699" r:id="rId7"/>
    <p:sldLayoutId id="2147483698" r:id="rId8"/>
    <p:sldLayoutId id="2147483697" r:id="rId9"/>
    <p:sldLayoutId id="2147483696" r:id="rId10"/>
    <p:sldLayoutId id="2147483695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Gothic" panose="020B0609070205080204" pitchFamily="49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1"/>
          <p:cNvSpPr>
            <a:spLocks noChangeShapeType="1"/>
          </p:cNvSpPr>
          <p:nvPr/>
        </p:nvSpPr>
        <p:spPr bwMode="auto">
          <a:xfrm>
            <a:off x="615950" y="7032625"/>
            <a:ext cx="8910638" cy="1588"/>
          </a:xfrm>
          <a:prstGeom prst="line">
            <a:avLst/>
          </a:prstGeom>
          <a:noFill/>
          <a:ln w="36000">
            <a:solidFill>
              <a:srgbClr val="263E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4099" name="Line 2"/>
          <p:cNvSpPr>
            <a:spLocks noChangeShapeType="1"/>
          </p:cNvSpPr>
          <p:nvPr/>
        </p:nvSpPr>
        <p:spPr bwMode="auto">
          <a:xfrm>
            <a:off x="615950" y="1273175"/>
            <a:ext cx="8910638" cy="1588"/>
          </a:xfrm>
          <a:prstGeom prst="line">
            <a:avLst/>
          </a:prstGeom>
          <a:noFill/>
          <a:ln w="36000">
            <a:solidFill>
              <a:srgbClr val="263E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15950" y="7148513"/>
            <a:ext cx="2576513" cy="3460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60876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ru-RU" altLang="ru-RU">
                <a:cs typeface="+mn-cs"/>
              </a:rPr>
              <a:t> 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8513763" y="7115175"/>
            <a:ext cx="1095375" cy="3460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60876" rIns="90000" bIns="45000"/>
          <a:lstStyle>
            <a:lvl1pPr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fld id="{EFC4839D-F6AF-40B6-B845-424E6FBF111F}" type="slidenum">
              <a:rPr lang="ru-RU" altLang="ru-RU">
                <a:solidFill>
                  <a:srgbClr val="000000"/>
                </a:solidFill>
              </a:rPr>
              <a:pPr algn="r" eaLnBrk="1">
                <a:lnSpc>
                  <a:spcPct val="93000"/>
                </a:lnSpc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102" name="AutoShape 5"/>
          <p:cNvSpPr>
            <a:spLocks noChangeArrowheads="1"/>
          </p:cNvSpPr>
          <p:nvPr/>
        </p:nvSpPr>
        <p:spPr bwMode="auto">
          <a:xfrm>
            <a:off x="682625" y="465138"/>
            <a:ext cx="615950" cy="615950"/>
          </a:xfrm>
          <a:prstGeom prst="roundRect">
            <a:avLst>
              <a:gd name="adj" fmla="val 255"/>
            </a:avLst>
          </a:prstGeom>
          <a:noFill/>
          <a:ln w="36000">
            <a:solidFill>
              <a:srgbClr val="263E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862013" y="285750"/>
            <a:ext cx="615950" cy="615950"/>
          </a:xfrm>
          <a:prstGeom prst="roundRect">
            <a:avLst>
              <a:gd name="adj" fmla="val 255"/>
            </a:avLst>
          </a:prstGeom>
          <a:noFill/>
          <a:ln w="36000">
            <a:solidFill>
              <a:srgbClr val="263E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1077913" y="574675"/>
            <a:ext cx="615950" cy="615950"/>
          </a:xfrm>
          <a:prstGeom prst="roundRect">
            <a:avLst>
              <a:gd name="adj" fmla="val 255"/>
            </a:avLst>
          </a:prstGeom>
          <a:noFill/>
          <a:ln w="36000">
            <a:solidFill>
              <a:srgbClr val="263E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4105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4106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6048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Четвертый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5" r:id="rId2"/>
    <p:sldLayoutId id="2147483714" r:id="rId3"/>
    <p:sldLayoutId id="2147483713" r:id="rId4"/>
    <p:sldLayoutId id="2147483712" r:id="rId5"/>
    <p:sldLayoutId id="2147483711" r:id="rId6"/>
    <p:sldLayoutId id="2147483710" r:id="rId7"/>
    <p:sldLayoutId id="2147483709" r:id="rId8"/>
    <p:sldLayoutId id="2147483708" r:id="rId9"/>
    <p:sldLayoutId id="2147483707" r:id="rId10"/>
    <p:sldLayoutId id="2147483706" r:id="rId11"/>
  </p:sldLayoutIdLst>
  <p:txStyles>
    <p:titleStyle>
      <a:lvl1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Bitstream Vera Serif" pitchFamily="16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Bitstream Vera Serif" pitchFamily="16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Bitstream Vera Serif" pitchFamily="16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Bitstream Vera Serif" pitchFamily="16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Bitstream Vera Serif" pitchFamily="16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Bitstream Vera Serif" pitchFamily="16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Bitstream Vera Serif" pitchFamily="16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8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Bitstream Vera Serif" pitchFamily="16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8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0" y="2049463"/>
            <a:ext cx="612775" cy="5511800"/>
          </a:xfrm>
          <a:prstGeom prst="roundRect">
            <a:avLst>
              <a:gd name="adj" fmla="val 255"/>
            </a:avLst>
          </a:prstGeom>
          <a:solidFill>
            <a:srgbClr val="DC2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>
            <a:off x="717550" y="0"/>
            <a:ext cx="9363075" cy="1917700"/>
          </a:xfrm>
          <a:prstGeom prst="roundRect">
            <a:avLst>
              <a:gd name="adj" fmla="val 79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5125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387600"/>
            <a:ext cx="8605837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5126" name="AutoShape 5"/>
          <p:cNvSpPr>
            <a:spLocks noChangeArrowheads="1"/>
          </p:cNvSpPr>
          <p:nvPr/>
        </p:nvSpPr>
        <p:spPr bwMode="auto">
          <a:xfrm>
            <a:off x="0" y="1905000"/>
            <a:ext cx="10080625" cy="195263"/>
          </a:xfrm>
          <a:prstGeom prst="roundRect">
            <a:avLst>
              <a:gd name="adj" fmla="val 819"/>
            </a:avLst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5127" name="AutoShape 6"/>
          <p:cNvSpPr>
            <a:spLocks noChangeArrowheads="1"/>
          </p:cNvSpPr>
          <p:nvPr/>
        </p:nvSpPr>
        <p:spPr bwMode="auto">
          <a:xfrm>
            <a:off x="547688" y="0"/>
            <a:ext cx="182562" cy="7559675"/>
          </a:xfrm>
          <a:prstGeom prst="roundRect">
            <a:avLst>
              <a:gd name="adj" fmla="val 875"/>
            </a:avLst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6" r:id="rId2"/>
    <p:sldLayoutId id="2147483725" r:id="rId3"/>
    <p:sldLayoutId id="2147483724" r:id="rId4"/>
    <p:sldLayoutId id="2147483723" r:id="rId5"/>
    <p:sldLayoutId id="2147483722" r:id="rId6"/>
    <p:sldLayoutId id="2147483721" r:id="rId7"/>
    <p:sldLayoutId id="2147483720" r:id="rId8"/>
    <p:sldLayoutId id="2147483719" r:id="rId9"/>
    <p:sldLayoutId id="2147483718" r:id="rId10"/>
    <p:sldLayoutId id="2147483717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"/>
          <p:cNvSpPr>
            <a:spLocks noChangeArrowheads="1"/>
          </p:cNvSpPr>
          <p:nvPr/>
        </p:nvSpPr>
        <p:spPr bwMode="auto">
          <a:xfrm>
            <a:off x="0" y="2049463"/>
            <a:ext cx="612775" cy="5511800"/>
          </a:xfrm>
          <a:prstGeom prst="roundRect">
            <a:avLst>
              <a:gd name="adj" fmla="val 255"/>
            </a:avLst>
          </a:prstGeom>
          <a:solidFill>
            <a:srgbClr val="DC2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47" name="AutoShape 2"/>
          <p:cNvSpPr>
            <a:spLocks noChangeArrowheads="1"/>
          </p:cNvSpPr>
          <p:nvPr/>
        </p:nvSpPr>
        <p:spPr bwMode="auto">
          <a:xfrm>
            <a:off x="717550" y="0"/>
            <a:ext cx="9363075" cy="1917700"/>
          </a:xfrm>
          <a:prstGeom prst="roundRect">
            <a:avLst>
              <a:gd name="adj" fmla="val 79"/>
            </a:avLst>
          </a:prstGeom>
          <a:solidFill>
            <a:srgbClr val="00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614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387600"/>
            <a:ext cx="8605837" cy="447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6150" name="AutoShape 5"/>
          <p:cNvSpPr>
            <a:spLocks noChangeArrowheads="1"/>
          </p:cNvSpPr>
          <p:nvPr/>
        </p:nvSpPr>
        <p:spPr bwMode="auto">
          <a:xfrm>
            <a:off x="0" y="1905000"/>
            <a:ext cx="10080625" cy="195263"/>
          </a:xfrm>
          <a:prstGeom prst="roundRect">
            <a:avLst>
              <a:gd name="adj" fmla="val 819"/>
            </a:avLst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6151" name="AutoShape 6"/>
          <p:cNvSpPr>
            <a:spLocks noChangeArrowheads="1"/>
          </p:cNvSpPr>
          <p:nvPr/>
        </p:nvSpPr>
        <p:spPr bwMode="auto">
          <a:xfrm>
            <a:off x="547688" y="0"/>
            <a:ext cx="182562" cy="7559675"/>
          </a:xfrm>
          <a:prstGeom prst="roundRect">
            <a:avLst>
              <a:gd name="adj" fmla="val 875"/>
            </a:avLst>
          </a:prstGeom>
          <a:solidFill>
            <a:srgbClr val="9999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7" r:id="rId2"/>
    <p:sldLayoutId id="2147483736" r:id="rId3"/>
    <p:sldLayoutId id="2147483735" r:id="rId4"/>
    <p:sldLayoutId id="2147483734" r:id="rId5"/>
    <p:sldLayoutId id="2147483733" r:id="rId6"/>
    <p:sldLayoutId id="2147483732" r:id="rId7"/>
    <p:sldLayoutId id="2147483731" r:id="rId8"/>
    <p:sldLayoutId id="2147483730" r:id="rId9"/>
    <p:sldLayoutId id="2147483729" r:id="rId10"/>
    <p:sldLayoutId id="2147483728" r:id="rId11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Arial" panose="020B0604020202020204" pitchFamily="34" charset="0"/>
          <a:ea typeface="MS P ゴシック" charset="0"/>
          <a:cs typeface="MS P ゴシック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71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48" r:id="rId2"/>
    <p:sldLayoutId id="2147483747" r:id="rId3"/>
    <p:sldLayoutId id="2147483746" r:id="rId4"/>
    <p:sldLayoutId id="2147483745" r:id="rId5"/>
    <p:sldLayoutId id="2147483744" r:id="rId6"/>
    <p:sldLayoutId id="2147483743" r:id="rId7"/>
    <p:sldLayoutId id="2147483742" r:id="rId8"/>
    <p:sldLayoutId id="2147483741" r:id="rId9"/>
    <p:sldLayoutId id="2147483740" r:id="rId10"/>
    <p:sldLayoutId id="2147483739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 kern="1200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 b="1" i="1">
          <a:solidFill>
            <a:srgbClr val="280099"/>
          </a:solidFill>
          <a:effectLst>
            <a:outerShdw blurRad="38100" dist="38100" dir="2700000" algn="tl">
              <a:srgbClr val="C0C0C0"/>
            </a:outerShdw>
          </a:effectLst>
          <a:latin typeface="Times New Roman" panose="02020603050405020304" pitchFamily="18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D8"/>
            </a:gs>
            <a:gs pos="100000">
              <a:srgbClr val="00008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/>
          <p:cNvPicPr>
            <a:picLocks noChangeAspect="1" noChangeArrowheads="1"/>
          </p:cNvPicPr>
          <p:nvPr/>
        </p:nvPicPr>
        <p:blipFill>
          <a:blip r:embed="rId13">
            <a:lum bright="14000" contras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080625" cy="755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14000" contrast="-1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30250" y="639763"/>
            <a:ext cx="8607425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0250" y="2100263"/>
            <a:ext cx="8607425" cy="4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  <p:sp>
        <p:nvSpPr>
          <p:cNvPr id="8197" name="AutoShape 4"/>
          <p:cNvSpPr>
            <a:spLocks noChangeArrowheads="1"/>
          </p:cNvSpPr>
          <p:nvPr/>
        </p:nvSpPr>
        <p:spPr bwMode="auto">
          <a:xfrm>
            <a:off x="0" y="0"/>
            <a:ext cx="1512888" cy="7559675"/>
          </a:xfrm>
          <a:prstGeom prst="roundRect">
            <a:avLst>
              <a:gd name="adj" fmla="val 102"/>
            </a:avLst>
          </a:prstGeom>
          <a:solidFill>
            <a:srgbClr val="00008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  <p:sp>
        <p:nvSpPr>
          <p:cNvPr id="8198" name="AutoShape 5"/>
          <p:cNvSpPr>
            <a:spLocks noChangeArrowheads="1"/>
          </p:cNvSpPr>
          <p:nvPr/>
        </p:nvSpPr>
        <p:spPr bwMode="auto">
          <a:xfrm>
            <a:off x="1527175" y="0"/>
            <a:ext cx="38100" cy="7559675"/>
          </a:xfrm>
          <a:prstGeom prst="roundRect">
            <a:avLst>
              <a:gd name="adj" fmla="val 4167"/>
            </a:avLst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59" r:id="rId2"/>
    <p:sldLayoutId id="2147483758" r:id="rId3"/>
    <p:sldLayoutId id="2147483757" r:id="rId4"/>
    <p:sldLayoutId id="2147483756" r:id="rId5"/>
    <p:sldLayoutId id="2147483755" r:id="rId6"/>
    <p:sldLayoutId id="2147483754" r:id="rId7"/>
    <p:sldLayoutId id="2147483753" r:id="rId8"/>
    <p:sldLayoutId id="2147483752" r:id="rId9"/>
    <p:sldLayoutId id="2147483751" r:id="rId10"/>
    <p:sldLayoutId id="2147483750" r:id="rId11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MS PMincho" panose="02020600040205080304" pitchFamily="18" charset="-128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PMincho" panose="02020600040205080304" pitchFamily="18" charset="-128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PMincho" panose="02020600040205080304" pitchFamily="18" charset="-128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PMincho" panose="02020600040205080304" pitchFamily="18" charset="-128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 PMincho" panose="02020600040205080304" pitchFamily="18" charset="-128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ＭＳ Ｐ明朝" panose="02020600040205080304" pitchFamily="18" charset="-128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ＭＳ Ｐ明朝" panose="02020600040205080304" pitchFamily="18" charset="-128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ＭＳ Ｐ明朝" panose="02020600040205080304" pitchFamily="18" charset="-128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ＭＳ Ｐ明朝" panose="02020600040205080304" pitchFamily="18" charset="-128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13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MS PMincho" panose="02020600040205080304" pitchFamily="18" charset="-128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741363" y="627063"/>
            <a:ext cx="8605837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текста заголовка щелкните мышью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1363" y="2101850"/>
            <a:ext cx="8605837" cy="476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12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/>
              <a:t>Для правки структуры щелкните мышью</a:t>
            </a:r>
          </a:p>
          <a:p>
            <a:pPr lvl="1"/>
            <a:r>
              <a:rPr lang="en-GB" altLang="ru-RU"/>
              <a:t>Второй уровень структуры</a:t>
            </a:r>
          </a:p>
          <a:p>
            <a:pPr lvl="2"/>
            <a:r>
              <a:rPr lang="en-GB" altLang="ru-RU"/>
              <a:t>Третий уровень структуры</a:t>
            </a:r>
          </a:p>
          <a:p>
            <a:pPr lvl="3"/>
            <a:r>
              <a:rPr lang="en-GB" altLang="ru-RU"/>
              <a:t>Четвёртый уровень структуры</a:t>
            </a:r>
          </a:p>
          <a:p>
            <a:pPr lvl="4"/>
            <a:r>
              <a:rPr lang="en-GB" altLang="ru-RU"/>
              <a:t>Пятый уровень структуры</a:t>
            </a:r>
          </a:p>
          <a:p>
            <a:pPr lvl="4"/>
            <a:r>
              <a:rPr lang="en-GB" altLang="ru-RU"/>
              <a:t>Шестой уровень структуры</a:t>
            </a:r>
          </a:p>
          <a:p>
            <a:pPr lvl="4"/>
            <a:r>
              <a:rPr lang="en-GB" altLang="ru-RU"/>
              <a:t>Седьмой уровень структуры</a:t>
            </a:r>
          </a:p>
          <a:p>
            <a:pPr lvl="4"/>
            <a:r>
              <a:rPr lang="en-GB" altLang="ru-RU"/>
              <a:t>Восьмой уровень структуры</a:t>
            </a:r>
          </a:p>
          <a:p>
            <a:pPr lvl="4"/>
            <a:r>
              <a:rPr lang="en-GB" altLang="ru-RU"/>
              <a:t>Девятый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1" r:id="rId2"/>
    <p:sldLayoutId id="2147483770" r:id="rId3"/>
    <p:sldLayoutId id="2147483769" r:id="rId4"/>
    <p:sldLayoutId id="2147483768" r:id="rId5"/>
    <p:sldLayoutId id="2147483767" r:id="rId6"/>
    <p:sldLayoutId id="2147483766" r:id="rId7"/>
    <p:sldLayoutId id="2147483765" r:id="rId8"/>
    <p:sldLayoutId id="2147483764" r:id="rId9"/>
    <p:sldLayoutId id="2147483763" r:id="rId10"/>
    <p:sldLayoutId id="2147483762" r:id="rId11"/>
    <p:sldLayoutId id="2147483761" r:id="rId12"/>
  </p:sldLayoutIdLst>
  <p:txStyles>
    <p:titleStyle>
      <a:lvl1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2pPr>
      <a:lvl3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3pPr>
      <a:lvl4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4pPr>
      <a:lvl5pPr algn="ctr" defTabSz="449263" rtl="0" eaLnBrk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5pPr>
      <a:lvl6pPr marL="25146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6pPr>
      <a:lvl7pPr marL="29718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7pPr>
      <a:lvl8pPr marL="34290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8pPr>
      <a:lvl9pPr marL="3886200" indent="-228600" algn="ctr" defTabSz="449263" rtl="0" fontAlgn="base" hangingPunct="0">
        <a:lnSpc>
          <a:spcPct val="95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700">
          <a:solidFill>
            <a:srgbClr val="000000"/>
          </a:solidFill>
          <a:latin typeface="Times New Roman" panose="02020603050405020304" pitchFamily="18" charset="0"/>
          <a:ea typeface="msmincho" charset="0"/>
          <a:cs typeface="msmincho" charset="0"/>
        </a:defRPr>
      </a:lvl9pPr>
    </p:titleStyle>
    <p:bodyStyle>
      <a:lvl1pPr marL="342900" indent="-342900" algn="l" defTabSz="449263" rtl="0" eaLnBrk="0" fontAlgn="base" hangingPunct="0">
        <a:lnSpc>
          <a:spcPct val="95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2" Type="http://schemas.openxmlformats.org/officeDocument/2006/relationships/video" Target="file:///F:\&#1087;&#1088;&#1077;&#1079;&#1077;&#1085;&#1090;&#1072;&#1094;&#1080;&#1103;%20&#1075;&#1086;&#1090;&#1086;&#1074;&#1072;&#1103;\&#1089;&#1091;&#1076;&#1100;&#1073;&#1072;_&#1101;&#1093;&#1086;_&#1083;&#1102;&#1073;&#1074;&#1080;__3_.6iVbu.mp4" TargetMode="External"/><Relationship Id="rId1" Type="http://schemas.microsoft.com/office/2007/relationships/media" Target="file:///F:\&#1087;&#1088;&#1077;&#1079;&#1077;&#1085;&#1090;&#1072;&#1094;&#1080;&#1103;%20&#1075;&#1086;&#1090;&#1086;&#1074;&#1072;&#1103;\&#1089;&#1091;&#1076;&#1100;&#1073;&#1072;_&#1101;&#1093;&#1086;_&#1083;&#1102;&#1073;&#1074;&#1080;__3_.6iVbu.mp4" TargetMode="Externa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7.pn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audio" Target="file:///F:\&#1087;&#1088;&#1077;&#1079;&#1077;&#1085;&#1090;&#1072;&#1094;&#1080;&#1103;%20&#1075;&#1086;&#1090;&#1086;&#1074;&#1072;&#1103;\&#1057;&#1057;&#1057;&#1056;%20-%20&#1042;&#1089;&#1090;&#1072;&#1074;&#1072;&#1081;%20&#1089;&#1090;&#1088;&#1072;&#1085;&#1072;%20&#1086;&#1075;&#1088;&#1086;&#1084;&#1085;&#1072;&#1103;.....mp3" TargetMode="External"/><Relationship Id="rId1" Type="http://schemas.microsoft.com/office/2007/relationships/media" Target="file:///F:\&#1087;&#1088;&#1077;&#1079;&#1077;&#1085;&#1090;&#1072;&#1094;&#1080;&#1103;%20&#1075;&#1086;&#1090;&#1086;&#1074;&#1072;&#1103;\&#1057;&#1057;&#1057;&#1056;%20-%20&#1042;&#1089;&#1090;&#1072;&#1074;&#1072;&#1081;%20&#1089;&#1090;&#1088;&#1072;&#1085;&#1072;%20&#1086;&#1075;&#1088;&#1086;&#1084;&#1085;&#1072;&#1103;.....mp3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2" name="судьба_эхо_любви__3_.6iVb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24618"/>
            <a:ext cx="10080625" cy="7992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92" y="251445"/>
            <a:ext cx="9433048" cy="7074786"/>
          </a:xfrm>
          <a:prstGeom prst="rect">
            <a:avLst/>
          </a:prstGeom>
        </p:spPr>
      </p:pic>
      <p:pic>
        <p:nvPicPr>
          <p:cNvPr id="7" name="AUD-20220424-WA00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00752" y="608409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1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nna_German_Eho_lyubviminus_(vmusice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8304" y="30597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63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3875785_8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98185"/>
            <a:ext cx="9017824" cy="640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СССР - Вставай страна огромная...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8138" y="679767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17" y="507572"/>
            <a:ext cx="9145016" cy="654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916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image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61674"/>
            <a:ext cx="8856663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89щшлдльбю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539750"/>
            <a:ext cx="8856662" cy="633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936625" y="0"/>
            <a:ext cx="8607425" cy="1317625"/>
          </a:xfrm>
        </p:spPr>
        <p:txBody>
          <a:bodyPr tIns="29610"/>
          <a:lstStyle/>
          <a:p>
            <a:pPr eaLnBrk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</a:pPr>
            <a:r>
              <a:rPr lang="ru-RU" altLang="ru-RU" i="1">
                <a:effectLst>
                  <a:outerShdw blurRad="38100" dist="38100" dir="2700000" algn="tl">
                    <a:srgbClr val="C0C0C0"/>
                  </a:outerShdw>
                </a:effectLst>
              </a:rPr>
              <a:t>Самсонова Зинаида Александровна</a:t>
            </a: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1476375"/>
            <a:ext cx="6048375" cy="583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slide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49263"/>
            <a:ext cx="9001125" cy="6500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22275"/>
            <a:ext cx="8280151" cy="675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7" name="Picture 5" descr="Рисунок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635000"/>
            <a:ext cx="8208963" cy="631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ＭＳ Ｐ明朝"/>
        <a:cs typeface=""/>
      </a:majorFont>
      <a:minorFont>
        <a:latin typeface="Times New Roman"/>
        <a:ea typeface="ＭＳ Ｐ明朝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"/>
        <a:cs typeface="Arial Unicode MS"/>
      </a:majorFont>
      <a:minorFont>
        <a:latin typeface="Arial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Arial Unicode MS"/>
      </a:majorFont>
      <a:minorFont>
        <a:latin typeface="Times New Roman"/>
        <a:ea typeface=""/>
        <a:cs typeface="Arial Unicode MS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ＭＳ Ｐ明朝"/>
        <a:cs typeface=""/>
      </a:majorFont>
      <a:minorFont>
        <a:latin typeface="Times New Roman"/>
        <a:ea typeface="ＭＳ Ｐ明朝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ＭＳ Ｐ明朝"/>
        <a:cs typeface=""/>
      </a:majorFont>
      <a:minorFont>
        <a:latin typeface="Times New Roman"/>
        <a:ea typeface="ＭＳ Ｐ明朝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ＭＳ Ｐ明朝"/>
        <a:cs typeface=""/>
      </a:majorFont>
      <a:minorFont>
        <a:latin typeface="Times New Roman"/>
        <a:ea typeface="ＭＳ Ｐ明朝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Georgia"/>
        <a:ea typeface="Lucida Sans Unicode"/>
        <a:cs typeface="Lucida Sans Unicode"/>
      </a:majorFont>
      <a:minorFont>
        <a:latin typeface="Tahoma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ahoma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Lucida Sans Unicode"/>
        <a:cs typeface="Lucida Sans Unicode"/>
      </a:majorFont>
      <a:minorFont>
        <a:latin typeface="Times New Roman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 Gothic"/>
        <a:cs typeface=""/>
      </a:majorFont>
      <a:minorFont>
        <a:latin typeface="Times New Roman"/>
        <a:ea typeface="MS Gothic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Bitstream Vera Serif"/>
        <a:ea typeface="msmincho"/>
        <a:cs typeface="msmincho"/>
      </a:majorFont>
      <a:minorFont>
        <a:latin typeface="Bitstream Vera Serif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P ゴシック"/>
        <a:cs typeface="MS P ゴシック"/>
      </a:majorFont>
      <a:minorFont>
        <a:latin typeface="Arial"/>
        <a:ea typeface="MS P ゴシック"/>
        <a:cs typeface="MS P ゴシック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Arial"/>
        <a:ea typeface="MS P ゴシック"/>
        <a:cs typeface="MS P ゴシック"/>
      </a:majorFont>
      <a:minorFont>
        <a:latin typeface="Arial"/>
        <a:ea typeface="MS P ゴシック"/>
        <a:cs typeface="MS P ゴシック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ＭＳ Ｐ明朝"/>
        <a:cs typeface=""/>
      </a:majorFont>
      <a:minorFont>
        <a:latin typeface="Times New Roman"/>
        <a:ea typeface="ＭＳ Ｐ明朝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msmincho"/>
        <a:cs typeface="msmincho"/>
      </a:majorFont>
      <a:minorFont>
        <a:latin typeface="Times New Roman"/>
        <a:ea typeface="msmincho"/>
        <a:cs typeface="msmincho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</Words>
  <Application>Microsoft Office PowerPoint</Application>
  <PresentationFormat>Произвольный</PresentationFormat>
  <Paragraphs>1</Paragraphs>
  <Slides>11</Slides>
  <Notes>1</Notes>
  <HiddenSlides>0</HiddenSlides>
  <MMClips>4</MMClips>
  <ScaleCrop>false</ScaleCrop>
  <HeadingPairs>
    <vt:vector size="4" baseType="variant">
      <vt:variant>
        <vt:lpstr>Тема</vt:lpstr>
      </vt:variant>
      <vt:variant>
        <vt:i4>24</vt:i4>
      </vt:variant>
      <vt:variant>
        <vt:lpstr>Заголовки слайдов</vt:lpstr>
      </vt:variant>
      <vt:variant>
        <vt:i4>11</vt:i4>
      </vt:variant>
    </vt:vector>
  </HeadingPairs>
  <TitlesOfParts>
    <vt:vector size="35" baseType="lpstr"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Самсонова Зинаида Александровна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«У войны -не женское лицо.. »</dc:title>
  <dc:creator>Марина</dc:creator>
  <cp:lastModifiedBy>Надежда</cp:lastModifiedBy>
  <cp:revision>24</cp:revision>
  <cp:lastPrinted>1601-01-01T00:00:00Z</cp:lastPrinted>
  <dcterms:created xsi:type="dcterms:W3CDTF">2015-02-02T14:32:24Z</dcterms:created>
  <dcterms:modified xsi:type="dcterms:W3CDTF">2024-01-04T19:00:22Z</dcterms:modified>
</cp:coreProperties>
</file>