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8AF9B-CC3D-45AE-9C9F-F9E22736FF6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9542-447C-417E-B28C-9149A95962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Российская Федерация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3365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Чита –город трудовой доблести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67240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Проблемный вопрос: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7853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i="1" dirty="0">
                <a:latin typeface="Times New Roman" pitchFamily="18" charset="0"/>
                <a:cs typeface="Times New Roman" pitchFamily="18" charset="0"/>
              </a:rPr>
              <a:t>Приграничное положение, удаленность от центра уменьшают значимость региона в истории страны?</a:t>
            </a:r>
          </a:p>
          <a:p>
            <a:pPr algn="ctr"/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Святому Благоверному Александру Невскому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(г.Чита) </a:t>
            </a:r>
            <a:endParaRPr lang="ru-RU" sz="2800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59046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Забайкальский край.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Значение приграничного региона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72816"/>
            <a:ext cx="422807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4320480" cy="282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412776"/>
            <a:ext cx="4232324" cy="208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Проблемный вопрос: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7853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i="1" dirty="0">
                <a:latin typeface="Times New Roman" pitchFamily="18" charset="0"/>
                <a:cs typeface="Times New Roman" pitchFamily="18" charset="0"/>
              </a:rPr>
              <a:t>Приграничное положение, удаленность от центра уменьшают значимость региона в истории страны?</a:t>
            </a:r>
          </a:p>
          <a:p>
            <a:pPr algn="ctr"/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Нерчинский острог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6192688" cy="32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Нерчинский договор 1689г.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620" y="3717032"/>
            <a:ext cx="4564380" cy="297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980728"/>
            <a:ext cx="50760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Граница между Российским государством и Китаем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договору 1689г.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395" y="1600200"/>
            <a:ext cx="65932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Михайло-Архангельская церковь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(Церковь декабристов)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6957" y="1600200"/>
            <a:ext cx="3590086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Чита-столица Забайкалья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Герб г.Читы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Флаг г.Читы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288" y="2174875"/>
            <a:ext cx="347201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3260"/>
            <a:ext cx="4041775" cy="269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67</Words>
  <Application>Microsoft Office PowerPoint</Application>
  <PresentationFormat>Экран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Российская Федерация</vt:lpstr>
      <vt:lpstr>Памятник Святому Благоверному Александру Невскому (г.Чита) </vt:lpstr>
      <vt:lpstr>Забайкальский край. Значение приграничного региона</vt:lpstr>
      <vt:lpstr>Проблемный вопрос:</vt:lpstr>
      <vt:lpstr>Нерчинский острог</vt:lpstr>
      <vt:lpstr>Нерчинский договор 1689г.</vt:lpstr>
      <vt:lpstr>Граница между Российским государством и Китаем  по договору 1689г.</vt:lpstr>
      <vt:lpstr>Михайло-Архангельская церковь (Церковь декабристов)</vt:lpstr>
      <vt:lpstr>Чита-столица Забайкалья</vt:lpstr>
      <vt:lpstr>Чита –город трудовой доблести</vt:lpstr>
      <vt:lpstr>Проблемный вопрос: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MateBook D15</dc:creator>
  <cp:lastModifiedBy>MateBook D15</cp:lastModifiedBy>
  <cp:revision>51</cp:revision>
  <dcterms:created xsi:type="dcterms:W3CDTF">2023-09-16T15:59:17Z</dcterms:created>
  <dcterms:modified xsi:type="dcterms:W3CDTF">2023-09-18T15:52:17Z</dcterms:modified>
</cp:coreProperties>
</file>