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sldIdLst>
    <p:sldId id="301" r:id="rId3"/>
    <p:sldId id="284" r:id="rId4"/>
    <p:sldId id="303" r:id="rId5"/>
    <p:sldId id="308" r:id="rId6"/>
    <p:sldId id="286" r:id="rId7"/>
    <p:sldId id="306" r:id="rId8"/>
    <p:sldId id="314" r:id="rId9"/>
    <p:sldId id="287" r:id="rId10"/>
    <p:sldId id="307" r:id="rId11"/>
    <p:sldId id="313" r:id="rId12"/>
    <p:sldId id="31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2" autoAdjust="0"/>
  </p:normalViewPr>
  <p:slideViewPr>
    <p:cSldViewPr>
      <p:cViewPr>
        <p:scale>
          <a:sx n="76" d="100"/>
          <a:sy n="76" d="100"/>
        </p:scale>
        <p:origin x="-1044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D80BE-8062-4EA1-9ABF-C60C78C0B39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52BBF-C4B7-4258-930B-AE775E59C0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6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52BBF-C4B7-4258-930B-AE775E59C07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18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/>
          <a:lstStyle>
            <a:lvl1pPr>
              <a:defRPr b="1">
                <a:solidFill>
                  <a:srgbClr val="EAB2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7D80-20D5-443C-9D98-34A43156CE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C15E-B99D-44E5-B114-B4AA10200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7D80-20D5-443C-9D98-34A43156CE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C15E-B99D-44E5-B114-B4AA10200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7D80-20D5-443C-9D98-34A43156CE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C15E-B99D-44E5-B114-B4AA10200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7D80-20D5-443C-9D98-34A43156CE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C15E-B99D-44E5-B114-B4AA10200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7D80-20D5-443C-9D98-34A43156CE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C15E-B99D-44E5-B114-B4AA10200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7D80-20D5-443C-9D98-34A43156CE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C15E-B99D-44E5-B114-B4AA10200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7D80-20D5-443C-9D98-34A43156CE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C15E-B99D-44E5-B114-B4AA10200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7D80-20D5-443C-9D98-34A43156CE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C15E-B99D-44E5-B114-B4AA10200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7D80-20D5-443C-9D98-34A43156CE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C15E-B99D-44E5-B114-B4AA10200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7D80-20D5-443C-9D98-34A43156CE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C15E-B99D-44E5-B114-B4AA10200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7D80-20D5-443C-9D98-34A43156CE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C15E-B99D-44E5-B114-B4AA10200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E7D80-20D5-443C-9D98-34A43156CE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7C15E-B99D-44E5-B114-B4AA10200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EAB2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6211"/>
            <a:ext cx="87849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Сопротивление в цепи переменного тока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708920"/>
            <a:ext cx="3042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Активное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8023" y="2708920"/>
            <a:ext cx="3674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Реактивное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5013176"/>
            <a:ext cx="27847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Ёмкостное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73109" y="5013176"/>
            <a:ext cx="343369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Индуктивное</a:t>
            </a:r>
          </a:p>
        </p:txBody>
      </p:sp>
      <p:cxnSp>
        <p:nvCxnSpPr>
          <p:cNvPr id="8" name="Прямая со стрелкой 7"/>
          <p:cNvCxnSpPr>
            <a:stCxn id="2" idx="2"/>
            <a:endCxn id="3" idx="0"/>
          </p:cNvCxnSpPr>
          <p:nvPr/>
        </p:nvCxnSpPr>
        <p:spPr>
          <a:xfrm flipH="1">
            <a:off x="1700923" y="1940537"/>
            <a:ext cx="2691565" cy="7683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  <a:endCxn id="4" idx="0"/>
          </p:cNvCxnSpPr>
          <p:nvPr/>
        </p:nvCxnSpPr>
        <p:spPr>
          <a:xfrm>
            <a:off x="4392488" y="1940537"/>
            <a:ext cx="2232898" cy="7683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  <a:endCxn id="5" idx="0"/>
          </p:cNvCxnSpPr>
          <p:nvPr/>
        </p:nvCxnSpPr>
        <p:spPr>
          <a:xfrm flipH="1">
            <a:off x="3732121" y="3632250"/>
            <a:ext cx="2893265" cy="13809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6" idx="0"/>
          </p:cNvCxnSpPr>
          <p:nvPr/>
        </p:nvCxnSpPr>
        <p:spPr>
          <a:xfrm>
            <a:off x="6625386" y="3632250"/>
            <a:ext cx="464571" cy="13809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4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5342" y="954868"/>
            <a:ext cx="8856984" cy="50405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694369" y="1402737"/>
            <a:ext cx="0" cy="40324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94369" y="3501008"/>
            <a:ext cx="80648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90230" y="3854625"/>
            <a:ext cx="523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</a:t>
            </a:r>
            <a:endParaRPr lang="ru-RU" sz="2800" dirty="0"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8523" y="3847896"/>
            <a:ext cx="523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</a:t>
            </a:r>
            <a:endParaRPr lang="ru-RU" sz="2800" dirty="0">
              <a:cs typeface="Aharoni" pitchFamily="2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99801" y="3780239"/>
                <a:ext cx="504056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801" y="3780239"/>
                <a:ext cx="504056" cy="63478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50754" y="3729598"/>
                <a:ext cx="504056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754" y="3729598"/>
                <a:ext cx="504056" cy="63478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505798" y="3802743"/>
            <a:ext cx="523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</a:t>
            </a:r>
            <a:endParaRPr lang="ru-RU" sz="2800" dirty="0"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2050" y="379564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</a:t>
            </a:r>
            <a:endParaRPr lang="ru-RU" sz="2800" dirty="0">
              <a:cs typeface="Aharoni" pitchFamily="2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082311" y="3765385"/>
                <a:ext cx="504056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311" y="3765385"/>
                <a:ext cx="504056" cy="63478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0" y="1519004"/>
            <a:ext cx="84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</a:t>
            </a:r>
            <a:r>
              <a:rPr lang="en-US" sz="2800" dirty="0" smtClean="0"/>
              <a:t>,</a:t>
            </a:r>
            <a:r>
              <a:rPr lang="ru-RU" dirty="0" smtClean="0"/>
              <a:t>вт</a:t>
            </a:r>
            <a:endParaRPr lang="ru-RU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8302703" y="3523772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</a:t>
            </a:r>
            <a:r>
              <a:rPr lang="ru-RU" sz="2800" dirty="0" smtClean="0"/>
              <a:t>,</a:t>
            </a:r>
            <a:r>
              <a:rPr lang="ru-RU" sz="1600" dirty="0" smtClean="0"/>
              <a:t>с</a:t>
            </a:r>
            <a:endParaRPr lang="ru-RU" sz="2800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700845" y="2524504"/>
            <a:ext cx="6315312" cy="2117312"/>
            <a:chOff x="704960" y="2467069"/>
            <a:chExt cx="6315312" cy="2117312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704960" y="2467069"/>
              <a:ext cx="6315312" cy="2000250"/>
              <a:chOff x="2396332" y="2393529"/>
              <a:chExt cx="3886200" cy="2000250"/>
            </a:xfrm>
            <a:solidFill>
              <a:srgbClr val="FF0000"/>
            </a:solidFill>
          </p:grpSpPr>
          <p:sp>
            <p:nvSpPr>
              <p:cNvPr id="33" name="Freeform 6"/>
              <p:cNvSpPr>
                <a:spLocks/>
              </p:cNvSpPr>
              <p:nvPr/>
            </p:nvSpPr>
            <p:spPr bwMode="auto">
              <a:xfrm>
                <a:off x="2396332" y="2393529"/>
                <a:ext cx="2068513" cy="2000250"/>
              </a:xfrm>
              <a:custGeom>
                <a:avLst/>
                <a:gdLst>
                  <a:gd name="T0" fmla="*/ 83 w 2607"/>
                  <a:gd name="T1" fmla="*/ 996 h 2520"/>
                  <a:gd name="T2" fmla="*/ 167 w 2607"/>
                  <a:gd name="T3" fmla="*/ 737 h 2520"/>
                  <a:gd name="T4" fmla="*/ 254 w 2607"/>
                  <a:gd name="T5" fmla="*/ 503 h 2520"/>
                  <a:gd name="T6" fmla="*/ 338 w 2607"/>
                  <a:gd name="T7" fmla="*/ 303 h 2520"/>
                  <a:gd name="T8" fmla="*/ 424 w 2607"/>
                  <a:gd name="T9" fmla="*/ 150 h 2520"/>
                  <a:gd name="T10" fmla="*/ 513 w 2607"/>
                  <a:gd name="T11" fmla="*/ 46 h 2520"/>
                  <a:gd name="T12" fmla="*/ 609 w 2607"/>
                  <a:gd name="T13" fmla="*/ 2 h 2520"/>
                  <a:gd name="T14" fmla="*/ 705 w 2607"/>
                  <a:gd name="T15" fmla="*/ 23 h 2520"/>
                  <a:gd name="T16" fmla="*/ 795 w 2607"/>
                  <a:gd name="T17" fmla="*/ 104 h 2520"/>
                  <a:gd name="T18" fmla="*/ 883 w 2607"/>
                  <a:gd name="T19" fmla="*/ 240 h 2520"/>
                  <a:gd name="T20" fmla="*/ 968 w 2607"/>
                  <a:gd name="T21" fmla="*/ 424 h 2520"/>
                  <a:gd name="T22" fmla="*/ 1054 w 2607"/>
                  <a:gd name="T23" fmla="*/ 647 h 2520"/>
                  <a:gd name="T24" fmla="*/ 1138 w 2607"/>
                  <a:gd name="T25" fmla="*/ 898 h 2520"/>
                  <a:gd name="T26" fmla="*/ 1225 w 2607"/>
                  <a:gd name="T27" fmla="*/ 1165 h 2520"/>
                  <a:gd name="T28" fmla="*/ 1309 w 2607"/>
                  <a:gd name="T29" fmla="*/ 1437 h 2520"/>
                  <a:gd name="T30" fmla="*/ 1394 w 2607"/>
                  <a:gd name="T31" fmla="*/ 1700 h 2520"/>
                  <a:gd name="T32" fmla="*/ 1478 w 2607"/>
                  <a:gd name="T33" fmla="*/ 1942 h 2520"/>
                  <a:gd name="T34" fmla="*/ 1563 w 2607"/>
                  <a:gd name="T35" fmla="*/ 2149 h 2520"/>
                  <a:gd name="T36" fmla="*/ 1647 w 2607"/>
                  <a:gd name="T37" fmla="*/ 2313 h 2520"/>
                  <a:gd name="T38" fmla="*/ 1730 w 2607"/>
                  <a:gd name="T39" fmla="*/ 2424 h 2520"/>
                  <a:gd name="T40" fmla="*/ 1806 w 2607"/>
                  <a:gd name="T41" fmla="*/ 2476 h 2520"/>
                  <a:gd name="T42" fmla="*/ 1879 w 2607"/>
                  <a:gd name="T43" fmla="*/ 2474 h 2520"/>
                  <a:gd name="T44" fmla="*/ 1956 w 2607"/>
                  <a:gd name="T45" fmla="*/ 2418 h 2520"/>
                  <a:gd name="T46" fmla="*/ 2039 w 2607"/>
                  <a:gd name="T47" fmla="*/ 2303 h 2520"/>
                  <a:gd name="T48" fmla="*/ 2123 w 2607"/>
                  <a:gd name="T49" fmla="*/ 2136 h 2520"/>
                  <a:gd name="T50" fmla="*/ 2208 w 2607"/>
                  <a:gd name="T51" fmla="*/ 1927 h 2520"/>
                  <a:gd name="T52" fmla="*/ 2292 w 2607"/>
                  <a:gd name="T53" fmla="*/ 1683 h 2520"/>
                  <a:gd name="T54" fmla="*/ 2377 w 2607"/>
                  <a:gd name="T55" fmla="*/ 1420 h 2520"/>
                  <a:gd name="T56" fmla="*/ 2461 w 2607"/>
                  <a:gd name="T57" fmla="*/ 1148 h 2520"/>
                  <a:gd name="T58" fmla="*/ 2547 w 2607"/>
                  <a:gd name="T59" fmla="*/ 879 h 2520"/>
                  <a:gd name="T60" fmla="*/ 2576 w 2607"/>
                  <a:gd name="T61" fmla="*/ 915 h 2520"/>
                  <a:gd name="T62" fmla="*/ 2490 w 2607"/>
                  <a:gd name="T63" fmla="*/ 1182 h 2520"/>
                  <a:gd name="T64" fmla="*/ 2405 w 2607"/>
                  <a:gd name="T65" fmla="*/ 1455 h 2520"/>
                  <a:gd name="T66" fmla="*/ 2321 w 2607"/>
                  <a:gd name="T67" fmla="*/ 1720 h 2520"/>
                  <a:gd name="T68" fmla="*/ 2236 w 2607"/>
                  <a:gd name="T69" fmla="*/ 1961 h 2520"/>
                  <a:gd name="T70" fmla="*/ 2150 w 2607"/>
                  <a:gd name="T71" fmla="*/ 2171 h 2520"/>
                  <a:gd name="T72" fmla="*/ 2064 w 2607"/>
                  <a:gd name="T73" fmla="*/ 2336 h 2520"/>
                  <a:gd name="T74" fmla="*/ 1975 w 2607"/>
                  <a:gd name="T75" fmla="*/ 2453 h 2520"/>
                  <a:gd name="T76" fmla="*/ 1883 w 2607"/>
                  <a:gd name="T77" fmla="*/ 2514 h 2520"/>
                  <a:gd name="T78" fmla="*/ 1785 w 2607"/>
                  <a:gd name="T79" fmla="*/ 2510 h 2520"/>
                  <a:gd name="T80" fmla="*/ 1693 w 2607"/>
                  <a:gd name="T81" fmla="*/ 2441 h 2520"/>
                  <a:gd name="T82" fmla="*/ 1607 w 2607"/>
                  <a:gd name="T83" fmla="*/ 2320 h 2520"/>
                  <a:gd name="T84" fmla="*/ 1520 w 2607"/>
                  <a:gd name="T85" fmla="*/ 2147 h 2520"/>
                  <a:gd name="T86" fmla="*/ 1434 w 2607"/>
                  <a:gd name="T87" fmla="*/ 1934 h 2520"/>
                  <a:gd name="T88" fmla="*/ 1350 w 2607"/>
                  <a:gd name="T89" fmla="*/ 1691 h 2520"/>
                  <a:gd name="T90" fmla="*/ 1265 w 2607"/>
                  <a:gd name="T91" fmla="*/ 1424 h 2520"/>
                  <a:gd name="T92" fmla="*/ 1179 w 2607"/>
                  <a:gd name="T93" fmla="*/ 1151 h 2520"/>
                  <a:gd name="T94" fmla="*/ 1094 w 2607"/>
                  <a:gd name="T95" fmla="*/ 885 h 2520"/>
                  <a:gd name="T96" fmla="*/ 1010 w 2607"/>
                  <a:gd name="T97" fmla="*/ 637 h 2520"/>
                  <a:gd name="T98" fmla="*/ 925 w 2607"/>
                  <a:gd name="T99" fmla="*/ 420 h 2520"/>
                  <a:gd name="T100" fmla="*/ 841 w 2607"/>
                  <a:gd name="T101" fmla="*/ 244 h 2520"/>
                  <a:gd name="T102" fmla="*/ 758 w 2607"/>
                  <a:gd name="T103" fmla="*/ 119 h 2520"/>
                  <a:gd name="T104" fmla="*/ 680 w 2607"/>
                  <a:gd name="T105" fmla="*/ 52 h 2520"/>
                  <a:gd name="T106" fmla="*/ 607 w 2607"/>
                  <a:gd name="T107" fmla="*/ 40 h 2520"/>
                  <a:gd name="T108" fmla="*/ 532 w 2607"/>
                  <a:gd name="T109" fmla="*/ 83 h 2520"/>
                  <a:gd name="T110" fmla="*/ 449 w 2607"/>
                  <a:gd name="T111" fmla="*/ 182 h 2520"/>
                  <a:gd name="T112" fmla="*/ 365 w 2607"/>
                  <a:gd name="T113" fmla="*/ 336 h 2520"/>
                  <a:gd name="T114" fmla="*/ 280 w 2607"/>
                  <a:gd name="T115" fmla="*/ 535 h 2520"/>
                  <a:gd name="T116" fmla="*/ 196 w 2607"/>
                  <a:gd name="T117" fmla="*/ 771 h 2520"/>
                  <a:gd name="T118" fmla="*/ 112 w 2607"/>
                  <a:gd name="T119" fmla="*/ 1031 h 2520"/>
                  <a:gd name="T120" fmla="*/ 21 w 2607"/>
                  <a:gd name="T121" fmla="*/ 1280 h 2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07" h="2520">
                    <a:moveTo>
                      <a:pt x="2" y="1255"/>
                    </a:moveTo>
                    <a:lnTo>
                      <a:pt x="6" y="1242"/>
                    </a:lnTo>
                    <a:lnTo>
                      <a:pt x="10" y="1230"/>
                    </a:lnTo>
                    <a:lnTo>
                      <a:pt x="14" y="1217"/>
                    </a:lnTo>
                    <a:lnTo>
                      <a:pt x="18" y="1205"/>
                    </a:lnTo>
                    <a:lnTo>
                      <a:pt x="21" y="1192"/>
                    </a:lnTo>
                    <a:lnTo>
                      <a:pt x="25" y="1180"/>
                    </a:lnTo>
                    <a:lnTo>
                      <a:pt x="29" y="1167"/>
                    </a:lnTo>
                    <a:lnTo>
                      <a:pt x="33" y="1155"/>
                    </a:lnTo>
                    <a:lnTo>
                      <a:pt x="37" y="1144"/>
                    </a:lnTo>
                    <a:lnTo>
                      <a:pt x="41" y="1130"/>
                    </a:lnTo>
                    <a:lnTo>
                      <a:pt x="44" y="1119"/>
                    </a:lnTo>
                    <a:lnTo>
                      <a:pt x="48" y="1105"/>
                    </a:lnTo>
                    <a:lnTo>
                      <a:pt x="52" y="1094"/>
                    </a:lnTo>
                    <a:lnTo>
                      <a:pt x="56" y="1080"/>
                    </a:lnTo>
                    <a:lnTo>
                      <a:pt x="60" y="1069"/>
                    </a:lnTo>
                    <a:lnTo>
                      <a:pt x="64" y="1057"/>
                    </a:lnTo>
                    <a:lnTo>
                      <a:pt x="67" y="1044"/>
                    </a:lnTo>
                    <a:lnTo>
                      <a:pt x="71" y="1032"/>
                    </a:lnTo>
                    <a:lnTo>
                      <a:pt x="75" y="1021"/>
                    </a:lnTo>
                    <a:lnTo>
                      <a:pt x="79" y="1008"/>
                    </a:lnTo>
                    <a:lnTo>
                      <a:pt x="83" y="996"/>
                    </a:lnTo>
                    <a:lnTo>
                      <a:pt x="87" y="983"/>
                    </a:lnTo>
                    <a:lnTo>
                      <a:pt x="90" y="971"/>
                    </a:lnTo>
                    <a:lnTo>
                      <a:pt x="94" y="960"/>
                    </a:lnTo>
                    <a:lnTo>
                      <a:pt x="98" y="948"/>
                    </a:lnTo>
                    <a:lnTo>
                      <a:pt x="102" y="935"/>
                    </a:lnTo>
                    <a:lnTo>
                      <a:pt x="106" y="923"/>
                    </a:lnTo>
                    <a:lnTo>
                      <a:pt x="110" y="912"/>
                    </a:lnTo>
                    <a:lnTo>
                      <a:pt x="113" y="900"/>
                    </a:lnTo>
                    <a:lnTo>
                      <a:pt x="117" y="887"/>
                    </a:lnTo>
                    <a:lnTo>
                      <a:pt x="121" y="875"/>
                    </a:lnTo>
                    <a:lnTo>
                      <a:pt x="125" y="864"/>
                    </a:lnTo>
                    <a:lnTo>
                      <a:pt x="129" y="852"/>
                    </a:lnTo>
                    <a:lnTo>
                      <a:pt x="133" y="841"/>
                    </a:lnTo>
                    <a:lnTo>
                      <a:pt x="137" y="829"/>
                    </a:lnTo>
                    <a:lnTo>
                      <a:pt x="140" y="818"/>
                    </a:lnTo>
                    <a:lnTo>
                      <a:pt x="144" y="806"/>
                    </a:lnTo>
                    <a:lnTo>
                      <a:pt x="148" y="795"/>
                    </a:lnTo>
                    <a:lnTo>
                      <a:pt x="152" y="781"/>
                    </a:lnTo>
                    <a:lnTo>
                      <a:pt x="156" y="771"/>
                    </a:lnTo>
                    <a:lnTo>
                      <a:pt x="160" y="760"/>
                    </a:lnTo>
                    <a:lnTo>
                      <a:pt x="163" y="748"/>
                    </a:lnTo>
                    <a:lnTo>
                      <a:pt x="167" y="737"/>
                    </a:lnTo>
                    <a:lnTo>
                      <a:pt x="173" y="725"/>
                    </a:lnTo>
                    <a:lnTo>
                      <a:pt x="175" y="714"/>
                    </a:lnTo>
                    <a:lnTo>
                      <a:pt x="179" y="702"/>
                    </a:lnTo>
                    <a:lnTo>
                      <a:pt x="183" y="691"/>
                    </a:lnTo>
                    <a:lnTo>
                      <a:pt x="186" y="681"/>
                    </a:lnTo>
                    <a:lnTo>
                      <a:pt x="192" y="670"/>
                    </a:lnTo>
                    <a:lnTo>
                      <a:pt x="196" y="658"/>
                    </a:lnTo>
                    <a:lnTo>
                      <a:pt x="200" y="649"/>
                    </a:lnTo>
                    <a:lnTo>
                      <a:pt x="204" y="637"/>
                    </a:lnTo>
                    <a:lnTo>
                      <a:pt x="208" y="626"/>
                    </a:lnTo>
                    <a:lnTo>
                      <a:pt x="211" y="616"/>
                    </a:lnTo>
                    <a:lnTo>
                      <a:pt x="215" y="605"/>
                    </a:lnTo>
                    <a:lnTo>
                      <a:pt x="219" y="595"/>
                    </a:lnTo>
                    <a:lnTo>
                      <a:pt x="223" y="583"/>
                    </a:lnTo>
                    <a:lnTo>
                      <a:pt x="227" y="574"/>
                    </a:lnTo>
                    <a:lnTo>
                      <a:pt x="231" y="562"/>
                    </a:lnTo>
                    <a:lnTo>
                      <a:pt x="234" y="553"/>
                    </a:lnTo>
                    <a:lnTo>
                      <a:pt x="238" y="543"/>
                    </a:lnTo>
                    <a:lnTo>
                      <a:pt x="242" y="532"/>
                    </a:lnTo>
                    <a:lnTo>
                      <a:pt x="246" y="522"/>
                    </a:lnTo>
                    <a:lnTo>
                      <a:pt x="250" y="512"/>
                    </a:lnTo>
                    <a:lnTo>
                      <a:pt x="254" y="503"/>
                    </a:lnTo>
                    <a:lnTo>
                      <a:pt x="257" y="491"/>
                    </a:lnTo>
                    <a:lnTo>
                      <a:pt x="261" y="482"/>
                    </a:lnTo>
                    <a:lnTo>
                      <a:pt x="265" y="472"/>
                    </a:lnTo>
                    <a:lnTo>
                      <a:pt x="269" y="463"/>
                    </a:lnTo>
                    <a:lnTo>
                      <a:pt x="273" y="453"/>
                    </a:lnTo>
                    <a:lnTo>
                      <a:pt x="277" y="443"/>
                    </a:lnTo>
                    <a:lnTo>
                      <a:pt x="280" y="434"/>
                    </a:lnTo>
                    <a:lnTo>
                      <a:pt x="284" y="426"/>
                    </a:lnTo>
                    <a:lnTo>
                      <a:pt x="288" y="416"/>
                    </a:lnTo>
                    <a:lnTo>
                      <a:pt x="292" y="407"/>
                    </a:lnTo>
                    <a:lnTo>
                      <a:pt x="296" y="397"/>
                    </a:lnTo>
                    <a:lnTo>
                      <a:pt x="300" y="390"/>
                    </a:lnTo>
                    <a:lnTo>
                      <a:pt x="304" y="380"/>
                    </a:lnTo>
                    <a:lnTo>
                      <a:pt x="307" y="370"/>
                    </a:lnTo>
                    <a:lnTo>
                      <a:pt x="311" y="363"/>
                    </a:lnTo>
                    <a:lnTo>
                      <a:pt x="315" y="353"/>
                    </a:lnTo>
                    <a:lnTo>
                      <a:pt x="319" y="345"/>
                    </a:lnTo>
                    <a:lnTo>
                      <a:pt x="323" y="336"/>
                    </a:lnTo>
                    <a:lnTo>
                      <a:pt x="327" y="328"/>
                    </a:lnTo>
                    <a:lnTo>
                      <a:pt x="330" y="320"/>
                    </a:lnTo>
                    <a:lnTo>
                      <a:pt x="334" y="311"/>
                    </a:lnTo>
                    <a:lnTo>
                      <a:pt x="338" y="303"/>
                    </a:lnTo>
                    <a:lnTo>
                      <a:pt x="342" y="296"/>
                    </a:lnTo>
                    <a:lnTo>
                      <a:pt x="346" y="288"/>
                    </a:lnTo>
                    <a:lnTo>
                      <a:pt x="350" y="280"/>
                    </a:lnTo>
                    <a:lnTo>
                      <a:pt x="353" y="273"/>
                    </a:lnTo>
                    <a:lnTo>
                      <a:pt x="359" y="263"/>
                    </a:lnTo>
                    <a:lnTo>
                      <a:pt x="363" y="257"/>
                    </a:lnTo>
                    <a:lnTo>
                      <a:pt x="367" y="249"/>
                    </a:lnTo>
                    <a:lnTo>
                      <a:pt x="371" y="242"/>
                    </a:lnTo>
                    <a:lnTo>
                      <a:pt x="375" y="234"/>
                    </a:lnTo>
                    <a:lnTo>
                      <a:pt x="378" y="226"/>
                    </a:lnTo>
                    <a:lnTo>
                      <a:pt x="382" y="221"/>
                    </a:lnTo>
                    <a:lnTo>
                      <a:pt x="386" y="213"/>
                    </a:lnTo>
                    <a:lnTo>
                      <a:pt x="390" y="207"/>
                    </a:lnTo>
                    <a:lnTo>
                      <a:pt x="394" y="200"/>
                    </a:lnTo>
                    <a:lnTo>
                      <a:pt x="398" y="192"/>
                    </a:lnTo>
                    <a:lnTo>
                      <a:pt x="401" y="186"/>
                    </a:lnTo>
                    <a:lnTo>
                      <a:pt x="405" y="180"/>
                    </a:lnTo>
                    <a:lnTo>
                      <a:pt x="409" y="173"/>
                    </a:lnTo>
                    <a:lnTo>
                      <a:pt x="413" y="167"/>
                    </a:lnTo>
                    <a:lnTo>
                      <a:pt x="417" y="161"/>
                    </a:lnTo>
                    <a:lnTo>
                      <a:pt x="421" y="155"/>
                    </a:lnTo>
                    <a:lnTo>
                      <a:pt x="424" y="150"/>
                    </a:lnTo>
                    <a:lnTo>
                      <a:pt x="428" y="144"/>
                    </a:lnTo>
                    <a:lnTo>
                      <a:pt x="432" y="138"/>
                    </a:lnTo>
                    <a:lnTo>
                      <a:pt x="436" y="132"/>
                    </a:lnTo>
                    <a:lnTo>
                      <a:pt x="442" y="127"/>
                    </a:lnTo>
                    <a:lnTo>
                      <a:pt x="446" y="121"/>
                    </a:lnTo>
                    <a:lnTo>
                      <a:pt x="449" y="115"/>
                    </a:lnTo>
                    <a:lnTo>
                      <a:pt x="453" y="111"/>
                    </a:lnTo>
                    <a:lnTo>
                      <a:pt x="457" y="106"/>
                    </a:lnTo>
                    <a:lnTo>
                      <a:pt x="461" y="100"/>
                    </a:lnTo>
                    <a:lnTo>
                      <a:pt x="465" y="96"/>
                    </a:lnTo>
                    <a:lnTo>
                      <a:pt x="469" y="90"/>
                    </a:lnTo>
                    <a:lnTo>
                      <a:pt x="472" y="86"/>
                    </a:lnTo>
                    <a:lnTo>
                      <a:pt x="476" y="83"/>
                    </a:lnTo>
                    <a:lnTo>
                      <a:pt x="482" y="77"/>
                    </a:lnTo>
                    <a:lnTo>
                      <a:pt x="484" y="73"/>
                    </a:lnTo>
                    <a:lnTo>
                      <a:pt x="490" y="69"/>
                    </a:lnTo>
                    <a:lnTo>
                      <a:pt x="494" y="65"/>
                    </a:lnTo>
                    <a:lnTo>
                      <a:pt x="497" y="61"/>
                    </a:lnTo>
                    <a:lnTo>
                      <a:pt x="501" y="58"/>
                    </a:lnTo>
                    <a:lnTo>
                      <a:pt x="505" y="54"/>
                    </a:lnTo>
                    <a:lnTo>
                      <a:pt x="509" y="50"/>
                    </a:lnTo>
                    <a:lnTo>
                      <a:pt x="513" y="46"/>
                    </a:lnTo>
                    <a:lnTo>
                      <a:pt x="518" y="42"/>
                    </a:lnTo>
                    <a:lnTo>
                      <a:pt x="522" y="40"/>
                    </a:lnTo>
                    <a:lnTo>
                      <a:pt x="526" y="36"/>
                    </a:lnTo>
                    <a:lnTo>
                      <a:pt x="530" y="35"/>
                    </a:lnTo>
                    <a:lnTo>
                      <a:pt x="534" y="31"/>
                    </a:lnTo>
                    <a:lnTo>
                      <a:pt x="540" y="29"/>
                    </a:lnTo>
                    <a:lnTo>
                      <a:pt x="543" y="25"/>
                    </a:lnTo>
                    <a:lnTo>
                      <a:pt x="547" y="23"/>
                    </a:lnTo>
                    <a:lnTo>
                      <a:pt x="551" y="21"/>
                    </a:lnTo>
                    <a:lnTo>
                      <a:pt x="555" y="17"/>
                    </a:lnTo>
                    <a:lnTo>
                      <a:pt x="561" y="15"/>
                    </a:lnTo>
                    <a:lnTo>
                      <a:pt x="565" y="13"/>
                    </a:lnTo>
                    <a:lnTo>
                      <a:pt x="568" y="12"/>
                    </a:lnTo>
                    <a:lnTo>
                      <a:pt x="572" y="10"/>
                    </a:lnTo>
                    <a:lnTo>
                      <a:pt x="578" y="10"/>
                    </a:lnTo>
                    <a:lnTo>
                      <a:pt x="582" y="8"/>
                    </a:lnTo>
                    <a:lnTo>
                      <a:pt x="586" y="6"/>
                    </a:lnTo>
                    <a:lnTo>
                      <a:pt x="591" y="4"/>
                    </a:lnTo>
                    <a:lnTo>
                      <a:pt x="595" y="4"/>
                    </a:lnTo>
                    <a:lnTo>
                      <a:pt x="599" y="2"/>
                    </a:lnTo>
                    <a:lnTo>
                      <a:pt x="603" y="2"/>
                    </a:lnTo>
                    <a:lnTo>
                      <a:pt x="609" y="2"/>
                    </a:lnTo>
                    <a:lnTo>
                      <a:pt x="613" y="0"/>
                    </a:lnTo>
                    <a:lnTo>
                      <a:pt x="618" y="0"/>
                    </a:lnTo>
                    <a:lnTo>
                      <a:pt x="622" y="0"/>
                    </a:lnTo>
                    <a:lnTo>
                      <a:pt x="626" y="0"/>
                    </a:lnTo>
                    <a:lnTo>
                      <a:pt x="632" y="0"/>
                    </a:lnTo>
                    <a:lnTo>
                      <a:pt x="636" y="0"/>
                    </a:lnTo>
                    <a:lnTo>
                      <a:pt x="639" y="0"/>
                    </a:lnTo>
                    <a:lnTo>
                      <a:pt x="643" y="0"/>
                    </a:lnTo>
                    <a:lnTo>
                      <a:pt x="649" y="2"/>
                    </a:lnTo>
                    <a:lnTo>
                      <a:pt x="653" y="2"/>
                    </a:lnTo>
                    <a:lnTo>
                      <a:pt x="657" y="4"/>
                    </a:lnTo>
                    <a:lnTo>
                      <a:pt x="662" y="4"/>
                    </a:lnTo>
                    <a:lnTo>
                      <a:pt x="666" y="6"/>
                    </a:lnTo>
                    <a:lnTo>
                      <a:pt x="670" y="6"/>
                    </a:lnTo>
                    <a:lnTo>
                      <a:pt x="676" y="8"/>
                    </a:lnTo>
                    <a:lnTo>
                      <a:pt x="680" y="10"/>
                    </a:lnTo>
                    <a:lnTo>
                      <a:pt x="684" y="12"/>
                    </a:lnTo>
                    <a:lnTo>
                      <a:pt x="687" y="13"/>
                    </a:lnTo>
                    <a:lnTo>
                      <a:pt x="691" y="15"/>
                    </a:lnTo>
                    <a:lnTo>
                      <a:pt x="697" y="17"/>
                    </a:lnTo>
                    <a:lnTo>
                      <a:pt x="701" y="19"/>
                    </a:lnTo>
                    <a:lnTo>
                      <a:pt x="705" y="23"/>
                    </a:lnTo>
                    <a:lnTo>
                      <a:pt x="709" y="25"/>
                    </a:lnTo>
                    <a:lnTo>
                      <a:pt x="714" y="27"/>
                    </a:lnTo>
                    <a:lnTo>
                      <a:pt x="718" y="31"/>
                    </a:lnTo>
                    <a:lnTo>
                      <a:pt x="722" y="33"/>
                    </a:lnTo>
                    <a:lnTo>
                      <a:pt x="726" y="36"/>
                    </a:lnTo>
                    <a:lnTo>
                      <a:pt x="730" y="38"/>
                    </a:lnTo>
                    <a:lnTo>
                      <a:pt x="735" y="42"/>
                    </a:lnTo>
                    <a:lnTo>
                      <a:pt x="739" y="46"/>
                    </a:lnTo>
                    <a:lnTo>
                      <a:pt x="743" y="50"/>
                    </a:lnTo>
                    <a:lnTo>
                      <a:pt x="747" y="52"/>
                    </a:lnTo>
                    <a:lnTo>
                      <a:pt x="751" y="56"/>
                    </a:lnTo>
                    <a:lnTo>
                      <a:pt x="755" y="59"/>
                    </a:lnTo>
                    <a:lnTo>
                      <a:pt x="760" y="63"/>
                    </a:lnTo>
                    <a:lnTo>
                      <a:pt x="764" y="69"/>
                    </a:lnTo>
                    <a:lnTo>
                      <a:pt x="768" y="73"/>
                    </a:lnTo>
                    <a:lnTo>
                      <a:pt x="772" y="77"/>
                    </a:lnTo>
                    <a:lnTo>
                      <a:pt x="776" y="81"/>
                    </a:lnTo>
                    <a:lnTo>
                      <a:pt x="780" y="86"/>
                    </a:lnTo>
                    <a:lnTo>
                      <a:pt x="783" y="90"/>
                    </a:lnTo>
                    <a:lnTo>
                      <a:pt x="787" y="94"/>
                    </a:lnTo>
                    <a:lnTo>
                      <a:pt x="791" y="100"/>
                    </a:lnTo>
                    <a:lnTo>
                      <a:pt x="795" y="104"/>
                    </a:lnTo>
                    <a:lnTo>
                      <a:pt x="801" y="109"/>
                    </a:lnTo>
                    <a:lnTo>
                      <a:pt x="804" y="115"/>
                    </a:lnTo>
                    <a:lnTo>
                      <a:pt x="808" y="121"/>
                    </a:lnTo>
                    <a:lnTo>
                      <a:pt x="812" y="125"/>
                    </a:lnTo>
                    <a:lnTo>
                      <a:pt x="816" y="130"/>
                    </a:lnTo>
                    <a:lnTo>
                      <a:pt x="820" y="136"/>
                    </a:lnTo>
                    <a:lnTo>
                      <a:pt x="824" y="142"/>
                    </a:lnTo>
                    <a:lnTo>
                      <a:pt x="828" y="148"/>
                    </a:lnTo>
                    <a:lnTo>
                      <a:pt x="831" y="154"/>
                    </a:lnTo>
                    <a:lnTo>
                      <a:pt x="835" y="159"/>
                    </a:lnTo>
                    <a:lnTo>
                      <a:pt x="839" y="167"/>
                    </a:lnTo>
                    <a:lnTo>
                      <a:pt x="843" y="173"/>
                    </a:lnTo>
                    <a:lnTo>
                      <a:pt x="847" y="178"/>
                    </a:lnTo>
                    <a:lnTo>
                      <a:pt x="851" y="184"/>
                    </a:lnTo>
                    <a:lnTo>
                      <a:pt x="854" y="192"/>
                    </a:lnTo>
                    <a:lnTo>
                      <a:pt x="860" y="198"/>
                    </a:lnTo>
                    <a:lnTo>
                      <a:pt x="864" y="205"/>
                    </a:lnTo>
                    <a:lnTo>
                      <a:pt x="868" y="211"/>
                    </a:lnTo>
                    <a:lnTo>
                      <a:pt x="872" y="219"/>
                    </a:lnTo>
                    <a:lnTo>
                      <a:pt x="876" y="226"/>
                    </a:lnTo>
                    <a:lnTo>
                      <a:pt x="879" y="232"/>
                    </a:lnTo>
                    <a:lnTo>
                      <a:pt x="883" y="240"/>
                    </a:lnTo>
                    <a:lnTo>
                      <a:pt x="887" y="248"/>
                    </a:lnTo>
                    <a:lnTo>
                      <a:pt x="891" y="255"/>
                    </a:lnTo>
                    <a:lnTo>
                      <a:pt x="895" y="263"/>
                    </a:lnTo>
                    <a:lnTo>
                      <a:pt x="899" y="271"/>
                    </a:lnTo>
                    <a:lnTo>
                      <a:pt x="902" y="278"/>
                    </a:lnTo>
                    <a:lnTo>
                      <a:pt x="906" y="286"/>
                    </a:lnTo>
                    <a:lnTo>
                      <a:pt x="910" y="294"/>
                    </a:lnTo>
                    <a:lnTo>
                      <a:pt x="914" y="301"/>
                    </a:lnTo>
                    <a:lnTo>
                      <a:pt x="918" y="309"/>
                    </a:lnTo>
                    <a:lnTo>
                      <a:pt x="922" y="319"/>
                    </a:lnTo>
                    <a:lnTo>
                      <a:pt x="925" y="326"/>
                    </a:lnTo>
                    <a:lnTo>
                      <a:pt x="929" y="336"/>
                    </a:lnTo>
                    <a:lnTo>
                      <a:pt x="933" y="344"/>
                    </a:lnTo>
                    <a:lnTo>
                      <a:pt x="937" y="351"/>
                    </a:lnTo>
                    <a:lnTo>
                      <a:pt x="941" y="361"/>
                    </a:lnTo>
                    <a:lnTo>
                      <a:pt x="945" y="370"/>
                    </a:lnTo>
                    <a:lnTo>
                      <a:pt x="948" y="378"/>
                    </a:lnTo>
                    <a:lnTo>
                      <a:pt x="952" y="388"/>
                    </a:lnTo>
                    <a:lnTo>
                      <a:pt x="956" y="395"/>
                    </a:lnTo>
                    <a:lnTo>
                      <a:pt x="960" y="405"/>
                    </a:lnTo>
                    <a:lnTo>
                      <a:pt x="964" y="415"/>
                    </a:lnTo>
                    <a:lnTo>
                      <a:pt x="968" y="424"/>
                    </a:lnTo>
                    <a:lnTo>
                      <a:pt x="971" y="434"/>
                    </a:lnTo>
                    <a:lnTo>
                      <a:pt x="975" y="443"/>
                    </a:lnTo>
                    <a:lnTo>
                      <a:pt x="981" y="451"/>
                    </a:lnTo>
                    <a:lnTo>
                      <a:pt x="985" y="461"/>
                    </a:lnTo>
                    <a:lnTo>
                      <a:pt x="989" y="470"/>
                    </a:lnTo>
                    <a:lnTo>
                      <a:pt x="993" y="482"/>
                    </a:lnTo>
                    <a:lnTo>
                      <a:pt x="996" y="491"/>
                    </a:lnTo>
                    <a:lnTo>
                      <a:pt x="1000" y="501"/>
                    </a:lnTo>
                    <a:lnTo>
                      <a:pt x="1004" y="510"/>
                    </a:lnTo>
                    <a:lnTo>
                      <a:pt x="1008" y="520"/>
                    </a:lnTo>
                    <a:lnTo>
                      <a:pt x="1012" y="532"/>
                    </a:lnTo>
                    <a:lnTo>
                      <a:pt x="1016" y="541"/>
                    </a:lnTo>
                    <a:lnTo>
                      <a:pt x="1019" y="551"/>
                    </a:lnTo>
                    <a:lnTo>
                      <a:pt x="1023" y="562"/>
                    </a:lnTo>
                    <a:lnTo>
                      <a:pt x="1027" y="572"/>
                    </a:lnTo>
                    <a:lnTo>
                      <a:pt x="1031" y="581"/>
                    </a:lnTo>
                    <a:lnTo>
                      <a:pt x="1035" y="593"/>
                    </a:lnTo>
                    <a:lnTo>
                      <a:pt x="1039" y="603"/>
                    </a:lnTo>
                    <a:lnTo>
                      <a:pt x="1043" y="614"/>
                    </a:lnTo>
                    <a:lnTo>
                      <a:pt x="1046" y="624"/>
                    </a:lnTo>
                    <a:lnTo>
                      <a:pt x="1050" y="635"/>
                    </a:lnTo>
                    <a:lnTo>
                      <a:pt x="1054" y="647"/>
                    </a:lnTo>
                    <a:lnTo>
                      <a:pt x="1058" y="656"/>
                    </a:lnTo>
                    <a:lnTo>
                      <a:pt x="1062" y="668"/>
                    </a:lnTo>
                    <a:lnTo>
                      <a:pt x="1066" y="679"/>
                    </a:lnTo>
                    <a:lnTo>
                      <a:pt x="1069" y="691"/>
                    </a:lnTo>
                    <a:lnTo>
                      <a:pt x="1073" y="700"/>
                    </a:lnTo>
                    <a:lnTo>
                      <a:pt x="1077" y="712"/>
                    </a:lnTo>
                    <a:lnTo>
                      <a:pt x="1081" y="724"/>
                    </a:lnTo>
                    <a:lnTo>
                      <a:pt x="1085" y="735"/>
                    </a:lnTo>
                    <a:lnTo>
                      <a:pt x="1089" y="747"/>
                    </a:lnTo>
                    <a:lnTo>
                      <a:pt x="1092" y="758"/>
                    </a:lnTo>
                    <a:lnTo>
                      <a:pt x="1096" y="770"/>
                    </a:lnTo>
                    <a:lnTo>
                      <a:pt x="1100" y="781"/>
                    </a:lnTo>
                    <a:lnTo>
                      <a:pt x="1104" y="793"/>
                    </a:lnTo>
                    <a:lnTo>
                      <a:pt x="1108" y="804"/>
                    </a:lnTo>
                    <a:lnTo>
                      <a:pt x="1112" y="816"/>
                    </a:lnTo>
                    <a:lnTo>
                      <a:pt x="1115" y="827"/>
                    </a:lnTo>
                    <a:lnTo>
                      <a:pt x="1119" y="839"/>
                    </a:lnTo>
                    <a:lnTo>
                      <a:pt x="1123" y="850"/>
                    </a:lnTo>
                    <a:lnTo>
                      <a:pt x="1127" y="862"/>
                    </a:lnTo>
                    <a:lnTo>
                      <a:pt x="1131" y="873"/>
                    </a:lnTo>
                    <a:lnTo>
                      <a:pt x="1135" y="885"/>
                    </a:lnTo>
                    <a:lnTo>
                      <a:pt x="1138" y="898"/>
                    </a:lnTo>
                    <a:lnTo>
                      <a:pt x="1142" y="910"/>
                    </a:lnTo>
                    <a:lnTo>
                      <a:pt x="1146" y="921"/>
                    </a:lnTo>
                    <a:lnTo>
                      <a:pt x="1150" y="933"/>
                    </a:lnTo>
                    <a:lnTo>
                      <a:pt x="1154" y="946"/>
                    </a:lnTo>
                    <a:lnTo>
                      <a:pt x="1158" y="958"/>
                    </a:lnTo>
                    <a:lnTo>
                      <a:pt x="1162" y="969"/>
                    </a:lnTo>
                    <a:lnTo>
                      <a:pt x="1165" y="981"/>
                    </a:lnTo>
                    <a:lnTo>
                      <a:pt x="1169" y="994"/>
                    </a:lnTo>
                    <a:lnTo>
                      <a:pt x="1173" y="1006"/>
                    </a:lnTo>
                    <a:lnTo>
                      <a:pt x="1177" y="1019"/>
                    </a:lnTo>
                    <a:lnTo>
                      <a:pt x="1181" y="1031"/>
                    </a:lnTo>
                    <a:lnTo>
                      <a:pt x="1185" y="1042"/>
                    </a:lnTo>
                    <a:lnTo>
                      <a:pt x="1188" y="1056"/>
                    </a:lnTo>
                    <a:lnTo>
                      <a:pt x="1192" y="1067"/>
                    </a:lnTo>
                    <a:lnTo>
                      <a:pt x="1196" y="1079"/>
                    </a:lnTo>
                    <a:lnTo>
                      <a:pt x="1200" y="1092"/>
                    </a:lnTo>
                    <a:lnTo>
                      <a:pt x="1206" y="1103"/>
                    </a:lnTo>
                    <a:lnTo>
                      <a:pt x="1209" y="1117"/>
                    </a:lnTo>
                    <a:lnTo>
                      <a:pt x="1213" y="1128"/>
                    </a:lnTo>
                    <a:lnTo>
                      <a:pt x="1217" y="1142"/>
                    </a:lnTo>
                    <a:lnTo>
                      <a:pt x="1221" y="1153"/>
                    </a:lnTo>
                    <a:lnTo>
                      <a:pt x="1225" y="1165"/>
                    </a:lnTo>
                    <a:lnTo>
                      <a:pt x="1229" y="1178"/>
                    </a:lnTo>
                    <a:lnTo>
                      <a:pt x="1233" y="1190"/>
                    </a:lnTo>
                    <a:lnTo>
                      <a:pt x="1236" y="1203"/>
                    </a:lnTo>
                    <a:lnTo>
                      <a:pt x="1240" y="1215"/>
                    </a:lnTo>
                    <a:lnTo>
                      <a:pt x="1244" y="1228"/>
                    </a:lnTo>
                    <a:lnTo>
                      <a:pt x="1248" y="1240"/>
                    </a:lnTo>
                    <a:lnTo>
                      <a:pt x="1252" y="1253"/>
                    </a:lnTo>
                    <a:lnTo>
                      <a:pt x="1256" y="1265"/>
                    </a:lnTo>
                    <a:lnTo>
                      <a:pt x="1259" y="1278"/>
                    </a:lnTo>
                    <a:lnTo>
                      <a:pt x="1263" y="1290"/>
                    </a:lnTo>
                    <a:lnTo>
                      <a:pt x="1267" y="1301"/>
                    </a:lnTo>
                    <a:lnTo>
                      <a:pt x="1271" y="1315"/>
                    </a:lnTo>
                    <a:lnTo>
                      <a:pt x="1275" y="1326"/>
                    </a:lnTo>
                    <a:lnTo>
                      <a:pt x="1279" y="1340"/>
                    </a:lnTo>
                    <a:lnTo>
                      <a:pt x="1282" y="1351"/>
                    </a:lnTo>
                    <a:lnTo>
                      <a:pt x="1286" y="1364"/>
                    </a:lnTo>
                    <a:lnTo>
                      <a:pt x="1290" y="1376"/>
                    </a:lnTo>
                    <a:lnTo>
                      <a:pt x="1294" y="1389"/>
                    </a:lnTo>
                    <a:lnTo>
                      <a:pt x="1298" y="1401"/>
                    </a:lnTo>
                    <a:lnTo>
                      <a:pt x="1302" y="1412"/>
                    </a:lnTo>
                    <a:lnTo>
                      <a:pt x="1305" y="1426"/>
                    </a:lnTo>
                    <a:lnTo>
                      <a:pt x="1309" y="1437"/>
                    </a:lnTo>
                    <a:lnTo>
                      <a:pt x="1313" y="1451"/>
                    </a:lnTo>
                    <a:lnTo>
                      <a:pt x="1317" y="1462"/>
                    </a:lnTo>
                    <a:lnTo>
                      <a:pt x="1321" y="1474"/>
                    </a:lnTo>
                    <a:lnTo>
                      <a:pt x="1325" y="1487"/>
                    </a:lnTo>
                    <a:lnTo>
                      <a:pt x="1329" y="1499"/>
                    </a:lnTo>
                    <a:lnTo>
                      <a:pt x="1332" y="1510"/>
                    </a:lnTo>
                    <a:lnTo>
                      <a:pt x="1336" y="1524"/>
                    </a:lnTo>
                    <a:lnTo>
                      <a:pt x="1340" y="1535"/>
                    </a:lnTo>
                    <a:lnTo>
                      <a:pt x="1344" y="1547"/>
                    </a:lnTo>
                    <a:lnTo>
                      <a:pt x="1348" y="1560"/>
                    </a:lnTo>
                    <a:lnTo>
                      <a:pt x="1352" y="1572"/>
                    </a:lnTo>
                    <a:lnTo>
                      <a:pt x="1355" y="1583"/>
                    </a:lnTo>
                    <a:lnTo>
                      <a:pt x="1359" y="1595"/>
                    </a:lnTo>
                    <a:lnTo>
                      <a:pt x="1363" y="1606"/>
                    </a:lnTo>
                    <a:lnTo>
                      <a:pt x="1367" y="1620"/>
                    </a:lnTo>
                    <a:lnTo>
                      <a:pt x="1371" y="1631"/>
                    </a:lnTo>
                    <a:lnTo>
                      <a:pt x="1375" y="1643"/>
                    </a:lnTo>
                    <a:lnTo>
                      <a:pt x="1378" y="1654"/>
                    </a:lnTo>
                    <a:lnTo>
                      <a:pt x="1382" y="1666"/>
                    </a:lnTo>
                    <a:lnTo>
                      <a:pt x="1386" y="1677"/>
                    </a:lnTo>
                    <a:lnTo>
                      <a:pt x="1390" y="1689"/>
                    </a:lnTo>
                    <a:lnTo>
                      <a:pt x="1394" y="1700"/>
                    </a:lnTo>
                    <a:lnTo>
                      <a:pt x="1398" y="1712"/>
                    </a:lnTo>
                    <a:lnTo>
                      <a:pt x="1401" y="1723"/>
                    </a:lnTo>
                    <a:lnTo>
                      <a:pt x="1405" y="1735"/>
                    </a:lnTo>
                    <a:lnTo>
                      <a:pt x="1409" y="1746"/>
                    </a:lnTo>
                    <a:lnTo>
                      <a:pt x="1413" y="1758"/>
                    </a:lnTo>
                    <a:lnTo>
                      <a:pt x="1417" y="1769"/>
                    </a:lnTo>
                    <a:lnTo>
                      <a:pt x="1421" y="1781"/>
                    </a:lnTo>
                    <a:lnTo>
                      <a:pt x="1424" y="1792"/>
                    </a:lnTo>
                    <a:lnTo>
                      <a:pt x="1428" y="1804"/>
                    </a:lnTo>
                    <a:lnTo>
                      <a:pt x="1432" y="1814"/>
                    </a:lnTo>
                    <a:lnTo>
                      <a:pt x="1436" y="1825"/>
                    </a:lnTo>
                    <a:lnTo>
                      <a:pt x="1440" y="1837"/>
                    </a:lnTo>
                    <a:lnTo>
                      <a:pt x="1444" y="1846"/>
                    </a:lnTo>
                    <a:lnTo>
                      <a:pt x="1448" y="1858"/>
                    </a:lnTo>
                    <a:lnTo>
                      <a:pt x="1451" y="1869"/>
                    </a:lnTo>
                    <a:lnTo>
                      <a:pt x="1455" y="1879"/>
                    </a:lnTo>
                    <a:lnTo>
                      <a:pt x="1459" y="1890"/>
                    </a:lnTo>
                    <a:lnTo>
                      <a:pt x="1463" y="1900"/>
                    </a:lnTo>
                    <a:lnTo>
                      <a:pt x="1467" y="1911"/>
                    </a:lnTo>
                    <a:lnTo>
                      <a:pt x="1471" y="1921"/>
                    </a:lnTo>
                    <a:lnTo>
                      <a:pt x="1474" y="1933"/>
                    </a:lnTo>
                    <a:lnTo>
                      <a:pt x="1478" y="1942"/>
                    </a:lnTo>
                    <a:lnTo>
                      <a:pt x="1482" y="1952"/>
                    </a:lnTo>
                    <a:lnTo>
                      <a:pt x="1486" y="1963"/>
                    </a:lnTo>
                    <a:lnTo>
                      <a:pt x="1490" y="1973"/>
                    </a:lnTo>
                    <a:lnTo>
                      <a:pt x="1494" y="1982"/>
                    </a:lnTo>
                    <a:lnTo>
                      <a:pt x="1497" y="1992"/>
                    </a:lnTo>
                    <a:lnTo>
                      <a:pt x="1501" y="2004"/>
                    </a:lnTo>
                    <a:lnTo>
                      <a:pt x="1505" y="2013"/>
                    </a:lnTo>
                    <a:lnTo>
                      <a:pt x="1509" y="2023"/>
                    </a:lnTo>
                    <a:lnTo>
                      <a:pt x="1513" y="2032"/>
                    </a:lnTo>
                    <a:lnTo>
                      <a:pt x="1517" y="2042"/>
                    </a:lnTo>
                    <a:lnTo>
                      <a:pt x="1520" y="2052"/>
                    </a:lnTo>
                    <a:lnTo>
                      <a:pt x="1524" y="2061"/>
                    </a:lnTo>
                    <a:lnTo>
                      <a:pt x="1528" y="2069"/>
                    </a:lnTo>
                    <a:lnTo>
                      <a:pt x="1532" y="2078"/>
                    </a:lnTo>
                    <a:lnTo>
                      <a:pt x="1536" y="2088"/>
                    </a:lnTo>
                    <a:lnTo>
                      <a:pt x="1540" y="2098"/>
                    </a:lnTo>
                    <a:lnTo>
                      <a:pt x="1543" y="2105"/>
                    </a:lnTo>
                    <a:lnTo>
                      <a:pt x="1547" y="2115"/>
                    </a:lnTo>
                    <a:lnTo>
                      <a:pt x="1551" y="2124"/>
                    </a:lnTo>
                    <a:lnTo>
                      <a:pt x="1555" y="2132"/>
                    </a:lnTo>
                    <a:lnTo>
                      <a:pt x="1559" y="2142"/>
                    </a:lnTo>
                    <a:lnTo>
                      <a:pt x="1563" y="2149"/>
                    </a:lnTo>
                    <a:lnTo>
                      <a:pt x="1567" y="2159"/>
                    </a:lnTo>
                    <a:lnTo>
                      <a:pt x="1570" y="2167"/>
                    </a:lnTo>
                    <a:lnTo>
                      <a:pt x="1574" y="2174"/>
                    </a:lnTo>
                    <a:lnTo>
                      <a:pt x="1578" y="2182"/>
                    </a:lnTo>
                    <a:lnTo>
                      <a:pt x="1582" y="2192"/>
                    </a:lnTo>
                    <a:lnTo>
                      <a:pt x="1586" y="2199"/>
                    </a:lnTo>
                    <a:lnTo>
                      <a:pt x="1590" y="2207"/>
                    </a:lnTo>
                    <a:lnTo>
                      <a:pt x="1593" y="2215"/>
                    </a:lnTo>
                    <a:lnTo>
                      <a:pt x="1597" y="2222"/>
                    </a:lnTo>
                    <a:lnTo>
                      <a:pt x="1601" y="2230"/>
                    </a:lnTo>
                    <a:lnTo>
                      <a:pt x="1605" y="2238"/>
                    </a:lnTo>
                    <a:lnTo>
                      <a:pt x="1609" y="2245"/>
                    </a:lnTo>
                    <a:lnTo>
                      <a:pt x="1613" y="2253"/>
                    </a:lnTo>
                    <a:lnTo>
                      <a:pt x="1616" y="2259"/>
                    </a:lnTo>
                    <a:lnTo>
                      <a:pt x="1620" y="2266"/>
                    </a:lnTo>
                    <a:lnTo>
                      <a:pt x="1624" y="2274"/>
                    </a:lnTo>
                    <a:lnTo>
                      <a:pt x="1628" y="2280"/>
                    </a:lnTo>
                    <a:lnTo>
                      <a:pt x="1632" y="2288"/>
                    </a:lnTo>
                    <a:lnTo>
                      <a:pt x="1636" y="2293"/>
                    </a:lnTo>
                    <a:lnTo>
                      <a:pt x="1639" y="2301"/>
                    </a:lnTo>
                    <a:lnTo>
                      <a:pt x="1643" y="2307"/>
                    </a:lnTo>
                    <a:lnTo>
                      <a:pt x="1647" y="2313"/>
                    </a:lnTo>
                    <a:lnTo>
                      <a:pt x="1651" y="2320"/>
                    </a:lnTo>
                    <a:lnTo>
                      <a:pt x="1655" y="2326"/>
                    </a:lnTo>
                    <a:lnTo>
                      <a:pt x="1659" y="2332"/>
                    </a:lnTo>
                    <a:lnTo>
                      <a:pt x="1662" y="2337"/>
                    </a:lnTo>
                    <a:lnTo>
                      <a:pt x="1666" y="2343"/>
                    </a:lnTo>
                    <a:lnTo>
                      <a:pt x="1670" y="2349"/>
                    </a:lnTo>
                    <a:lnTo>
                      <a:pt x="1674" y="2355"/>
                    </a:lnTo>
                    <a:lnTo>
                      <a:pt x="1678" y="2361"/>
                    </a:lnTo>
                    <a:lnTo>
                      <a:pt x="1682" y="2366"/>
                    </a:lnTo>
                    <a:lnTo>
                      <a:pt x="1686" y="2370"/>
                    </a:lnTo>
                    <a:lnTo>
                      <a:pt x="1687" y="2376"/>
                    </a:lnTo>
                    <a:lnTo>
                      <a:pt x="1691" y="2380"/>
                    </a:lnTo>
                    <a:lnTo>
                      <a:pt x="1695" y="2385"/>
                    </a:lnTo>
                    <a:lnTo>
                      <a:pt x="1699" y="2389"/>
                    </a:lnTo>
                    <a:lnTo>
                      <a:pt x="1703" y="2395"/>
                    </a:lnTo>
                    <a:lnTo>
                      <a:pt x="1707" y="2399"/>
                    </a:lnTo>
                    <a:lnTo>
                      <a:pt x="1710" y="2405"/>
                    </a:lnTo>
                    <a:lnTo>
                      <a:pt x="1714" y="2408"/>
                    </a:lnTo>
                    <a:lnTo>
                      <a:pt x="1718" y="2412"/>
                    </a:lnTo>
                    <a:lnTo>
                      <a:pt x="1722" y="2416"/>
                    </a:lnTo>
                    <a:lnTo>
                      <a:pt x="1726" y="2420"/>
                    </a:lnTo>
                    <a:lnTo>
                      <a:pt x="1730" y="2424"/>
                    </a:lnTo>
                    <a:lnTo>
                      <a:pt x="1734" y="2428"/>
                    </a:lnTo>
                    <a:lnTo>
                      <a:pt x="1737" y="2432"/>
                    </a:lnTo>
                    <a:lnTo>
                      <a:pt x="1741" y="2435"/>
                    </a:lnTo>
                    <a:lnTo>
                      <a:pt x="1743" y="2437"/>
                    </a:lnTo>
                    <a:lnTo>
                      <a:pt x="1747" y="2441"/>
                    </a:lnTo>
                    <a:lnTo>
                      <a:pt x="1751" y="2445"/>
                    </a:lnTo>
                    <a:lnTo>
                      <a:pt x="1755" y="2447"/>
                    </a:lnTo>
                    <a:lnTo>
                      <a:pt x="1758" y="2449"/>
                    </a:lnTo>
                    <a:lnTo>
                      <a:pt x="1762" y="2453"/>
                    </a:lnTo>
                    <a:lnTo>
                      <a:pt x="1764" y="2455"/>
                    </a:lnTo>
                    <a:lnTo>
                      <a:pt x="1768" y="2458"/>
                    </a:lnTo>
                    <a:lnTo>
                      <a:pt x="1772" y="2460"/>
                    </a:lnTo>
                    <a:lnTo>
                      <a:pt x="1776" y="2462"/>
                    </a:lnTo>
                    <a:lnTo>
                      <a:pt x="1780" y="2464"/>
                    </a:lnTo>
                    <a:lnTo>
                      <a:pt x="1783" y="2466"/>
                    </a:lnTo>
                    <a:lnTo>
                      <a:pt x="1787" y="2468"/>
                    </a:lnTo>
                    <a:lnTo>
                      <a:pt x="1789" y="2470"/>
                    </a:lnTo>
                    <a:lnTo>
                      <a:pt x="1793" y="2472"/>
                    </a:lnTo>
                    <a:lnTo>
                      <a:pt x="1797" y="2472"/>
                    </a:lnTo>
                    <a:lnTo>
                      <a:pt x="1801" y="2474"/>
                    </a:lnTo>
                    <a:lnTo>
                      <a:pt x="1805" y="2476"/>
                    </a:lnTo>
                    <a:lnTo>
                      <a:pt x="1806" y="2476"/>
                    </a:lnTo>
                    <a:lnTo>
                      <a:pt x="1810" y="2478"/>
                    </a:lnTo>
                    <a:lnTo>
                      <a:pt x="1814" y="2478"/>
                    </a:lnTo>
                    <a:lnTo>
                      <a:pt x="1816" y="2479"/>
                    </a:lnTo>
                    <a:lnTo>
                      <a:pt x="1820" y="2479"/>
                    </a:lnTo>
                    <a:lnTo>
                      <a:pt x="1824" y="2481"/>
                    </a:lnTo>
                    <a:lnTo>
                      <a:pt x="1826" y="2481"/>
                    </a:lnTo>
                    <a:lnTo>
                      <a:pt x="1829" y="2481"/>
                    </a:lnTo>
                    <a:lnTo>
                      <a:pt x="1833" y="2481"/>
                    </a:lnTo>
                    <a:lnTo>
                      <a:pt x="1837" y="2481"/>
                    </a:lnTo>
                    <a:lnTo>
                      <a:pt x="1839" y="2481"/>
                    </a:lnTo>
                    <a:lnTo>
                      <a:pt x="1843" y="2481"/>
                    </a:lnTo>
                    <a:lnTo>
                      <a:pt x="1847" y="2481"/>
                    </a:lnTo>
                    <a:lnTo>
                      <a:pt x="1849" y="2481"/>
                    </a:lnTo>
                    <a:lnTo>
                      <a:pt x="1853" y="2481"/>
                    </a:lnTo>
                    <a:lnTo>
                      <a:pt x="1856" y="2481"/>
                    </a:lnTo>
                    <a:lnTo>
                      <a:pt x="1860" y="2479"/>
                    </a:lnTo>
                    <a:lnTo>
                      <a:pt x="1862" y="2479"/>
                    </a:lnTo>
                    <a:lnTo>
                      <a:pt x="1866" y="2479"/>
                    </a:lnTo>
                    <a:lnTo>
                      <a:pt x="1868" y="2478"/>
                    </a:lnTo>
                    <a:lnTo>
                      <a:pt x="1872" y="2478"/>
                    </a:lnTo>
                    <a:lnTo>
                      <a:pt x="1876" y="2476"/>
                    </a:lnTo>
                    <a:lnTo>
                      <a:pt x="1879" y="2474"/>
                    </a:lnTo>
                    <a:lnTo>
                      <a:pt x="1883" y="2474"/>
                    </a:lnTo>
                    <a:lnTo>
                      <a:pt x="1885" y="2472"/>
                    </a:lnTo>
                    <a:lnTo>
                      <a:pt x="1889" y="2470"/>
                    </a:lnTo>
                    <a:lnTo>
                      <a:pt x="1893" y="2468"/>
                    </a:lnTo>
                    <a:lnTo>
                      <a:pt x="1895" y="2466"/>
                    </a:lnTo>
                    <a:lnTo>
                      <a:pt x="1899" y="2464"/>
                    </a:lnTo>
                    <a:lnTo>
                      <a:pt x="1902" y="2462"/>
                    </a:lnTo>
                    <a:lnTo>
                      <a:pt x="1906" y="2460"/>
                    </a:lnTo>
                    <a:lnTo>
                      <a:pt x="1910" y="2458"/>
                    </a:lnTo>
                    <a:lnTo>
                      <a:pt x="1914" y="2456"/>
                    </a:lnTo>
                    <a:lnTo>
                      <a:pt x="1916" y="2455"/>
                    </a:lnTo>
                    <a:lnTo>
                      <a:pt x="1920" y="2451"/>
                    </a:lnTo>
                    <a:lnTo>
                      <a:pt x="1924" y="2449"/>
                    </a:lnTo>
                    <a:lnTo>
                      <a:pt x="1927" y="2445"/>
                    </a:lnTo>
                    <a:lnTo>
                      <a:pt x="1931" y="2443"/>
                    </a:lnTo>
                    <a:lnTo>
                      <a:pt x="1935" y="2439"/>
                    </a:lnTo>
                    <a:lnTo>
                      <a:pt x="1939" y="2435"/>
                    </a:lnTo>
                    <a:lnTo>
                      <a:pt x="1943" y="2432"/>
                    </a:lnTo>
                    <a:lnTo>
                      <a:pt x="1945" y="2430"/>
                    </a:lnTo>
                    <a:lnTo>
                      <a:pt x="1948" y="2426"/>
                    </a:lnTo>
                    <a:lnTo>
                      <a:pt x="1952" y="2422"/>
                    </a:lnTo>
                    <a:lnTo>
                      <a:pt x="1956" y="2418"/>
                    </a:lnTo>
                    <a:lnTo>
                      <a:pt x="1960" y="2414"/>
                    </a:lnTo>
                    <a:lnTo>
                      <a:pt x="1964" y="2410"/>
                    </a:lnTo>
                    <a:lnTo>
                      <a:pt x="1968" y="2405"/>
                    </a:lnTo>
                    <a:lnTo>
                      <a:pt x="1972" y="2401"/>
                    </a:lnTo>
                    <a:lnTo>
                      <a:pt x="1975" y="2397"/>
                    </a:lnTo>
                    <a:lnTo>
                      <a:pt x="1979" y="2393"/>
                    </a:lnTo>
                    <a:lnTo>
                      <a:pt x="1983" y="2387"/>
                    </a:lnTo>
                    <a:lnTo>
                      <a:pt x="1987" y="2384"/>
                    </a:lnTo>
                    <a:lnTo>
                      <a:pt x="1989" y="2378"/>
                    </a:lnTo>
                    <a:lnTo>
                      <a:pt x="1993" y="2372"/>
                    </a:lnTo>
                    <a:lnTo>
                      <a:pt x="1996" y="2368"/>
                    </a:lnTo>
                    <a:lnTo>
                      <a:pt x="2000" y="2362"/>
                    </a:lnTo>
                    <a:lnTo>
                      <a:pt x="2004" y="2357"/>
                    </a:lnTo>
                    <a:lnTo>
                      <a:pt x="2008" y="2351"/>
                    </a:lnTo>
                    <a:lnTo>
                      <a:pt x="2012" y="2345"/>
                    </a:lnTo>
                    <a:lnTo>
                      <a:pt x="2016" y="2339"/>
                    </a:lnTo>
                    <a:lnTo>
                      <a:pt x="2020" y="2334"/>
                    </a:lnTo>
                    <a:lnTo>
                      <a:pt x="2023" y="2328"/>
                    </a:lnTo>
                    <a:lnTo>
                      <a:pt x="2027" y="2322"/>
                    </a:lnTo>
                    <a:lnTo>
                      <a:pt x="2031" y="2316"/>
                    </a:lnTo>
                    <a:lnTo>
                      <a:pt x="2035" y="2311"/>
                    </a:lnTo>
                    <a:lnTo>
                      <a:pt x="2039" y="2303"/>
                    </a:lnTo>
                    <a:lnTo>
                      <a:pt x="2043" y="2297"/>
                    </a:lnTo>
                    <a:lnTo>
                      <a:pt x="2046" y="2290"/>
                    </a:lnTo>
                    <a:lnTo>
                      <a:pt x="2050" y="2284"/>
                    </a:lnTo>
                    <a:lnTo>
                      <a:pt x="2054" y="2276"/>
                    </a:lnTo>
                    <a:lnTo>
                      <a:pt x="2058" y="2270"/>
                    </a:lnTo>
                    <a:lnTo>
                      <a:pt x="2062" y="2263"/>
                    </a:lnTo>
                    <a:lnTo>
                      <a:pt x="2066" y="2255"/>
                    </a:lnTo>
                    <a:lnTo>
                      <a:pt x="2069" y="2249"/>
                    </a:lnTo>
                    <a:lnTo>
                      <a:pt x="2073" y="2242"/>
                    </a:lnTo>
                    <a:lnTo>
                      <a:pt x="2077" y="2234"/>
                    </a:lnTo>
                    <a:lnTo>
                      <a:pt x="2081" y="2226"/>
                    </a:lnTo>
                    <a:lnTo>
                      <a:pt x="2085" y="2218"/>
                    </a:lnTo>
                    <a:lnTo>
                      <a:pt x="2089" y="2211"/>
                    </a:lnTo>
                    <a:lnTo>
                      <a:pt x="2092" y="2203"/>
                    </a:lnTo>
                    <a:lnTo>
                      <a:pt x="2096" y="2195"/>
                    </a:lnTo>
                    <a:lnTo>
                      <a:pt x="2100" y="2186"/>
                    </a:lnTo>
                    <a:lnTo>
                      <a:pt x="2104" y="2178"/>
                    </a:lnTo>
                    <a:lnTo>
                      <a:pt x="2108" y="2171"/>
                    </a:lnTo>
                    <a:lnTo>
                      <a:pt x="2112" y="2163"/>
                    </a:lnTo>
                    <a:lnTo>
                      <a:pt x="2115" y="2153"/>
                    </a:lnTo>
                    <a:lnTo>
                      <a:pt x="2119" y="2146"/>
                    </a:lnTo>
                    <a:lnTo>
                      <a:pt x="2123" y="2136"/>
                    </a:lnTo>
                    <a:lnTo>
                      <a:pt x="2127" y="2128"/>
                    </a:lnTo>
                    <a:lnTo>
                      <a:pt x="2131" y="2119"/>
                    </a:lnTo>
                    <a:lnTo>
                      <a:pt x="2135" y="2111"/>
                    </a:lnTo>
                    <a:lnTo>
                      <a:pt x="2139" y="2101"/>
                    </a:lnTo>
                    <a:lnTo>
                      <a:pt x="2142" y="2092"/>
                    </a:lnTo>
                    <a:lnTo>
                      <a:pt x="2146" y="2084"/>
                    </a:lnTo>
                    <a:lnTo>
                      <a:pt x="2150" y="2075"/>
                    </a:lnTo>
                    <a:lnTo>
                      <a:pt x="2154" y="2065"/>
                    </a:lnTo>
                    <a:lnTo>
                      <a:pt x="2158" y="2055"/>
                    </a:lnTo>
                    <a:lnTo>
                      <a:pt x="2162" y="2046"/>
                    </a:lnTo>
                    <a:lnTo>
                      <a:pt x="2165" y="2036"/>
                    </a:lnTo>
                    <a:lnTo>
                      <a:pt x="2169" y="2027"/>
                    </a:lnTo>
                    <a:lnTo>
                      <a:pt x="2173" y="2017"/>
                    </a:lnTo>
                    <a:lnTo>
                      <a:pt x="2177" y="2007"/>
                    </a:lnTo>
                    <a:lnTo>
                      <a:pt x="2181" y="1998"/>
                    </a:lnTo>
                    <a:lnTo>
                      <a:pt x="2185" y="1988"/>
                    </a:lnTo>
                    <a:lnTo>
                      <a:pt x="2188" y="1977"/>
                    </a:lnTo>
                    <a:lnTo>
                      <a:pt x="2192" y="1967"/>
                    </a:lnTo>
                    <a:lnTo>
                      <a:pt x="2196" y="1957"/>
                    </a:lnTo>
                    <a:lnTo>
                      <a:pt x="2200" y="1948"/>
                    </a:lnTo>
                    <a:lnTo>
                      <a:pt x="2204" y="1936"/>
                    </a:lnTo>
                    <a:lnTo>
                      <a:pt x="2208" y="1927"/>
                    </a:lnTo>
                    <a:lnTo>
                      <a:pt x="2211" y="1915"/>
                    </a:lnTo>
                    <a:lnTo>
                      <a:pt x="2215" y="1906"/>
                    </a:lnTo>
                    <a:lnTo>
                      <a:pt x="2219" y="1894"/>
                    </a:lnTo>
                    <a:lnTo>
                      <a:pt x="2223" y="1885"/>
                    </a:lnTo>
                    <a:lnTo>
                      <a:pt x="2227" y="1873"/>
                    </a:lnTo>
                    <a:lnTo>
                      <a:pt x="2231" y="1863"/>
                    </a:lnTo>
                    <a:lnTo>
                      <a:pt x="2234" y="1852"/>
                    </a:lnTo>
                    <a:lnTo>
                      <a:pt x="2238" y="1840"/>
                    </a:lnTo>
                    <a:lnTo>
                      <a:pt x="2242" y="1831"/>
                    </a:lnTo>
                    <a:lnTo>
                      <a:pt x="2246" y="1819"/>
                    </a:lnTo>
                    <a:lnTo>
                      <a:pt x="2250" y="1808"/>
                    </a:lnTo>
                    <a:lnTo>
                      <a:pt x="2254" y="1796"/>
                    </a:lnTo>
                    <a:lnTo>
                      <a:pt x="2258" y="1787"/>
                    </a:lnTo>
                    <a:lnTo>
                      <a:pt x="2261" y="1775"/>
                    </a:lnTo>
                    <a:lnTo>
                      <a:pt x="2265" y="1764"/>
                    </a:lnTo>
                    <a:lnTo>
                      <a:pt x="2269" y="1752"/>
                    </a:lnTo>
                    <a:lnTo>
                      <a:pt x="2273" y="1741"/>
                    </a:lnTo>
                    <a:lnTo>
                      <a:pt x="2277" y="1729"/>
                    </a:lnTo>
                    <a:lnTo>
                      <a:pt x="2281" y="1718"/>
                    </a:lnTo>
                    <a:lnTo>
                      <a:pt x="2284" y="1706"/>
                    </a:lnTo>
                    <a:lnTo>
                      <a:pt x="2288" y="1695"/>
                    </a:lnTo>
                    <a:lnTo>
                      <a:pt x="2292" y="1683"/>
                    </a:lnTo>
                    <a:lnTo>
                      <a:pt x="2296" y="1672"/>
                    </a:lnTo>
                    <a:lnTo>
                      <a:pt x="2300" y="1660"/>
                    </a:lnTo>
                    <a:lnTo>
                      <a:pt x="2304" y="1649"/>
                    </a:lnTo>
                    <a:lnTo>
                      <a:pt x="2307" y="1637"/>
                    </a:lnTo>
                    <a:lnTo>
                      <a:pt x="2311" y="1625"/>
                    </a:lnTo>
                    <a:lnTo>
                      <a:pt x="2315" y="1612"/>
                    </a:lnTo>
                    <a:lnTo>
                      <a:pt x="2319" y="1601"/>
                    </a:lnTo>
                    <a:lnTo>
                      <a:pt x="2323" y="1589"/>
                    </a:lnTo>
                    <a:lnTo>
                      <a:pt x="2327" y="1578"/>
                    </a:lnTo>
                    <a:lnTo>
                      <a:pt x="2330" y="1566"/>
                    </a:lnTo>
                    <a:lnTo>
                      <a:pt x="2334" y="1553"/>
                    </a:lnTo>
                    <a:lnTo>
                      <a:pt x="2338" y="1541"/>
                    </a:lnTo>
                    <a:lnTo>
                      <a:pt x="2342" y="1530"/>
                    </a:lnTo>
                    <a:lnTo>
                      <a:pt x="2346" y="1516"/>
                    </a:lnTo>
                    <a:lnTo>
                      <a:pt x="2350" y="1505"/>
                    </a:lnTo>
                    <a:lnTo>
                      <a:pt x="2354" y="1493"/>
                    </a:lnTo>
                    <a:lnTo>
                      <a:pt x="2357" y="1480"/>
                    </a:lnTo>
                    <a:lnTo>
                      <a:pt x="2361" y="1468"/>
                    </a:lnTo>
                    <a:lnTo>
                      <a:pt x="2365" y="1457"/>
                    </a:lnTo>
                    <a:lnTo>
                      <a:pt x="2369" y="1443"/>
                    </a:lnTo>
                    <a:lnTo>
                      <a:pt x="2373" y="1432"/>
                    </a:lnTo>
                    <a:lnTo>
                      <a:pt x="2377" y="1420"/>
                    </a:lnTo>
                    <a:lnTo>
                      <a:pt x="2380" y="1407"/>
                    </a:lnTo>
                    <a:lnTo>
                      <a:pt x="2384" y="1395"/>
                    </a:lnTo>
                    <a:lnTo>
                      <a:pt x="2388" y="1382"/>
                    </a:lnTo>
                    <a:lnTo>
                      <a:pt x="2392" y="1370"/>
                    </a:lnTo>
                    <a:lnTo>
                      <a:pt x="2396" y="1357"/>
                    </a:lnTo>
                    <a:lnTo>
                      <a:pt x="2400" y="1345"/>
                    </a:lnTo>
                    <a:lnTo>
                      <a:pt x="2403" y="1332"/>
                    </a:lnTo>
                    <a:lnTo>
                      <a:pt x="2407" y="1320"/>
                    </a:lnTo>
                    <a:lnTo>
                      <a:pt x="2411" y="1309"/>
                    </a:lnTo>
                    <a:lnTo>
                      <a:pt x="2415" y="1295"/>
                    </a:lnTo>
                    <a:lnTo>
                      <a:pt x="2419" y="1284"/>
                    </a:lnTo>
                    <a:lnTo>
                      <a:pt x="2423" y="1270"/>
                    </a:lnTo>
                    <a:lnTo>
                      <a:pt x="2426" y="1259"/>
                    </a:lnTo>
                    <a:lnTo>
                      <a:pt x="2430" y="1246"/>
                    </a:lnTo>
                    <a:lnTo>
                      <a:pt x="2434" y="1234"/>
                    </a:lnTo>
                    <a:lnTo>
                      <a:pt x="2438" y="1221"/>
                    </a:lnTo>
                    <a:lnTo>
                      <a:pt x="2442" y="1209"/>
                    </a:lnTo>
                    <a:lnTo>
                      <a:pt x="2446" y="1196"/>
                    </a:lnTo>
                    <a:lnTo>
                      <a:pt x="2449" y="1184"/>
                    </a:lnTo>
                    <a:lnTo>
                      <a:pt x="2453" y="1171"/>
                    </a:lnTo>
                    <a:lnTo>
                      <a:pt x="2457" y="1159"/>
                    </a:lnTo>
                    <a:lnTo>
                      <a:pt x="2461" y="1148"/>
                    </a:lnTo>
                    <a:lnTo>
                      <a:pt x="2465" y="1134"/>
                    </a:lnTo>
                    <a:lnTo>
                      <a:pt x="2469" y="1123"/>
                    </a:lnTo>
                    <a:lnTo>
                      <a:pt x="2473" y="1109"/>
                    </a:lnTo>
                    <a:lnTo>
                      <a:pt x="2476" y="1098"/>
                    </a:lnTo>
                    <a:lnTo>
                      <a:pt x="2480" y="1084"/>
                    </a:lnTo>
                    <a:lnTo>
                      <a:pt x="2486" y="1073"/>
                    </a:lnTo>
                    <a:lnTo>
                      <a:pt x="2490" y="1061"/>
                    </a:lnTo>
                    <a:lnTo>
                      <a:pt x="2494" y="1048"/>
                    </a:lnTo>
                    <a:lnTo>
                      <a:pt x="2497" y="1036"/>
                    </a:lnTo>
                    <a:lnTo>
                      <a:pt x="2501" y="1025"/>
                    </a:lnTo>
                    <a:lnTo>
                      <a:pt x="2505" y="1011"/>
                    </a:lnTo>
                    <a:lnTo>
                      <a:pt x="2509" y="1000"/>
                    </a:lnTo>
                    <a:lnTo>
                      <a:pt x="2513" y="988"/>
                    </a:lnTo>
                    <a:lnTo>
                      <a:pt x="2517" y="975"/>
                    </a:lnTo>
                    <a:lnTo>
                      <a:pt x="2520" y="963"/>
                    </a:lnTo>
                    <a:lnTo>
                      <a:pt x="2524" y="952"/>
                    </a:lnTo>
                    <a:lnTo>
                      <a:pt x="2528" y="938"/>
                    </a:lnTo>
                    <a:lnTo>
                      <a:pt x="2532" y="927"/>
                    </a:lnTo>
                    <a:lnTo>
                      <a:pt x="2536" y="915"/>
                    </a:lnTo>
                    <a:lnTo>
                      <a:pt x="2540" y="904"/>
                    </a:lnTo>
                    <a:lnTo>
                      <a:pt x="2544" y="890"/>
                    </a:lnTo>
                    <a:lnTo>
                      <a:pt x="2547" y="879"/>
                    </a:lnTo>
                    <a:lnTo>
                      <a:pt x="2551" y="867"/>
                    </a:lnTo>
                    <a:lnTo>
                      <a:pt x="2555" y="856"/>
                    </a:lnTo>
                    <a:lnTo>
                      <a:pt x="2559" y="844"/>
                    </a:lnTo>
                    <a:lnTo>
                      <a:pt x="2563" y="833"/>
                    </a:lnTo>
                    <a:lnTo>
                      <a:pt x="2567" y="821"/>
                    </a:lnTo>
                    <a:lnTo>
                      <a:pt x="2570" y="810"/>
                    </a:lnTo>
                    <a:lnTo>
                      <a:pt x="2574" y="802"/>
                    </a:lnTo>
                    <a:lnTo>
                      <a:pt x="2580" y="798"/>
                    </a:lnTo>
                    <a:lnTo>
                      <a:pt x="2588" y="796"/>
                    </a:lnTo>
                    <a:lnTo>
                      <a:pt x="2593" y="796"/>
                    </a:lnTo>
                    <a:lnTo>
                      <a:pt x="2601" y="800"/>
                    </a:lnTo>
                    <a:lnTo>
                      <a:pt x="2605" y="806"/>
                    </a:lnTo>
                    <a:lnTo>
                      <a:pt x="2607" y="814"/>
                    </a:lnTo>
                    <a:lnTo>
                      <a:pt x="2607" y="821"/>
                    </a:lnTo>
                    <a:lnTo>
                      <a:pt x="2603" y="833"/>
                    </a:lnTo>
                    <a:lnTo>
                      <a:pt x="2599" y="844"/>
                    </a:lnTo>
                    <a:lnTo>
                      <a:pt x="2595" y="856"/>
                    </a:lnTo>
                    <a:lnTo>
                      <a:pt x="2592" y="867"/>
                    </a:lnTo>
                    <a:lnTo>
                      <a:pt x="2588" y="879"/>
                    </a:lnTo>
                    <a:lnTo>
                      <a:pt x="2584" y="890"/>
                    </a:lnTo>
                    <a:lnTo>
                      <a:pt x="2580" y="904"/>
                    </a:lnTo>
                    <a:lnTo>
                      <a:pt x="2576" y="915"/>
                    </a:lnTo>
                    <a:lnTo>
                      <a:pt x="2572" y="927"/>
                    </a:lnTo>
                    <a:lnTo>
                      <a:pt x="2568" y="938"/>
                    </a:lnTo>
                    <a:lnTo>
                      <a:pt x="2565" y="950"/>
                    </a:lnTo>
                    <a:lnTo>
                      <a:pt x="2561" y="963"/>
                    </a:lnTo>
                    <a:lnTo>
                      <a:pt x="2557" y="975"/>
                    </a:lnTo>
                    <a:lnTo>
                      <a:pt x="2553" y="986"/>
                    </a:lnTo>
                    <a:lnTo>
                      <a:pt x="2549" y="998"/>
                    </a:lnTo>
                    <a:lnTo>
                      <a:pt x="2545" y="1011"/>
                    </a:lnTo>
                    <a:lnTo>
                      <a:pt x="2542" y="1023"/>
                    </a:lnTo>
                    <a:lnTo>
                      <a:pt x="2538" y="1034"/>
                    </a:lnTo>
                    <a:lnTo>
                      <a:pt x="2534" y="1048"/>
                    </a:lnTo>
                    <a:lnTo>
                      <a:pt x="2530" y="1059"/>
                    </a:lnTo>
                    <a:lnTo>
                      <a:pt x="2526" y="1073"/>
                    </a:lnTo>
                    <a:lnTo>
                      <a:pt x="2522" y="1084"/>
                    </a:lnTo>
                    <a:lnTo>
                      <a:pt x="2519" y="1096"/>
                    </a:lnTo>
                    <a:lnTo>
                      <a:pt x="2515" y="1109"/>
                    </a:lnTo>
                    <a:lnTo>
                      <a:pt x="2511" y="1121"/>
                    </a:lnTo>
                    <a:lnTo>
                      <a:pt x="2507" y="1134"/>
                    </a:lnTo>
                    <a:lnTo>
                      <a:pt x="2503" y="1146"/>
                    </a:lnTo>
                    <a:lnTo>
                      <a:pt x="2497" y="1159"/>
                    </a:lnTo>
                    <a:lnTo>
                      <a:pt x="2494" y="1171"/>
                    </a:lnTo>
                    <a:lnTo>
                      <a:pt x="2490" y="1182"/>
                    </a:lnTo>
                    <a:lnTo>
                      <a:pt x="2486" y="1196"/>
                    </a:lnTo>
                    <a:lnTo>
                      <a:pt x="2482" y="1207"/>
                    </a:lnTo>
                    <a:lnTo>
                      <a:pt x="2478" y="1221"/>
                    </a:lnTo>
                    <a:lnTo>
                      <a:pt x="2474" y="1232"/>
                    </a:lnTo>
                    <a:lnTo>
                      <a:pt x="2471" y="1246"/>
                    </a:lnTo>
                    <a:lnTo>
                      <a:pt x="2467" y="1257"/>
                    </a:lnTo>
                    <a:lnTo>
                      <a:pt x="2463" y="1270"/>
                    </a:lnTo>
                    <a:lnTo>
                      <a:pt x="2459" y="1282"/>
                    </a:lnTo>
                    <a:lnTo>
                      <a:pt x="2455" y="1295"/>
                    </a:lnTo>
                    <a:lnTo>
                      <a:pt x="2451" y="1307"/>
                    </a:lnTo>
                    <a:lnTo>
                      <a:pt x="2448" y="1320"/>
                    </a:lnTo>
                    <a:lnTo>
                      <a:pt x="2444" y="1332"/>
                    </a:lnTo>
                    <a:lnTo>
                      <a:pt x="2440" y="1343"/>
                    </a:lnTo>
                    <a:lnTo>
                      <a:pt x="2436" y="1357"/>
                    </a:lnTo>
                    <a:lnTo>
                      <a:pt x="2432" y="1368"/>
                    </a:lnTo>
                    <a:lnTo>
                      <a:pt x="2428" y="1382"/>
                    </a:lnTo>
                    <a:lnTo>
                      <a:pt x="2425" y="1393"/>
                    </a:lnTo>
                    <a:lnTo>
                      <a:pt x="2421" y="1407"/>
                    </a:lnTo>
                    <a:lnTo>
                      <a:pt x="2417" y="1418"/>
                    </a:lnTo>
                    <a:lnTo>
                      <a:pt x="2413" y="1430"/>
                    </a:lnTo>
                    <a:lnTo>
                      <a:pt x="2409" y="1443"/>
                    </a:lnTo>
                    <a:lnTo>
                      <a:pt x="2405" y="1455"/>
                    </a:lnTo>
                    <a:lnTo>
                      <a:pt x="2401" y="1468"/>
                    </a:lnTo>
                    <a:lnTo>
                      <a:pt x="2398" y="1480"/>
                    </a:lnTo>
                    <a:lnTo>
                      <a:pt x="2394" y="1491"/>
                    </a:lnTo>
                    <a:lnTo>
                      <a:pt x="2390" y="1505"/>
                    </a:lnTo>
                    <a:lnTo>
                      <a:pt x="2386" y="1516"/>
                    </a:lnTo>
                    <a:lnTo>
                      <a:pt x="2382" y="1528"/>
                    </a:lnTo>
                    <a:lnTo>
                      <a:pt x="2378" y="1541"/>
                    </a:lnTo>
                    <a:lnTo>
                      <a:pt x="2375" y="1553"/>
                    </a:lnTo>
                    <a:lnTo>
                      <a:pt x="2371" y="1564"/>
                    </a:lnTo>
                    <a:lnTo>
                      <a:pt x="2367" y="1578"/>
                    </a:lnTo>
                    <a:lnTo>
                      <a:pt x="2363" y="1589"/>
                    </a:lnTo>
                    <a:lnTo>
                      <a:pt x="2359" y="1601"/>
                    </a:lnTo>
                    <a:lnTo>
                      <a:pt x="2355" y="1612"/>
                    </a:lnTo>
                    <a:lnTo>
                      <a:pt x="2352" y="1625"/>
                    </a:lnTo>
                    <a:lnTo>
                      <a:pt x="2348" y="1637"/>
                    </a:lnTo>
                    <a:lnTo>
                      <a:pt x="2344" y="1649"/>
                    </a:lnTo>
                    <a:lnTo>
                      <a:pt x="2340" y="1660"/>
                    </a:lnTo>
                    <a:lnTo>
                      <a:pt x="2336" y="1672"/>
                    </a:lnTo>
                    <a:lnTo>
                      <a:pt x="2332" y="1683"/>
                    </a:lnTo>
                    <a:lnTo>
                      <a:pt x="2329" y="1695"/>
                    </a:lnTo>
                    <a:lnTo>
                      <a:pt x="2325" y="1708"/>
                    </a:lnTo>
                    <a:lnTo>
                      <a:pt x="2321" y="1720"/>
                    </a:lnTo>
                    <a:lnTo>
                      <a:pt x="2317" y="1731"/>
                    </a:lnTo>
                    <a:lnTo>
                      <a:pt x="2313" y="1743"/>
                    </a:lnTo>
                    <a:lnTo>
                      <a:pt x="2309" y="1754"/>
                    </a:lnTo>
                    <a:lnTo>
                      <a:pt x="2306" y="1766"/>
                    </a:lnTo>
                    <a:lnTo>
                      <a:pt x="2302" y="1775"/>
                    </a:lnTo>
                    <a:lnTo>
                      <a:pt x="2298" y="1787"/>
                    </a:lnTo>
                    <a:lnTo>
                      <a:pt x="2294" y="1798"/>
                    </a:lnTo>
                    <a:lnTo>
                      <a:pt x="2290" y="1810"/>
                    </a:lnTo>
                    <a:lnTo>
                      <a:pt x="2286" y="1821"/>
                    </a:lnTo>
                    <a:lnTo>
                      <a:pt x="2282" y="1833"/>
                    </a:lnTo>
                    <a:lnTo>
                      <a:pt x="2279" y="1842"/>
                    </a:lnTo>
                    <a:lnTo>
                      <a:pt x="2275" y="1854"/>
                    </a:lnTo>
                    <a:lnTo>
                      <a:pt x="2271" y="1865"/>
                    </a:lnTo>
                    <a:lnTo>
                      <a:pt x="2267" y="1875"/>
                    </a:lnTo>
                    <a:lnTo>
                      <a:pt x="2263" y="1886"/>
                    </a:lnTo>
                    <a:lnTo>
                      <a:pt x="2259" y="1898"/>
                    </a:lnTo>
                    <a:lnTo>
                      <a:pt x="2256" y="1908"/>
                    </a:lnTo>
                    <a:lnTo>
                      <a:pt x="2252" y="1919"/>
                    </a:lnTo>
                    <a:lnTo>
                      <a:pt x="2248" y="1929"/>
                    </a:lnTo>
                    <a:lnTo>
                      <a:pt x="2244" y="1940"/>
                    </a:lnTo>
                    <a:lnTo>
                      <a:pt x="2240" y="1950"/>
                    </a:lnTo>
                    <a:lnTo>
                      <a:pt x="2236" y="1961"/>
                    </a:lnTo>
                    <a:lnTo>
                      <a:pt x="2231" y="1971"/>
                    </a:lnTo>
                    <a:lnTo>
                      <a:pt x="2227" y="1981"/>
                    </a:lnTo>
                    <a:lnTo>
                      <a:pt x="2223" y="1992"/>
                    </a:lnTo>
                    <a:lnTo>
                      <a:pt x="2219" y="2002"/>
                    </a:lnTo>
                    <a:lnTo>
                      <a:pt x="2215" y="2011"/>
                    </a:lnTo>
                    <a:lnTo>
                      <a:pt x="2211" y="2021"/>
                    </a:lnTo>
                    <a:lnTo>
                      <a:pt x="2208" y="2030"/>
                    </a:lnTo>
                    <a:lnTo>
                      <a:pt x="2204" y="2040"/>
                    </a:lnTo>
                    <a:lnTo>
                      <a:pt x="2200" y="2052"/>
                    </a:lnTo>
                    <a:lnTo>
                      <a:pt x="2196" y="2061"/>
                    </a:lnTo>
                    <a:lnTo>
                      <a:pt x="2192" y="2071"/>
                    </a:lnTo>
                    <a:lnTo>
                      <a:pt x="2188" y="2078"/>
                    </a:lnTo>
                    <a:lnTo>
                      <a:pt x="2185" y="2088"/>
                    </a:lnTo>
                    <a:lnTo>
                      <a:pt x="2181" y="2098"/>
                    </a:lnTo>
                    <a:lnTo>
                      <a:pt x="2177" y="2107"/>
                    </a:lnTo>
                    <a:lnTo>
                      <a:pt x="2173" y="2117"/>
                    </a:lnTo>
                    <a:lnTo>
                      <a:pt x="2169" y="2126"/>
                    </a:lnTo>
                    <a:lnTo>
                      <a:pt x="2165" y="2134"/>
                    </a:lnTo>
                    <a:lnTo>
                      <a:pt x="2162" y="2144"/>
                    </a:lnTo>
                    <a:lnTo>
                      <a:pt x="2158" y="2151"/>
                    </a:lnTo>
                    <a:lnTo>
                      <a:pt x="2154" y="2161"/>
                    </a:lnTo>
                    <a:lnTo>
                      <a:pt x="2150" y="2171"/>
                    </a:lnTo>
                    <a:lnTo>
                      <a:pt x="2146" y="2178"/>
                    </a:lnTo>
                    <a:lnTo>
                      <a:pt x="2142" y="2186"/>
                    </a:lnTo>
                    <a:lnTo>
                      <a:pt x="2139" y="2195"/>
                    </a:lnTo>
                    <a:lnTo>
                      <a:pt x="2135" y="2203"/>
                    </a:lnTo>
                    <a:lnTo>
                      <a:pt x="2131" y="2211"/>
                    </a:lnTo>
                    <a:lnTo>
                      <a:pt x="2127" y="2220"/>
                    </a:lnTo>
                    <a:lnTo>
                      <a:pt x="2123" y="2228"/>
                    </a:lnTo>
                    <a:lnTo>
                      <a:pt x="2119" y="2236"/>
                    </a:lnTo>
                    <a:lnTo>
                      <a:pt x="2115" y="2243"/>
                    </a:lnTo>
                    <a:lnTo>
                      <a:pt x="2112" y="2251"/>
                    </a:lnTo>
                    <a:lnTo>
                      <a:pt x="2108" y="2259"/>
                    </a:lnTo>
                    <a:lnTo>
                      <a:pt x="2104" y="2266"/>
                    </a:lnTo>
                    <a:lnTo>
                      <a:pt x="2100" y="2274"/>
                    </a:lnTo>
                    <a:lnTo>
                      <a:pt x="2096" y="2282"/>
                    </a:lnTo>
                    <a:lnTo>
                      <a:pt x="2091" y="2288"/>
                    </a:lnTo>
                    <a:lnTo>
                      <a:pt x="2087" y="2295"/>
                    </a:lnTo>
                    <a:lnTo>
                      <a:pt x="2083" y="2303"/>
                    </a:lnTo>
                    <a:lnTo>
                      <a:pt x="2079" y="2309"/>
                    </a:lnTo>
                    <a:lnTo>
                      <a:pt x="2075" y="2316"/>
                    </a:lnTo>
                    <a:lnTo>
                      <a:pt x="2071" y="2324"/>
                    </a:lnTo>
                    <a:lnTo>
                      <a:pt x="2068" y="2330"/>
                    </a:lnTo>
                    <a:lnTo>
                      <a:pt x="2064" y="2336"/>
                    </a:lnTo>
                    <a:lnTo>
                      <a:pt x="2060" y="2343"/>
                    </a:lnTo>
                    <a:lnTo>
                      <a:pt x="2056" y="2349"/>
                    </a:lnTo>
                    <a:lnTo>
                      <a:pt x="2052" y="2355"/>
                    </a:lnTo>
                    <a:lnTo>
                      <a:pt x="2048" y="2361"/>
                    </a:lnTo>
                    <a:lnTo>
                      <a:pt x="2044" y="2366"/>
                    </a:lnTo>
                    <a:lnTo>
                      <a:pt x="2041" y="2374"/>
                    </a:lnTo>
                    <a:lnTo>
                      <a:pt x="2037" y="2380"/>
                    </a:lnTo>
                    <a:lnTo>
                      <a:pt x="2033" y="2385"/>
                    </a:lnTo>
                    <a:lnTo>
                      <a:pt x="2029" y="2389"/>
                    </a:lnTo>
                    <a:lnTo>
                      <a:pt x="2025" y="2395"/>
                    </a:lnTo>
                    <a:lnTo>
                      <a:pt x="2021" y="2401"/>
                    </a:lnTo>
                    <a:lnTo>
                      <a:pt x="2016" y="2407"/>
                    </a:lnTo>
                    <a:lnTo>
                      <a:pt x="2012" y="2412"/>
                    </a:lnTo>
                    <a:lnTo>
                      <a:pt x="2008" y="2416"/>
                    </a:lnTo>
                    <a:lnTo>
                      <a:pt x="2004" y="2422"/>
                    </a:lnTo>
                    <a:lnTo>
                      <a:pt x="2000" y="2426"/>
                    </a:lnTo>
                    <a:lnTo>
                      <a:pt x="1996" y="2432"/>
                    </a:lnTo>
                    <a:lnTo>
                      <a:pt x="1993" y="2435"/>
                    </a:lnTo>
                    <a:lnTo>
                      <a:pt x="1989" y="2439"/>
                    </a:lnTo>
                    <a:lnTo>
                      <a:pt x="1985" y="2445"/>
                    </a:lnTo>
                    <a:lnTo>
                      <a:pt x="1981" y="2449"/>
                    </a:lnTo>
                    <a:lnTo>
                      <a:pt x="1975" y="2453"/>
                    </a:lnTo>
                    <a:lnTo>
                      <a:pt x="1972" y="2456"/>
                    </a:lnTo>
                    <a:lnTo>
                      <a:pt x="1968" y="2460"/>
                    </a:lnTo>
                    <a:lnTo>
                      <a:pt x="1964" y="2464"/>
                    </a:lnTo>
                    <a:lnTo>
                      <a:pt x="1960" y="2468"/>
                    </a:lnTo>
                    <a:lnTo>
                      <a:pt x="1956" y="2472"/>
                    </a:lnTo>
                    <a:lnTo>
                      <a:pt x="1952" y="2476"/>
                    </a:lnTo>
                    <a:lnTo>
                      <a:pt x="1947" y="2479"/>
                    </a:lnTo>
                    <a:lnTo>
                      <a:pt x="1943" y="2481"/>
                    </a:lnTo>
                    <a:lnTo>
                      <a:pt x="1939" y="2485"/>
                    </a:lnTo>
                    <a:lnTo>
                      <a:pt x="1935" y="2487"/>
                    </a:lnTo>
                    <a:lnTo>
                      <a:pt x="1931" y="2491"/>
                    </a:lnTo>
                    <a:lnTo>
                      <a:pt x="1925" y="2493"/>
                    </a:lnTo>
                    <a:lnTo>
                      <a:pt x="1922" y="2497"/>
                    </a:lnTo>
                    <a:lnTo>
                      <a:pt x="1918" y="2499"/>
                    </a:lnTo>
                    <a:lnTo>
                      <a:pt x="1914" y="2501"/>
                    </a:lnTo>
                    <a:lnTo>
                      <a:pt x="1908" y="2503"/>
                    </a:lnTo>
                    <a:lnTo>
                      <a:pt x="1904" y="2504"/>
                    </a:lnTo>
                    <a:lnTo>
                      <a:pt x="1901" y="2506"/>
                    </a:lnTo>
                    <a:lnTo>
                      <a:pt x="1897" y="2508"/>
                    </a:lnTo>
                    <a:lnTo>
                      <a:pt x="1893" y="2510"/>
                    </a:lnTo>
                    <a:lnTo>
                      <a:pt x="1887" y="2512"/>
                    </a:lnTo>
                    <a:lnTo>
                      <a:pt x="1883" y="2514"/>
                    </a:lnTo>
                    <a:lnTo>
                      <a:pt x="1879" y="2514"/>
                    </a:lnTo>
                    <a:lnTo>
                      <a:pt x="1874" y="2516"/>
                    </a:lnTo>
                    <a:lnTo>
                      <a:pt x="1870" y="2518"/>
                    </a:lnTo>
                    <a:lnTo>
                      <a:pt x="1866" y="2518"/>
                    </a:lnTo>
                    <a:lnTo>
                      <a:pt x="1860" y="2518"/>
                    </a:lnTo>
                    <a:lnTo>
                      <a:pt x="1856" y="2520"/>
                    </a:lnTo>
                    <a:lnTo>
                      <a:pt x="1853" y="2520"/>
                    </a:lnTo>
                    <a:lnTo>
                      <a:pt x="1847" y="2520"/>
                    </a:lnTo>
                    <a:lnTo>
                      <a:pt x="1843" y="2520"/>
                    </a:lnTo>
                    <a:lnTo>
                      <a:pt x="1839" y="2520"/>
                    </a:lnTo>
                    <a:lnTo>
                      <a:pt x="1833" y="2520"/>
                    </a:lnTo>
                    <a:lnTo>
                      <a:pt x="1829" y="2520"/>
                    </a:lnTo>
                    <a:lnTo>
                      <a:pt x="1826" y="2520"/>
                    </a:lnTo>
                    <a:lnTo>
                      <a:pt x="1820" y="2520"/>
                    </a:lnTo>
                    <a:lnTo>
                      <a:pt x="1816" y="2518"/>
                    </a:lnTo>
                    <a:lnTo>
                      <a:pt x="1812" y="2518"/>
                    </a:lnTo>
                    <a:lnTo>
                      <a:pt x="1808" y="2516"/>
                    </a:lnTo>
                    <a:lnTo>
                      <a:pt x="1803" y="2516"/>
                    </a:lnTo>
                    <a:lnTo>
                      <a:pt x="1799" y="2514"/>
                    </a:lnTo>
                    <a:lnTo>
                      <a:pt x="1795" y="2512"/>
                    </a:lnTo>
                    <a:lnTo>
                      <a:pt x="1789" y="2512"/>
                    </a:lnTo>
                    <a:lnTo>
                      <a:pt x="1785" y="2510"/>
                    </a:lnTo>
                    <a:lnTo>
                      <a:pt x="1782" y="2508"/>
                    </a:lnTo>
                    <a:lnTo>
                      <a:pt x="1778" y="2506"/>
                    </a:lnTo>
                    <a:lnTo>
                      <a:pt x="1772" y="2504"/>
                    </a:lnTo>
                    <a:lnTo>
                      <a:pt x="1768" y="2503"/>
                    </a:lnTo>
                    <a:lnTo>
                      <a:pt x="1764" y="2499"/>
                    </a:lnTo>
                    <a:lnTo>
                      <a:pt x="1760" y="2497"/>
                    </a:lnTo>
                    <a:lnTo>
                      <a:pt x="1755" y="2495"/>
                    </a:lnTo>
                    <a:lnTo>
                      <a:pt x="1751" y="2491"/>
                    </a:lnTo>
                    <a:lnTo>
                      <a:pt x="1747" y="2489"/>
                    </a:lnTo>
                    <a:lnTo>
                      <a:pt x="1743" y="2487"/>
                    </a:lnTo>
                    <a:lnTo>
                      <a:pt x="1739" y="2483"/>
                    </a:lnTo>
                    <a:lnTo>
                      <a:pt x="1735" y="2479"/>
                    </a:lnTo>
                    <a:lnTo>
                      <a:pt x="1730" y="2478"/>
                    </a:lnTo>
                    <a:lnTo>
                      <a:pt x="1726" y="2474"/>
                    </a:lnTo>
                    <a:lnTo>
                      <a:pt x="1722" y="2470"/>
                    </a:lnTo>
                    <a:lnTo>
                      <a:pt x="1718" y="2466"/>
                    </a:lnTo>
                    <a:lnTo>
                      <a:pt x="1714" y="2462"/>
                    </a:lnTo>
                    <a:lnTo>
                      <a:pt x="1710" y="2458"/>
                    </a:lnTo>
                    <a:lnTo>
                      <a:pt x="1707" y="2455"/>
                    </a:lnTo>
                    <a:lnTo>
                      <a:pt x="1701" y="2451"/>
                    </a:lnTo>
                    <a:lnTo>
                      <a:pt x="1697" y="2447"/>
                    </a:lnTo>
                    <a:lnTo>
                      <a:pt x="1693" y="2441"/>
                    </a:lnTo>
                    <a:lnTo>
                      <a:pt x="1689" y="2437"/>
                    </a:lnTo>
                    <a:lnTo>
                      <a:pt x="1686" y="2433"/>
                    </a:lnTo>
                    <a:lnTo>
                      <a:pt x="1682" y="2428"/>
                    </a:lnTo>
                    <a:lnTo>
                      <a:pt x="1678" y="2424"/>
                    </a:lnTo>
                    <a:lnTo>
                      <a:pt x="1674" y="2418"/>
                    </a:lnTo>
                    <a:lnTo>
                      <a:pt x="1670" y="2414"/>
                    </a:lnTo>
                    <a:lnTo>
                      <a:pt x="1666" y="2408"/>
                    </a:lnTo>
                    <a:lnTo>
                      <a:pt x="1662" y="2403"/>
                    </a:lnTo>
                    <a:lnTo>
                      <a:pt x="1657" y="2399"/>
                    </a:lnTo>
                    <a:lnTo>
                      <a:pt x="1653" y="2393"/>
                    </a:lnTo>
                    <a:lnTo>
                      <a:pt x="1649" y="2387"/>
                    </a:lnTo>
                    <a:lnTo>
                      <a:pt x="1645" y="2382"/>
                    </a:lnTo>
                    <a:lnTo>
                      <a:pt x="1641" y="2376"/>
                    </a:lnTo>
                    <a:lnTo>
                      <a:pt x="1638" y="2370"/>
                    </a:lnTo>
                    <a:lnTo>
                      <a:pt x="1634" y="2364"/>
                    </a:lnTo>
                    <a:lnTo>
                      <a:pt x="1630" y="2359"/>
                    </a:lnTo>
                    <a:lnTo>
                      <a:pt x="1626" y="2353"/>
                    </a:lnTo>
                    <a:lnTo>
                      <a:pt x="1622" y="2345"/>
                    </a:lnTo>
                    <a:lnTo>
                      <a:pt x="1618" y="2339"/>
                    </a:lnTo>
                    <a:lnTo>
                      <a:pt x="1615" y="2334"/>
                    </a:lnTo>
                    <a:lnTo>
                      <a:pt x="1611" y="2326"/>
                    </a:lnTo>
                    <a:lnTo>
                      <a:pt x="1607" y="2320"/>
                    </a:lnTo>
                    <a:lnTo>
                      <a:pt x="1603" y="2313"/>
                    </a:lnTo>
                    <a:lnTo>
                      <a:pt x="1599" y="2307"/>
                    </a:lnTo>
                    <a:lnTo>
                      <a:pt x="1595" y="2299"/>
                    </a:lnTo>
                    <a:lnTo>
                      <a:pt x="1590" y="2291"/>
                    </a:lnTo>
                    <a:lnTo>
                      <a:pt x="1586" y="2286"/>
                    </a:lnTo>
                    <a:lnTo>
                      <a:pt x="1582" y="2278"/>
                    </a:lnTo>
                    <a:lnTo>
                      <a:pt x="1578" y="2270"/>
                    </a:lnTo>
                    <a:lnTo>
                      <a:pt x="1574" y="2263"/>
                    </a:lnTo>
                    <a:lnTo>
                      <a:pt x="1570" y="2255"/>
                    </a:lnTo>
                    <a:lnTo>
                      <a:pt x="1567" y="2247"/>
                    </a:lnTo>
                    <a:lnTo>
                      <a:pt x="1563" y="2240"/>
                    </a:lnTo>
                    <a:lnTo>
                      <a:pt x="1559" y="2232"/>
                    </a:lnTo>
                    <a:lnTo>
                      <a:pt x="1555" y="2224"/>
                    </a:lnTo>
                    <a:lnTo>
                      <a:pt x="1551" y="2217"/>
                    </a:lnTo>
                    <a:lnTo>
                      <a:pt x="1547" y="2207"/>
                    </a:lnTo>
                    <a:lnTo>
                      <a:pt x="1543" y="2199"/>
                    </a:lnTo>
                    <a:lnTo>
                      <a:pt x="1540" y="2192"/>
                    </a:lnTo>
                    <a:lnTo>
                      <a:pt x="1536" y="2182"/>
                    </a:lnTo>
                    <a:lnTo>
                      <a:pt x="1532" y="2174"/>
                    </a:lnTo>
                    <a:lnTo>
                      <a:pt x="1528" y="2165"/>
                    </a:lnTo>
                    <a:lnTo>
                      <a:pt x="1524" y="2157"/>
                    </a:lnTo>
                    <a:lnTo>
                      <a:pt x="1520" y="2147"/>
                    </a:lnTo>
                    <a:lnTo>
                      <a:pt x="1517" y="2140"/>
                    </a:lnTo>
                    <a:lnTo>
                      <a:pt x="1513" y="2130"/>
                    </a:lnTo>
                    <a:lnTo>
                      <a:pt x="1509" y="2121"/>
                    </a:lnTo>
                    <a:lnTo>
                      <a:pt x="1505" y="2113"/>
                    </a:lnTo>
                    <a:lnTo>
                      <a:pt x="1501" y="2103"/>
                    </a:lnTo>
                    <a:lnTo>
                      <a:pt x="1497" y="2094"/>
                    </a:lnTo>
                    <a:lnTo>
                      <a:pt x="1494" y="2084"/>
                    </a:lnTo>
                    <a:lnTo>
                      <a:pt x="1490" y="2075"/>
                    </a:lnTo>
                    <a:lnTo>
                      <a:pt x="1486" y="2065"/>
                    </a:lnTo>
                    <a:lnTo>
                      <a:pt x="1482" y="2055"/>
                    </a:lnTo>
                    <a:lnTo>
                      <a:pt x="1478" y="2046"/>
                    </a:lnTo>
                    <a:lnTo>
                      <a:pt x="1474" y="2036"/>
                    </a:lnTo>
                    <a:lnTo>
                      <a:pt x="1471" y="2027"/>
                    </a:lnTo>
                    <a:lnTo>
                      <a:pt x="1467" y="2017"/>
                    </a:lnTo>
                    <a:lnTo>
                      <a:pt x="1463" y="2007"/>
                    </a:lnTo>
                    <a:lnTo>
                      <a:pt x="1459" y="1996"/>
                    </a:lnTo>
                    <a:lnTo>
                      <a:pt x="1455" y="1986"/>
                    </a:lnTo>
                    <a:lnTo>
                      <a:pt x="1451" y="1977"/>
                    </a:lnTo>
                    <a:lnTo>
                      <a:pt x="1446" y="1965"/>
                    </a:lnTo>
                    <a:lnTo>
                      <a:pt x="1442" y="1956"/>
                    </a:lnTo>
                    <a:lnTo>
                      <a:pt x="1438" y="1946"/>
                    </a:lnTo>
                    <a:lnTo>
                      <a:pt x="1434" y="1934"/>
                    </a:lnTo>
                    <a:lnTo>
                      <a:pt x="1430" y="1925"/>
                    </a:lnTo>
                    <a:lnTo>
                      <a:pt x="1426" y="1913"/>
                    </a:lnTo>
                    <a:lnTo>
                      <a:pt x="1423" y="1904"/>
                    </a:lnTo>
                    <a:lnTo>
                      <a:pt x="1419" y="1892"/>
                    </a:lnTo>
                    <a:lnTo>
                      <a:pt x="1415" y="1881"/>
                    </a:lnTo>
                    <a:lnTo>
                      <a:pt x="1411" y="1871"/>
                    </a:lnTo>
                    <a:lnTo>
                      <a:pt x="1407" y="1860"/>
                    </a:lnTo>
                    <a:lnTo>
                      <a:pt x="1403" y="1848"/>
                    </a:lnTo>
                    <a:lnTo>
                      <a:pt x="1400" y="1839"/>
                    </a:lnTo>
                    <a:lnTo>
                      <a:pt x="1396" y="1827"/>
                    </a:lnTo>
                    <a:lnTo>
                      <a:pt x="1392" y="1815"/>
                    </a:lnTo>
                    <a:lnTo>
                      <a:pt x="1388" y="1804"/>
                    </a:lnTo>
                    <a:lnTo>
                      <a:pt x="1384" y="1792"/>
                    </a:lnTo>
                    <a:lnTo>
                      <a:pt x="1380" y="1781"/>
                    </a:lnTo>
                    <a:lnTo>
                      <a:pt x="1376" y="1771"/>
                    </a:lnTo>
                    <a:lnTo>
                      <a:pt x="1373" y="1760"/>
                    </a:lnTo>
                    <a:lnTo>
                      <a:pt x="1369" y="1748"/>
                    </a:lnTo>
                    <a:lnTo>
                      <a:pt x="1365" y="1737"/>
                    </a:lnTo>
                    <a:lnTo>
                      <a:pt x="1361" y="1725"/>
                    </a:lnTo>
                    <a:lnTo>
                      <a:pt x="1357" y="1714"/>
                    </a:lnTo>
                    <a:lnTo>
                      <a:pt x="1353" y="1702"/>
                    </a:lnTo>
                    <a:lnTo>
                      <a:pt x="1350" y="1691"/>
                    </a:lnTo>
                    <a:lnTo>
                      <a:pt x="1346" y="1677"/>
                    </a:lnTo>
                    <a:lnTo>
                      <a:pt x="1342" y="1666"/>
                    </a:lnTo>
                    <a:lnTo>
                      <a:pt x="1338" y="1654"/>
                    </a:lnTo>
                    <a:lnTo>
                      <a:pt x="1334" y="1643"/>
                    </a:lnTo>
                    <a:lnTo>
                      <a:pt x="1330" y="1631"/>
                    </a:lnTo>
                    <a:lnTo>
                      <a:pt x="1327" y="1620"/>
                    </a:lnTo>
                    <a:lnTo>
                      <a:pt x="1323" y="1606"/>
                    </a:lnTo>
                    <a:lnTo>
                      <a:pt x="1319" y="1595"/>
                    </a:lnTo>
                    <a:lnTo>
                      <a:pt x="1315" y="1583"/>
                    </a:lnTo>
                    <a:lnTo>
                      <a:pt x="1311" y="1572"/>
                    </a:lnTo>
                    <a:lnTo>
                      <a:pt x="1307" y="1558"/>
                    </a:lnTo>
                    <a:lnTo>
                      <a:pt x="1304" y="1547"/>
                    </a:lnTo>
                    <a:lnTo>
                      <a:pt x="1300" y="1535"/>
                    </a:lnTo>
                    <a:lnTo>
                      <a:pt x="1296" y="1522"/>
                    </a:lnTo>
                    <a:lnTo>
                      <a:pt x="1292" y="1510"/>
                    </a:lnTo>
                    <a:lnTo>
                      <a:pt x="1288" y="1499"/>
                    </a:lnTo>
                    <a:lnTo>
                      <a:pt x="1284" y="1485"/>
                    </a:lnTo>
                    <a:lnTo>
                      <a:pt x="1281" y="1474"/>
                    </a:lnTo>
                    <a:lnTo>
                      <a:pt x="1277" y="1462"/>
                    </a:lnTo>
                    <a:lnTo>
                      <a:pt x="1273" y="1449"/>
                    </a:lnTo>
                    <a:lnTo>
                      <a:pt x="1269" y="1437"/>
                    </a:lnTo>
                    <a:lnTo>
                      <a:pt x="1265" y="1424"/>
                    </a:lnTo>
                    <a:lnTo>
                      <a:pt x="1261" y="1412"/>
                    </a:lnTo>
                    <a:lnTo>
                      <a:pt x="1257" y="1401"/>
                    </a:lnTo>
                    <a:lnTo>
                      <a:pt x="1254" y="1388"/>
                    </a:lnTo>
                    <a:lnTo>
                      <a:pt x="1250" y="1376"/>
                    </a:lnTo>
                    <a:lnTo>
                      <a:pt x="1246" y="1363"/>
                    </a:lnTo>
                    <a:lnTo>
                      <a:pt x="1242" y="1351"/>
                    </a:lnTo>
                    <a:lnTo>
                      <a:pt x="1238" y="1338"/>
                    </a:lnTo>
                    <a:lnTo>
                      <a:pt x="1234" y="1326"/>
                    </a:lnTo>
                    <a:lnTo>
                      <a:pt x="1231" y="1313"/>
                    </a:lnTo>
                    <a:lnTo>
                      <a:pt x="1227" y="1301"/>
                    </a:lnTo>
                    <a:lnTo>
                      <a:pt x="1223" y="1290"/>
                    </a:lnTo>
                    <a:lnTo>
                      <a:pt x="1219" y="1276"/>
                    </a:lnTo>
                    <a:lnTo>
                      <a:pt x="1215" y="1265"/>
                    </a:lnTo>
                    <a:lnTo>
                      <a:pt x="1211" y="1251"/>
                    </a:lnTo>
                    <a:lnTo>
                      <a:pt x="1208" y="1240"/>
                    </a:lnTo>
                    <a:lnTo>
                      <a:pt x="1204" y="1226"/>
                    </a:lnTo>
                    <a:lnTo>
                      <a:pt x="1200" y="1215"/>
                    </a:lnTo>
                    <a:lnTo>
                      <a:pt x="1196" y="1201"/>
                    </a:lnTo>
                    <a:lnTo>
                      <a:pt x="1192" y="1190"/>
                    </a:lnTo>
                    <a:lnTo>
                      <a:pt x="1188" y="1176"/>
                    </a:lnTo>
                    <a:lnTo>
                      <a:pt x="1183" y="1165"/>
                    </a:lnTo>
                    <a:lnTo>
                      <a:pt x="1179" y="1151"/>
                    </a:lnTo>
                    <a:lnTo>
                      <a:pt x="1175" y="1140"/>
                    </a:lnTo>
                    <a:lnTo>
                      <a:pt x="1171" y="1128"/>
                    </a:lnTo>
                    <a:lnTo>
                      <a:pt x="1167" y="1115"/>
                    </a:lnTo>
                    <a:lnTo>
                      <a:pt x="1163" y="1103"/>
                    </a:lnTo>
                    <a:lnTo>
                      <a:pt x="1160" y="1090"/>
                    </a:lnTo>
                    <a:lnTo>
                      <a:pt x="1156" y="1079"/>
                    </a:lnTo>
                    <a:lnTo>
                      <a:pt x="1152" y="1067"/>
                    </a:lnTo>
                    <a:lnTo>
                      <a:pt x="1148" y="1054"/>
                    </a:lnTo>
                    <a:lnTo>
                      <a:pt x="1144" y="1042"/>
                    </a:lnTo>
                    <a:lnTo>
                      <a:pt x="1140" y="1029"/>
                    </a:lnTo>
                    <a:lnTo>
                      <a:pt x="1137" y="1017"/>
                    </a:lnTo>
                    <a:lnTo>
                      <a:pt x="1133" y="1006"/>
                    </a:lnTo>
                    <a:lnTo>
                      <a:pt x="1129" y="994"/>
                    </a:lnTo>
                    <a:lnTo>
                      <a:pt x="1125" y="981"/>
                    </a:lnTo>
                    <a:lnTo>
                      <a:pt x="1121" y="969"/>
                    </a:lnTo>
                    <a:lnTo>
                      <a:pt x="1117" y="958"/>
                    </a:lnTo>
                    <a:lnTo>
                      <a:pt x="1114" y="944"/>
                    </a:lnTo>
                    <a:lnTo>
                      <a:pt x="1110" y="933"/>
                    </a:lnTo>
                    <a:lnTo>
                      <a:pt x="1106" y="921"/>
                    </a:lnTo>
                    <a:lnTo>
                      <a:pt x="1102" y="910"/>
                    </a:lnTo>
                    <a:lnTo>
                      <a:pt x="1098" y="898"/>
                    </a:lnTo>
                    <a:lnTo>
                      <a:pt x="1094" y="885"/>
                    </a:lnTo>
                    <a:lnTo>
                      <a:pt x="1090" y="873"/>
                    </a:lnTo>
                    <a:lnTo>
                      <a:pt x="1087" y="862"/>
                    </a:lnTo>
                    <a:lnTo>
                      <a:pt x="1083" y="850"/>
                    </a:lnTo>
                    <a:lnTo>
                      <a:pt x="1079" y="839"/>
                    </a:lnTo>
                    <a:lnTo>
                      <a:pt x="1075" y="827"/>
                    </a:lnTo>
                    <a:lnTo>
                      <a:pt x="1071" y="816"/>
                    </a:lnTo>
                    <a:lnTo>
                      <a:pt x="1067" y="804"/>
                    </a:lnTo>
                    <a:lnTo>
                      <a:pt x="1064" y="793"/>
                    </a:lnTo>
                    <a:lnTo>
                      <a:pt x="1060" y="781"/>
                    </a:lnTo>
                    <a:lnTo>
                      <a:pt x="1056" y="770"/>
                    </a:lnTo>
                    <a:lnTo>
                      <a:pt x="1052" y="758"/>
                    </a:lnTo>
                    <a:lnTo>
                      <a:pt x="1048" y="747"/>
                    </a:lnTo>
                    <a:lnTo>
                      <a:pt x="1044" y="737"/>
                    </a:lnTo>
                    <a:lnTo>
                      <a:pt x="1041" y="725"/>
                    </a:lnTo>
                    <a:lnTo>
                      <a:pt x="1037" y="714"/>
                    </a:lnTo>
                    <a:lnTo>
                      <a:pt x="1033" y="702"/>
                    </a:lnTo>
                    <a:lnTo>
                      <a:pt x="1029" y="691"/>
                    </a:lnTo>
                    <a:lnTo>
                      <a:pt x="1025" y="681"/>
                    </a:lnTo>
                    <a:lnTo>
                      <a:pt x="1021" y="670"/>
                    </a:lnTo>
                    <a:lnTo>
                      <a:pt x="1018" y="658"/>
                    </a:lnTo>
                    <a:lnTo>
                      <a:pt x="1014" y="649"/>
                    </a:lnTo>
                    <a:lnTo>
                      <a:pt x="1010" y="637"/>
                    </a:lnTo>
                    <a:lnTo>
                      <a:pt x="1006" y="628"/>
                    </a:lnTo>
                    <a:lnTo>
                      <a:pt x="1002" y="616"/>
                    </a:lnTo>
                    <a:lnTo>
                      <a:pt x="998" y="606"/>
                    </a:lnTo>
                    <a:lnTo>
                      <a:pt x="995" y="595"/>
                    </a:lnTo>
                    <a:lnTo>
                      <a:pt x="991" y="585"/>
                    </a:lnTo>
                    <a:lnTo>
                      <a:pt x="987" y="574"/>
                    </a:lnTo>
                    <a:lnTo>
                      <a:pt x="983" y="564"/>
                    </a:lnTo>
                    <a:lnTo>
                      <a:pt x="979" y="555"/>
                    </a:lnTo>
                    <a:lnTo>
                      <a:pt x="975" y="545"/>
                    </a:lnTo>
                    <a:lnTo>
                      <a:pt x="971" y="534"/>
                    </a:lnTo>
                    <a:lnTo>
                      <a:pt x="968" y="524"/>
                    </a:lnTo>
                    <a:lnTo>
                      <a:pt x="964" y="514"/>
                    </a:lnTo>
                    <a:lnTo>
                      <a:pt x="960" y="505"/>
                    </a:lnTo>
                    <a:lnTo>
                      <a:pt x="956" y="495"/>
                    </a:lnTo>
                    <a:lnTo>
                      <a:pt x="952" y="486"/>
                    </a:lnTo>
                    <a:lnTo>
                      <a:pt x="948" y="476"/>
                    </a:lnTo>
                    <a:lnTo>
                      <a:pt x="945" y="466"/>
                    </a:lnTo>
                    <a:lnTo>
                      <a:pt x="941" y="457"/>
                    </a:lnTo>
                    <a:lnTo>
                      <a:pt x="937" y="447"/>
                    </a:lnTo>
                    <a:lnTo>
                      <a:pt x="933" y="438"/>
                    </a:lnTo>
                    <a:lnTo>
                      <a:pt x="929" y="430"/>
                    </a:lnTo>
                    <a:lnTo>
                      <a:pt x="925" y="420"/>
                    </a:lnTo>
                    <a:lnTo>
                      <a:pt x="922" y="411"/>
                    </a:lnTo>
                    <a:lnTo>
                      <a:pt x="918" y="403"/>
                    </a:lnTo>
                    <a:lnTo>
                      <a:pt x="914" y="393"/>
                    </a:lnTo>
                    <a:lnTo>
                      <a:pt x="910" y="386"/>
                    </a:lnTo>
                    <a:lnTo>
                      <a:pt x="906" y="376"/>
                    </a:lnTo>
                    <a:lnTo>
                      <a:pt x="902" y="368"/>
                    </a:lnTo>
                    <a:lnTo>
                      <a:pt x="899" y="359"/>
                    </a:lnTo>
                    <a:lnTo>
                      <a:pt x="895" y="351"/>
                    </a:lnTo>
                    <a:lnTo>
                      <a:pt x="891" y="344"/>
                    </a:lnTo>
                    <a:lnTo>
                      <a:pt x="887" y="334"/>
                    </a:lnTo>
                    <a:lnTo>
                      <a:pt x="883" y="326"/>
                    </a:lnTo>
                    <a:lnTo>
                      <a:pt x="879" y="319"/>
                    </a:lnTo>
                    <a:lnTo>
                      <a:pt x="876" y="311"/>
                    </a:lnTo>
                    <a:lnTo>
                      <a:pt x="872" y="303"/>
                    </a:lnTo>
                    <a:lnTo>
                      <a:pt x="868" y="296"/>
                    </a:lnTo>
                    <a:lnTo>
                      <a:pt x="864" y="288"/>
                    </a:lnTo>
                    <a:lnTo>
                      <a:pt x="860" y="280"/>
                    </a:lnTo>
                    <a:lnTo>
                      <a:pt x="856" y="273"/>
                    </a:lnTo>
                    <a:lnTo>
                      <a:pt x="852" y="265"/>
                    </a:lnTo>
                    <a:lnTo>
                      <a:pt x="849" y="259"/>
                    </a:lnTo>
                    <a:lnTo>
                      <a:pt x="845" y="251"/>
                    </a:lnTo>
                    <a:lnTo>
                      <a:pt x="841" y="244"/>
                    </a:lnTo>
                    <a:lnTo>
                      <a:pt x="837" y="238"/>
                    </a:lnTo>
                    <a:lnTo>
                      <a:pt x="833" y="230"/>
                    </a:lnTo>
                    <a:lnTo>
                      <a:pt x="829" y="225"/>
                    </a:lnTo>
                    <a:lnTo>
                      <a:pt x="826" y="219"/>
                    </a:lnTo>
                    <a:lnTo>
                      <a:pt x="822" y="211"/>
                    </a:lnTo>
                    <a:lnTo>
                      <a:pt x="818" y="205"/>
                    </a:lnTo>
                    <a:lnTo>
                      <a:pt x="814" y="200"/>
                    </a:lnTo>
                    <a:lnTo>
                      <a:pt x="810" y="194"/>
                    </a:lnTo>
                    <a:lnTo>
                      <a:pt x="806" y="186"/>
                    </a:lnTo>
                    <a:lnTo>
                      <a:pt x="804" y="180"/>
                    </a:lnTo>
                    <a:lnTo>
                      <a:pt x="799" y="175"/>
                    </a:lnTo>
                    <a:lnTo>
                      <a:pt x="797" y="169"/>
                    </a:lnTo>
                    <a:lnTo>
                      <a:pt x="793" y="165"/>
                    </a:lnTo>
                    <a:lnTo>
                      <a:pt x="789" y="159"/>
                    </a:lnTo>
                    <a:lnTo>
                      <a:pt x="785" y="154"/>
                    </a:lnTo>
                    <a:lnTo>
                      <a:pt x="781" y="148"/>
                    </a:lnTo>
                    <a:lnTo>
                      <a:pt x="778" y="144"/>
                    </a:lnTo>
                    <a:lnTo>
                      <a:pt x="774" y="138"/>
                    </a:lnTo>
                    <a:lnTo>
                      <a:pt x="770" y="134"/>
                    </a:lnTo>
                    <a:lnTo>
                      <a:pt x="766" y="129"/>
                    </a:lnTo>
                    <a:lnTo>
                      <a:pt x="762" y="125"/>
                    </a:lnTo>
                    <a:lnTo>
                      <a:pt x="758" y="119"/>
                    </a:lnTo>
                    <a:lnTo>
                      <a:pt x="755" y="115"/>
                    </a:lnTo>
                    <a:lnTo>
                      <a:pt x="751" y="111"/>
                    </a:lnTo>
                    <a:lnTo>
                      <a:pt x="747" y="107"/>
                    </a:lnTo>
                    <a:lnTo>
                      <a:pt x="745" y="104"/>
                    </a:lnTo>
                    <a:lnTo>
                      <a:pt x="739" y="100"/>
                    </a:lnTo>
                    <a:lnTo>
                      <a:pt x="737" y="96"/>
                    </a:lnTo>
                    <a:lnTo>
                      <a:pt x="733" y="92"/>
                    </a:lnTo>
                    <a:lnTo>
                      <a:pt x="730" y="88"/>
                    </a:lnTo>
                    <a:lnTo>
                      <a:pt x="726" y="84"/>
                    </a:lnTo>
                    <a:lnTo>
                      <a:pt x="722" y="83"/>
                    </a:lnTo>
                    <a:lnTo>
                      <a:pt x="718" y="79"/>
                    </a:lnTo>
                    <a:lnTo>
                      <a:pt x="714" y="75"/>
                    </a:lnTo>
                    <a:lnTo>
                      <a:pt x="710" y="73"/>
                    </a:lnTo>
                    <a:lnTo>
                      <a:pt x="709" y="69"/>
                    </a:lnTo>
                    <a:lnTo>
                      <a:pt x="705" y="67"/>
                    </a:lnTo>
                    <a:lnTo>
                      <a:pt x="701" y="65"/>
                    </a:lnTo>
                    <a:lnTo>
                      <a:pt x="697" y="61"/>
                    </a:lnTo>
                    <a:lnTo>
                      <a:pt x="693" y="59"/>
                    </a:lnTo>
                    <a:lnTo>
                      <a:pt x="691" y="58"/>
                    </a:lnTo>
                    <a:lnTo>
                      <a:pt x="687" y="56"/>
                    </a:lnTo>
                    <a:lnTo>
                      <a:pt x="684" y="54"/>
                    </a:lnTo>
                    <a:lnTo>
                      <a:pt x="680" y="52"/>
                    </a:lnTo>
                    <a:lnTo>
                      <a:pt x="676" y="50"/>
                    </a:lnTo>
                    <a:lnTo>
                      <a:pt x="672" y="48"/>
                    </a:lnTo>
                    <a:lnTo>
                      <a:pt x="670" y="48"/>
                    </a:lnTo>
                    <a:lnTo>
                      <a:pt x="666" y="46"/>
                    </a:lnTo>
                    <a:lnTo>
                      <a:pt x="662" y="44"/>
                    </a:lnTo>
                    <a:lnTo>
                      <a:pt x="661" y="44"/>
                    </a:lnTo>
                    <a:lnTo>
                      <a:pt x="657" y="42"/>
                    </a:lnTo>
                    <a:lnTo>
                      <a:pt x="653" y="42"/>
                    </a:lnTo>
                    <a:lnTo>
                      <a:pt x="649" y="40"/>
                    </a:lnTo>
                    <a:lnTo>
                      <a:pt x="645" y="40"/>
                    </a:lnTo>
                    <a:lnTo>
                      <a:pt x="643" y="40"/>
                    </a:lnTo>
                    <a:lnTo>
                      <a:pt x="639" y="38"/>
                    </a:lnTo>
                    <a:lnTo>
                      <a:pt x="636" y="38"/>
                    </a:lnTo>
                    <a:lnTo>
                      <a:pt x="634" y="38"/>
                    </a:lnTo>
                    <a:lnTo>
                      <a:pt x="630" y="38"/>
                    </a:lnTo>
                    <a:lnTo>
                      <a:pt x="628" y="38"/>
                    </a:lnTo>
                    <a:lnTo>
                      <a:pt x="624" y="38"/>
                    </a:lnTo>
                    <a:lnTo>
                      <a:pt x="620" y="38"/>
                    </a:lnTo>
                    <a:lnTo>
                      <a:pt x="616" y="38"/>
                    </a:lnTo>
                    <a:lnTo>
                      <a:pt x="614" y="38"/>
                    </a:lnTo>
                    <a:lnTo>
                      <a:pt x="611" y="40"/>
                    </a:lnTo>
                    <a:lnTo>
                      <a:pt x="607" y="40"/>
                    </a:lnTo>
                    <a:lnTo>
                      <a:pt x="605" y="40"/>
                    </a:lnTo>
                    <a:lnTo>
                      <a:pt x="601" y="42"/>
                    </a:lnTo>
                    <a:lnTo>
                      <a:pt x="597" y="42"/>
                    </a:lnTo>
                    <a:lnTo>
                      <a:pt x="593" y="44"/>
                    </a:lnTo>
                    <a:lnTo>
                      <a:pt x="591" y="44"/>
                    </a:lnTo>
                    <a:lnTo>
                      <a:pt x="588" y="46"/>
                    </a:lnTo>
                    <a:lnTo>
                      <a:pt x="584" y="48"/>
                    </a:lnTo>
                    <a:lnTo>
                      <a:pt x="580" y="48"/>
                    </a:lnTo>
                    <a:lnTo>
                      <a:pt x="578" y="50"/>
                    </a:lnTo>
                    <a:lnTo>
                      <a:pt x="574" y="52"/>
                    </a:lnTo>
                    <a:lnTo>
                      <a:pt x="570" y="54"/>
                    </a:lnTo>
                    <a:lnTo>
                      <a:pt x="566" y="56"/>
                    </a:lnTo>
                    <a:lnTo>
                      <a:pt x="563" y="58"/>
                    </a:lnTo>
                    <a:lnTo>
                      <a:pt x="559" y="59"/>
                    </a:lnTo>
                    <a:lnTo>
                      <a:pt x="557" y="61"/>
                    </a:lnTo>
                    <a:lnTo>
                      <a:pt x="553" y="65"/>
                    </a:lnTo>
                    <a:lnTo>
                      <a:pt x="549" y="67"/>
                    </a:lnTo>
                    <a:lnTo>
                      <a:pt x="545" y="71"/>
                    </a:lnTo>
                    <a:lnTo>
                      <a:pt x="542" y="73"/>
                    </a:lnTo>
                    <a:lnTo>
                      <a:pt x="540" y="75"/>
                    </a:lnTo>
                    <a:lnTo>
                      <a:pt x="536" y="79"/>
                    </a:lnTo>
                    <a:lnTo>
                      <a:pt x="532" y="83"/>
                    </a:lnTo>
                    <a:lnTo>
                      <a:pt x="528" y="86"/>
                    </a:lnTo>
                    <a:lnTo>
                      <a:pt x="524" y="88"/>
                    </a:lnTo>
                    <a:lnTo>
                      <a:pt x="520" y="92"/>
                    </a:lnTo>
                    <a:lnTo>
                      <a:pt x="517" y="96"/>
                    </a:lnTo>
                    <a:lnTo>
                      <a:pt x="513" y="100"/>
                    </a:lnTo>
                    <a:lnTo>
                      <a:pt x="509" y="104"/>
                    </a:lnTo>
                    <a:lnTo>
                      <a:pt x="505" y="107"/>
                    </a:lnTo>
                    <a:lnTo>
                      <a:pt x="501" y="111"/>
                    </a:lnTo>
                    <a:lnTo>
                      <a:pt x="497" y="115"/>
                    </a:lnTo>
                    <a:lnTo>
                      <a:pt x="495" y="121"/>
                    </a:lnTo>
                    <a:lnTo>
                      <a:pt x="490" y="125"/>
                    </a:lnTo>
                    <a:lnTo>
                      <a:pt x="488" y="129"/>
                    </a:lnTo>
                    <a:lnTo>
                      <a:pt x="484" y="134"/>
                    </a:lnTo>
                    <a:lnTo>
                      <a:pt x="480" y="138"/>
                    </a:lnTo>
                    <a:lnTo>
                      <a:pt x="476" y="144"/>
                    </a:lnTo>
                    <a:lnTo>
                      <a:pt x="472" y="150"/>
                    </a:lnTo>
                    <a:lnTo>
                      <a:pt x="469" y="154"/>
                    </a:lnTo>
                    <a:lnTo>
                      <a:pt x="465" y="159"/>
                    </a:lnTo>
                    <a:lnTo>
                      <a:pt x="461" y="165"/>
                    </a:lnTo>
                    <a:lnTo>
                      <a:pt x="457" y="171"/>
                    </a:lnTo>
                    <a:lnTo>
                      <a:pt x="453" y="177"/>
                    </a:lnTo>
                    <a:lnTo>
                      <a:pt x="449" y="182"/>
                    </a:lnTo>
                    <a:lnTo>
                      <a:pt x="446" y="188"/>
                    </a:lnTo>
                    <a:lnTo>
                      <a:pt x="442" y="194"/>
                    </a:lnTo>
                    <a:lnTo>
                      <a:pt x="438" y="200"/>
                    </a:lnTo>
                    <a:lnTo>
                      <a:pt x="434" y="205"/>
                    </a:lnTo>
                    <a:lnTo>
                      <a:pt x="430" y="213"/>
                    </a:lnTo>
                    <a:lnTo>
                      <a:pt x="426" y="219"/>
                    </a:lnTo>
                    <a:lnTo>
                      <a:pt x="423" y="225"/>
                    </a:lnTo>
                    <a:lnTo>
                      <a:pt x="419" y="232"/>
                    </a:lnTo>
                    <a:lnTo>
                      <a:pt x="415" y="238"/>
                    </a:lnTo>
                    <a:lnTo>
                      <a:pt x="411" y="246"/>
                    </a:lnTo>
                    <a:lnTo>
                      <a:pt x="407" y="253"/>
                    </a:lnTo>
                    <a:lnTo>
                      <a:pt x="403" y="259"/>
                    </a:lnTo>
                    <a:lnTo>
                      <a:pt x="399" y="267"/>
                    </a:lnTo>
                    <a:lnTo>
                      <a:pt x="396" y="274"/>
                    </a:lnTo>
                    <a:lnTo>
                      <a:pt x="392" y="282"/>
                    </a:lnTo>
                    <a:lnTo>
                      <a:pt x="388" y="290"/>
                    </a:lnTo>
                    <a:lnTo>
                      <a:pt x="384" y="296"/>
                    </a:lnTo>
                    <a:lnTo>
                      <a:pt x="380" y="303"/>
                    </a:lnTo>
                    <a:lnTo>
                      <a:pt x="376" y="313"/>
                    </a:lnTo>
                    <a:lnTo>
                      <a:pt x="373" y="320"/>
                    </a:lnTo>
                    <a:lnTo>
                      <a:pt x="369" y="328"/>
                    </a:lnTo>
                    <a:lnTo>
                      <a:pt x="365" y="336"/>
                    </a:lnTo>
                    <a:lnTo>
                      <a:pt x="361" y="344"/>
                    </a:lnTo>
                    <a:lnTo>
                      <a:pt x="357" y="353"/>
                    </a:lnTo>
                    <a:lnTo>
                      <a:pt x="353" y="361"/>
                    </a:lnTo>
                    <a:lnTo>
                      <a:pt x="350" y="368"/>
                    </a:lnTo>
                    <a:lnTo>
                      <a:pt x="346" y="378"/>
                    </a:lnTo>
                    <a:lnTo>
                      <a:pt x="342" y="386"/>
                    </a:lnTo>
                    <a:lnTo>
                      <a:pt x="338" y="395"/>
                    </a:lnTo>
                    <a:lnTo>
                      <a:pt x="336" y="403"/>
                    </a:lnTo>
                    <a:lnTo>
                      <a:pt x="330" y="413"/>
                    </a:lnTo>
                    <a:lnTo>
                      <a:pt x="327" y="422"/>
                    </a:lnTo>
                    <a:lnTo>
                      <a:pt x="323" y="432"/>
                    </a:lnTo>
                    <a:lnTo>
                      <a:pt x="319" y="439"/>
                    </a:lnTo>
                    <a:lnTo>
                      <a:pt x="315" y="449"/>
                    </a:lnTo>
                    <a:lnTo>
                      <a:pt x="311" y="459"/>
                    </a:lnTo>
                    <a:lnTo>
                      <a:pt x="307" y="468"/>
                    </a:lnTo>
                    <a:lnTo>
                      <a:pt x="304" y="478"/>
                    </a:lnTo>
                    <a:lnTo>
                      <a:pt x="300" y="487"/>
                    </a:lnTo>
                    <a:lnTo>
                      <a:pt x="296" y="497"/>
                    </a:lnTo>
                    <a:lnTo>
                      <a:pt x="294" y="507"/>
                    </a:lnTo>
                    <a:lnTo>
                      <a:pt x="288" y="516"/>
                    </a:lnTo>
                    <a:lnTo>
                      <a:pt x="284" y="526"/>
                    </a:lnTo>
                    <a:lnTo>
                      <a:pt x="280" y="535"/>
                    </a:lnTo>
                    <a:lnTo>
                      <a:pt x="277" y="545"/>
                    </a:lnTo>
                    <a:lnTo>
                      <a:pt x="273" y="557"/>
                    </a:lnTo>
                    <a:lnTo>
                      <a:pt x="269" y="566"/>
                    </a:lnTo>
                    <a:lnTo>
                      <a:pt x="265" y="576"/>
                    </a:lnTo>
                    <a:lnTo>
                      <a:pt x="261" y="587"/>
                    </a:lnTo>
                    <a:lnTo>
                      <a:pt x="257" y="597"/>
                    </a:lnTo>
                    <a:lnTo>
                      <a:pt x="254" y="608"/>
                    </a:lnTo>
                    <a:lnTo>
                      <a:pt x="250" y="618"/>
                    </a:lnTo>
                    <a:lnTo>
                      <a:pt x="246" y="629"/>
                    </a:lnTo>
                    <a:lnTo>
                      <a:pt x="242" y="639"/>
                    </a:lnTo>
                    <a:lnTo>
                      <a:pt x="238" y="651"/>
                    </a:lnTo>
                    <a:lnTo>
                      <a:pt x="234" y="660"/>
                    </a:lnTo>
                    <a:lnTo>
                      <a:pt x="231" y="672"/>
                    </a:lnTo>
                    <a:lnTo>
                      <a:pt x="227" y="683"/>
                    </a:lnTo>
                    <a:lnTo>
                      <a:pt x="223" y="693"/>
                    </a:lnTo>
                    <a:lnTo>
                      <a:pt x="219" y="704"/>
                    </a:lnTo>
                    <a:lnTo>
                      <a:pt x="215" y="716"/>
                    </a:lnTo>
                    <a:lnTo>
                      <a:pt x="211" y="727"/>
                    </a:lnTo>
                    <a:lnTo>
                      <a:pt x="208" y="737"/>
                    </a:lnTo>
                    <a:lnTo>
                      <a:pt x="204" y="748"/>
                    </a:lnTo>
                    <a:lnTo>
                      <a:pt x="200" y="760"/>
                    </a:lnTo>
                    <a:lnTo>
                      <a:pt x="196" y="771"/>
                    </a:lnTo>
                    <a:lnTo>
                      <a:pt x="192" y="783"/>
                    </a:lnTo>
                    <a:lnTo>
                      <a:pt x="188" y="795"/>
                    </a:lnTo>
                    <a:lnTo>
                      <a:pt x="185" y="806"/>
                    </a:lnTo>
                    <a:lnTo>
                      <a:pt x="181" y="818"/>
                    </a:lnTo>
                    <a:lnTo>
                      <a:pt x="177" y="829"/>
                    </a:lnTo>
                    <a:lnTo>
                      <a:pt x="173" y="841"/>
                    </a:lnTo>
                    <a:lnTo>
                      <a:pt x="169" y="852"/>
                    </a:lnTo>
                    <a:lnTo>
                      <a:pt x="165" y="864"/>
                    </a:lnTo>
                    <a:lnTo>
                      <a:pt x="161" y="875"/>
                    </a:lnTo>
                    <a:lnTo>
                      <a:pt x="158" y="887"/>
                    </a:lnTo>
                    <a:lnTo>
                      <a:pt x="154" y="900"/>
                    </a:lnTo>
                    <a:lnTo>
                      <a:pt x="150" y="912"/>
                    </a:lnTo>
                    <a:lnTo>
                      <a:pt x="146" y="923"/>
                    </a:lnTo>
                    <a:lnTo>
                      <a:pt x="142" y="935"/>
                    </a:lnTo>
                    <a:lnTo>
                      <a:pt x="138" y="946"/>
                    </a:lnTo>
                    <a:lnTo>
                      <a:pt x="135" y="960"/>
                    </a:lnTo>
                    <a:lnTo>
                      <a:pt x="131" y="971"/>
                    </a:lnTo>
                    <a:lnTo>
                      <a:pt x="127" y="983"/>
                    </a:lnTo>
                    <a:lnTo>
                      <a:pt x="123" y="996"/>
                    </a:lnTo>
                    <a:lnTo>
                      <a:pt x="119" y="1008"/>
                    </a:lnTo>
                    <a:lnTo>
                      <a:pt x="115" y="1019"/>
                    </a:lnTo>
                    <a:lnTo>
                      <a:pt x="112" y="1031"/>
                    </a:lnTo>
                    <a:lnTo>
                      <a:pt x="108" y="1044"/>
                    </a:lnTo>
                    <a:lnTo>
                      <a:pt x="104" y="1056"/>
                    </a:lnTo>
                    <a:lnTo>
                      <a:pt x="100" y="1069"/>
                    </a:lnTo>
                    <a:lnTo>
                      <a:pt x="96" y="1080"/>
                    </a:lnTo>
                    <a:lnTo>
                      <a:pt x="92" y="1092"/>
                    </a:lnTo>
                    <a:lnTo>
                      <a:pt x="89" y="1105"/>
                    </a:lnTo>
                    <a:lnTo>
                      <a:pt x="85" y="1117"/>
                    </a:lnTo>
                    <a:lnTo>
                      <a:pt x="81" y="1130"/>
                    </a:lnTo>
                    <a:lnTo>
                      <a:pt x="77" y="1142"/>
                    </a:lnTo>
                    <a:lnTo>
                      <a:pt x="73" y="1153"/>
                    </a:lnTo>
                    <a:lnTo>
                      <a:pt x="69" y="1167"/>
                    </a:lnTo>
                    <a:lnTo>
                      <a:pt x="65" y="1178"/>
                    </a:lnTo>
                    <a:lnTo>
                      <a:pt x="62" y="1192"/>
                    </a:lnTo>
                    <a:lnTo>
                      <a:pt x="58" y="1203"/>
                    </a:lnTo>
                    <a:lnTo>
                      <a:pt x="54" y="1217"/>
                    </a:lnTo>
                    <a:lnTo>
                      <a:pt x="50" y="1228"/>
                    </a:lnTo>
                    <a:lnTo>
                      <a:pt x="46" y="1242"/>
                    </a:lnTo>
                    <a:lnTo>
                      <a:pt x="42" y="1253"/>
                    </a:lnTo>
                    <a:lnTo>
                      <a:pt x="39" y="1267"/>
                    </a:lnTo>
                    <a:lnTo>
                      <a:pt x="35" y="1272"/>
                    </a:lnTo>
                    <a:lnTo>
                      <a:pt x="29" y="1276"/>
                    </a:lnTo>
                    <a:lnTo>
                      <a:pt x="21" y="1280"/>
                    </a:lnTo>
                    <a:lnTo>
                      <a:pt x="14" y="1278"/>
                    </a:lnTo>
                    <a:lnTo>
                      <a:pt x="8" y="1274"/>
                    </a:lnTo>
                    <a:lnTo>
                      <a:pt x="4" y="1269"/>
                    </a:lnTo>
                    <a:lnTo>
                      <a:pt x="0" y="1263"/>
                    </a:lnTo>
                    <a:lnTo>
                      <a:pt x="2" y="1255"/>
                    </a:lnTo>
                    <a:lnTo>
                      <a:pt x="2" y="1255"/>
                    </a:lnTo>
                    <a:close/>
                  </a:path>
                </a:pathLst>
              </a:custGeom>
              <a:grpFill/>
              <a:ln w="1588">
                <a:solidFill>
                  <a:srgbClr val="4F81B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" name="Freeform 7"/>
              <p:cNvSpPr>
                <a:spLocks/>
              </p:cNvSpPr>
              <p:nvPr/>
            </p:nvSpPr>
            <p:spPr bwMode="auto">
              <a:xfrm>
                <a:off x="4431507" y="2393529"/>
                <a:ext cx="1851025" cy="2000250"/>
              </a:xfrm>
              <a:custGeom>
                <a:avLst/>
                <a:gdLst>
                  <a:gd name="T0" fmla="*/ 71 w 2332"/>
                  <a:gd name="T1" fmla="*/ 620 h 2520"/>
                  <a:gd name="T2" fmla="*/ 146 w 2332"/>
                  <a:gd name="T3" fmla="*/ 428 h 2520"/>
                  <a:gd name="T4" fmla="*/ 218 w 2332"/>
                  <a:gd name="T5" fmla="*/ 267 h 2520"/>
                  <a:gd name="T6" fmla="*/ 293 w 2332"/>
                  <a:gd name="T7" fmla="*/ 140 h 2520"/>
                  <a:gd name="T8" fmla="*/ 370 w 2332"/>
                  <a:gd name="T9" fmla="*/ 52 h 2520"/>
                  <a:gd name="T10" fmla="*/ 451 w 2332"/>
                  <a:gd name="T11" fmla="*/ 6 h 2520"/>
                  <a:gd name="T12" fmla="*/ 535 w 2332"/>
                  <a:gd name="T13" fmla="*/ 8 h 2520"/>
                  <a:gd name="T14" fmla="*/ 616 w 2332"/>
                  <a:gd name="T15" fmla="*/ 59 h 2520"/>
                  <a:gd name="T16" fmla="*/ 693 w 2332"/>
                  <a:gd name="T17" fmla="*/ 152 h 2520"/>
                  <a:gd name="T18" fmla="*/ 767 w 2332"/>
                  <a:gd name="T19" fmla="*/ 284 h 2520"/>
                  <a:gd name="T20" fmla="*/ 840 w 2332"/>
                  <a:gd name="T21" fmla="*/ 449 h 2520"/>
                  <a:gd name="T22" fmla="*/ 913 w 2332"/>
                  <a:gd name="T23" fmla="*/ 643 h 2520"/>
                  <a:gd name="T24" fmla="*/ 988 w 2332"/>
                  <a:gd name="T25" fmla="*/ 858 h 2520"/>
                  <a:gd name="T26" fmla="*/ 1061 w 2332"/>
                  <a:gd name="T27" fmla="*/ 1088 h 2520"/>
                  <a:gd name="T28" fmla="*/ 1134 w 2332"/>
                  <a:gd name="T29" fmla="*/ 1322 h 2520"/>
                  <a:gd name="T30" fmla="*/ 1207 w 2332"/>
                  <a:gd name="T31" fmla="*/ 1556 h 2520"/>
                  <a:gd name="T32" fmla="*/ 1282 w 2332"/>
                  <a:gd name="T33" fmla="*/ 1777 h 2520"/>
                  <a:gd name="T34" fmla="*/ 1355 w 2332"/>
                  <a:gd name="T35" fmla="*/ 1981 h 2520"/>
                  <a:gd name="T36" fmla="*/ 1428 w 2332"/>
                  <a:gd name="T37" fmla="*/ 2155 h 2520"/>
                  <a:gd name="T38" fmla="*/ 1501 w 2332"/>
                  <a:gd name="T39" fmla="*/ 2299 h 2520"/>
                  <a:gd name="T40" fmla="*/ 1572 w 2332"/>
                  <a:gd name="T41" fmla="*/ 2403 h 2520"/>
                  <a:gd name="T42" fmla="*/ 1639 w 2332"/>
                  <a:gd name="T43" fmla="*/ 2464 h 2520"/>
                  <a:gd name="T44" fmla="*/ 1704 w 2332"/>
                  <a:gd name="T45" fmla="*/ 2481 h 2520"/>
                  <a:gd name="T46" fmla="*/ 1767 w 2332"/>
                  <a:gd name="T47" fmla="*/ 2462 h 2520"/>
                  <a:gd name="T48" fmla="*/ 1835 w 2332"/>
                  <a:gd name="T49" fmla="*/ 2399 h 2520"/>
                  <a:gd name="T50" fmla="*/ 1908 w 2332"/>
                  <a:gd name="T51" fmla="*/ 2291 h 2520"/>
                  <a:gd name="T52" fmla="*/ 1979 w 2332"/>
                  <a:gd name="T53" fmla="*/ 2147 h 2520"/>
                  <a:gd name="T54" fmla="*/ 2052 w 2332"/>
                  <a:gd name="T55" fmla="*/ 1971 h 2520"/>
                  <a:gd name="T56" fmla="*/ 2124 w 2332"/>
                  <a:gd name="T57" fmla="*/ 1768 h 2520"/>
                  <a:gd name="T58" fmla="*/ 2199 w 2332"/>
                  <a:gd name="T59" fmla="*/ 1545 h 2520"/>
                  <a:gd name="T60" fmla="*/ 2272 w 2332"/>
                  <a:gd name="T61" fmla="*/ 1313 h 2520"/>
                  <a:gd name="T62" fmla="*/ 2313 w 2332"/>
                  <a:gd name="T63" fmla="*/ 1311 h 2520"/>
                  <a:gd name="T64" fmla="*/ 2240 w 2332"/>
                  <a:gd name="T65" fmla="*/ 1545 h 2520"/>
                  <a:gd name="T66" fmla="*/ 2165 w 2332"/>
                  <a:gd name="T67" fmla="*/ 1769 h 2520"/>
                  <a:gd name="T68" fmla="*/ 2092 w 2332"/>
                  <a:gd name="T69" fmla="*/ 1975 h 2520"/>
                  <a:gd name="T70" fmla="*/ 2019 w 2332"/>
                  <a:gd name="T71" fmla="*/ 2155 h 2520"/>
                  <a:gd name="T72" fmla="*/ 1944 w 2332"/>
                  <a:gd name="T73" fmla="*/ 2305 h 2520"/>
                  <a:gd name="T74" fmla="*/ 1869 w 2332"/>
                  <a:gd name="T75" fmla="*/ 2418 h 2520"/>
                  <a:gd name="T76" fmla="*/ 1791 w 2332"/>
                  <a:gd name="T77" fmla="*/ 2491 h 2520"/>
                  <a:gd name="T78" fmla="*/ 1708 w 2332"/>
                  <a:gd name="T79" fmla="*/ 2520 h 2520"/>
                  <a:gd name="T80" fmla="*/ 1624 w 2332"/>
                  <a:gd name="T81" fmla="*/ 2499 h 2520"/>
                  <a:gd name="T82" fmla="*/ 1547 w 2332"/>
                  <a:gd name="T83" fmla="*/ 2432 h 2520"/>
                  <a:gd name="T84" fmla="*/ 1470 w 2332"/>
                  <a:gd name="T85" fmla="*/ 2324 h 2520"/>
                  <a:gd name="T86" fmla="*/ 1397 w 2332"/>
                  <a:gd name="T87" fmla="*/ 2180 h 2520"/>
                  <a:gd name="T88" fmla="*/ 1322 w 2332"/>
                  <a:gd name="T89" fmla="*/ 2004 h 2520"/>
                  <a:gd name="T90" fmla="*/ 1249 w 2332"/>
                  <a:gd name="T91" fmla="*/ 1800 h 2520"/>
                  <a:gd name="T92" fmla="*/ 1174 w 2332"/>
                  <a:gd name="T93" fmla="*/ 1579 h 2520"/>
                  <a:gd name="T94" fmla="*/ 1101 w 2332"/>
                  <a:gd name="T95" fmla="*/ 1347 h 2520"/>
                  <a:gd name="T96" fmla="*/ 1028 w 2332"/>
                  <a:gd name="T97" fmla="*/ 1111 h 2520"/>
                  <a:gd name="T98" fmla="*/ 956 w 2332"/>
                  <a:gd name="T99" fmla="*/ 883 h 2520"/>
                  <a:gd name="T100" fmla="*/ 883 w 2332"/>
                  <a:gd name="T101" fmla="*/ 666 h 2520"/>
                  <a:gd name="T102" fmla="*/ 810 w 2332"/>
                  <a:gd name="T103" fmla="*/ 472 h 2520"/>
                  <a:gd name="T104" fmla="*/ 737 w 2332"/>
                  <a:gd name="T105" fmla="*/ 309 h 2520"/>
                  <a:gd name="T106" fmla="*/ 664 w 2332"/>
                  <a:gd name="T107" fmla="*/ 178 h 2520"/>
                  <a:gd name="T108" fmla="*/ 593 w 2332"/>
                  <a:gd name="T109" fmla="*/ 90 h 2520"/>
                  <a:gd name="T110" fmla="*/ 527 w 2332"/>
                  <a:gd name="T111" fmla="*/ 46 h 2520"/>
                  <a:gd name="T112" fmla="*/ 464 w 2332"/>
                  <a:gd name="T113" fmla="*/ 42 h 2520"/>
                  <a:gd name="T114" fmla="*/ 399 w 2332"/>
                  <a:gd name="T115" fmla="*/ 77 h 2520"/>
                  <a:gd name="T116" fmla="*/ 328 w 2332"/>
                  <a:gd name="T117" fmla="*/ 155 h 2520"/>
                  <a:gd name="T118" fmla="*/ 257 w 2332"/>
                  <a:gd name="T119" fmla="*/ 276 h 2520"/>
                  <a:gd name="T120" fmla="*/ 184 w 2332"/>
                  <a:gd name="T121" fmla="*/ 434 h 2520"/>
                  <a:gd name="T122" fmla="*/ 111 w 2332"/>
                  <a:gd name="T123" fmla="*/ 622 h 2520"/>
                  <a:gd name="T124" fmla="*/ 38 w 2332"/>
                  <a:gd name="T125" fmla="*/ 833 h 2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332" h="2520">
                    <a:moveTo>
                      <a:pt x="2" y="821"/>
                    </a:moveTo>
                    <a:lnTo>
                      <a:pt x="5" y="810"/>
                    </a:lnTo>
                    <a:lnTo>
                      <a:pt x="9" y="798"/>
                    </a:lnTo>
                    <a:lnTo>
                      <a:pt x="13" y="787"/>
                    </a:lnTo>
                    <a:lnTo>
                      <a:pt x="17" y="775"/>
                    </a:lnTo>
                    <a:lnTo>
                      <a:pt x="21" y="764"/>
                    </a:lnTo>
                    <a:lnTo>
                      <a:pt x="25" y="752"/>
                    </a:lnTo>
                    <a:lnTo>
                      <a:pt x="28" y="741"/>
                    </a:lnTo>
                    <a:lnTo>
                      <a:pt x="32" y="729"/>
                    </a:lnTo>
                    <a:lnTo>
                      <a:pt x="36" y="718"/>
                    </a:lnTo>
                    <a:lnTo>
                      <a:pt x="40" y="706"/>
                    </a:lnTo>
                    <a:lnTo>
                      <a:pt x="44" y="695"/>
                    </a:lnTo>
                    <a:lnTo>
                      <a:pt x="48" y="685"/>
                    </a:lnTo>
                    <a:lnTo>
                      <a:pt x="51" y="674"/>
                    </a:lnTo>
                    <a:lnTo>
                      <a:pt x="55" y="662"/>
                    </a:lnTo>
                    <a:lnTo>
                      <a:pt x="59" y="651"/>
                    </a:lnTo>
                    <a:lnTo>
                      <a:pt x="63" y="641"/>
                    </a:lnTo>
                    <a:lnTo>
                      <a:pt x="67" y="629"/>
                    </a:lnTo>
                    <a:lnTo>
                      <a:pt x="71" y="620"/>
                    </a:lnTo>
                    <a:lnTo>
                      <a:pt x="75" y="608"/>
                    </a:lnTo>
                    <a:lnTo>
                      <a:pt x="78" y="599"/>
                    </a:lnTo>
                    <a:lnTo>
                      <a:pt x="82" y="587"/>
                    </a:lnTo>
                    <a:lnTo>
                      <a:pt x="86" y="578"/>
                    </a:lnTo>
                    <a:lnTo>
                      <a:pt x="90" y="566"/>
                    </a:lnTo>
                    <a:lnTo>
                      <a:pt x="94" y="557"/>
                    </a:lnTo>
                    <a:lnTo>
                      <a:pt x="98" y="545"/>
                    </a:lnTo>
                    <a:lnTo>
                      <a:pt x="101" y="535"/>
                    </a:lnTo>
                    <a:lnTo>
                      <a:pt x="105" y="526"/>
                    </a:lnTo>
                    <a:lnTo>
                      <a:pt x="109" y="516"/>
                    </a:lnTo>
                    <a:lnTo>
                      <a:pt x="113" y="505"/>
                    </a:lnTo>
                    <a:lnTo>
                      <a:pt x="117" y="495"/>
                    </a:lnTo>
                    <a:lnTo>
                      <a:pt x="121" y="486"/>
                    </a:lnTo>
                    <a:lnTo>
                      <a:pt x="124" y="476"/>
                    </a:lnTo>
                    <a:lnTo>
                      <a:pt x="128" y="466"/>
                    </a:lnTo>
                    <a:lnTo>
                      <a:pt x="132" y="457"/>
                    </a:lnTo>
                    <a:lnTo>
                      <a:pt x="136" y="447"/>
                    </a:lnTo>
                    <a:lnTo>
                      <a:pt x="140" y="438"/>
                    </a:lnTo>
                    <a:lnTo>
                      <a:pt x="146" y="428"/>
                    </a:lnTo>
                    <a:lnTo>
                      <a:pt x="149" y="418"/>
                    </a:lnTo>
                    <a:lnTo>
                      <a:pt x="153" y="411"/>
                    </a:lnTo>
                    <a:lnTo>
                      <a:pt x="157" y="401"/>
                    </a:lnTo>
                    <a:lnTo>
                      <a:pt x="161" y="391"/>
                    </a:lnTo>
                    <a:lnTo>
                      <a:pt x="165" y="382"/>
                    </a:lnTo>
                    <a:lnTo>
                      <a:pt x="169" y="374"/>
                    </a:lnTo>
                    <a:lnTo>
                      <a:pt x="172" y="365"/>
                    </a:lnTo>
                    <a:lnTo>
                      <a:pt x="176" y="357"/>
                    </a:lnTo>
                    <a:lnTo>
                      <a:pt x="180" y="347"/>
                    </a:lnTo>
                    <a:lnTo>
                      <a:pt x="184" y="340"/>
                    </a:lnTo>
                    <a:lnTo>
                      <a:pt x="188" y="330"/>
                    </a:lnTo>
                    <a:lnTo>
                      <a:pt x="192" y="322"/>
                    </a:lnTo>
                    <a:lnTo>
                      <a:pt x="195" y="315"/>
                    </a:lnTo>
                    <a:lnTo>
                      <a:pt x="199" y="305"/>
                    </a:lnTo>
                    <a:lnTo>
                      <a:pt x="203" y="297"/>
                    </a:lnTo>
                    <a:lnTo>
                      <a:pt x="207" y="290"/>
                    </a:lnTo>
                    <a:lnTo>
                      <a:pt x="211" y="282"/>
                    </a:lnTo>
                    <a:lnTo>
                      <a:pt x="215" y="274"/>
                    </a:lnTo>
                    <a:lnTo>
                      <a:pt x="218" y="267"/>
                    </a:lnTo>
                    <a:lnTo>
                      <a:pt x="222" y="259"/>
                    </a:lnTo>
                    <a:lnTo>
                      <a:pt x="226" y="251"/>
                    </a:lnTo>
                    <a:lnTo>
                      <a:pt x="230" y="244"/>
                    </a:lnTo>
                    <a:lnTo>
                      <a:pt x="234" y="236"/>
                    </a:lnTo>
                    <a:lnTo>
                      <a:pt x="238" y="230"/>
                    </a:lnTo>
                    <a:lnTo>
                      <a:pt x="241" y="223"/>
                    </a:lnTo>
                    <a:lnTo>
                      <a:pt x="245" y="215"/>
                    </a:lnTo>
                    <a:lnTo>
                      <a:pt x="249" y="209"/>
                    </a:lnTo>
                    <a:lnTo>
                      <a:pt x="253" y="202"/>
                    </a:lnTo>
                    <a:lnTo>
                      <a:pt x="257" y="196"/>
                    </a:lnTo>
                    <a:lnTo>
                      <a:pt x="263" y="188"/>
                    </a:lnTo>
                    <a:lnTo>
                      <a:pt x="266" y="182"/>
                    </a:lnTo>
                    <a:lnTo>
                      <a:pt x="270" y="177"/>
                    </a:lnTo>
                    <a:lnTo>
                      <a:pt x="274" y="169"/>
                    </a:lnTo>
                    <a:lnTo>
                      <a:pt x="278" y="163"/>
                    </a:lnTo>
                    <a:lnTo>
                      <a:pt x="282" y="157"/>
                    </a:lnTo>
                    <a:lnTo>
                      <a:pt x="286" y="152"/>
                    </a:lnTo>
                    <a:lnTo>
                      <a:pt x="289" y="146"/>
                    </a:lnTo>
                    <a:lnTo>
                      <a:pt x="293" y="140"/>
                    </a:lnTo>
                    <a:lnTo>
                      <a:pt x="297" y="134"/>
                    </a:lnTo>
                    <a:lnTo>
                      <a:pt x="301" y="129"/>
                    </a:lnTo>
                    <a:lnTo>
                      <a:pt x="305" y="123"/>
                    </a:lnTo>
                    <a:lnTo>
                      <a:pt x="309" y="117"/>
                    </a:lnTo>
                    <a:lnTo>
                      <a:pt x="313" y="113"/>
                    </a:lnTo>
                    <a:lnTo>
                      <a:pt x="316" y="107"/>
                    </a:lnTo>
                    <a:lnTo>
                      <a:pt x="320" y="102"/>
                    </a:lnTo>
                    <a:lnTo>
                      <a:pt x="326" y="98"/>
                    </a:lnTo>
                    <a:lnTo>
                      <a:pt x="330" y="92"/>
                    </a:lnTo>
                    <a:lnTo>
                      <a:pt x="334" y="88"/>
                    </a:lnTo>
                    <a:lnTo>
                      <a:pt x="337" y="83"/>
                    </a:lnTo>
                    <a:lnTo>
                      <a:pt x="341" y="79"/>
                    </a:lnTo>
                    <a:lnTo>
                      <a:pt x="345" y="75"/>
                    </a:lnTo>
                    <a:lnTo>
                      <a:pt x="349" y="71"/>
                    </a:lnTo>
                    <a:lnTo>
                      <a:pt x="353" y="67"/>
                    </a:lnTo>
                    <a:lnTo>
                      <a:pt x="357" y="63"/>
                    </a:lnTo>
                    <a:lnTo>
                      <a:pt x="361" y="59"/>
                    </a:lnTo>
                    <a:lnTo>
                      <a:pt x="366" y="56"/>
                    </a:lnTo>
                    <a:lnTo>
                      <a:pt x="370" y="52"/>
                    </a:lnTo>
                    <a:lnTo>
                      <a:pt x="374" y="48"/>
                    </a:lnTo>
                    <a:lnTo>
                      <a:pt x="378" y="44"/>
                    </a:lnTo>
                    <a:lnTo>
                      <a:pt x="382" y="40"/>
                    </a:lnTo>
                    <a:lnTo>
                      <a:pt x="385" y="38"/>
                    </a:lnTo>
                    <a:lnTo>
                      <a:pt x="391" y="35"/>
                    </a:lnTo>
                    <a:lnTo>
                      <a:pt x="395" y="33"/>
                    </a:lnTo>
                    <a:lnTo>
                      <a:pt x="399" y="29"/>
                    </a:lnTo>
                    <a:lnTo>
                      <a:pt x="403" y="27"/>
                    </a:lnTo>
                    <a:lnTo>
                      <a:pt x="407" y="23"/>
                    </a:lnTo>
                    <a:lnTo>
                      <a:pt x="412" y="21"/>
                    </a:lnTo>
                    <a:lnTo>
                      <a:pt x="416" y="19"/>
                    </a:lnTo>
                    <a:lnTo>
                      <a:pt x="420" y="17"/>
                    </a:lnTo>
                    <a:lnTo>
                      <a:pt x="424" y="15"/>
                    </a:lnTo>
                    <a:lnTo>
                      <a:pt x="428" y="13"/>
                    </a:lnTo>
                    <a:lnTo>
                      <a:pt x="433" y="12"/>
                    </a:lnTo>
                    <a:lnTo>
                      <a:pt x="437" y="10"/>
                    </a:lnTo>
                    <a:lnTo>
                      <a:pt x="441" y="8"/>
                    </a:lnTo>
                    <a:lnTo>
                      <a:pt x="447" y="6"/>
                    </a:lnTo>
                    <a:lnTo>
                      <a:pt x="451" y="6"/>
                    </a:lnTo>
                    <a:lnTo>
                      <a:pt x="455" y="4"/>
                    </a:lnTo>
                    <a:lnTo>
                      <a:pt x="460" y="4"/>
                    </a:lnTo>
                    <a:lnTo>
                      <a:pt x="464" y="2"/>
                    </a:lnTo>
                    <a:lnTo>
                      <a:pt x="468" y="2"/>
                    </a:lnTo>
                    <a:lnTo>
                      <a:pt x="474" y="0"/>
                    </a:lnTo>
                    <a:lnTo>
                      <a:pt x="478" y="0"/>
                    </a:lnTo>
                    <a:lnTo>
                      <a:pt x="481" y="0"/>
                    </a:lnTo>
                    <a:lnTo>
                      <a:pt x="487" y="0"/>
                    </a:lnTo>
                    <a:lnTo>
                      <a:pt x="491" y="0"/>
                    </a:lnTo>
                    <a:lnTo>
                      <a:pt x="495" y="0"/>
                    </a:lnTo>
                    <a:lnTo>
                      <a:pt x="499" y="0"/>
                    </a:lnTo>
                    <a:lnTo>
                      <a:pt x="504" y="0"/>
                    </a:lnTo>
                    <a:lnTo>
                      <a:pt x="508" y="2"/>
                    </a:lnTo>
                    <a:lnTo>
                      <a:pt x="514" y="2"/>
                    </a:lnTo>
                    <a:lnTo>
                      <a:pt x="518" y="4"/>
                    </a:lnTo>
                    <a:lnTo>
                      <a:pt x="522" y="4"/>
                    </a:lnTo>
                    <a:lnTo>
                      <a:pt x="527" y="6"/>
                    </a:lnTo>
                    <a:lnTo>
                      <a:pt x="531" y="6"/>
                    </a:lnTo>
                    <a:lnTo>
                      <a:pt x="535" y="8"/>
                    </a:lnTo>
                    <a:lnTo>
                      <a:pt x="539" y="10"/>
                    </a:lnTo>
                    <a:lnTo>
                      <a:pt x="545" y="12"/>
                    </a:lnTo>
                    <a:lnTo>
                      <a:pt x="549" y="13"/>
                    </a:lnTo>
                    <a:lnTo>
                      <a:pt x="552" y="15"/>
                    </a:lnTo>
                    <a:lnTo>
                      <a:pt x="556" y="17"/>
                    </a:lnTo>
                    <a:lnTo>
                      <a:pt x="562" y="19"/>
                    </a:lnTo>
                    <a:lnTo>
                      <a:pt x="566" y="21"/>
                    </a:lnTo>
                    <a:lnTo>
                      <a:pt x="570" y="25"/>
                    </a:lnTo>
                    <a:lnTo>
                      <a:pt x="574" y="27"/>
                    </a:lnTo>
                    <a:lnTo>
                      <a:pt x="577" y="29"/>
                    </a:lnTo>
                    <a:lnTo>
                      <a:pt x="583" y="33"/>
                    </a:lnTo>
                    <a:lnTo>
                      <a:pt x="587" y="35"/>
                    </a:lnTo>
                    <a:lnTo>
                      <a:pt x="591" y="38"/>
                    </a:lnTo>
                    <a:lnTo>
                      <a:pt x="595" y="42"/>
                    </a:lnTo>
                    <a:lnTo>
                      <a:pt x="599" y="44"/>
                    </a:lnTo>
                    <a:lnTo>
                      <a:pt x="602" y="48"/>
                    </a:lnTo>
                    <a:lnTo>
                      <a:pt x="608" y="52"/>
                    </a:lnTo>
                    <a:lnTo>
                      <a:pt x="612" y="56"/>
                    </a:lnTo>
                    <a:lnTo>
                      <a:pt x="616" y="59"/>
                    </a:lnTo>
                    <a:lnTo>
                      <a:pt x="620" y="63"/>
                    </a:lnTo>
                    <a:lnTo>
                      <a:pt x="623" y="67"/>
                    </a:lnTo>
                    <a:lnTo>
                      <a:pt x="627" y="71"/>
                    </a:lnTo>
                    <a:lnTo>
                      <a:pt x="631" y="75"/>
                    </a:lnTo>
                    <a:lnTo>
                      <a:pt x="637" y="81"/>
                    </a:lnTo>
                    <a:lnTo>
                      <a:pt x="641" y="84"/>
                    </a:lnTo>
                    <a:lnTo>
                      <a:pt x="645" y="88"/>
                    </a:lnTo>
                    <a:lnTo>
                      <a:pt x="648" y="94"/>
                    </a:lnTo>
                    <a:lnTo>
                      <a:pt x="652" y="98"/>
                    </a:lnTo>
                    <a:lnTo>
                      <a:pt x="656" y="104"/>
                    </a:lnTo>
                    <a:lnTo>
                      <a:pt x="660" y="107"/>
                    </a:lnTo>
                    <a:lnTo>
                      <a:pt x="664" y="113"/>
                    </a:lnTo>
                    <a:lnTo>
                      <a:pt x="668" y="119"/>
                    </a:lnTo>
                    <a:lnTo>
                      <a:pt x="671" y="125"/>
                    </a:lnTo>
                    <a:lnTo>
                      <a:pt x="675" y="130"/>
                    </a:lnTo>
                    <a:lnTo>
                      <a:pt x="679" y="134"/>
                    </a:lnTo>
                    <a:lnTo>
                      <a:pt x="683" y="140"/>
                    </a:lnTo>
                    <a:lnTo>
                      <a:pt x="689" y="146"/>
                    </a:lnTo>
                    <a:lnTo>
                      <a:pt x="693" y="152"/>
                    </a:lnTo>
                    <a:lnTo>
                      <a:pt x="696" y="157"/>
                    </a:lnTo>
                    <a:lnTo>
                      <a:pt x="700" y="165"/>
                    </a:lnTo>
                    <a:lnTo>
                      <a:pt x="704" y="171"/>
                    </a:lnTo>
                    <a:lnTo>
                      <a:pt x="708" y="177"/>
                    </a:lnTo>
                    <a:lnTo>
                      <a:pt x="712" y="184"/>
                    </a:lnTo>
                    <a:lnTo>
                      <a:pt x="716" y="190"/>
                    </a:lnTo>
                    <a:lnTo>
                      <a:pt x="719" y="196"/>
                    </a:lnTo>
                    <a:lnTo>
                      <a:pt x="723" y="203"/>
                    </a:lnTo>
                    <a:lnTo>
                      <a:pt x="727" y="209"/>
                    </a:lnTo>
                    <a:lnTo>
                      <a:pt x="731" y="217"/>
                    </a:lnTo>
                    <a:lnTo>
                      <a:pt x="735" y="225"/>
                    </a:lnTo>
                    <a:lnTo>
                      <a:pt x="739" y="230"/>
                    </a:lnTo>
                    <a:lnTo>
                      <a:pt x="742" y="238"/>
                    </a:lnTo>
                    <a:lnTo>
                      <a:pt x="746" y="246"/>
                    </a:lnTo>
                    <a:lnTo>
                      <a:pt x="750" y="253"/>
                    </a:lnTo>
                    <a:lnTo>
                      <a:pt x="754" y="261"/>
                    </a:lnTo>
                    <a:lnTo>
                      <a:pt x="758" y="269"/>
                    </a:lnTo>
                    <a:lnTo>
                      <a:pt x="764" y="276"/>
                    </a:lnTo>
                    <a:lnTo>
                      <a:pt x="767" y="284"/>
                    </a:lnTo>
                    <a:lnTo>
                      <a:pt x="771" y="292"/>
                    </a:lnTo>
                    <a:lnTo>
                      <a:pt x="775" y="299"/>
                    </a:lnTo>
                    <a:lnTo>
                      <a:pt x="779" y="307"/>
                    </a:lnTo>
                    <a:lnTo>
                      <a:pt x="783" y="315"/>
                    </a:lnTo>
                    <a:lnTo>
                      <a:pt x="787" y="324"/>
                    </a:lnTo>
                    <a:lnTo>
                      <a:pt x="790" y="332"/>
                    </a:lnTo>
                    <a:lnTo>
                      <a:pt x="794" y="342"/>
                    </a:lnTo>
                    <a:lnTo>
                      <a:pt x="798" y="349"/>
                    </a:lnTo>
                    <a:lnTo>
                      <a:pt x="802" y="359"/>
                    </a:lnTo>
                    <a:lnTo>
                      <a:pt x="806" y="367"/>
                    </a:lnTo>
                    <a:lnTo>
                      <a:pt x="810" y="376"/>
                    </a:lnTo>
                    <a:lnTo>
                      <a:pt x="813" y="384"/>
                    </a:lnTo>
                    <a:lnTo>
                      <a:pt x="817" y="393"/>
                    </a:lnTo>
                    <a:lnTo>
                      <a:pt x="821" y="403"/>
                    </a:lnTo>
                    <a:lnTo>
                      <a:pt x="825" y="411"/>
                    </a:lnTo>
                    <a:lnTo>
                      <a:pt x="829" y="420"/>
                    </a:lnTo>
                    <a:lnTo>
                      <a:pt x="833" y="430"/>
                    </a:lnTo>
                    <a:lnTo>
                      <a:pt x="837" y="439"/>
                    </a:lnTo>
                    <a:lnTo>
                      <a:pt x="840" y="449"/>
                    </a:lnTo>
                    <a:lnTo>
                      <a:pt x="844" y="459"/>
                    </a:lnTo>
                    <a:lnTo>
                      <a:pt x="848" y="468"/>
                    </a:lnTo>
                    <a:lnTo>
                      <a:pt x="852" y="478"/>
                    </a:lnTo>
                    <a:lnTo>
                      <a:pt x="856" y="487"/>
                    </a:lnTo>
                    <a:lnTo>
                      <a:pt x="860" y="497"/>
                    </a:lnTo>
                    <a:lnTo>
                      <a:pt x="863" y="507"/>
                    </a:lnTo>
                    <a:lnTo>
                      <a:pt x="867" y="518"/>
                    </a:lnTo>
                    <a:lnTo>
                      <a:pt x="871" y="528"/>
                    </a:lnTo>
                    <a:lnTo>
                      <a:pt x="875" y="537"/>
                    </a:lnTo>
                    <a:lnTo>
                      <a:pt x="879" y="547"/>
                    </a:lnTo>
                    <a:lnTo>
                      <a:pt x="883" y="558"/>
                    </a:lnTo>
                    <a:lnTo>
                      <a:pt x="886" y="568"/>
                    </a:lnTo>
                    <a:lnTo>
                      <a:pt x="890" y="580"/>
                    </a:lnTo>
                    <a:lnTo>
                      <a:pt x="894" y="589"/>
                    </a:lnTo>
                    <a:lnTo>
                      <a:pt x="898" y="601"/>
                    </a:lnTo>
                    <a:lnTo>
                      <a:pt x="902" y="610"/>
                    </a:lnTo>
                    <a:lnTo>
                      <a:pt x="906" y="622"/>
                    </a:lnTo>
                    <a:lnTo>
                      <a:pt x="909" y="631"/>
                    </a:lnTo>
                    <a:lnTo>
                      <a:pt x="913" y="643"/>
                    </a:lnTo>
                    <a:lnTo>
                      <a:pt x="917" y="654"/>
                    </a:lnTo>
                    <a:lnTo>
                      <a:pt x="921" y="664"/>
                    </a:lnTo>
                    <a:lnTo>
                      <a:pt x="925" y="676"/>
                    </a:lnTo>
                    <a:lnTo>
                      <a:pt x="931" y="687"/>
                    </a:lnTo>
                    <a:lnTo>
                      <a:pt x="934" y="699"/>
                    </a:lnTo>
                    <a:lnTo>
                      <a:pt x="938" y="708"/>
                    </a:lnTo>
                    <a:lnTo>
                      <a:pt x="942" y="720"/>
                    </a:lnTo>
                    <a:lnTo>
                      <a:pt x="946" y="731"/>
                    </a:lnTo>
                    <a:lnTo>
                      <a:pt x="950" y="743"/>
                    </a:lnTo>
                    <a:lnTo>
                      <a:pt x="954" y="754"/>
                    </a:lnTo>
                    <a:lnTo>
                      <a:pt x="957" y="766"/>
                    </a:lnTo>
                    <a:lnTo>
                      <a:pt x="961" y="777"/>
                    </a:lnTo>
                    <a:lnTo>
                      <a:pt x="965" y="789"/>
                    </a:lnTo>
                    <a:lnTo>
                      <a:pt x="969" y="800"/>
                    </a:lnTo>
                    <a:lnTo>
                      <a:pt x="973" y="812"/>
                    </a:lnTo>
                    <a:lnTo>
                      <a:pt x="977" y="823"/>
                    </a:lnTo>
                    <a:lnTo>
                      <a:pt x="980" y="835"/>
                    </a:lnTo>
                    <a:lnTo>
                      <a:pt x="984" y="846"/>
                    </a:lnTo>
                    <a:lnTo>
                      <a:pt x="988" y="858"/>
                    </a:lnTo>
                    <a:lnTo>
                      <a:pt x="992" y="869"/>
                    </a:lnTo>
                    <a:lnTo>
                      <a:pt x="996" y="883"/>
                    </a:lnTo>
                    <a:lnTo>
                      <a:pt x="1000" y="894"/>
                    </a:lnTo>
                    <a:lnTo>
                      <a:pt x="1004" y="906"/>
                    </a:lnTo>
                    <a:lnTo>
                      <a:pt x="1007" y="917"/>
                    </a:lnTo>
                    <a:lnTo>
                      <a:pt x="1011" y="929"/>
                    </a:lnTo>
                    <a:lnTo>
                      <a:pt x="1015" y="942"/>
                    </a:lnTo>
                    <a:lnTo>
                      <a:pt x="1019" y="954"/>
                    </a:lnTo>
                    <a:lnTo>
                      <a:pt x="1023" y="965"/>
                    </a:lnTo>
                    <a:lnTo>
                      <a:pt x="1027" y="979"/>
                    </a:lnTo>
                    <a:lnTo>
                      <a:pt x="1030" y="990"/>
                    </a:lnTo>
                    <a:lnTo>
                      <a:pt x="1034" y="1002"/>
                    </a:lnTo>
                    <a:lnTo>
                      <a:pt x="1038" y="1015"/>
                    </a:lnTo>
                    <a:lnTo>
                      <a:pt x="1042" y="1027"/>
                    </a:lnTo>
                    <a:lnTo>
                      <a:pt x="1046" y="1038"/>
                    </a:lnTo>
                    <a:lnTo>
                      <a:pt x="1050" y="1052"/>
                    </a:lnTo>
                    <a:lnTo>
                      <a:pt x="1053" y="1063"/>
                    </a:lnTo>
                    <a:lnTo>
                      <a:pt x="1057" y="1075"/>
                    </a:lnTo>
                    <a:lnTo>
                      <a:pt x="1061" y="1088"/>
                    </a:lnTo>
                    <a:lnTo>
                      <a:pt x="1065" y="1100"/>
                    </a:lnTo>
                    <a:lnTo>
                      <a:pt x="1069" y="1113"/>
                    </a:lnTo>
                    <a:lnTo>
                      <a:pt x="1073" y="1125"/>
                    </a:lnTo>
                    <a:lnTo>
                      <a:pt x="1076" y="1138"/>
                    </a:lnTo>
                    <a:lnTo>
                      <a:pt x="1080" y="1150"/>
                    </a:lnTo>
                    <a:lnTo>
                      <a:pt x="1084" y="1161"/>
                    </a:lnTo>
                    <a:lnTo>
                      <a:pt x="1088" y="1174"/>
                    </a:lnTo>
                    <a:lnTo>
                      <a:pt x="1092" y="1186"/>
                    </a:lnTo>
                    <a:lnTo>
                      <a:pt x="1096" y="1199"/>
                    </a:lnTo>
                    <a:lnTo>
                      <a:pt x="1099" y="1211"/>
                    </a:lnTo>
                    <a:lnTo>
                      <a:pt x="1103" y="1224"/>
                    </a:lnTo>
                    <a:lnTo>
                      <a:pt x="1107" y="1236"/>
                    </a:lnTo>
                    <a:lnTo>
                      <a:pt x="1111" y="1249"/>
                    </a:lnTo>
                    <a:lnTo>
                      <a:pt x="1115" y="1261"/>
                    </a:lnTo>
                    <a:lnTo>
                      <a:pt x="1119" y="1274"/>
                    </a:lnTo>
                    <a:lnTo>
                      <a:pt x="1123" y="1286"/>
                    </a:lnTo>
                    <a:lnTo>
                      <a:pt x="1126" y="1297"/>
                    </a:lnTo>
                    <a:lnTo>
                      <a:pt x="1130" y="1311"/>
                    </a:lnTo>
                    <a:lnTo>
                      <a:pt x="1134" y="1322"/>
                    </a:lnTo>
                    <a:lnTo>
                      <a:pt x="1138" y="1336"/>
                    </a:lnTo>
                    <a:lnTo>
                      <a:pt x="1142" y="1347"/>
                    </a:lnTo>
                    <a:lnTo>
                      <a:pt x="1146" y="1361"/>
                    </a:lnTo>
                    <a:lnTo>
                      <a:pt x="1149" y="1372"/>
                    </a:lnTo>
                    <a:lnTo>
                      <a:pt x="1153" y="1386"/>
                    </a:lnTo>
                    <a:lnTo>
                      <a:pt x="1157" y="1397"/>
                    </a:lnTo>
                    <a:lnTo>
                      <a:pt x="1161" y="1409"/>
                    </a:lnTo>
                    <a:lnTo>
                      <a:pt x="1165" y="1422"/>
                    </a:lnTo>
                    <a:lnTo>
                      <a:pt x="1169" y="1434"/>
                    </a:lnTo>
                    <a:lnTo>
                      <a:pt x="1172" y="1447"/>
                    </a:lnTo>
                    <a:lnTo>
                      <a:pt x="1176" y="1459"/>
                    </a:lnTo>
                    <a:lnTo>
                      <a:pt x="1180" y="1470"/>
                    </a:lnTo>
                    <a:lnTo>
                      <a:pt x="1184" y="1483"/>
                    </a:lnTo>
                    <a:lnTo>
                      <a:pt x="1188" y="1495"/>
                    </a:lnTo>
                    <a:lnTo>
                      <a:pt x="1192" y="1507"/>
                    </a:lnTo>
                    <a:lnTo>
                      <a:pt x="1195" y="1520"/>
                    </a:lnTo>
                    <a:lnTo>
                      <a:pt x="1199" y="1531"/>
                    </a:lnTo>
                    <a:lnTo>
                      <a:pt x="1203" y="1543"/>
                    </a:lnTo>
                    <a:lnTo>
                      <a:pt x="1207" y="1556"/>
                    </a:lnTo>
                    <a:lnTo>
                      <a:pt x="1211" y="1568"/>
                    </a:lnTo>
                    <a:lnTo>
                      <a:pt x="1217" y="1579"/>
                    </a:lnTo>
                    <a:lnTo>
                      <a:pt x="1220" y="1591"/>
                    </a:lnTo>
                    <a:lnTo>
                      <a:pt x="1224" y="1604"/>
                    </a:lnTo>
                    <a:lnTo>
                      <a:pt x="1228" y="1616"/>
                    </a:lnTo>
                    <a:lnTo>
                      <a:pt x="1232" y="1627"/>
                    </a:lnTo>
                    <a:lnTo>
                      <a:pt x="1236" y="1639"/>
                    </a:lnTo>
                    <a:lnTo>
                      <a:pt x="1240" y="1650"/>
                    </a:lnTo>
                    <a:lnTo>
                      <a:pt x="1243" y="1662"/>
                    </a:lnTo>
                    <a:lnTo>
                      <a:pt x="1247" y="1673"/>
                    </a:lnTo>
                    <a:lnTo>
                      <a:pt x="1251" y="1685"/>
                    </a:lnTo>
                    <a:lnTo>
                      <a:pt x="1255" y="1696"/>
                    </a:lnTo>
                    <a:lnTo>
                      <a:pt x="1259" y="1710"/>
                    </a:lnTo>
                    <a:lnTo>
                      <a:pt x="1263" y="1721"/>
                    </a:lnTo>
                    <a:lnTo>
                      <a:pt x="1266" y="1733"/>
                    </a:lnTo>
                    <a:lnTo>
                      <a:pt x="1270" y="1743"/>
                    </a:lnTo>
                    <a:lnTo>
                      <a:pt x="1274" y="1754"/>
                    </a:lnTo>
                    <a:lnTo>
                      <a:pt x="1278" y="1766"/>
                    </a:lnTo>
                    <a:lnTo>
                      <a:pt x="1282" y="1777"/>
                    </a:lnTo>
                    <a:lnTo>
                      <a:pt x="1286" y="1789"/>
                    </a:lnTo>
                    <a:lnTo>
                      <a:pt x="1290" y="1800"/>
                    </a:lnTo>
                    <a:lnTo>
                      <a:pt x="1293" y="1810"/>
                    </a:lnTo>
                    <a:lnTo>
                      <a:pt x="1297" y="1821"/>
                    </a:lnTo>
                    <a:lnTo>
                      <a:pt x="1301" y="1833"/>
                    </a:lnTo>
                    <a:lnTo>
                      <a:pt x="1305" y="1844"/>
                    </a:lnTo>
                    <a:lnTo>
                      <a:pt x="1309" y="1854"/>
                    </a:lnTo>
                    <a:lnTo>
                      <a:pt x="1313" y="1865"/>
                    </a:lnTo>
                    <a:lnTo>
                      <a:pt x="1316" y="1875"/>
                    </a:lnTo>
                    <a:lnTo>
                      <a:pt x="1320" y="1886"/>
                    </a:lnTo>
                    <a:lnTo>
                      <a:pt x="1324" y="1898"/>
                    </a:lnTo>
                    <a:lnTo>
                      <a:pt x="1328" y="1908"/>
                    </a:lnTo>
                    <a:lnTo>
                      <a:pt x="1332" y="1919"/>
                    </a:lnTo>
                    <a:lnTo>
                      <a:pt x="1336" y="1929"/>
                    </a:lnTo>
                    <a:lnTo>
                      <a:pt x="1339" y="1938"/>
                    </a:lnTo>
                    <a:lnTo>
                      <a:pt x="1343" y="1950"/>
                    </a:lnTo>
                    <a:lnTo>
                      <a:pt x="1347" y="1959"/>
                    </a:lnTo>
                    <a:lnTo>
                      <a:pt x="1351" y="1969"/>
                    </a:lnTo>
                    <a:lnTo>
                      <a:pt x="1355" y="1981"/>
                    </a:lnTo>
                    <a:lnTo>
                      <a:pt x="1359" y="1990"/>
                    </a:lnTo>
                    <a:lnTo>
                      <a:pt x="1362" y="2000"/>
                    </a:lnTo>
                    <a:lnTo>
                      <a:pt x="1366" y="2009"/>
                    </a:lnTo>
                    <a:lnTo>
                      <a:pt x="1370" y="2019"/>
                    </a:lnTo>
                    <a:lnTo>
                      <a:pt x="1374" y="2029"/>
                    </a:lnTo>
                    <a:lnTo>
                      <a:pt x="1378" y="2038"/>
                    </a:lnTo>
                    <a:lnTo>
                      <a:pt x="1382" y="2048"/>
                    </a:lnTo>
                    <a:lnTo>
                      <a:pt x="1385" y="2057"/>
                    </a:lnTo>
                    <a:lnTo>
                      <a:pt x="1389" y="2067"/>
                    </a:lnTo>
                    <a:lnTo>
                      <a:pt x="1393" y="2076"/>
                    </a:lnTo>
                    <a:lnTo>
                      <a:pt x="1397" y="2084"/>
                    </a:lnTo>
                    <a:lnTo>
                      <a:pt x="1401" y="2094"/>
                    </a:lnTo>
                    <a:lnTo>
                      <a:pt x="1405" y="2103"/>
                    </a:lnTo>
                    <a:lnTo>
                      <a:pt x="1409" y="2113"/>
                    </a:lnTo>
                    <a:lnTo>
                      <a:pt x="1412" y="2121"/>
                    </a:lnTo>
                    <a:lnTo>
                      <a:pt x="1416" y="2130"/>
                    </a:lnTo>
                    <a:lnTo>
                      <a:pt x="1420" y="2138"/>
                    </a:lnTo>
                    <a:lnTo>
                      <a:pt x="1424" y="2147"/>
                    </a:lnTo>
                    <a:lnTo>
                      <a:pt x="1428" y="2155"/>
                    </a:lnTo>
                    <a:lnTo>
                      <a:pt x="1432" y="2165"/>
                    </a:lnTo>
                    <a:lnTo>
                      <a:pt x="1435" y="2172"/>
                    </a:lnTo>
                    <a:lnTo>
                      <a:pt x="1439" y="2180"/>
                    </a:lnTo>
                    <a:lnTo>
                      <a:pt x="1443" y="2188"/>
                    </a:lnTo>
                    <a:lnTo>
                      <a:pt x="1447" y="2197"/>
                    </a:lnTo>
                    <a:lnTo>
                      <a:pt x="1451" y="2205"/>
                    </a:lnTo>
                    <a:lnTo>
                      <a:pt x="1455" y="2213"/>
                    </a:lnTo>
                    <a:lnTo>
                      <a:pt x="1458" y="2220"/>
                    </a:lnTo>
                    <a:lnTo>
                      <a:pt x="1462" y="2228"/>
                    </a:lnTo>
                    <a:lnTo>
                      <a:pt x="1466" y="2236"/>
                    </a:lnTo>
                    <a:lnTo>
                      <a:pt x="1470" y="2243"/>
                    </a:lnTo>
                    <a:lnTo>
                      <a:pt x="1474" y="2249"/>
                    </a:lnTo>
                    <a:lnTo>
                      <a:pt x="1478" y="2257"/>
                    </a:lnTo>
                    <a:lnTo>
                      <a:pt x="1481" y="2265"/>
                    </a:lnTo>
                    <a:lnTo>
                      <a:pt x="1485" y="2272"/>
                    </a:lnTo>
                    <a:lnTo>
                      <a:pt x="1489" y="2278"/>
                    </a:lnTo>
                    <a:lnTo>
                      <a:pt x="1493" y="2286"/>
                    </a:lnTo>
                    <a:lnTo>
                      <a:pt x="1497" y="2291"/>
                    </a:lnTo>
                    <a:lnTo>
                      <a:pt x="1501" y="2299"/>
                    </a:lnTo>
                    <a:lnTo>
                      <a:pt x="1505" y="2305"/>
                    </a:lnTo>
                    <a:lnTo>
                      <a:pt x="1506" y="2311"/>
                    </a:lnTo>
                    <a:lnTo>
                      <a:pt x="1510" y="2318"/>
                    </a:lnTo>
                    <a:lnTo>
                      <a:pt x="1514" y="2324"/>
                    </a:lnTo>
                    <a:lnTo>
                      <a:pt x="1518" y="2330"/>
                    </a:lnTo>
                    <a:lnTo>
                      <a:pt x="1522" y="2336"/>
                    </a:lnTo>
                    <a:lnTo>
                      <a:pt x="1526" y="2341"/>
                    </a:lnTo>
                    <a:lnTo>
                      <a:pt x="1529" y="2347"/>
                    </a:lnTo>
                    <a:lnTo>
                      <a:pt x="1533" y="2353"/>
                    </a:lnTo>
                    <a:lnTo>
                      <a:pt x="1537" y="2359"/>
                    </a:lnTo>
                    <a:lnTo>
                      <a:pt x="1541" y="2364"/>
                    </a:lnTo>
                    <a:lnTo>
                      <a:pt x="1545" y="2368"/>
                    </a:lnTo>
                    <a:lnTo>
                      <a:pt x="1549" y="2374"/>
                    </a:lnTo>
                    <a:lnTo>
                      <a:pt x="1552" y="2380"/>
                    </a:lnTo>
                    <a:lnTo>
                      <a:pt x="1556" y="2384"/>
                    </a:lnTo>
                    <a:lnTo>
                      <a:pt x="1560" y="2389"/>
                    </a:lnTo>
                    <a:lnTo>
                      <a:pt x="1564" y="2393"/>
                    </a:lnTo>
                    <a:lnTo>
                      <a:pt x="1568" y="2399"/>
                    </a:lnTo>
                    <a:lnTo>
                      <a:pt x="1572" y="2403"/>
                    </a:lnTo>
                    <a:lnTo>
                      <a:pt x="1576" y="2407"/>
                    </a:lnTo>
                    <a:lnTo>
                      <a:pt x="1579" y="2410"/>
                    </a:lnTo>
                    <a:lnTo>
                      <a:pt x="1583" y="2414"/>
                    </a:lnTo>
                    <a:lnTo>
                      <a:pt x="1587" y="2420"/>
                    </a:lnTo>
                    <a:lnTo>
                      <a:pt x="1589" y="2422"/>
                    </a:lnTo>
                    <a:lnTo>
                      <a:pt x="1593" y="2426"/>
                    </a:lnTo>
                    <a:lnTo>
                      <a:pt x="1597" y="2430"/>
                    </a:lnTo>
                    <a:lnTo>
                      <a:pt x="1600" y="2433"/>
                    </a:lnTo>
                    <a:lnTo>
                      <a:pt x="1604" y="2437"/>
                    </a:lnTo>
                    <a:lnTo>
                      <a:pt x="1608" y="2439"/>
                    </a:lnTo>
                    <a:lnTo>
                      <a:pt x="1612" y="2443"/>
                    </a:lnTo>
                    <a:lnTo>
                      <a:pt x="1616" y="2447"/>
                    </a:lnTo>
                    <a:lnTo>
                      <a:pt x="1618" y="2449"/>
                    </a:lnTo>
                    <a:lnTo>
                      <a:pt x="1622" y="2453"/>
                    </a:lnTo>
                    <a:lnTo>
                      <a:pt x="1625" y="2455"/>
                    </a:lnTo>
                    <a:lnTo>
                      <a:pt x="1629" y="2456"/>
                    </a:lnTo>
                    <a:lnTo>
                      <a:pt x="1633" y="2458"/>
                    </a:lnTo>
                    <a:lnTo>
                      <a:pt x="1637" y="2462"/>
                    </a:lnTo>
                    <a:lnTo>
                      <a:pt x="1639" y="2464"/>
                    </a:lnTo>
                    <a:lnTo>
                      <a:pt x="1643" y="2466"/>
                    </a:lnTo>
                    <a:lnTo>
                      <a:pt x="1647" y="2468"/>
                    </a:lnTo>
                    <a:lnTo>
                      <a:pt x="1650" y="2470"/>
                    </a:lnTo>
                    <a:lnTo>
                      <a:pt x="1654" y="2470"/>
                    </a:lnTo>
                    <a:lnTo>
                      <a:pt x="1658" y="2472"/>
                    </a:lnTo>
                    <a:lnTo>
                      <a:pt x="1660" y="2474"/>
                    </a:lnTo>
                    <a:lnTo>
                      <a:pt x="1664" y="2476"/>
                    </a:lnTo>
                    <a:lnTo>
                      <a:pt x="1668" y="2476"/>
                    </a:lnTo>
                    <a:lnTo>
                      <a:pt x="1672" y="2478"/>
                    </a:lnTo>
                    <a:lnTo>
                      <a:pt x="1673" y="2478"/>
                    </a:lnTo>
                    <a:lnTo>
                      <a:pt x="1677" y="2479"/>
                    </a:lnTo>
                    <a:lnTo>
                      <a:pt x="1681" y="2479"/>
                    </a:lnTo>
                    <a:lnTo>
                      <a:pt x="1683" y="2481"/>
                    </a:lnTo>
                    <a:lnTo>
                      <a:pt x="1687" y="2481"/>
                    </a:lnTo>
                    <a:lnTo>
                      <a:pt x="1691" y="2481"/>
                    </a:lnTo>
                    <a:lnTo>
                      <a:pt x="1693" y="2481"/>
                    </a:lnTo>
                    <a:lnTo>
                      <a:pt x="1696" y="2481"/>
                    </a:lnTo>
                    <a:lnTo>
                      <a:pt x="1700" y="2481"/>
                    </a:lnTo>
                    <a:lnTo>
                      <a:pt x="1704" y="2481"/>
                    </a:lnTo>
                    <a:lnTo>
                      <a:pt x="1706" y="2481"/>
                    </a:lnTo>
                    <a:lnTo>
                      <a:pt x="1710" y="2481"/>
                    </a:lnTo>
                    <a:lnTo>
                      <a:pt x="1714" y="2481"/>
                    </a:lnTo>
                    <a:lnTo>
                      <a:pt x="1716" y="2481"/>
                    </a:lnTo>
                    <a:lnTo>
                      <a:pt x="1719" y="2481"/>
                    </a:lnTo>
                    <a:lnTo>
                      <a:pt x="1723" y="2479"/>
                    </a:lnTo>
                    <a:lnTo>
                      <a:pt x="1725" y="2479"/>
                    </a:lnTo>
                    <a:lnTo>
                      <a:pt x="1729" y="2478"/>
                    </a:lnTo>
                    <a:lnTo>
                      <a:pt x="1733" y="2478"/>
                    </a:lnTo>
                    <a:lnTo>
                      <a:pt x="1737" y="2476"/>
                    </a:lnTo>
                    <a:lnTo>
                      <a:pt x="1739" y="2476"/>
                    </a:lnTo>
                    <a:lnTo>
                      <a:pt x="1743" y="2474"/>
                    </a:lnTo>
                    <a:lnTo>
                      <a:pt x="1746" y="2472"/>
                    </a:lnTo>
                    <a:lnTo>
                      <a:pt x="1750" y="2470"/>
                    </a:lnTo>
                    <a:lnTo>
                      <a:pt x="1754" y="2470"/>
                    </a:lnTo>
                    <a:lnTo>
                      <a:pt x="1756" y="2468"/>
                    </a:lnTo>
                    <a:lnTo>
                      <a:pt x="1760" y="2466"/>
                    </a:lnTo>
                    <a:lnTo>
                      <a:pt x="1764" y="2464"/>
                    </a:lnTo>
                    <a:lnTo>
                      <a:pt x="1767" y="2462"/>
                    </a:lnTo>
                    <a:lnTo>
                      <a:pt x="1769" y="2460"/>
                    </a:lnTo>
                    <a:lnTo>
                      <a:pt x="1773" y="2456"/>
                    </a:lnTo>
                    <a:lnTo>
                      <a:pt x="1777" y="2455"/>
                    </a:lnTo>
                    <a:lnTo>
                      <a:pt x="1781" y="2453"/>
                    </a:lnTo>
                    <a:lnTo>
                      <a:pt x="1785" y="2449"/>
                    </a:lnTo>
                    <a:lnTo>
                      <a:pt x="1789" y="2447"/>
                    </a:lnTo>
                    <a:lnTo>
                      <a:pt x="1792" y="2443"/>
                    </a:lnTo>
                    <a:lnTo>
                      <a:pt x="1794" y="2441"/>
                    </a:lnTo>
                    <a:lnTo>
                      <a:pt x="1798" y="2437"/>
                    </a:lnTo>
                    <a:lnTo>
                      <a:pt x="1802" y="2433"/>
                    </a:lnTo>
                    <a:lnTo>
                      <a:pt x="1806" y="2430"/>
                    </a:lnTo>
                    <a:lnTo>
                      <a:pt x="1810" y="2426"/>
                    </a:lnTo>
                    <a:lnTo>
                      <a:pt x="1814" y="2424"/>
                    </a:lnTo>
                    <a:lnTo>
                      <a:pt x="1817" y="2420"/>
                    </a:lnTo>
                    <a:lnTo>
                      <a:pt x="1821" y="2416"/>
                    </a:lnTo>
                    <a:lnTo>
                      <a:pt x="1825" y="2410"/>
                    </a:lnTo>
                    <a:lnTo>
                      <a:pt x="1829" y="2407"/>
                    </a:lnTo>
                    <a:lnTo>
                      <a:pt x="1831" y="2403"/>
                    </a:lnTo>
                    <a:lnTo>
                      <a:pt x="1835" y="2399"/>
                    </a:lnTo>
                    <a:lnTo>
                      <a:pt x="1838" y="2393"/>
                    </a:lnTo>
                    <a:lnTo>
                      <a:pt x="1842" y="2389"/>
                    </a:lnTo>
                    <a:lnTo>
                      <a:pt x="1846" y="2384"/>
                    </a:lnTo>
                    <a:lnTo>
                      <a:pt x="1850" y="2380"/>
                    </a:lnTo>
                    <a:lnTo>
                      <a:pt x="1854" y="2374"/>
                    </a:lnTo>
                    <a:lnTo>
                      <a:pt x="1858" y="2370"/>
                    </a:lnTo>
                    <a:lnTo>
                      <a:pt x="1862" y="2364"/>
                    </a:lnTo>
                    <a:lnTo>
                      <a:pt x="1865" y="2359"/>
                    </a:lnTo>
                    <a:lnTo>
                      <a:pt x="1869" y="2353"/>
                    </a:lnTo>
                    <a:lnTo>
                      <a:pt x="1873" y="2347"/>
                    </a:lnTo>
                    <a:lnTo>
                      <a:pt x="1877" y="2341"/>
                    </a:lnTo>
                    <a:lnTo>
                      <a:pt x="1881" y="2336"/>
                    </a:lnTo>
                    <a:lnTo>
                      <a:pt x="1885" y="2330"/>
                    </a:lnTo>
                    <a:lnTo>
                      <a:pt x="1888" y="2324"/>
                    </a:lnTo>
                    <a:lnTo>
                      <a:pt x="1892" y="2318"/>
                    </a:lnTo>
                    <a:lnTo>
                      <a:pt x="1896" y="2313"/>
                    </a:lnTo>
                    <a:lnTo>
                      <a:pt x="1900" y="2305"/>
                    </a:lnTo>
                    <a:lnTo>
                      <a:pt x="1904" y="2299"/>
                    </a:lnTo>
                    <a:lnTo>
                      <a:pt x="1908" y="2291"/>
                    </a:lnTo>
                    <a:lnTo>
                      <a:pt x="1911" y="2286"/>
                    </a:lnTo>
                    <a:lnTo>
                      <a:pt x="1913" y="2280"/>
                    </a:lnTo>
                    <a:lnTo>
                      <a:pt x="1917" y="2272"/>
                    </a:lnTo>
                    <a:lnTo>
                      <a:pt x="1921" y="2265"/>
                    </a:lnTo>
                    <a:lnTo>
                      <a:pt x="1925" y="2259"/>
                    </a:lnTo>
                    <a:lnTo>
                      <a:pt x="1931" y="2251"/>
                    </a:lnTo>
                    <a:lnTo>
                      <a:pt x="1933" y="2243"/>
                    </a:lnTo>
                    <a:lnTo>
                      <a:pt x="1936" y="2236"/>
                    </a:lnTo>
                    <a:lnTo>
                      <a:pt x="1940" y="2228"/>
                    </a:lnTo>
                    <a:lnTo>
                      <a:pt x="1944" y="2220"/>
                    </a:lnTo>
                    <a:lnTo>
                      <a:pt x="1948" y="2213"/>
                    </a:lnTo>
                    <a:lnTo>
                      <a:pt x="1952" y="2205"/>
                    </a:lnTo>
                    <a:lnTo>
                      <a:pt x="1956" y="2197"/>
                    </a:lnTo>
                    <a:lnTo>
                      <a:pt x="1959" y="2190"/>
                    </a:lnTo>
                    <a:lnTo>
                      <a:pt x="1963" y="2182"/>
                    </a:lnTo>
                    <a:lnTo>
                      <a:pt x="1967" y="2172"/>
                    </a:lnTo>
                    <a:lnTo>
                      <a:pt x="1971" y="2165"/>
                    </a:lnTo>
                    <a:lnTo>
                      <a:pt x="1975" y="2157"/>
                    </a:lnTo>
                    <a:lnTo>
                      <a:pt x="1979" y="2147"/>
                    </a:lnTo>
                    <a:lnTo>
                      <a:pt x="1982" y="2140"/>
                    </a:lnTo>
                    <a:lnTo>
                      <a:pt x="1986" y="2130"/>
                    </a:lnTo>
                    <a:lnTo>
                      <a:pt x="1990" y="2123"/>
                    </a:lnTo>
                    <a:lnTo>
                      <a:pt x="1994" y="2113"/>
                    </a:lnTo>
                    <a:lnTo>
                      <a:pt x="1998" y="2105"/>
                    </a:lnTo>
                    <a:lnTo>
                      <a:pt x="2002" y="2096"/>
                    </a:lnTo>
                    <a:lnTo>
                      <a:pt x="2005" y="2086"/>
                    </a:lnTo>
                    <a:lnTo>
                      <a:pt x="2009" y="2076"/>
                    </a:lnTo>
                    <a:lnTo>
                      <a:pt x="2013" y="2069"/>
                    </a:lnTo>
                    <a:lnTo>
                      <a:pt x="2017" y="2059"/>
                    </a:lnTo>
                    <a:lnTo>
                      <a:pt x="2021" y="2050"/>
                    </a:lnTo>
                    <a:lnTo>
                      <a:pt x="2025" y="2040"/>
                    </a:lnTo>
                    <a:lnTo>
                      <a:pt x="2029" y="2030"/>
                    </a:lnTo>
                    <a:lnTo>
                      <a:pt x="2032" y="2021"/>
                    </a:lnTo>
                    <a:lnTo>
                      <a:pt x="2036" y="2011"/>
                    </a:lnTo>
                    <a:lnTo>
                      <a:pt x="2040" y="2002"/>
                    </a:lnTo>
                    <a:lnTo>
                      <a:pt x="2044" y="1990"/>
                    </a:lnTo>
                    <a:lnTo>
                      <a:pt x="2048" y="1981"/>
                    </a:lnTo>
                    <a:lnTo>
                      <a:pt x="2052" y="1971"/>
                    </a:lnTo>
                    <a:lnTo>
                      <a:pt x="2055" y="1961"/>
                    </a:lnTo>
                    <a:lnTo>
                      <a:pt x="2059" y="1950"/>
                    </a:lnTo>
                    <a:lnTo>
                      <a:pt x="2063" y="1940"/>
                    </a:lnTo>
                    <a:lnTo>
                      <a:pt x="2067" y="1931"/>
                    </a:lnTo>
                    <a:lnTo>
                      <a:pt x="2071" y="1919"/>
                    </a:lnTo>
                    <a:lnTo>
                      <a:pt x="2075" y="1910"/>
                    </a:lnTo>
                    <a:lnTo>
                      <a:pt x="2078" y="1898"/>
                    </a:lnTo>
                    <a:lnTo>
                      <a:pt x="2082" y="1888"/>
                    </a:lnTo>
                    <a:lnTo>
                      <a:pt x="2086" y="1877"/>
                    </a:lnTo>
                    <a:lnTo>
                      <a:pt x="2090" y="1867"/>
                    </a:lnTo>
                    <a:lnTo>
                      <a:pt x="2094" y="1856"/>
                    </a:lnTo>
                    <a:lnTo>
                      <a:pt x="2098" y="1844"/>
                    </a:lnTo>
                    <a:lnTo>
                      <a:pt x="2101" y="1835"/>
                    </a:lnTo>
                    <a:lnTo>
                      <a:pt x="2105" y="1823"/>
                    </a:lnTo>
                    <a:lnTo>
                      <a:pt x="2109" y="1812"/>
                    </a:lnTo>
                    <a:lnTo>
                      <a:pt x="2113" y="1800"/>
                    </a:lnTo>
                    <a:lnTo>
                      <a:pt x="2117" y="1791"/>
                    </a:lnTo>
                    <a:lnTo>
                      <a:pt x="2121" y="1779"/>
                    </a:lnTo>
                    <a:lnTo>
                      <a:pt x="2124" y="1768"/>
                    </a:lnTo>
                    <a:lnTo>
                      <a:pt x="2128" y="1756"/>
                    </a:lnTo>
                    <a:lnTo>
                      <a:pt x="2132" y="1744"/>
                    </a:lnTo>
                    <a:lnTo>
                      <a:pt x="2136" y="1733"/>
                    </a:lnTo>
                    <a:lnTo>
                      <a:pt x="2140" y="1721"/>
                    </a:lnTo>
                    <a:lnTo>
                      <a:pt x="2144" y="1710"/>
                    </a:lnTo>
                    <a:lnTo>
                      <a:pt x="2149" y="1698"/>
                    </a:lnTo>
                    <a:lnTo>
                      <a:pt x="2151" y="1687"/>
                    </a:lnTo>
                    <a:lnTo>
                      <a:pt x="2155" y="1675"/>
                    </a:lnTo>
                    <a:lnTo>
                      <a:pt x="2159" y="1664"/>
                    </a:lnTo>
                    <a:lnTo>
                      <a:pt x="2163" y="1652"/>
                    </a:lnTo>
                    <a:lnTo>
                      <a:pt x="2167" y="1641"/>
                    </a:lnTo>
                    <a:lnTo>
                      <a:pt x="2172" y="1629"/>
                    </a:lnTo>
                    <a:lnTo>
                      <a:pt x="2176" y="1616"/>
                    </a:lnTo>
                    <a:lnTo>
                      <a:pt x="2180" y="1604"/>
                    </a:lnTo>
                    <a:lnTo>
                      <a:pt x="2184" y="1593"/>
                    </a:lnTo>
                    <a:lnTo>
                      <a:pt x="2188" y="1581"/>
                    </a:lnTo>
                    <a:lnTo>
                      <a:pt x="2192" y="1570"/>
                    </a:lnTo>
                    <a:lnTo>
                      <a:pt x="2196" y="1556"/>
                    </a:lnTo>
                    <a:lnTo>
                      <a:pt x="2199" y="1545"/>
                    </a:lnTo>
                    <a:lnTo>
                      <a:pt x="2203" y="1533"/>
                    </a:lnTo>
                    <a:lnTo>
                      <a:pt x="2207" y="1520"/>
                    </a:lnTo>
                    <a:lnTo>
                      <a:pt x="2211" y="1508"/>
                    </a:lnTo>
                    <a:lnTo>
                      <a:pt x="2215" y="1497"/>
                    </a:lnTo>
                    <a:lnTo>
                      <a:pt x="2219" y="1485"/>
                    </a:lnTo>
                    <a:lnTo>
                      <a:pt x="2222" y="1472"/>
                    </a:lnTo>
                    <a:lnTo>
                      <a:pt x="2226" y="1460"/>
                    </a:lnTo>
                    <a:lnTo>
                      <a:pt x="2230" y="1447"/>
                    </a:lnTo>
                    <a:lnTo>
                      <a:pt x="2234" y="1435"/>
                    </a:lnTo>
                    <a:lnTo>
                      <a:pt x="2238" y="1424"/>
                    </a:lnTo>
                    <a:lnTo>
                      <a:pt x="2242" y="1411"/>
                    </a:lnTo>
                    <a:lnTo>
                      <a:pt x="2245" y="1399"/>
                    </a:lnTo>
                    <a:lnTo>
                      <a:pt x="2249" y="1386"/>
                    </a:lnTo>
                    <a:lnTo>
                      <a:pt x="2253" y="1374"/>
                    </a:lnTo>
                    <a:lnTo>
                      <a:pt x="2257" y="1363"/>
                    </a:lnTo>
                    <a:lnTo>
                      <a:pt x="2261" y="1349"/>
                    </a:lnTo>
                    <a:lnTo>
                      <a:pt x="2265" y="1338"/>
                    </a:lnTo>
                    <a:lnTo>
                      <a:pt x="2268" y="1324"/>
                    </a:lnTo>
                    <a:lnTo>
                      <a:pt x="2272" y="1313"/>
                    </a:lnTo>
                    <a:lnTo>
                      <a:pt x="2276" y="1299"/>
                    </a:lnTo>
                    <a:lnTo>
                      <a:pt x="2280" y="1288"/>
                    </a:lnTo>
                    <a:lnTo>
                      <a:pt x="2284" y="1274"/>
                    </a:lnTo>
                    <a:lnTo>
                      <a:pt x="2288" y="1263"/>
                    </a:lnTo>
                    <a:lnTo>
                      <a:pt x="2291" y="1249"/>
                    </a:lnTo>
                    <a:lnTo>
                      <a:pt x="2295" y="1238"/>
                    </a:lnTo>
                    <a:lnTo>
                      <a:pt x="2299" y="1230"/>
                    </a:lnTo>
                    <a:lnTo>
                      <a:pt x="2305" y="1226"/>
                    </a:lnTo>
                    <a:lnTo>
                      <a:pt x="2311" y="1224"/>
                    </a:lnTo>
                    <a:lnTo>
                      <a:pt x="2318" y="1224"/>
                    </a:lnTo>
                    <a:lnTo>
                      <a:pt x="2326" y="1228"/>
                    </a:lnTo>
                    <a:lnTo>
                      <a:pt x="2330" y="1234"/>
                    </a:lnTo>
                    <a:lnTo>
                      <a:pt x="2332" y="1242"/>
                    </a:lnTo>
                    <a:lnTo>
                      <a:pt x="2332" y="1249"/>
                    </a:lnTo>
                    <a:lnTo>
                      <a:pt x="2328" y="1261"/>
                    </a:lnTo>
                    <a:lnTo>
                      <a:pt x="2324" y="1274"/>
                    </a:lnTo>
                    <a:lnTo>
                      <a:pt x="2320" y="1286"/>
                    </a:lnTo>
                    <a:lnTo>
                      <a:pt x="2316" y="1299"/>
                    </a:lnTo>
                    <a:lnTo>
                      <a:pt x="2313" y="1311"/>
                    </a:lnTo>
                    <a:lnTo>
                      <a:pt x="2309" y="1324"/>
                    </a:lnTo>
                    <a:lnTo>
                      <a:pt x="2305" y="1336"/>
                    </a:lnTo>
                    <a:lnTo>
                      <a:pt x="2301" y="1347"/>
                    </a:lnTo>
                    <a:lnTo>
                      <a:pt x="2297" y="1361"/>
                    </a:lnTo>
                    <a:lnTo>
                      <a:pt x="2293" y="1372"/>
                    </a:lnTo>
                    <a:lnTo>
                      <a:pt x="2290" y="1386"/>
                    </a:lnTo>
                    <a:lnTo>
                      <a:pt x="2286" y="1397"/>
                    </a:lnTo>
                    <a:lnTo>
                      <a:pt x="2282" y="1411"/>
                    </a:lnTo>
                    <a:lnTo>
                      <a:pt x="2278" y="1422"/>
                    </a:lnTo>
                    <a:lnTo>
                      <a:pt x="2274" y="1435"/>
                    </a:lnTo>
                    <a:lnTo>
                      <a:pt x="2270" y="1447"/>
                    </a:lnTo>
                    <a:lnTo>
                      <a:pt x="2267" y="1459"/>
                    </a:lnTo>
                    <a:lnTo>
                      <a:pt x="2263" y="1472"/>
                    </a:lnTo>
                    <a:lnTo>
                      <a:pt x="2259" y="1483"/>
                    </a:lnTo>
                    <a:lnTo>
                      <a:pt x="2255" y="1495"/>
                    </a:lnTo>
                    <a:lnTo>
                      <a:pt x="2251" y="1508"/>
                    </a:lnTo>
                    <a:lnTo>
                      <a:pt x="2247" y="1520"/>
                    </a:lnTo>
                    <a:lnTo>
                      <a:pt x="2244" y="1533"/>
                    </a:lnTo>
                    <a:lnTo>
                      <a:pt x="2240" y="1545"/>
                    </a:lnTo>
                    <a:lnTo>
                      <a:pt x="2236" y="1556"/>
                    </a:lnTo>
                    <a:lnTo>
                      <a:pt x="2232" y="1568"/>
                    </a:lnTo>
                    <a:lnTo>
                      <a:pt x="2228" y="1581"/>
                    </a:lnTo>
                    <a:lnTo>
                      <a:pt x="2224" y="1593"/>
                    </a:lnTo>
                    <a:lnTo>
                      <a:pt x="2220" y="1604"/>
                    </a:lnTo>
                    <a:lnTo>
                      <a:pt x="2217" y="1616"/>
                    </a:lnTo>
                    <a:lnTo>
                      <a:pt x="2213" y="1629"/>
                    </a:lnTo>
                    <a:lnTo>
                      <a:pt x="2209" y="1641"/>
                    </a:lnTo>
                    <a:lnTo>
                      <a:pt x="2205" y="1652"/>
                    </a:lnTo>
                    <a:lnTo>
                      <a:pt x="2201" y="1664"/>
                    </a:lnTo>
                    <a:lnTo>
                      <a:pt x="2197" y="1675"/>
                    </a:lnTo>
                    <a:lnTo>
                      <a:pt x="2192" y="1687"/>
                    </a:lnTo>
                    <a:lnTo>
                      <a:pt x="2188" y="1698"/>
                    </a:lnTo>
                    <a:lnTo>
                      <a:pt x="2184" y="1712"/>
                    </a:lnTo>
                    <a:lnTo>
                      <a:pt x="2180" y="1723"/>
                    </a:lnTo>
                    <a:lnTo>
                      <a:pt x="2176" y="1735"/>
                    </a:lnTo>
                    <a:lnTo>
                      <a:pt x="2172" y="1746"/>
                    </a:lnTo>
                    <a:lnTo>
                      <a:pt x="2169" y="1758"/>
                    </a:lnTo>
                    <a:lnTo>
                      <a:pt x="2165" y="1769"/>
                    </a:lnTo>
                    <a:lnTo>
                      <a:pt x="2161" y="1779"/>
                    </a:lnTo>
                    <a:lnTo>
                      <a:pt x="2157" y="1791"/>
                    </a:lnTo>
                    <a:lnTo>
                      <a:pt x="2153" y="1802"/>
                    </a:lnTo>
                    <a:lnTo>
                      <a:pt x="2149" y="1814"/>
                    </a:lnTo>
                    <a:lnTo>
                      <a:pt x="2146" y="1825"/>
                    </a:lnTo>
                    <a:lnTo>
                      <a:pt x="2142" y="1837"/>
                    </a:lnTo>
                    <a:lnTo>
                      <a:pt x="2138" y="1846"/>
                    </a:lnTo>
                    <a:lnTo>
                      <a:pt x="2134" y="1858"/>
                    </a:lnTo>
                    <a:lnTo>
                      <a:pt x="2130" y="1869"/>
                    </a:lnTo>
                    <a:lnTo>
                      <a:pt x="2126" y="1879"/>
                    </a:lnTo>
                    <a:lnTo>
                      <a:pt x="2123" y="1890"/>
                    </a:lnTo>
                    <a:lnTo>
                      <a:pt x="2119" y="1902"/>
                    </a:lnTo>
                    <a:lnTo>
                      <a:pt x="2115" y="1911"/>
                    </a:lnTo>
                    <a:lnTo>
                      <a:pt x="2111" y="1923"/>
                    </a:lnTo>
                    <a:lnTo>
                      <a:pt x="2107" y="1933"/>
                    </a:lnTo>
                    <a:lnTo>
                      <a:pt x="2103" y="1944"/>
                    </a:lnTo>
                    <a:lnTo>
                      <a:pt x="2100" y="1954"/>
                    </a:lnTo>
                    <a:lnTo>
                      <a:pt x="2096" y="1963"/>
                    </a:lnTo>
                    <a:lnTo>
                      <a:pt x="2092" y="1975"/>
                    </a:lnTo>
                    <a:lnTo>
                      <a:pt x="2088" y="1984"/>
                    </a:lnTo>
                    <a:lnTo>
                      <a:pt x="2084" y="1994"/>
                    </a:lnTo>
                    <a:lnTo>
                      <a:pt x="2080" y="2005"/>
                    </a:lnTo>
                    <a:lnTo>
                      <a:pt x="2077" y="2015"/>
                    </a:lnTo>
                    <a:lnTo>
                      <a:pt x="2073" y="2025"/>
                    </a:lnTo>
                    <a:lnTo>
                      <a:pt x="2069" y="2034"/>
                    </a:lnTo>
                    <a:lnTo>
                      <a:pt x="2065" y="2044"/>
                    </a:lnTo>
                    <a:lnTo>
                      <a:pt x="2061" y="2053"/>
                    </a:lnTo>
                    <a:lnTo>
                      <a:pt x="2057" y="2063"/>
                    </a:lnTo>
                    <a:lnTo>
                      <a:pt x="2053" y="2073"/>
                    </a:lnTo>
                    <a:lnTo>
                      <a:pt x="2050" y="2082"/>
                    </a:lnTo>
                    <a:lnTo>
                      <a:pt x="2046" y="2092"/>
                    </a:lnTo>
                    <a:lnTo>
                      <a:pt x="2042" y="2101"/>
                    </a:lnTo>
                    <a:lnTo>
                      <a:pt x="2038" y="2111"/>
                    </a:lnTo>
                    <a:lnTo>
                      <a:pt x="2034" y="2119"/>
                    </a:lnTo>
                    <a:lnTo>
                      <a:pt x="2030" y="2128"/>
                    </a:lnTo>
                    <a:lnTo>
                      <a:pt x="2027" y="2138"/>
                    </a:lnTo>
                    <a:lnTo>
                      <a:pt x="2023" y="2146"/>
                    </a:lnTo>
                    <a:lnTo>
                      <a:pt x="2019" y="2155"/>
                    </a:lnTo>
                    <a:lnTo>
                      <a:pt x="2015" y="2165"/>
                    </a:lnTo>
                    <a:lnTo>
                      <a:pt x="2011" y="2172"/>
                    </a:lnTo>
                    <a:lnTo>
                      <a:pt x="2007" y="2180"/>
                    </a:lnTo>
                    <a:lnTo>
                      <a:pt x="2002" y="2190"/>
                    </a:lnTo>
                    <a:lnTo>
                      <a:pt x="1998" y="2197"/>
                    </a:lnTo>
                    <a:lnTo>
                      <a:pt x="1994" y="2207"/>
                    </a:lnTo>
                    <a:lnTo>
                      <a:pt x="1990" y="2215"/>
                    </a:lnTo>
                    <a:lnTo>
                      <a:pt x="1986" y="2222"/>
                    </a:lnTo>
                    <a:lnTo>
                      <a:pt x="1982" y="2230"/>
                    </a:lnTo>
                    <a:lnTo>
                      <a:pt x="1979" y="2238"/>
                    </a:lnTo>
                    <a:lnTo>
                      <a:pt x="1975" y="2245"/>
                    </a:lnTo>
                    <a:lnTo>
                      <a:pt x="1971" y="2253"/>
                    </a:lnTo>
                    <a:lnTo>
                      <a:pt x="1967" y="2261"/>
                    </a:lnTo>
                    <a:lnTo>
                      <a:pt x="1963" y="2268"/>
                    </a:lnTo>
                    <a:lnTo>
                      <a:pt x="1959" y="2276"/>
                    </a:lnTo>
                    <a:lnTo>
                      <a:pt x="1956" y="2284"/>
                    </a:lnTo>
                    <a:lnTo>
                      <a:pt x="1952" y="2291"/>
                    </a:lnTo>
                    <a:lnTo>
                      <a:pt x="1948" y="2297"/>
                    </a:lnTo>
                    <a:lnTo>
                      <a:pt x="1944" y="2305"/>
                    </a:lnTo>
                    <a:lnTo>
                      <a:pt x="1940" y="2313"/>
                    </a:lnTo>
                    <a:lnTo>
                      <a:pt x="1936" y="2318"/>
                    </a:lnTo>
                    <a:lnTo>
                      <a:pt x="1933" y="2326"/>
                    </a:lnTo>
                    <a:lnTo>
                      <a:pt x="1929" y="2332"/>
                    </a:lnTo>
                    <a:lnTo>
                      <a:pt x="1925" y="2337"/>
                    </a:lnTo>
                    <a:lnTo>
                      <a:pt x="1921" y="2345"/>
                    </a:lnTo>
                    <a:lnTo>
                      <a:pt x="1917" y="2351"/>
                    </a:lnTo>
                    <a:lnTo>
                      <a:pt x="1913" y="2357"/>
                    </a:lnTo>
                    <a:lnTo>
                      <a:pt x="1908" y="2362"/>
                    </a:lnTo>
                    <a:lnTo>
                      <a:pt x="1904" y="2368"/>
                    </a:lnTo>
                    <a:lnTo>
                      <a:pt x="1900" y="2376"/>
                    </a:lnTo>
                    <a:lnTo>
                      <a:pt x="1896" y="2382"/>
                    </a:lnTo>
                    <a:lnTo>
                      <a:pt x="1892" y="2387"/>
                    </a:lnTo>
                    <a:lnTo>
                      <a:pt x="1888" y="2391"/>
                    </a:lnTo>
                    <a:lnTo>
                      <a:pt x="1885" y="2397"/>
                    </a:lnTo>
                    <a:lnTo>
                      <a:pt x="1881" y="2403"/>
                    </a:lnTo>
                    <a:lnTo>
                      <a:pt x="1877" y="2408"/>
                    </a:lnTo>
                    <a:lnTo>
                      <a:pt x="1873" y="2412"/>
                    </a:lnTo>
                    <a:lnTo>
                      <a:pt x="1869" y="2418"/>
                    </a:lnTo>
                    <a:lnTo>
                      <a:pt x="1865" y="2424"/>
                    </a:lnTo>
                    <a:lnTo>
                      <a:pt x="1862" y="2428"/>
                    </a:lnTo>
                    <a:lnTo>
                      <a:pt x="1856" y="2433"/>
                    </a:lnTo>
                    <a:lnTo>
                      <a:pt x="1852" y="2437"/>
                    </a:lnTo>
                    <a:lnTo>
                      <a:pt x="1848" y="2441"/>
                    </a:lnTo>
                    <a:lnTo>
                      <a:pt x="1844" y="2447"/>
                    </a:lnTo>
                    <a:lnTo>
                      <a:pt x="1840" y="2451"/>
                    </a:lnTo>
                    <a:lnTo>
                      <a:pt x="1837" y="2455"/>
                    </a:lnTo>
                    <a:lnTo>
                      <a:pt x="1833" y="2458"/>
                    </a:lnTo>
                    <a:lnTo>
                      <a:pt x="1829" y="2462"/>
                    </a:lnTo>
                    <a:lnTo>
                      <a:pt x="1825" y="2466"/>
                    </a:lnTo>
                    <a:lnTo>
                      <a:pt x="1819" y="2470"/>
                    </a:lnTo>
                    <a:lnTo>
                      <a:pt x="1815" y="2474"/>
                    </a:lnTo>
                    <a:lnTo>
                      <a:pt x="1812" y="2476"/>
                    </a:lnTo>
                    <a:lnTo>
                      <a:pt x="1808" y="2479"/>
                    </a:lnTo>
                    <a:lnTo>
                      <a:pt x="1804" y="2483"/>
                    </a:lnTo>
                    <a:lnTo>
                      <a:pt x="1800" y="2485"/>
                    </a:lnTo>
                    <a:lnTo>
                      <a:pt x="1794" y="2489"/>
                    </a:lnTo>
                    <a:lnTo>
                      <a:pt x="1791" y="2491"/>
                    </a:lnTo>
                    <a:lnTo>
                      <a:pt x="1787" y="2495"/>
                    </a:lnTo>
                    <a:lnTo>
                      <a:pt x="1783" y="2497"/>
                    </a:lnTo>
                    <a:lnTo>
                      <a:pt x="1777" y="2499"/>
                    </a:lnTo>
                    <a:lnTo>
                      <a:pt x="1773" y="2501"/>
                    </a:lnTo>
                    <a:lnTo>
                      <a:pt x="1769" y="2504"/>
                    </a:lnTo>
                    <a:lnTo>
                      <a:pt x="1766" y="2506"/>
                    </a:lnTo>
                    <a:lnTo>
                      <a:pt x="1762" y="2508"/>
                    </a:lnTo>
                    <a:lnTo>
                      <a:pt x="1756" y="2510"/>
                    </a:lnTo>
                    <a:lnTo>
                      <a:pt x="1752" y="2512"/>
                    </a:lnTo>
                    <a:lnTo>
                      <a:pt x="1748" y="2512"/>
                    </a:lnTo>
                    <a:lnTo>
                      <a:pt x="1743" y="2514"/>
                    </a:lnTo>
                    <a:lnTo>
                      <a:pt x="1739" y="2516"/>
                    </a:lnTo>
                    <a:lnTo>
                      <a:pt x="1735" y="2516"/>
                    </a:lnTo>
                    <a:lnTo>
                      <a:pt x="1729" y="2518"/>
                    </a:lnTo>
                    <a:lnTo>
                      <a:pt x="1725" y="2518"/>
                    </a:lnTo>
                    <a:lnTo>
                      <a:pt x="1721" y="2520"/>
                    </a:lnTo>
                    <a:lnTo>
                      <a:pt x="1716" y="2520"/>
                    </a:lnTo>
                    <a:lnTo>
                      <a:pt x="1712" y="2520"/>
                    </a:lnTo>
                    <a:lnTo>
                      <a:pt x="1708" y="2520"/>
                    </a:lnTo>
                    <a:lnTo>
                      <a:pt x="1704" y="2520"/>
                    </a:lnTo>
                    <a:lnTo>
                      <a:pt x="1698" y="2520"/>
                    </a:lnTo>
                    <a:lnTo>
                      <a:pt x="1695" y="2520"/>
                    </a:lnTo>
                    <a:lnTo>
                      <a:pt x="1691" y="2520"/>
                    </a:lnTo>
                    <a:lnTo>
                      <a:pt x="1685" y="2520"/>
                    </a:lnTo>
                    <a:lnTo>
                      <a:pt x="1681" y="2520"/>
                    </a:lnTo>
                    <a:lnTo>
                      <a:pt x="1677" y="2518"/>
                    </a:lnTo>
                    <a:lnTo>
                      <a:pt x="1672" y="2518"/>
                    </a:lnTo>
                    <a:lnTo>
                      <a:pt x="1668" y="2516"/>
                    </a:lnTo>
                    <a:lnTo>
                      <a:pt x="1664" y="2516"/>
                    </a:lnTo>
                    <a:lnTo>
                      <a:pt x="1658" y="2514"/>
                    </a:lnTo>
                    <a:lnTo>
                      <a:pt x="1654" y="2512"/>
                    </a:lnTo>
                    <a:lnTo>
                      <a:pt x="1650" y="2510"/>
                    </a:lnTo>
                    <a:lnTo>
                      <a:pt x="1647" y="2510"/>
                    </a:lnTo>
                    <a:lnTo>
                      <a:pt x="1641" y="2506"/>
                    </a:lnTo>
                    <a:lnTo>
                      <a:pt x="1637" y="2506"/>
                    </a:lnTo>
                    <a:lnTo>
                      <a:pt x="1633" y="2503"/>
                    </a:lnTo>
                    <a:lnTo>
                      <a:pt x="1629" y="2501"/>
                    </a:lnTo>
                    <a:lnTo>
                      <a:pt x="1624" y="2499"/>
                    </a:lnTo>
                    <a:lnTo>
                      <a:pt x="1620" y="2497"/>
                    </a:lnTo>
                    <a:lnTo>
                      <a:pt x="1616" y="2493"/>
                    </a:lnTo>
                    <a:lnTo>
                      <a:pt x="1612" y="2491"/>
                    </a:lnTo>
                    <a:lnTo>
                      <a:pt x="1608" y="2489"/>
                    </a:lnTo>
                    <a:lnTo>
                      <a:pt x="1602" y="2485"/>
                    </a:lnTo>
                    <a:lnTo>
                      <a:pt x="1599" y="2481"/>
                    </a:lnTo>
                    <a:lnTo>
                      <a:pt x="1595" y="2479"/>
                    </a:lnTo>
                    <a:lnTo>
                      <a:pt x="1591" y="2476"/>
                    </a:lnTo>
                    <a:lnTo>
                      <a:pt x="1587" y="2472"/>
                    </a:lnTo>
                    <a:lnTo>
                      <a:pt x="1583" y="2468"/>
                    </a:lnTo>
                    <a:lnTo>
                      <a:pt x="1577" y="2464"/>
                    </a:lnTo>
                    <a:lnTo>
                      <a:pt x="1574" y="2460"/>
                    </a:lnTo>
                    <a:lnTo>
                      <a:pt x="1570" y="2458"/>
                    </a:lnTo>
                    <a:lnTo>
                      <a:pt x="1566" y="2455"/>
                    </a:lnTo>
                    <a:lnTo>
                      <a:pt x="1562" y="2449"/>
                    </a:lnTo>
                    <a:lnTo>
                      <a:pt x="1558" y="2445"/>
                    </a:lnTo>
                    <a:lnTo>
                      <a:pt x="1554" y="2441"/>
                    </a:lnTo>
                    <a:lnTo>
                      <a:pt x="1551" y="2435"/>
                    </a:lnTo>
                    <a:lnTo>
                      <a:pt x="1547" y="2432"/>
                    </a:lnTo>
                    <a:lnTo>
                      <a:pt x="1541" y="2428"/>
                    </a:lnTo>
                    <a:lnTo>
                      <a:pt x="1537" y="2422"/>
                    </a:lnTo>
                    <a:lnTo>
                      <a:pt x="1533" y="2418"/>
                    </a:lnTo>
                    <a:lnTo>
                      <a:pt x="1529" y="2412"/>
                    </a:lnTo>
                    <a:lnTo>
                      <a:pt x="1526" y="2407"/>
                    </a:lnTo>
                    <a:lnTo>
                      <a:pt x="1522" y="2403"/>
                    </a:lnTo>
                    <a:lnTo>
                      <a:pt x="1518" y="2397"/>
                    </a:lnTo>
                    <a:lnTo>
                      <a:pt x="1514" y="2391"/>
                    </a:lnTo>
                    <a:lnTo>
                      <a:pt x="1510" y="2385"/>
                    </a:lnTo>
                    <a:lnTo>
                      <a:pt x="1506" y="2380"/>
                    </a:lnTo>
                    <a:lnTo>
                      <a:pt x="1503" y="2374"/>
                    </a:lnTo>
                    <a:lnTo>
                      <a:pt x="1499" y="2368"/>
                    </a:lnTo>
                    <a:lnTo>
                      <a:pt x="1495" y="2362"/>
                    </a:lnTo>
                    <a:lnTo>
                      <a:pt x="1491" y="2357"/>
                    </a:lnTo>
                    <a:lnTo>
                      <a:pt x="1485" y="2351"/>
                    </a:lnTo>
                    <a:lnTo>
                      <a:pt x="1481" y="2343"/>
                    </a:lnTo>
                    <a:lnTo>
                      <a:pt x="1478" y="2337"/>
                    </a:lnTo>
                    <a:lnTo>
                      <a:pt x="1474" y="2332"/>
                    </a:lnTo>
                    <a:lnTo>
                      <a:pt x="1470" y="2324"/>
                    </a:lnTo>
                    <a:lnTo>
                      <a:pt x="1466" y="2318"/>
                    </a:lnTo>
                    <a:lnTo>
                      <a:pt x="1462" y="2311"/>
                    </a:lnTo>
                    <a:lnTo>
                      <a:pt x="1458" y="2303"/>
                    </a:lnTo>
                    <a:lnTo>
                      <a:pt x="1455" y="2297"/>
                    </a:lnTo>
                    <a:lnTo>
                      <a:pt x="1451" y="2290"/>
                    </a:lnTo>
                    <a:lnTo>
                      <a:pt x="1447" y="2282"/>
                    </a:lnTo>
                    <a:lnTo>
                      <a:pt x="1443" y="2276"/>
                    </a:lnTo>
                    <a:lnTo>
                      <a:pt x="1439" y="2268"/>
                    </a:lnTo>
                    <a:lnTo>
                      <a:pt x="1435" y="2261"/>
                    </a:lnTo>
                    <a:lnTo>
                      <a:pt x="1432" y="2253"/>
                    </a:lnTo>
                    <a:lnTo>
                      <a:pt x="1428" y="2245"/>
                    </a:lnTo>
                    <a:lnTo>
                      <a:pt x="1424" y="2238"/>
                    </a:lnTo>
                    <a:lnTo>
                      <a:pt x="1420" y="2230"/>
                    </a:lnTo>
                    <a:lnTo>
                      <a:pt x="1416" y="2220"/>
                    </a:lnTo>
                    <a:lnTo>
                      <a:pt x="1412" y="2213"/>
                    </a:lnTo>
                    <a:lnTo>
                      <a:pt x="1409" y="2205"/>
                    </a:lnTo>
                    <a:lnTo>
                      <a:pt x="1405" y="2197"/>
                    </a:lnTo>
                    <a:lnTo>
                      <a:pt x="1401" y="2188"/>
                    </a:lnTo>
                    <a:lnTo>
                      <a:pt x="1397" y="2180"/>
                    </a:lnTo>
                    <a:lnTo>
                      <a:pt x="1393" y="2171"/>
                    </a:lnTo>
                    <a:lnTo>
                      <a:pt x="1387" y="2163"/>
                    </a:lnTo>
                    <a:lnTo>
                      <a:pt x="1384" y="2153"/>
                    </a:lnTo>
                    <a:lnTo>
                      <a:pt x="1382" y="2146"/>
                    </a:lnTo>
                    <a:lnTo>
                      <a:pt x="1376" y="2136"/>
                    </a:lnTo>
                    <a:lnTo>
                      <a:pt x="1372" y="2128"/>
                    </a:lnTo>
                    <a:lnTo>
                      <a:pt x="1368" y="2119"/>
                    </a:lnTo>
                    <a:lnTo>
                      <a:pt x="1364" y="2109"/>
                    </a:lnTo>
                    <a:lnTo>
                      <a:pt x="1361" y="2100"/>
                    </a:lnTo>
                    <a:lnTo>
                      <a:pt x="1357" y="2090"/>
                    </a:lnTo>
                    <a:lnTo>
                      <a:pt x="1353" y="2082"/>
                    </a:lnTo>
                    <a:lnTo>
                      <a:pt x="1349" y="2073"/>
                    </a:lnTo>
                    <a:lnTo>
                      <a:pt x="1345" y="2063"/>
                    </a:lnTo>
                    <a:lnTo>
                      <a:pt x="1341" y="2053"/>
                    </a:lnTo>
                    <a:lnTo>
                      <a:pt x="1338" y="2044"/>
                    </a:lnTo>
                    <a:lnTo>
                      <a:pt x="1334" y="2032"/>
                    </a:lnTo>
                    <a:lnTo>
                      <a:pt x="1330" y="2023"/>
                    </a:lnTo>
                    <a:lnTo>
                      <a:pt x="1326" y="2013"/>
                    </a:lnTo>
                    <a:lnTo>
                      <a:pt x="1322" y="2004"/>
                    </a:lnTo>
                    <a:lnTo>
                      <a:pt x="1318" y="1994"/>
                    </a:lnTo>
                    <a:lnTo>
                      <a:pt x="1314" y="1982"/>
                    </a:lnTo>
                    <a:lnTo>
                      <a:pt x="1311" y="1973"/>
                    </a:lnTo>
                    <a:lnTo>
                      <a:pt x="1307" y="1963"/>
                    </a:lnTo>
                    <a:lnTo>
                      <a:pt x="1303" y="1952"/>
                    </a:lnTo>
                    <a:lnTo>
                      <a:pt x="1299" y="1942"/>
                    </a:lnTo>
                    <a:lnTo>
                      <a:pt x="1295" y="1931"/>
                    </a:lnTo>
                    <a:lnTo>
                      <a:pt x="1291" y="1921"/>
                    </a:lnTo>
                    <a:lnTo>
                      <a:pt x="1288" y="1910"/>
                    </a:lnTo>
                    <a:lnTo>
                      <a:pt x="1284" y="1900"/>
                    </a:lnTo>
                    <a:lnTo>
                      <a:pt x="1280" y="1888"/>
                    </a:lnTo>
                    <a:lnTo>
                      <a:pt x="1276" y="1879"/>
                    </a:lnTo>
                    <a:lnTo>
                      <a:pt x="1272" y="1867"/>
                    </a:lnTo>
                    <a:lnTo>
                      <a:pt x="1268" y="1856"/>
                    </a:lnTo>
                    <a:lnTo>
                      <a:pt x="1265" y="1846"/>
                    </a:lnTo>
                    <a:lnTo>
                      <a:pt x="1261" y="1835"/>
                    </a:lnTo>
                    <a:lnTo>
                      <a:pt x="1257" y="1823"/>
                    </a:lnTo>
                    <a:lnTo>
                      <a:pt x="1253" y="1812"/>
                    </a:lnTo>
                    <a:lnTo>
                      <a:pt x="1249" y="1800"/>
                    </a:lnTo>
                    <a:lnTo>
                      <a:pt x="1245" y="1791"/>
                    </a:lnTo>
                    <a:lnTo>
                      <a:pt x="1242" y="1779"/>
                    </a:lnTo>
                    <a:lnTo>
                      <a:pt x="1238" y="1768"/>
                    </a:lnTo>
                    <a:lnTo>
                      <a:pt x="1234" y="1756"/>
                    </a:lnTo>
                    <a:lnTo>
                      <a:pt x="1230" y="1744"/>
                    </a:lnTo>
                    <a:lnTo>
                      <a:pt x="1226" y="1733"/>
                    </a:lnTo>
                    <a:lnTo>
                      <a:pt x="1222" y="1721"/>
                    </a:lnTo>
                    <a:lnTo>
                      <a:pt x="1219" y="1710"/>
                    </a:lnTo>
                    <a:lnTo>
                      <a:pt x="1215" y="1698"/>
                    </a:lnTo>
                    <a:lnTo>
                      <a:pt x="1211" y="1687"/>
                    </a:lnTo>
                    <a:lnTo>
                      <a:pt x="1207" y="1675"/>
                    </a:lnTo>
                    <a:lnTo>
                      <a:pt x="1203" y="1662"/>
                    </a:lnTo>
                    <a:lnTo>
                      <a:pt x="1199" y="1650"/>
                    </a:lnTo>
                    <a:lnTo>
                      <a:pt x="1194" y="1639"/>
                    </a:lnTo>
                    <a:lnTo>
                      <a:pt x="1190" y="1627"/>
                    </a:lnTo>
                    <a:lnTo>
                      <a:pt x="1186" y="1616"/>
                    </a:lnTo>
                    <a:lnTo>
                      <a:pt x="1182" y="1602"/>
                    </a:lnTo>
                    <a:lnTo>
                      <a:pt x="1178" y="1591"/>
                    </a:lnTo>
                    <a:lnTo>
                      <a:pt x="1174" y="1579"/>
                    </a:lnTo>
                    <a:lnTo>
                      <a:pt x="1171" y="1568"/>
                    </a:lnTo>
                    <a:lnTo>
                      <a:pt x="1167" y="1554"/>
                    </a:lnTo>
                    <a:lnTo>
                      <a:pt x="1163" y="1543"/>
                    </a:lnTo>
                    <a:lnTo>
                      <a:pt x="1159" y="1531"/>
                    </a:lnTo>
                    <a:lnTo>
                      <a:pt x="1155" y="1520"/>
                    </a:lnTo>
                    <a:lnTo>
                      <a:pt x="1151" y="1507"/>
                    </a:lnTo>
                    <a:lnTo>
                      <a:pt x="1147" y="1495"/>
                    </a:lnTo>
                    <a:lnTo>
                      <a:pt x="1144" y="1482"/>
                    </a:lnTo>
                    <a:lnTo>
                      <a:pt x="1140" y="1470"/>
                    </a:lnTo>
                    <a:lnTo>
                      <a:pt x="1136" y="1459"/>
                    </a:lnTo>
                    <a:lnTo>
                      <a:pt x="1132" y="1445"/>
                    </a:lnTo>
                    <a:lnTo>
                      <a:pt x="1128" y="1434"/>
                    </a:lnTo>
                    <a:lnTo>
                      <a:pt x="1124" y="1420"/>
                    </a:lnTo>
                    <a:lnTo>
                      <a:pt x="1121" y="1409"/>
                    </a:lnTo>
                    <a:lnTo>
                      <a:pt x="1117" y="1397"/>
                    </a:lnTo>
                    <a:lnTo>
                      <a:pt x="1113" y="1384"/>
                    </a:lnTo>
                    <a:lnTo>
                      <a:pt x="1109" y="1372"/>
                    </a:lnTo>
                    <a:lnTo>
                      <a:pt x="1105" y="1359"/>
                    </a:lnTo>
                    <a:lnTo>
                      <a:pt x="1101" y="1347"/>
                    </a:lnTo>
                    <a:lnTo>
                      <a:pt x="1098" y="1334"/>
                    </a:lnTo>
                    <a:lnTo>
                      <a:pt x="1094" y="1322"/>
                    </a:lnTo>
                    <a:lnTo>
                      <a:pt x="1090" y="1309"/>
                    </a:lnTo>
                    <a:lnTo>
                      <a:pt x="1086" y="1297"/>
                    </a:lnTo>
                    <a:lnTo>
                      <a:pt x="1082" y="1284"/>
                    </a:lnTo>
                    <a:lnTo>
                      <a:pt x="1078" y="1272"/>
                    </a:lnTo>
                    <a:lnTo>
                      <a:pt x="1075" y="1261"/>
                    </a:lnTo>
                    <a:lnTo>
                      <a:pt x="1071" y="1247"/>
                    </a:lnTo>
                    <a:lnTo>
                      <a:pt x="1067" y="1236"/>
                    </a:lnTo>
                    <a:lnTo>
                      <a:pt x="1063" y="1222"/>
                    </a:lnTo>
                    <a:lnTo>
                      <a:pt x="1059" y="1211"/>
                    </a:lnTo>
                    <a:lnTo>
                      <a:pt x="1055" y="1198"/>
                    </a:lnTo>
                    <a:lnTo>
                      <a:pt x="1052" y="1186"/>
                    </a:lnTo>
                    <a:lnTo>
                      <a:pt x="1048" y="1173"/>
                    </a:lnTo>
                    <a:lnTo>
                      <a:pt x="1044" y="1161"/>
                    </a:lnTo>
                    <a:lnTo>
                      <a:pt x="1040" y="1148"/>
                    </a:lnTo>
                    <a:lnTo>
                      <a:pt x="1036" y="1136"/>
                    </a:lnTo>
                    <a:lnTo>
                      <a:pt x="1032" y="1125"/>
                    </a:lnTo>
                    <a:lnTo>
                      <a:pt x="1028" y="1111"/>
                    </a:lnTo>
                    <a:lnTo>
                      <a:pt x="1025" y="1100"/>
                    </a:lnTo>
                    <a:lnTo>
                      <a:pt x="1021" y="1086"/>
                    </a:lnTo>
                    <a:lnTo>
                      <a:pt x="1017" y="1075"/>
                    </a:lnTo>
                    <a:lnTo>
                      <a:pt x="1013" y="1063"/>
                    </a:lnTo>
                    <a:lnTo>
                      <a:pt x="1009" y="1050"/>
                    </a:lnTo>
                    <a:lnTo>
                      <a:pt x="1005" y="1038"/>
                    </a:lnTo>
                    <a:lnTo>
                      <a:pt x="1002" y="1027"/>
                    </a:lnTo>
                    <a:lnTo>
                      <a:pt x="998" y="1013"/>
                    </a:lnTo>
                    <a:lnTo>
                      <a:pt x="994" y="1002"/>
                    </a:lnTo>
                    <a:lnTo>
                      <a:pt x="990" y="990"/>
                    </a:lnTo>
                    <a:lnTo>
                      <a:pt x="986" y="977"/>
                    </a:lnTo>
                    <a:lnTo>
                      <a:pt x="982" y="965"/>
                    </a:lnTo>
                    <a:lnTo>
                      <a:pt x="979" y="954"/>
                    </a:lnTo>
                    <a:lnTo>
                      <a:pt x="975" y="942"/>
                    </a:lnTo>
                    <a:lnTo>
                      <a:pt x="971" y="929"/>
                    </a:lnTo>
                    <a:lnTo>
                      <a:pt x="967" y="917"/>
                    </a:lnTo>
                    <a:lnTo>
                      <a:pt x="963" y="906"/>
                    </a:lnTo>
                    <a:lnTo>
                      <a:pt x="959" y="894"/>
                    </a:lnTo>
                    <a:lnTo>
                      <a:pt x="956" y="883"/>
                    </a:lnTo>
                    <a:lnTo>
                      <a:pt x="952" y="869"/>
                    </a:lnTo>
                    <a:lnTo>
                      <a:pt x="948" y="858"/>
                    </a:lnTo>
                    <a:lnTo>
                      <a:pt x="944" y="846"/>
                    </a:lnTo>
                    <a:lnTo>
                      <a:pt x="940" y="835"/>
                    </a:lnTo>
                    <a:lnTo>
                      <a:pt x="936" y="823"/>
                    </a:lnTo>
                    <a:lnTo>
                      <a:pt x="933" y="812"/>
                    </a:lnTo>
                    <a:lnTo>
                      <a:pt x="929" y="800"/>
                    </a:lnTo>
                    <a:lnTo>
                      <a:pt x="925" y="789"/>
                    </a:lnTo>
                    <a:lnTo>
                      <a:pt x="921" y="777"/>
                    </a:lnTo>
                    <a:lnTo>
                      <a:pt x="917" y="766"/>
                    </a:lnTo>
                    <a:lnTo>
                      <a:pt x="913" y="754"/>
                    </a:lnTo>
                    <a:lnTo>
                      <a:pt x="909" y="745"/>
                    </a:lnTo>
                    <a:lnTo>
                      <a:pt x="906" y="733"/>
                    </a:lnTo>
                    <a:lnTo>
                      <a:pt x="902" y="722"/>
                    </a:lnTo>
                    <a:lnTo>
                      <a:pt x="898" y="710"/>
                    </a:lnTo>
                    <a:lnTo>
                      <a:pt x="894" y="699"/>
                    </a:lnTo>
                    <a:lnTo>
                      <a:pt x="890" y="689"/>
                    </a:lnTo>
                    <a:lnTo>
                      <a:pt x="886" y="677"/>
                    </a:lnTo>
                    <a:lnTo>
                      <a:pt x="883" y="666"/>
                    </a:lnTo>
                    <a:lnTo>
                      <a:pt x="879" y="656"/>
                    </a:lnTo>
                    <a:lnTo>
                      <a:pt x="875" y="645"/>
                    </a:lnTo>
                    <a:lnTo>
                      <a:pt x="871" y="635"/>
                    </a:lnTo>
                    <a:lnTo>
                      <a:pt x="867" y="624"/>
                    </a:lnTo>
                    <a:lnTo>
                      <a:pt x="863" y="612"/>
                    </a:lnTo>
                    <a:lnTo>
                      <a:pt x="860" y="603"/>
                    </a:lnTo>
                    <a:lnTo>
                      <a:pt x="856" y="593"/>
                    </a:lnTo>
                    <a:lnTo>
                      <a:pt x="852" y="581"/>
                    </a:lnTo>
                    <a:lnTo>
                      <a:pt x="848" y="572"/>
                    </a:lnTo>
                    <a:lnTo>
                      <a:pt x="844" y="562"/>
                    </a:lnTo>
                    <a:lnTo>
                      <a:pt x="840" y="551"/>
                    </a:lnTo>
                    <a:lnTo>
                      <a:pt x="837" y="541"/>
                    </a:lnTo>
                    <a:lnTo>
                      <a:pt x="833" y="532"/>
                    </a:lnTo>
                    <a:lnTo>
                      <a:pt x="829" y="522"/>
                    </a:lnTo>
                    <a:lnTo>
                      <a:pt x="825" y="512"/>
                    </a:lnTo>
                    <a:lnTo>
                      <a:pt x="821" y="501"/>
                    </a:lnTo>
                    <a:lnTo>
                      <a:pt x="817" y="491"/>
                    </a:lnTo>
                    <a:lnTo>
                      <a:pt x="813" y="482"/>
                    </a:lnTo>
                    <a:lnTo>
                      <a:pt x="810" y="472"/>
                    </a:lnTo>
                    <a:lnTo>
                      <a:pt x="806" y="464"/>
                    </a:lnTo>
                    <a:lnTo>
                      <a:pt x="802" y="455"/>
                    </a:lnTo>
                    <a:lnTo>
                      <a:pt x="798" y="445"/>
                    </a:lnTo>
                    <a:lnTo>
                      <a:pt x="794" y="436"/>
                    </a:lnTo>
                    <a:lnTo>
                      <a:pt x="790" y="426"/>
                    </a:lnTo>
                    <a:lnTo>
                      <a:pt x="787" y="418"/>
                    </a:lnTo>
                    <a:lnTo>
                      <a:pt x="783" y="409"/>
                    </a:lnTo>
                    <a:lnTo>
                      <a:pt x="779" y="399"/>
                    </a:lnTo>
                    <a:lnTo>
                      <a:pt x="775" y="391"/>
                    </a:lnTo>
                    <a:lnTo>
                      <a:pt x="771" y="382"/>
                    </a:lnTo>
                    <a:lnTo>
                      <a:pt x="767" y="374"/>
                    </a:lnTo>
                    <a:lnTo>
                      <a:pt x="764" y="365"/>
                    </a:lnTo>
                    <a:lnTo>
                      <a:pt x="760" y="357"/>
                    </a:lnTo>
                    <a:lnTo>
                      <a:pt x="756" y="349"/>
                    </a:lnTo>
                    <a:lnTo>
                      <a:pt x="752" y="340"/>
                    </a:lnTo>
                    <a:lnTo>
                      <a:pt x="748" y="332"/>
                    </a:lnTo>
                    <a:lnTo>
                      <a:pt x="744" y="324"/>
                    </a:lnTo>
                    <a:lnTo>
                      <a:pt x="741" y="317"/>
                    </a:lnTo>
                    <a:lnTo>
                      <a:pt x="737" y="309"/>
                    </a:lnTo>
                    <a:lnTo>
                      <a:pt x="733" y="301"/>
                    </a:lnTo>
                    <a:lnTo>
                      <a:pt x="729" y="294"/>
                    </a:lnTo>
                    <a:lnTo>
                      <a:pt x="725" y="286"/>
                    </a:lnTo>
                    <a:lnTo>
                      <a:pt x="721" y="278"/>
                    </a:lnTo>
                    <a:lnTo>
                      <a:pt x="718" y="271"/>
                    </a:lnTo>
                    <a:lnTo>
                      <a:pt x="714" y="263"/>
                    </a:lnTo>
                    <a:lnTo>
                      <a:pt x="710" y="257"/>
                    </a:lnTo>
                    <a:lnTo>
                      <a:pt x="706" y="249"/>
                    </a:lnTo>
                    <a:lnTo>
                      <a:pt x="702" y="242"/>
                    </a:lnTo>
                    <a:lnTo>
                      <a:pt x="698" y="236"/>
                    </a:lnTo>
                    <a:lnTo>
                      <a:pt x="694" y="228"/>
                    </a:lnTo>
                    <a:lnTo>
                      <a:pt x="691" y="223"/>
                    </a:lnTo>
                    <a:lnTo>
                      <a:pt x="687" y="217"/>
                    </a:lnTo>
                    <a:lnTo>
                      <a:pt x="683" y="209"/>
                    </a:lnTo>
                    <a:lnTo>
                      <a:pt x="679" y="203"/>
                    </a:lnTo>
                    <a:lnTo>
                      <a:pt x="675" y="198"/>
                    </a:lnTo>
                    <a:lnTo>
                      <a:pt x="671" y="192"/>
                    </a:lnTo>
                    <a:lnTo>
                      <a:pt x="668" y="184"/>
                    </a:lnTo>
                    <a:lnTo>
                      <a:pt x="664" y="178"/>
                    </a:lnTo>
                    <a:lnTo>
                      <a:pt x="660" y="173"/>
                    </a:lnTo>
                    <a:lnTo>
                      <a:pt x="656" y="169"/>
                    </a:lnTo>
                    <a:lnTo>
                      <a:pt x="652" y="163"/>
                    </a:lnTo>
                    <a:lnTo>
                      <a:pt x="648" y="157"/>
                    </a:lnTo>
                    <a:lnTo>
                      <a:pt x="645" y="152"/>
                    </a:lnTo>
                    <a:lnTo>
                      <a:pt x="641" y="146"/>
                    </a:lnTo>
                    <a:lnTo>
                      <a:pt x="637" y="142"/>
                    </a:lnTo>
                    <a:lnTo>
                      <a:pt x="635" y="136"/>
                    </a:lnTo>
                    <a:lnTo>
                      <a:pt x="629" y="132"/>
                    </a:lnTo>
                    <a:lnTo>
                      <a:pt x="627" y="127"/>
                    </a:lnTo>
                    <a:lnTo>
                      <a:pt x="623" y="123"/>
                    </a:lnTo>
                    <a:lnTo>
                      <a:pt x="620" y="119"/>
                    </a:lnTo>
                    <a:lnTo>
                      <a:pt x="616" y="113"/>
                    </a:lnTo>
                    <a:lnTo>
                      <a:pt x="612" y="109"/>
                    </a:lnTo>
                    <a:lnTo>
                      <a:pt x="608" y="106"/>
                    </a:lnTo>
                    <a:lnTo>
                      <a:pt x="604" y="102"/>
                    </a:lnTo>
                    <a:lnTo>
                      <a:pt x="600" y="98"/>
                    </a:lnTo>
                    <a:lnTo>
                      <a:pt x="597" y="94"/>
                    </a:lnTo>
                    <a:lnTo>
                      <a:pt x="593" y="90"/>
                    </a:lnTo>
                    <a:lnTo>
                      <a:pt x="589" y="88"/>
                    </a:lnTo>
                    <a:lnTo>
                      <a:pt x="585" y="84"/>
                    </a:lnTo>
                    <a:lnTo>
                      <a:pt x="583" y="81"/>
                    </a:lnTo>
                    <a:lnTo>
                      <a:pt x="579" y="79"/>
                    </a:lnTo>
                    <a:lnTo>
                      <a:pt x="575" y="75"/>
                    </a:lnTo>
                    <a:lnTo>
                      <a:pt x="572" y="71"/>
                    </a:lnTo>
                    <a:lnTo>
                      <a:pt x="568" y="69"/>
                    </a:lnTo>
                    <a:lnTo>
                      <a:pt x="564" y="67"/>
                    </a:lnTo>
                    <a:lnTo>
                      <a:pt x="560" y="63"/>
                    </a:lnTo>
                    <a:lnTo>
                      <a:pt x="558" y="61"/>
                    </a:lnTo>
                    <a:lnTo>
                      <a:pt x="554" y="59"/>
                    </a:lnTo>
                    <a:lnTo>
                      <a:pt x="551" y="58"/>
                    </a:lnTo>
                    <a:lnTo>
                      <a:pt x="547" y="56"/>
                    </a:lnTo>
                    <a:lnTo>
                      <a:pt x="543" y="54"/>
                    </a:lnTo>
                    <a:lnTo>
                      <a:pt x="541" y="52"/>
                    </a:lnTo>
                    <a:lnTo>
                      <a:pt x="537" y="50"/>
                    </a:lnTo>
                    <a:lnTo>
                      <a:pt x="533" y="48"/>
                    </a:lnTo>
                    <a:lnTo>
                      <a:pt x="529" y="46"/>
                    </a:lnTo>
                    <a:lnTo>
                      <a:pt x="527" y="46"/>
                    </a:lnTo>
                    <a:lnTo>
                      <a:pt x="524" y="44"/>
                    </a:lnTo>
                    <a:lnTo>
                      <a:pt x="520" y="44"/>
                    </a:lnTo>
                    <a:lnTo>
                      <a:pt x="516" y="42"/>
                    </a:lnTo>
                    <a:lnTo>
                      <a:pt x="514" y="42"/>
                    </a:lnTo>
                    <a:lnTo>
                      <a:pt x="510" y="40"/>
                    </a:lnTo>
                    <a:lnTo>
                      <a:pt x="506" y="40"/>
                    </a:lnTo>
                    <a:lnTo>
                      <a:pt x="504" y="40"/>
                    </a:lnTo>
                    <a:lnTo>
                      <a:pt x="501" y="38"/>
                    </a:lnTo>
                    <a:lnTo>
                      <a:pt x="497" y="38"/>
                    </a:lnTo>
                    <a:lnTo>
                      <a:pt x="493" y="38"/>
                    </a:lnTo>
                    <a:lnTo>
                      <a:pt x="491" y="38"/>
                    </a:lnTo>
                    <a:lnTo>
                      <a:pt x="487" y="38"/>
                    </a:lnTo>
                    <a:lnTo>
                      <a:pt x="483" y="38"/>
                    </a:lnTo>
                    <a:lnTo>
                      <a:pt x="481" y="38"/>
                    </a:lnTo>
                    <a:lnTo>
                      <a:pt x="478" y="38"/>
                    </a:lnTo>
                    <a:lnTo>
                      <a:pt x="476" y="38"/>
                    </a:lnTo>
                    <a:lnTo>
                      <a:pt x="472" y="40"/>
                    </a:lnTo>
                    <a:lnTo>
                      <a:pt x="468" y="40"/>
                    </a:lnTo>
                    <a:lnTo>
                      <a:pt x="464" y="42"/>
                    </a:lnTo>
                    <a:lnTo>
                      <a:pt x="460" y="42"/>
                    </a:lnTo>
                    <a:lnTo>
                      <a:pt x="458" y="42"/>
                    </a:lnTo>
                    <a:lnTo>
                      <a:pt x="455" y="44"/>
                    </a:lnTo>
                    <a:lnTo>
                      <a:pt x="451" y="46"/>
                    </a:lnTo>
                    <a:lnTo>
                      <a:pt x="447" y="46"/>
                    </a:lnTo>
                    <a:lnTo>
                      <a:pt x="445" y="48"/>
                    </a:lnTo>
                    <a:lnTo>
                      <a:pt x="441" y="50"/>
                    </a:lnTo>
                    <a:lnTo>
                      <a:pt x="437" y="52"/>
                    </a:lnTo>
                    <a:lnTo>
                      <a:pt x="433" y="52"/>
                    </a:lnTo>
                    <a:lnTo>
                      <a:pt x="430" y="56"/>
                    </a:lnTo>
                    <a:lnTo>
                      <a:pt x="428" y="56"/>
                    </a:lnTo>
                    <a:lnTo>
                      <a:pt x="424" y="59"/>
                    </a:lnTo>
                    <a:lnTo>
                      <a:pt x="420" y="61"/>
                    </a:lnTo>
                    <a:lnTo>
                      <a:pt x="416" y="63"/>
                    </a:lnTo>
                    <a:lnTo>
                      <a:pt x="412" y="65"/>
                    </a:lnTo>
                    <a:lnTo>
                      <a:pt x="410" y="69"/>
                    </a:lnTo>
                    <a:lnTo>
                      <a:pt x="407" y="71"/>
                    </a:lnTo>
                    <a:lnTo>
                      <a:pt x="403" y="73"/>
                    </a:lnTo>
                    <a:lnTo>
                      <a:pt x="399" y="77"/>
                    </a:lnTo>
                    <a:lnTo>
                      <a:pt x="395" y="81"/>
                    </a:lnTo>
                    <a:lnTo>
                      <a:pt x="391" y="83"/>
                    </a:lnTo>
                    <a:lnTo>
                      <a:pt x="387" y="86"/>
                    </a:lnTo>
                    <a:lnTo>
                      <a:pt x="384" y="90"/>
                    </a:lnTo>
                    <a:lnTo>
                      <a:pt x="382" y="94"/>
                    </a:lnTo>
                    <a:lnTo>
                      <a:pt x="378" y="98"/>
                    </a:lnTo>
                    <a:lnTo>
                      <a:pt x="374" y="100"/>
                    </a:lnTo>
                    <a:lnTo>
                      <a:pt x="370" y="106"/>
                    </a:lnTo>
                    <a:lnTo>
                      <a:pt x="366" y="109"/>
                    </a:lnTo>
                    <a:lnTo>
                      <a:pt x="362" y="113"/>
                    </a:lnTo>
                    <a:lnTo>
                      <a:pt x="359" y="117"/>
                    </a:lnTo>
                    <a:lnTo>
                      <a:pt x="355" y="121"/>
                    </a:lnTo>
                    <a:lnTo>
                      <a:pt x="351" y="127"/>
                    </a:lnTo>
                    <a:lnTo>
                      <a:pt x="347" y="130"/>
                    </a:lnTo>
                    <a:lnTo>
                      <a:pt x="343" y="136"/>
                    </a:lnTo>
                    <a:lnTo>
                      <a:pt x="339" y="140"/>
                    </a:lnTo>
                    <a:lnTo>
                      <a:pt x="336" y="146"/>
                    </a:lnTo>
                    <a:lnTo>
                      <a:pt x="332" y="152"/>
                    </a:lnTo>
                    <a:lnTo>
                      <a:pt x="328" y="155"/>
                    </a:lnTo>
                    <a:lnTo>
                      <a:pt x="326" y="161"/>
                    </a:lnTo>
                    <a:lnTo>
                      <a:pt x="322" y="167"/>
                    </a:lnTo>
                    <a:lnTo>
                      <a:pt x="316" y="173"/>
                    </a:lnTo>
                    <a:lnTo>
                      <a:pt x="314" y="178"/>
                    </a:lnTo>
                    <a:lnTo>
                      <a:pt x="311" y="184"/>
                    </a:lnTo>
                    <a:lnTo>
                      <a:pt x="307" y="190"/>
                    </a:lnTo>
                    <a:lnTo>
                      <a:pt x="303" y="196"/>
                    </a:lnTo>
                    <a:lnTo>
                      <a:pt x="299" y="202"/>
                    </a:lnTo>
                    <a:lnTo>
                      <a:pt x="295" y="207"/>
                    </a:lnTo>
                    <a:lnTo>
                      <a:pt x="291" y="215"/>
                    </a:lnTo>
                    <a:lnTo>
                      <a:pt x="288" y="221"/>
                    </a:lnTo>
                    <a:lnTo>
                      <a:pt x="284" y="228"/>
                    </a:lnTo>
                    <a:lnTo>
                      <a:pt x="280" y="234"/>
                    </a:lnTo>
                    <a:lnTo>
                      <a:pt x="276" y="242"/>
                    </a:lnTo>
                    <a:lnTo>
                      <a:pt x="272" y="248"/>
                    </a:lnTo>
                    <a:lnTo>
                      <a:pt x="268" y="255"/>
                    </a:lnTo>
                    <a:lnTo>
                      <a:pt x="265" y="263"/>
                    </a:lnTo>
                    <a:lnTo>
                      <a:pt x="261" y="269"/>
                    </a:lnTo>
                    <a:lnTo>
                      <a:pt x="257" y="276"/>
                    </a:lnTo>
                    <a:lnTo>
                      <a:pt x="253" y="284"/>
                    </a:lnTo>
                    <a:lnTo>
                      <a:pt x="249" y="292"/>
                    </a:lnTo>
                    <a:lnTo>
                      <a:pt x="245" y="299"/>
                    </a:lnTo>
                    <a:lnTo>
                      <a:pt x="241" y="307"/>
                    </a:lnTo>
                    <a:lnTo>
                      <a:pt x="238" y="315"/>
                    </a:lnTo>
                    <a:lnTo>
                      <a:pt x="234" y="322"/>
                    </a:lnTo>
                    <a:lnTo>
                      <a:pt x="230" y="330"/>
                    </a:lnTo>
                    <a:lnTo>
                      <a:pt x="226" y="338"/>
                    </a:lnTo>
                    <a:lnTo>
                      <a:pt x="222" y="347"/>
                    </a:lnTo>
                    <a:lnTo>
                      <a:pt x="218" y="355"/>
                    </a:lnTo>
                    <a:lnTo>
                      <a:pt x="215" y="363"/>
                    </a:lnTo>
                    <a:lnTo>
                      <a:pt x="211" y="372"/>
                    </a:lnTo>
                    <a:lnTo>
                      <a:pt x="207" y="380"/>
                    </a:lnTo>
                    <a:lnTo>
                      <a:pt x="203" y="390"/>
                    </a:lnTo>
                    <a:lnTo>
                      <a:pt x="199" y="397"/>
                    </a:lnTo>
                    <a:lnTo>
                      <a:pt x="195" y="407"/>
                    </a:lnTo>
                    <a:lnTo>
                      <a:pt x="192" y="416"/>
                    </a:lnTo>
                    <a:lnTo>
                      <a:pt x="188" y="424"/>
                    </a:lnTo>
                    <a:lnTo>
                      <a:pt x="184" y="434"/>
                    </a:lnTo>
                    <a:lnTo>
                      <a:pt x="180" y="443"/>
                    </a:lnTo>
                    <a:lnTo>
                      <a:pt x="176" y="453"/>
                    </a:lnTo>
                    <a:lnTo>
                      <a:pt x="172" y="463"/>
                    </a:lnTo>
                    <a:lnTo>
                      <a:pt x="169" y="470"/>
                    </a:lnTo>
                    <a:lnTo>
                      <a:pt x="165" y="480"/>
                    </a:lnTo>
                    <a:lnTo>
                      <a:pt x="161" y="489"/>
                    </a:lnTo>
                    <a:lnTo>
                      <a:pt x="157" y="501"/>
                    </a:lnTo>
                    <a:lnTo>
                      <a:pt x="153" y="509"/>
                    </a:lnTo>
                    <a:lnTo>
                      <a:pt x="149" y="520"/>
                    </a:lnTo>
                    <a:lnTo>
                      <a:pt x="146" y="530"/>
                    </a:lnTo>
                    <a:lnTo>
                      <a:pt x="142" y="539"/>
                    </a:lnTo>
                    <a:lnTo>
                      <a:pt x="138" y="549"/>
                    </a:lnTo>
                    <a:lnTo>
                      <a:pt x="134" y="558"/>
                    </a:lnTo>
                    <a:lnTo>
                      <a:pt x="130" y="570"/>
                    </a:lnTo>
                    <a:lnTo>
                      <a:pt x="126" y="580"/>
                    </a:lnTo>
                    <a:lnTo>
                      <a:pt x="122" y="591"/>
                    </a:lnTo>
                    <a:lnTo>
                      <a:pt x="119" y="601"/>
                    </a:lnTo>
                    <a:lnTo>
                      <a:pt x="115" y="610"/>
                    </a:lnTo>
                    <a:lnTo>
                      <a:pt x="111" y="622"/>
                    </a:lnTo>
                    <a:lnTo>
                      <a:pt x="107" y="631"/>
                    </a:lnTo>
                    <a:lnTo>
                      <a:pt x="103" y="643"/>
                    </a:lnTo>
                    <a:lnTo>
                      <a:pt x="99" y="654"/>
                    </a:lnTo>
                    <a:lnTo>
                      <a:pt x="96" y="664"/>
                    </a:lnTo>
                    <a:lnTo>
                      <a:pt x="92" y="676"/>
                    </a:lnTo>
                    <a:lnTo>
                      <a:pt x="88" y="685"/>
                    </a:lnTo>
                    <a:lnTo>
                      <a:pt x="84" y="697"/>
                    </a:lnTo>
                    <a:lnTo>
                      <a:pt x="80" y="708"/>
                    </a:lnTo>
                    <a:lnTo>
                      <a:pt x="76" y="720"/>
                    </a:lnTo>
                    <a:lnTo>
                      <a:pt x="73" y="729"/>
                    </a:lnTo>
                    <a:lnTo>
                      <a:pt x="69" y="741"/>
                    </a:lnTo>
                    <a:lnTo>
                      <a:pt x="65" y="752"/>
                    </a:lnTo>
                    <a:lnTo>
                      <a:pt x="61" y="764"/>
                    </a:lnTo>
                    <a:lnTo>
                      <a:pt x="57" y="775"/>
                    </a:lnTo>
                    <a:lnTo>
                      <a:pt x="53" y="787"/>
                    </a:lnTo>
                    <a:lnTo>
                      <a:pt x="50" y="798"/>
                    </a:lnTo>
                    <a:lnTo>
                      <a:pt x="46" y="810"/>
                    </a:lnTo>
                    <a:lnTo>
                      <a:pt x="42" y="821"/>
                    </a:lnTo>
                    <a:lnTo>
                      <a:pt x="38" y="833"/>
                    </a:lnTo>
                    <a:lnTo>
                      <a:pt x="34" y="839"/>
                    </a:lnTo>
                    <a:lnTo>
                      <a:pt x="28" y="844"/>
                    </a:lnTo>
                    <a:lnTo>
                      <a:pt x="21" y="846"/>
                    </a:lnTo>
                    <a:lnTo>
                      <a:pt x="13" y="844"/>
                    </a:lnTo>
                    <a:lnTo>
                      <a:pt x="7" y="841"/>
                    </a:lnTo>
                    <a:lnTo>
                      <a:pt x="2" y="835"/>
                    </a:lnTo>
                    <a:lnTo>
                      <a:pt x="0" y="829"/>
                    </a:lnTo>
                    <a:lnTo>
                      <a:pt x="2" y="821"/>
                    </a:lnTo>
                    <a:lnTo>
                      <a:pt x="2" y="821"/>
                    </a:lnTo>
                    <a:close/>
                  </a:path>
                </a:pathLst>
              </a:custGeom>
              <a:grpFill/>
              <a:ln w="1588">
                <a:solidFill>
                  <a:srgbClr val="4F81B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1176973" y="2502603"/>
              <a:ext cx="3600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>
                  <a:solidFill>
                    <a:srgbClr val="C00000"/>
                  </a:solidFill>
                </a:rPr>
                <a:t>+</a:t>
              </a:r>
              <a:endParaRPr lang="ru-RU" sz="7200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311819" y="2490843"/>
              <a:ext cx="3600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>
                  <a:solidFill>
                    <a:srgbClr val="C00000"/>
                  </a:solidFill>
                </a:rPr>
                <a:t>+</a:t>
              </a:r>
              <a:endParaRPr lang="ru-RU" sz="7200" dirty="0">
                <a:solidFill>
                  <a:srgbClr val="C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31938" y="3079468"/>
              <a:ext cx="5760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dirty="0" smtClean="0">
                  <a:solidFill>
                    <a:srgbClr val="C00000"/>
                  </a:solidFill>
                </a:rPr>
                <a:t>-</a:t>
              </a:r>
              <a:endParaRPr lang="ru-RU" sz="8800" dirty="0">
                <a:solidFill>
                  <a:srgbClr val="C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913907" y="3137831"/>
              <a:ext cx="5760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dirty="0" smtClean="0">
                  <a:solidFill>
                    <a:srgbClr val="C00000"/>
                  </a:solidFill>
                </a:rPr>
                <a:t>-</a:t>
              </a:r>
              <a:endParaRPr lang="ru-RU" sz="88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25" name="Прямая соединительная линия 24"/>
          <p:cNvCxnSpPr/>
          <p:nvPr/>
        </p:nvCxnSpPr>
        <p:spPr>
          <a:xfrm>
            <a:off x="2339752" y="3502820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851920" y="3502820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508104" y="3475148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020272" y="3520446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89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4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324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>
                    <a:lumMod val="95000"/>
                  </a:schemeClr>
                </a:solidFill>
              </a:rPr>
              <a:t>Сопротивление, которое в целом за период энергии не потребляет </a:t>
            </a:r>
            <a:r>
              <a:rPr lang="ru-RU" sz="5400" smtClean="0">
                <a:solidFill>
                  <a:schemeClr val="bg1">
                    <a:lumMod val="95000"/>
                  </a:schemeClr>
                </a:solidFill>
              </a:rPr>
              <a:t>– называется </a:t>
            </a:r>
            <a:r>
              <a:rPr lang="ru-RU" sz="5400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РЕАКТИВНЫМ</a:t>
            </a:r>
            <a:endParaRPr lang="ru-RU" sz="5400" dirty="0">
              <a:solidFill>
                <a:schemeClr val="bg1">
                  <a:lumMod val="9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03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138113" y="260350"/>
            <a:ext cx="5111750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Активное сопротивление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81778" y="1523147"/>
            <a:ext cx="3829471" cy="3071301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grpSp>
        <p:nvGrpSpPr>
          <p:cNvPr id="29711" name="Group 15"/>
          <p:cNvGrpSpPr>
            <a:grpSpLocks/>
          </p:cNvGrpSpPr>
          <p:nvPr/>
        </p:nvGrpSpPr>
        <p:grpSpPr bwMode="auto">
          <a:xfrm>
            <a:off x="454820" y="1844824"/>
            <a:ext cx="3181076" cy="2448271"/>
            <a:chOff x="703" y="1298"/>
            <a:chExt cx="1224" cy="862"/>
          </a:xfrm>
        </p:grpSpPr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748" y="1298"/>
              <a:ext cx="1089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1746" y="1480"/>
              <a:ext cx="181" cy="49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>
              <a:off x="1837" y="1298"/>
              <a:ext cx="0" cy="18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>
              <a:off x="1837" y="1979"/>
              <a:ext cx="0" cy="181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 flipH="1">
              <a:off x="748" y="2160"/>
              <a:ext cx="1089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>
              <a:off x="748" y="1298"/>
              <a:ext cx="0" cy="27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 flipV="1">
              <a:off x="748" y="1979"/>
              <a:ext cx="0" cy="181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703" y="1888"/>
              <a:ext cx="91" cy="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0" name="Oval 14"/>
            <p:cNvSpPr>
              <a:spLocks noChangeArrowheads="1"/>
            </p:cNvSpPr>
            <p:nvPr/>
          </p:nvSpPr>
          <p:spPr bwMode="auto">
            <a:xfrm>
              <a:off x="703" y="1525"/>
              <a:ext cx="91" cy="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40625" y="2751114"/>
            <a:ext cx="119868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000099"/>
                </a:solidFill>
                <a:cs typeface="Times New Roman" pitchFamily="18" charset="0"/>
              </a:rPr>
              <a:t>~</a:t>
            </a:r>
            <a:r>
              <a:rPr lang="ru-RU" sz="4400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4400" dirty="0">
                <a:solidFill>
                  <a:srgbClr val="000099"/>
                </a:solidFill>
                <a:cs typeface="Times New Roman" pitchFamily="18" charset="0"/>
              </a:rPr>
              <a:t>u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4008262" y="1523147"/>
            <a:ext cx="51687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Пусть напряжение в цепи меняется по закону</a:t>
            </a: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2675681" y="2388764"/>
            <a:ext cx="431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rgbClr val="000099"/>
                </a:solidFill>
              </a:rPr>
              <a:t>R</a:t>
            </a:r>
            <a:endParaRPr lang="ru-RU" sz="4800" dirty="0">
              <a:solidFill>
                <a:srgbClr val="000099"/>
              </a:solidFill>
            </a:endParaRP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323850" y="692150"/>
            <a:ext cx="83534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Сопротивление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называют 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активным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потому что 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оно поглощает всю энергию, превращая ее в тепло.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Управляющая кнопка: домой 44">
            <a:hlinkClick r:id="" action="ppaction://hlinkshowjump?jump=endshow" highlightClick="1"/>
          </p:cNvPr>
          <p:cNvSpPr/>
          <p:nvPr/>
        </p:nvSpPr>
        <p:spPr>
          <a:xfrm>
            <a:off x="6818955" y="6381328"/>
            <a:ext cx="451459" cy="37323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Управляющая кнопка: далее 45">
            <a:hlinkClick r:id="" action="ppaction://hlinkshowjump?jump=nextslide" highlightClick="1"/>
          </p:cNvPr>
          <p:cNvSpPr/>
          <p:nvPr/>
        </p:nvSpPr>
        <p:spPr>
          <a:xfrm>
            <a:off x="8648788" y="6381328"/>
            <a:ext cx="451459" cy="373230"/>
          </a:xfrm>
          <a:prstGeom prst="actionButtonForwardNex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Управляющая кнопка: назад 46">
            <a:hlinkClick r:id="" action="ppaction://hlinkshowjump?jump=previousslide" highlightClick="1"/>
          </p:cNvPr>
          <p:cNvSpPr/>
          <p:nvPr/>
        </p:nvSpPr>
        <p:spPr>
          <a:xfrm>
            <a:off x="8033128" y="6381016"/>
            <a:ext cx="451459" cy="373230"/>
          </a:xfrm>
          <a:prstGeom prst="actionButtonBackPreviou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Управляющая кнопка: возврат 47">
            <a:hlinkClick r:id="rId2" action="ppaction://hlinksldjump" highlightClick="1"/>
          </p:cNvPr>
          <p:cNvSpPr/>
          <p:nvPr/>
        </p:nvSpPr>
        <p:spPr>
          <a:xfrm>
            <a:off x="7416384" y="6381328"/>
            <a:ext cx="413837" cy="373230"/>
          </a:xfrm>
          <a:prstGeom prst="actionButtonRetur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87373" y="5386018"/>
            <a:ext cx="583232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– 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мгновенное значение напряжения   </a:t>
            </a: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– 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мгновенное значение силы тока</a:t>
            </a:r>
            <a:endParaRPr lang="el-G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82337" y="2815869"/>
                <a:ext cx="4888287" cy="2184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itchFamily="34" charset="0"/>
                    <a:cs typeface="Aharoni" pitchFamily="2" charset="-79"/>
                  </a:rPr>
                  <a:t>u = </a:t>
                </a:r>
                <a:r>
                  <a:rPr lang="en-US" sz="3600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itchFamily="34" charset="0"/>
                    <a:cs typeface="Aharoni" pitchFamily="2" charset="-79"/>
                  </a:rPr>
                  <a:t>U</a:t>
                </a:r>
                <a:r>
                  <a:rPr lang="en-US" sz="3600" baseline="-25000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itchFamily="34" charset="0"/>
                    <a:cs typeface="Aharoni" pitchFamily="2" charset="-79"/>
                  </a:rPr>
                  <a:t>m</a:t>
                </a:r>
                <a:r>
                  <a:rPr lang="en-US" sz="3600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itchFamily="34" charset="0"/>
                    <a:cs typeface="Aharoni" pitchFamily="2" charset="-79"/>
                  </a:rPr>
                  <a:t>cos</a:t>
                </a:r>
                <a:r>
                  <a:rPr lang="en-US" sz="36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itchFamily="34" charset="0"/>
                    <a:cs typeface="Aharoni" pitchFamily="2" charset="-79"/>
                  </a:rPr>
                  <a:t> </a:t>
                </a:r>
                <a:r>
                  <a:rPr lang="el-GR" sz="36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itchFamily="34" charset="0"/>
                    <a:cs typeface="Aharoni" pitchFamily="2" charset="-79"/>
                  </a:rPr>
                  <a:t>ω</a:t>
                </a:r>
                <a:r>
                  <a:rPr lang="en-US" sz="36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itchFamily="34" charset="0"/>
                    <a:cs typeface="Aharoni" pitchFamily="2" charset="-79"/>
                  </a:rPr>
                  <a:t>t ,</a:t>
                </a:r>
                <a:r>
                  <a:rPr lang="ru-RU" sz="36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itchFamily="34" charset="0"/>
                    <a:cs typeface="Aharoni" pitchFamily="2" charset="-79"/>
                  </a:rPr>
                  <a:t> </a:t>
                </a:r>
                <a:r>
                  <a:rPr lang="ru-RU" sz="36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Aharoni" pitchFamily="2" charset="-79"/>
                  </a:rPr>
                  <a:t>тогда</a:t>
                </a:r>
                <a:endParaRPr lang="en-US" sz="3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Aharoni" pitchFamily="2" charset="-79"/>
                </a:endParaRPr>
              </a:p>
              <a:p>
                <a:r>
                  <a:rPr lang="en-US" sz="36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itchFamily="34" charset="0"/>
                    <a:cs typeface="Aharoni" pitchFamily="2" charset="-79"/>
                  </a:rPr>
                  <a:t>I=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num>
                      <m:den>
                        <m:r>
                          <a:rPr lang="en-US" sz="4800" b="0" i="1" dirty="0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itchFamily="34" charset="0"/>
                    <a:cs typeface="Aharoni" pitchFamily="2" charset="-79"/>
                  </a:rPr>
                  <a:t>= </a:t>
                </a:r>
                <a:r>
                  <a:rPr lang="en-US" sz="3600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itchFamily="34" charset="0"/>
                    <a:cs typeface="Aharoni" pitchFamily="2" charset="-79"/>
                  </a:rPr>
                  <a:t>I</a:t>
                </a:r>
                <a:r>
                  <a:rPr lang="en-US" sz="3600" baseline="-25000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itchFamily="34" charset="0"/>
                    <a:cs typeface="Aharoni" pitchFamily="2" charset="-79"/>
                  </a:rPr>
                  <a:t>m</a:t>
                </a:r>
                <a:r>
                  <a:rPr lang="en-US" sz="3600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itchFamily="34" charset="0"/>
                    <a:cs typeface="Aharoni" pitchFamily="2" charset="-79"/>
                  </a:rPr>
                  <a:t>cos</a:t>
                </a:r>
                <a:r>
                  <a:rPr lang="en-US" sz="36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itchFamily="34" charset="0"/>
                    <a:cs typeface="Aharoni" pitchFamily="2" charset="-79"/>
                  </a:rPr>
                  <a:t> </a:t>
                </a:r>
                <a:r>
                  <a:rPr lang="el-GR" sz="36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itchFamily="34" charset="0"/>
                    <a:cs typeface="Aharoni" pitchFamily="2" charset="-79"/>
                  </a:rPr>
                  <a:t>ω</a:t>
                </a:r>
                <a:r>
                  <a:rPr lang="en-US" sz="36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Black" pitchFamily="34" charset="0"/>
                    <a:cs typeface="Aharoni" pitchFamily="2" charset="-79"/>
                  </a:rPr>
                  <a:t>t</a:t>
                </a:r>
                <a:endParaRPr lang="ru-RU" sz="3600" dirty="0">
                  <a:latin typeface="Arial Black" pitchFamily="34" charset="0"/>
                  <a:cs typeface="Aharoni" pitchFamily="2" charset="-79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337" y="2815869"/>
                <a:ext cx="4888287" cy="2184765"/>
              </a:xfrm>
              <a:prstGeom prst="rect">
                <a:avLst/>
              </a:prstGeom>
              <a:blipFill rotWithShape="1">
                <a:blip r:embed="rId3"/>
                <a:stretch>
                  <a:fillRect l="-3990" t="-4469" b="-39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930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9512" y="1412776"/>
            <a:ext cx="8856984" cy="50405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308565" y="3863474"/>
            <a:ext cx="7172324" cy="43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1306934" y="1842250"/>
            <a:ext cx="0" cy="40324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72046" y="246823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ru-RU" sz="4800" dirty="0" smtClean="0">
                <a:solidFill>
                  <a:schemeClr val="bg1"/>
                </a:solidFill>
              </a:rPr>
              <a:t>совпадает по фазе с </a:t>
            </a:r>
            <a:r>
              <a:rPr lang="en-US" sz="48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U</a:t>
            </a:r>
            <a:endParaRPr lang="ru-RU" sz="48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356505" y="2509645"/>
            <a:ext cx="6990761" cy="2846823"/>
            <a:chOff x="2396332" y="2393529"/>
            <a:chExt cx="3886200" cy="2000250"/>
          </a:xfrm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2396332" y="2393529"/>
              <a:ext cx="2068513" cy="2000250"/>
            </a:xfrm>
            <a:custGeom>
              <a:avLst/>
              <a:gdLst>
                <a:gd name="T0" fmla="*/ 83 w 2607"/>
                <a:gd name="T1" fmla="*/ 996 h 2520"/>
                <a:gd name="T2" fmla="*/ 167 w 2607"/>
                <a:gd name="T3" fmla="*/ 737 h 2520"/>
                <a:gd name="T4" fmla="*/ 254 w 2607"/>
                <a:gd name="T5" fmla="*/ 503 h 2520"/>
                <a:gd name="T6" fmla="*/ 338 w 2607"/>
                <a:gd name="T7" fmla="*/ 303 h 2520"/>
                <a:gd name="T8" fmla="*/ 424 w 2607"/>
                <a:gd name="T9" fmla="*/ 150 h 2520"/>
                <a:gd name="T10" fmla="*/ 513 w 2607"/>
                <a:gd name="T11" fmla="*/ 46 h 2520"/>
                <a:gd name="T12" fmla="*/ 609 w 2607"/>
                <a:gd name="T13" fmla="*/ 2 h 2520"/>
                <a:gd name="T14" fmla="*/ 705 w 2607"/>
                <a:gd name="T15" fmla="*/ 23 h 2520"/>
                <a:gd name="T16" fmla="*/ 795 w 2607"/>
                <a:gd name="T17" fmla="*/ 104 h 2520"/>
                <a:gd name="T18" fmla="*/ 883 w 2607"/>
                <a:gd name="T19" fmla="*/ 240 h 2520"/>
                <a:gd name="T20" fmla="*/ 968 w 2607"/>
                <a:gd name="T21" fmla="*/ 424 h 2520"/>
                <a:gd name="T22" fmla="*/ 1054 w 2607"/>
                <a:gd name="T23" fmla="*/ 647 h 2520"/>
                <a:gd name="T24" fmla="*/ 1138 w 2607"/>
                <a:gd name="T25" fmla="*/ 898 h 2520"/>
                <a:gd name="T26" fmla="*/ 1225 w 2607"/>
                <a:gd name="T27" fmla="*/ 1165 h 2520"/>
                <a:gd name="T28" fmla="*/ 1309 w 2607"/>
                <a:gd name="T29" fmla="*/ 1437 h 2520"/>
                <a:gd name="T30" fmla="*/ 1394 w 2607"/>
                <a:gd name="T31" fmla="*/ 1700 h 2520"/>
                <a:gd name="T32" fmla="*/ 1478 w 2607"/>
                <a:gd name="T33" fmla="*/ 1942 h 2520"/>
                <a:gd name="T34" fmla="*/ 1563 w 2607"/>
                <a:gd name="T35" fmla="*/ 2149 h 2520"/>
                <a:gd name="T36" fmla="*/ 1647 w 2607"/>
                <a:gd name="T37" fmla="*/ 2313 h 2520"/>
                <a:gd name="T38" fmla="*/ 1730 w 2607"/>
                <a:gd name="T39" fmla="*/ 2424 h 2520"/>
                <a:gd name="T40" fmla="*/ 1806 w 2607"/>
                <a:gd name="T41" fmla="*/ 2476 h 2520"/>
                <a:gd name="T42" fmla="*/ 1879 w 2607"/>
                <a:gd name="T43" fmla="*/ 2474 h 2520"/>
                <a:gd name="T44" fmla="*/ 1956 w 2607"/>
                <a:gd name="T45" fmla="*/ 2418 h 2520"/>
                <a:gd name="T46" fmla="*/ 2039 w 2607"/>
                <a:gd name="T47" fmla="*/ 2303 h 2520"/>
                <a:gd name="T48" fmla="*/ 2123 w 2607"/>
                <a:gd name="T49" fmla="*/ 2136 h 2520"/>
                <a:gd name="T50" fmla="*/ 2208 w 2607"/>
                <a:gd name="T51" fmla="*/ 1927 h 2520"/>
                <a:gd name="T52" fmla="*/ 2292 w 2607"/>
                <a:gd name="T53" fmla="*/ 1683 h 2520"/>
                <a:gd name="T54" fmla="*/ 2377 w 2607"/>
                <a:gd name="T55" fmla="*/ 1420 h 2520"/>
                <a:gd name="T56" fmla="*/ 2461 w 2607"/>
                <a:gd name="T57" fmla="*/ 1148 h 2520"/>
                <a:gd name="T58" fmla="*/ 2547 w 2607"/>
                <a:gd name="T59" fmla="*/ 879 h 2520"/>
                <a:gd name="T60" fmla="*/ 2576 w 2607"/>
                <a:gd name="T61" fmla="*/ 915 h 2520"/>
                <a:gd name="T62" fmla="*/ 2490 w 2607"/>
                <a:gd name="T63" fmla="*/ 1182 h 2520"/>
                <a:gd name="T64" fmla="*/ 2405 w 2607"/>
                <a:gd name="T65" fmla="*/ 1455 h 2520"/>
                <a:gd name="T66" fmla="*/ 2321 w 2607"/>
                <a:gd name="T67" fmla="*/ 1720 h 2520"/>
                <a:gd name="T68" fmla="*/ 2236 w 2607"/>
                <a:gd name="T69" fmla="*/ 1961 h 2520"/>
                <a:gd name="T70" fmla="*/ 2150 w 2607"/>
                <a:gd name="T71" fmla="*/ 2171 h 2520"/>
                <a:gd name="T72" fmla="*/ 2064 w 2607"/>
                <a:gd name="T73" fmla="*/ 2336 h 2520"/>
                <a:gd name="T74" fmla="*/ 1975 w 2607"/>
                <a:gd name="T75" fmla="*/ 2453 h 2520"/>
                <a:gd name="T76" fmla="*/ 1883 w 2607"/>
                <a:gd name="T77" fmla="*/ 2514 h 2520"/>
                <a:gd name="T78" fmla="*/ 1785 w 2607"/>
                <a:gd name="T79" fmla="*/ 2510 h 2520"/>
                <a:gd name="T80" fmla="*/ 1693 w 2607"/>
                <a:gd name="T81" fmla="*/ 2441 h 2520"/>
                <a:gd name="T82" fmla="*/ 1607 w 2607"/>
                <a:gd name="T83" fmla="*/ 2320 h 2520"/>
                <a:gd name="T84" fmla="*/ 1520 w 2607"/>
                <a:gd name="T85" fmla="*/ 2147 h 2520"/>
                <a:gd name="T86" fmla="*/ 1434 w 2607"/>
                <a:gd name="T87" fmla="*/ 1934 h 2520"/>
                <a:gd name="T88" fmla="*/ 1350 w 2607"/>
                <a:gd name="T89" fmla="*/ 1691 h 2520"/>
                <a:gd name="T90" fmla="*/ 1265 w 2607"/>
                <a:gd name="T91" fmla="*/ 1424 h 2520"/>
                <a:gd name="T92" fmla="*/ 1179 w 2607"/>
                <a:gd name="T93" fmla="*/ 1151 h 2520"/>
                <a:gd name="T94" fmla="*/ 1094 w 2607"/>
                <a:gd name="T95" fmla="*/ 885 h 2520"/>
                <a:gd name="T96" fmla="*/ 1010 w 2607"/>
                <a:gd name="T97" fmla="*/ 637 h 2520"/>
                <a:gd name="T98" fmla="*/ 925 w 2607"/>
                <a:gd name="T99" fmla="*/ 420 h 2520"/>
                <a:gd name="T100" fmla="*/ 841 w 2607"/>
                <a:gd name="T101" fmla="*/ 244 h 2520"/>
                <a:gd name="T102" fmla="*/ 758 w 2607"/>
                <a:gd name="T103" fmla="*/ 119 h 2520"/>
                <a:gd name="T104" fmla="*/ 680 w 2607"/>
                <a:gd name="T105" fmla="*/ 52 h 2520"/>
                <a:gd name="T106" fmla="*/ 607 w 2607"/>
                <a:gd name="T107" fmla="*/ 40 h 2520"/>
                <a:gd name="T108" fmla="*/ 532 w 2607"/>
                <a:gd name="T109" fmla="*/ 83 h 2520"/>
                <a:gd name="T110" fmla="*/ 449 w 2607"/>
                <a:gd name="T111" fmla="*/ 182 h 2520"/>
                <a:gd name="T112" fmla="*/ 365 w 2607"/>
                <a:gd name="T113" fmla="*/ 336 h 2520"/>
                <a:gd name="T114" fmla="*/ 280 w 2607"/>
                <a:gd name="T115" fmla="*/ 535 h 2520"/>
                <a:gd name="T116" fmla="*/ 196 w 2607"/>
                <a:gd name="T117" fmla="*/ 771 h 2520"/>
                <a:gd name="T118" fmla="*/ 112 w 2607"/>
                <a:gd name="T119" fmla="*/ 1031 h 2520"/>
                <a:gd name="T120" fmla="*/ 21 w 2607"/>
                <a:gd name="T121" fmla="*/ 1280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07" h="2520">
                  <a:moveTo>
                    <a:pt x="2" y="1255"/>
                  </a:moveTo>
                  <a:lnTo>
                    <a:pt x="6" y="1242"/>
                  </a:lnTo>
                  <a:lnTo>
                    <a:pt x="10" y="1230"/>
                  </a:lnTo>
                  <a:lnTo>
                    <a:pt x="14" y="1217"/>
                  </a:lnTo>
                  <a:lnTo>
                    <a:pt x="18" y="1205"/>
                  </a:lnTo>
                  <a:lnTo>
                    <a:pt x="21" y="1192"/>
                  </a:lnTo>
                  <a:lnTo>
                    <a:pt x="25" y="1180"/>
                  </a:lnTo>
                  <a:lnTo>
                    <a:pt x="29" y="1167"/>
                  </a:lnTo>
                  <a:lnTo>
                    <a:pt x="33" y="1155"/>
                  </a:lnTo>
                  <a:lnTo>
                    <a:pt x="37" y="1144"/>
                  </a:lnTo>
                  <a:lnTo>
                    <a:pt x="41" y="1130"/>
                  </a:lnTo>
                  <a:lnTo>
                    <a:pt x="44" y="1119"/>
                  </a:lnTo>
                  <a:lnTo>
                    <a:pt x="48" y="1105"/>
                  </a:lnTo>
                  <a:lnTo>
                    <a:pt x="52" y="1094"/>
                  </a:lnTo>
                  <a:lnTo>
                    <a:pt x="56" y="1080"/>
                  </a:lnTo>
                  <a:lnTo>
                    <a:pt x="60" y="1069"/>
                  </a:lnTo>
                  <a:lnTo>
                    <a:pt x="64" y="1057"/>
                  </a:lnTo>
                  <a:lnTo>
                    <a:pt x="67" y="1044"/>
                  </a:lnTo>
                  <a:lnTo>
                    <a:pt x="71" y="1032"/>
                  </a:lnTo>
                  <a:lnTo>
                    <a:pt x="75" y="1021"/>
                  </a:lnTo>
                  <a:lnTo>
                    <a:pt x="79" y="1008"/>
                  </a:lnTo>
                  <a:lnTo>
                    <a:pt x="83" y="996"/>
                  </a:lnTo>
                  <a:lnTo>
                    <a:pt x="87" y="983"/>
                  </a:lnTo>
                  <a:lnTo>
                    <a:pt x="90" y="971"/>
                  </a:lnTo>
                  <a:lnTo>
                    <a:pt x="94" y="960"/>
                  </a:lnTo>
                  <a:lnTo>
                    <a:pt x="98" y="948"/>
                  </a:lnTo>
                  <a:lnTo>
                    <a:pt x="102" y="935"/>
                  </a:lnTo>
                  <a:lnTo>
                    <a:pt x="106" y="923"/>
                  </a:lnTo>
                  <a:lnTo>
                    <a:pt x="110" y="912"/>
                  </a:lnTo>
                  <a:lnTo>
                    <a:pt x="113" y="900"/>
                  </a:lnTo>
                  <a:lnTo>
                    <a:pt x="117" y="887"/>
                  </a:lnTo>
                  <a:lnTo>
                    <a:pt x="121" y="875"/>
                  </a:lnTo>
                  <a:lnTo>
                    <a:pt x="125" y="864"/>
                  </a:lnTo>
                  <a:lnTo>
                    <a:pt x="129" y="852"/>
                  </a:lnTo>
                  <a:lnTo>
                    <a:pt x="133" y="841"/>
                  </a:lnTo>
                  <a:lnTo>
                    <a:pt x="137" y="829"/>
                  </a:lnTo>
                  <a:lnTo>
                    <a:pt x="140" y="818"/>
                  </a:lnTo>
                  <a:lnTo>
                    <a:pt x="144" y="806"/>
                  </a:lnTo>
                  <a:lnTo>
                    <a:pt x="148" y="795"/>
                  </a:lnTo>
                  <a:lnTo>
                    <a:pt x="152" y="781"/>
                  </a:lnTo>
                  <a:lnTo>
                    <a:pt x="156" y="771"/>
                  </a:lnTo>
                  <a:lnTo>
                    <a:pt x="160" y="760"/>
                  </a:lnTo>
                  <a:lnTo>
                    <a:pt x="163" y="748"/>
                  </a:lnTo>
                  <a:lnTo>
                    <a:pt x="167" y="737"/>
                  </a:lnTo>
                  <a:lnTo>
                    <a:pt x="173" y="725"/>
                  </a:lnTo>
                  <a:lnTo>
                    <a:pt x="175" y="714"/>
                  </a:lnTo>
                  <a:lnTo>
                    <a:pt x="179" y="702"/>
                  </a:lnTo>
                  <a:lnTo>
                    <a:pt x="183" y="691"/>
                  </a:lnTo>
                  <a:lnTo>
                    <a:pt x="186" y="681"/>
                  </a:lnTo>
                  <a:lnTo>
                    <a:pt x="192" y="670"/>
                  </a:lnTo>
                  <a:lnTo>
                    <a:pt x="196" y="658"/>
                  </a:lnTo>
                  <a:lnTo>
                    <a:pt x="200" y="649"/>
                  </a:lnTo>
                  <a:lnTo>
                    <a:pt x="204" y="637"/>
                  </a:lnTo>
                  <a:lnTo>
                    <a:pt x="208" y="626"/>
                  </a:lnTo>
                  <a:lnTo>
                    <a:pt x="211" y="616"/>
                  </a:lnTo>
                  <a:lnTo>
                    <a:pt x="215" y="605"/>
                  </a:lnTo>
                  <a:lnTo>
                    <a:pt x="219" y="595"/>
                  </a:lnTo>
                  <a:lnTo>
                    <a:pt x="223" y="583"/>
                  </a:lnTo>
                  <a:lnTo>
                    <a:pt x="227" y="574"/>
                  </a:lnTo>
                  <a:lnTo>
                    <a:pt x="231" y="562"/>
                  </a:lnTo>
                  <a:lnTo>
                    <a:pt x="234" y="553"/>
                  </a:lnTo>
                  <a:lnTo>
                    <a:pt x="238" y="543"/>
                  </a:lnTo>
                  <a:lnTo>
                    <a:pt x="242" y="532"/>
                  </a:lnTo>
                  <a:lnTo>
                    <a:pt x="246" y="522"/>
                  </a:lnTo>
                  <a:lnTo>
                    <a:pt x="250" y="512"/>
                  </a:lnTo>
                  <a:lnTo>
                    <a:pt x="254" y="503"/>
                  </a:lnTo>
                  <a:lnTo>
                    <a:pt x="257" y="491"/>
                  </a:lnTo>
                  <a:lnTo>
                    <a:pt x="261" y="482"/>
                  </a:lnTo>
                  <a:lnTo>
                    <a:pt x="265" y="472"/>
                  </a:lnTo>
                  <a:lnTo>
                    <a:pt x="269" y="463"/>
                  </a:lnTo>
                  <a:lnTo>
                    <a:pt x="273" y="453"/>
                  </a:lnTo>
                  <a:lnTo>
                    <a:pt x="277" y="443"/>
                  </a:lnTo>
                  <a:lnTo>
                    <a:pt x="280" y="434"/>
                  </a:lnTo>
                  <a:lnTo>
                    <a:pt x="284" y="426"/>
                  </a:lnTo>
                  <a:lnTo>
                    <a:pt x="288" y="416"/>
                  </a:lnTo>
                  <a:lnTo>
                    <a:pt x="292" y="407"/>
                  </a:lnTo>
                  <a:lnTo>
                    <a:pt x="296" y="397"/>
                  </a:lnTo>
                  <a:lnTo>
                    <a:pt x="300" y="390"/>
                  </a:lnTo>
                  <a:lnTo>
                    <a:pt x="304" y="380"/>
                  </a:lnTo>
                  <a:lnTo>
                    <a:pt x="307" y="370"/>
                  </a:lnTo>
                  <a:lnTo>
                    <a:pt x="311" y="363"/>
                  </a:lnTo>
                  <a:lnTo>
                    <a:pt x="315" y="353"/>
                  </a:lnTo>
                  <a:lnTo>
                    <a:pt x="319" y="345"/>
                  </a:lnTo>
                  <a:lnTo>
                    <a:pt x="323" y="336"/>
                  </a:lnTo>
                  <a:lnTo>
                    <a:pt x="327" y="328"/>
                  </a:lnTo>
                  <a:lnTo>
                    <a:pt x="330" y="320"/>
                  </a:lnTo>
                  <a:lnTo>
                    <a:pt x="334" y="311"/>
                  </a:lnTo>
                  <a:lnTo>
                    <a:pt x="338" y="303"/>
                  </a:lnTo>
                  <a:lnTo>
                    <a:pt x="342" y="296"/>
                  </a:lnTo>
                  <a:lnTo>
                    <a:pt x="346" y="288"/>
                  </a:lnTo>
                  <a:lnTo>
                    <a:pt x="350" y="280"/>
                  </a:lnTo>
                  <a:lnTo>
                    <a:pt x="353" y="273"/>
                  </a:lnTo>
                  <a:lnTo>
                    <a:pt x="359" y="263"/>
                  </a:lnTo>
                  <a:lnTo>
                    <a:pt x="363" y="257"/>
                  </a:lnTo>
                  <a:lnTo>
                    <a:pt x="367" y="249"/>
                  </a:lnTo>
                  <a:lnTo>
                    <a:pt x="371" y="242"/>
                  </a:lnTo>
                  <a:lnTo>
                    <a:pt x="375" y="234"/>
                  </a:lnTo>
                  <a:lnTo>
                    <a:pt x="378" y="226"/>
                  </a:lnTo>
                  <a:lnTo>
                    <a:pt x="382" y="221"/>
                  </a:lnTo>
                  <a:lnTo>
                    <a:pt x="386" y="213"/>
                  </a:lnTo>
                  <a:lnTo>
                    <a:pt x="390" y="207"/>
                  </a:lnTo>
                  <a:lnTo>
                    <a:pt x="394" y="200"/>
                  </a:lnTo>
                  <a:lnTo>
                    <a:pt x="398" y="192"/>
                  </a:lnTo>
                  <a:lnTo>
                    <a:pt x="401" y="186"/>
                  </a:lnTo>
                  <a:lnTo>
                    <a:pt x="405" y="180"/>
                  </a:lnTo>
                  <a:lnTo>
                    <a:pt x="409" y="173"/>
                  </a:lnTo>
                  <a:lnTo>
                    <a:pt x="413" y="167"/>
                  </a:lnTo>
                  <a:lnTo>
                    <a:pt x="417" y="161"/>
                  </a:lnTo>
                  <a:lnTo>
                    <a:pt x="421" y="155"/>
                  </a:lnTo>
                  <a:lnTo>
                    <a:pt x="424" y="150"/>
                  </a:lnTo>
                  <a:lnTo>
                    <a:pt x="428" y="144"/>
                  </a:lnTo>
                  <a:lnTo>
                    <a:pt x="432" y="138"/>
                  </a:lnTo>
                  <a:lnTo>
                    <a:pt x="436" y="132"/>
                  </a:lnTo>
                  <a:lnTo>
                    <a:pt x="442" y="127"/>
                  </a:lnTo>
                  <a:lnTo>
                    <a:pt x="446" y="121"/>
                  </a:lnTo>
                  <a:lnTo>
                    <a:pt x="449" y="115"/>
                  </a:lnTo>
                  <a:lnTo>
                    <a:pt x="453" y="111"/>
                  </a:lnTo>
                  <a:lnTo>
                    <a:pt x="457" y="106"/>
                  </a:lnTo>
                  <a:lnTo>
                    <a:pt x="461" y="100"/>
                  </a:lnTo>
                  <a:lnTo>
                    <a:pt x="465" y="96"/>
                  </a:lnTo>
                  <a:lnTo>
                    <a:pt x="469" y="90"/>
                  </a:lnTo>
                  <a:lnTo>
                    <a:pt x="472" y="86"/>
                  </a:lnTo>
                  <a:lnTo>
                    <a:pt x="476" y="83"/>
                  </a:lnTo>
                  <a:lnTo>
                    <a:pt x="482" y="77"/>
                  </a:lnTo>
                  <a:lnTo>
                    <a:pt x="484" y="73"/>
                  </a:lnTo>
                  <a:lnTo>
                    <a:pt x="490" y="69"/>
                  </a:lnTo>
                  <a:lnTo>
                    <a:pt x="494" y="65"/>
                  </a:lnTo>
                  <a:lnTo>
                    <a:pt x="497" y="61"/>
                  </a:lnTo>
                  <a:lnTo>
                    <a:pt x="501" y="58"/>
                  </a:lnTo>
                  <a:lnTo>
                    <a:pt x="505" y="54"/>
                  </a:lnTo>
                  <a:lnTo>
                    <a:pt x="509" y="50"/>
                  </a:lnTo>
                  <a:lnTo>
                    <a:pt x="513" y="46"/>
                  </a:lnTo>
                  <a:lnTo>
                    <a:pt x="518" y="42"/>
                  </a:lnTo>
                  <a:lnTo>
                    <a:pt x="522" y="40"/>
                  </a:lnTo>
                  <a:lnTo>
                    <a:pt x="526" y="36"/>
                  </a:lnTo>
                  <a:lnTo>
                    <a:pt x="530" y="35"/>
                  </a:lnTo>
                  <a:lnTo>
                    <a:pt x="534" y="31"/>
                  </a:lnTo>
                  <a:lnTo>
                    <a:pt x="540" y="29"/>
                  </a:lnTo>
                  <a:lnTo>
                    <a:pt x="543" y="25"/>
                  </a:lnTo>
                  <a:lnTo>
                    <a:pt x="547" y="23"/>
                  </a:lnTo>
                  <a:lnTo>
                    <a:pt x="551" y="21"/>
                  </a:lnTo>
                  <a:lnTo>
                    <a:pt x="555" y="17"/>
                  </a:lnTo>
                  <a:lnTo>
                    <a:pt x="561" y="15"/>
                  </a:lnTo>
                  <a:lnTo>
                    <a:pt x="565" y="13"/>
                  </a:lnTo>
                  <a:lnTo>
                    <a:pt x="568" y="12"/>
                  </a:lnTo>
                  <a:lnTo>
                    <a:pt x="572" y="10"/>
                  </a:lnTo>
                  <a:lnTo>
                    <a:pt x="578" y="10"/>
                  </a:lnTo>
                  <a:lnTo>
                    <a:pt x="582" y="8"/>
                  </a:lnTo>
                  <a:lnTo>
                    <a:pt x="586" y="6"/>
                  </a:lnTo>
                  <a:lnTo>
                    <a:pt x="591" y="4"/>
                  </a:lnTo>
                  <a:lnTo>
                    <a:pt x="595" y="4"/>
                  </a:lnTo>
                  <a:lnTo>
                    <a:pt x="599" y="2"/>
                  </a:lnTo>
                  <a:lnTo>
                    <a:pt x="603" y="2"/>
                  </a:lnTo>
                  <a:lnTo>
                    <a:pt x="609" y="2"/>
                  </a:lnTo>
                  <a:lnTo>
                    <a:pt x="613" y="0"/>
                  </a:lnTo>
                  <a:lnTo>
                    <a:pt x="618" y="0"/>
                  </a:lnTo>
                  <a:lnTo>
                    <a:pt x="622" y="0"/>
                  </a:lnTo>
                  <a:lnTo>
                    <a:pt x="626" y="0"/>
                  </a:lnTo>
                  <a:lnTo>
                    <a:pt x="632" y="0"/>
                  </a:lnTo>
                  <a:lnTo>
                    <a:pt x="636" y="0"/>
                  </a:lnTo>
                  <a:lnTo>
                    <a:pt x="639" y="0"/>
                  </a:lnTo>
                  <a:lnTo>
                    <a:pt x="643" y="0"/>
                  </a:lnTo>
                  <a:lnTo>
                    <a:pt x="649" y="2"/>
                  </a:lnTo>
                  <a:lnTo>
                    <a:pt x="653" y="2"/>
                  </a:lnTo>
                  <a:lnTo>
                    <a:pt x="657" y="4"/>
                  </a:lnTo>
                  <a:lnTo>
                    <a:pt x="662" y="4"/>
                  </a:lnTo>
                  <a:lnTo>
                    <a:pt x="666" y="6"/>
                  </a:lnTo>
                  <a:lnTo>
                    <a:pt x="670" y="6"/>
                  </a:lnTo>
                  <a:lnTo>
                    <a:pt x="676" y="8"/>
                  </a:lnTo>
                  <a:lnTo>
                    <a:pt x="680" y="10"/>
                  </a:lnTo>
                  <a:lnTo>
                    <a:pt x="684" y="12"/>
                  </a:lnTo>
                  <a:lnTo>
                    <a:pt x="687" y="13"/>
                  </a:lnTo>
                  <a:lnTo>
                    <a:pt x="691" y="15"/>
                  </a:lnTo>
                  <a:lnTo>
                    <a:pt x="697" y="17"/>
                  </a:lnTo>
                  <a:lnTo>
                    <a:pt x="701" y="19"/>
                  </a:lnTo>
                  <a:lnTo>
                    <a:pt x="705" y="23"/>
                  </a:lnTo>
                  <a:lnTo>
                    <a:pt x="709" y="25"/>
                  </a:lnTo>
                  <a:lnTo>
                    <a:pt x="714" y="27"/>
                  </a:lnTo>
                  <a:lnTo>
                    <a:pt x="718" y="31"/>
                  </a:lnTo>
                  <a:lnTo>
                    <a:pt x="722" y="33"/>
                  </a:lnTo>
                  <a:lnTo>
                    <a:pt x="726" y="36"/>
                  </a:lnTo>
                  <a:lnTo>
                    <a:pt x="730" y="38"/>
                  </a:lnTo>
                  <a:lnTo>
                    <a:pt x="735" y="42"/>
                  </a:lnTo>
                  <a:lnTo>
                    <a:pt x="739" y="46"/>
                  </a:lnTo>
                  <a:lnTo>
                    <a:pt x="743" y="50"/>
                  </a:lnTo>
                  <a:lnTo>
                    <a:pt x="747" y="52"/>
                  </a:lnTo>
                  <a:lnTo>
                    <a:pt x="751" y="56"/>
                  </a:lnTo>
                  <a:lnTo>
                    <a:pt x="755" y="59"/>
                  </a:lnTo>
                  <a:lnTo>
                    <a:pt x="760" y="63"/>
                  </a:lnTo>
                  <a:lnTo>
                    <a:pt x="764" y="69"/>
                  </a:lnTo>
                  <a:lnTo>
                    <a:pt x="768" y="73"/>
                  </a:lnTo>
                  <a:lnTo>
                    <a:pt x="772" y="77"/>
                  </a:lnTo>
                  <a:lnTo>
                    <a:pt x="776" y="81"/>
                  </a:lnTo>
                  <a:lnTo>
                    <a:pt x="780" y="86"/>
                  </a:lnTo>
                  <a:lnTo>
                    <a:pt x="783" y="90"/>
                  </a:lnTo>
                  <a:lnTo>
                    <a:pt x="787" y="94"/>
                  </a:lnTo>
                  <a:lnTo>
                    <a:pt x="791" y="100"/>
                  </a:lnTo>
                  <a:lnTo>
                    <a:pt x="795" y="104"/>
                  </a:lnTo>
                  <a:lnTo>
                    <a:pt x="801" y="109"/>
                  </a:lnTo>
                  <a:lnTo>
                    <a:pt x="804" y="115"/>
                  </a:lnTo>
                  <a:lnTo>
                    <a:pt x="808" y="121"/>
                  </a:lnTo>
                  <a:lnTo>
                    <a:pt x="812" y="125"/>
                  </a:lnTo>
                  <a:lnTo>
                    <a:pt x="816" y="130"/>
                  </a:lnTo>
                  <a:lnTo>
                    <a:pt x="820" y="136"/>
                  </a:lnTo>
                  <a:lnTo>
                    <a:pt x="824" y="142"/>
                  </a:lnTo>
                  <a:lnTo>
                    <a:pt x="828" y="148"/>
                  </a:lnTo>
                  <a:lnTo>
                    <a:pt x="831" y="154"/>
                  </a:lnTo>
                  <a:lnTo>
                    <a:pt x="835" y="159"/>
                  </a:lnTo>
                  <a:lnTo>
                    <a:pt x="839" y="167"/>
                  </a:lnTo>
                  <a:lnTo>
                    <a:pt x="843" y="173"/>
                  </a:lnTo>
                  <a:lnTo>
                    <a:pt x="847" y="178"/>
                  </a:lnTo>
                  <a:lnTo>
                    <a:pt x="851" y="184"/>
                  </a:lnTo>
                  <a:lnTo>
                    <a:pt x="854" y="192"/>
                  </a:lnTo>
                  <a:lnTo>
                    <a:pt x="860" y="198"/>
                  </a:lnTo>
                  <a:lnTo>
                    <a:pt x="864" y="205"/>
                  </a:lnTo>
                  <a:lnTo>
                    <a:pt x="868" y="211"/>
                  </a:lnTo>
                  <a:lnTo>
                    <a:pt x="872" y="219"/>
                  </a:lnTo>
                  <a:lnTo>
                    <a:pt x="876" y="226"/>
                  </a:lnTo>
                  <a:lnTo>
                    <a:pt x="879" y="232"/>
                  </a:lnTo>
                  <a:lnTo>
                    <a:pt x="883" y="240"/>
                  </a:lnTo>
                  <a:lnTo>
                    <a:pt x="887" y="248"/>
                  </a:lnTo>
                  <a:lnTo>
                    <a:pt x="891" y="255"/>
                  </a:lnTo>
                  <a:lnTo>
                    <a:pt x="895" y="263"/>
                  </a:lnTo>
                  <a:lnTo>
                    <a:pt x="899" y="271"/>
                  </a:lnTo>
                  <a:lnTo>
                    <a:pt x="902" y="278"/>
                  </a:lnTo>
                  <a:lnTo>
                    <a:pt x="906" y="286"/>
                  </a:lnTo>
                  <a:lnTo>
                    <a:pt x="910" y="294"/>
                  </a:lnTo>
                  <a:lnTo>
                    <a:pt x="914" y="301"/>
                  </a:lnTo>
                  <a:lnTo>
                    <a:pt x="918" y="309"/>
                  </a:lnTo>
                  <a:lnTo>
                    <a:pt x="922" y="319"/>
                  </a:lnTo>
                  <a:lnTo>
                    <a:pt x="925" y="326"/>
                  </a:lnTo>
                  <a:lnTo>
                    <a:pt x="929" y="336"/>
                  </a:lnTo>
                  <a:lnTo>
                    <a:pt x="933" y="344"/>
                  </a:lnTo>
                  <a:lnTo>
                    <a:pt x="937" y="351"/>
                  </a:lnTo>
                  <a:lnTo>
                    <a:pt x="941" y="361"/>
                  </a:lnTo>
                  <a:lnTo>
                    <a:pt x="945" y="370"/>
                  </a:lnTo>
                  <a:lnTo>
                    <a:pt x="948" y="378"/>
                  </a:lnTo>
                  <a:lnTo>
                    <a:pt x="952" y="388"/>
                  </a:lnTo>
                  <a:lnTo>
                    <a:pt x="956" y="395"/>
                  </a:lnTo>
                  <a:lnTo>
                    <a:pt x="960" y="405"/>
                  </a:lnTo>
                  <a:lnTo>
                    <a:pt x="964" y="415"/>
                  </a:lnTo>
                  <a:lnTo>
                    <a:pt x="968" y="424"/>
                  </a:lnTo>
                  <a:lnTo>
                    <a:pt x="971" y="434"/>
                  </a:lnTo>
                  <a:lnTo>
                    <a:pt x="975" y="443"/>
                  </a:lnTo>
                  <a:lnTo>
                    <a:pt x="981" y="451"/>
                  </a:lnTo>
                  <a:lnTo>
                    <a:pt x="985" y="461"/>
                  </a:lnTo>
                  <a:lnTo>
                    <a:pt x="989" y="470"/>
                  </a:lnTo>
                  <a:lnTo>
                    <a:pt x="993" y="482"/>
                  </a:lnTo>
                  <a:lnTo>
                    <a:pt x="996" y="491"/>
                  </a:lnTo>
                  <a:lnTo>
                    <a:pt x="1000" y="501"/>
                  </a:lnTo>
                  <a:lnTo>
                    <a:pt x="1004" y="510"/>
                  </a:lnTo>
                  <a:lnTo>
                    <a:pt x="1008" y="520"/>
                  </a:lnTo>
                  <a:lnTo>
                    <a:pt x="1012" y="532"/>
                  </a:lnTo>
                  <a:lnTo>
                    <a:pt x="1016" y="541"/>
                  </a:lnTo>
                  <a:lnTo>
                    <a:pt x="1019" y="551"/>
                  </a:lnTo>
                  <a:lnTo>
                    <a:pt x="1023" y="562"/>
                  </a:lnTo>
                  <a:lnTo>
                    <a:pt x="1027" y="572"/>
                  </a:lnTo>
                  <a:lnTo>
                    <a:pt x="1031" y="581"/>
                  </a:lnTo>
                  <a:lnTo>
                    <a:pt x="1035" y="593"/>
                  </a:lnTo>
                  <a:lnTo>
                    <a:pt x="1039" y="603"/>
                  </a:lnTo>
                  <a:lnTo>
                    <a:pt x="1043" y="614"/>
                  </a:lnTo>
                  <a:lnTo>
                    <a:pt x="1046" y="624"/>
                  </a:lnTo>
                  <a:lnTo>
                    <a:pt x="1050" y="635"/>
                  </a:lnTo>
                  <a:lnTo>
                    <a:pt x="1054" y="647"/>
                  </a:lnTo>
                  <a:lnTo>
                    <a:pt x="1058" y="656"/>
                  </a:lnTo>
                  <a:lnTo>
                    <a:pt x="1062" y="668"/>
                  </a:lnTo>
                  <a:lnTo>
                    <a:pt x="1066" y="679"/>
                  </a:lnTo>
                  <a:lnTo>
                    <a:pt x="1069" y="691"/>
                  </a:lnTo>
                  <a:lnTo>
                    <a:pt x="1073" y="700"/>
                  </a:lnTo>
                  <a:lnTo>
                    <a:pt x="1077" y="712"/>
                  </a:lnTo>
                  <a:lnTo>
                    <a:pt x="1081" y="724"/>
                  </a:lnTo>
                  <a:lnTo>
                    <a:pt x="1085" y="735"/>
                  </a:lnTo>
                  <a:lnTo>
                    <a:pt x="1089" y="747"/>
                  </a:lnTo>
                  <a:lnTo>
                    <a:pt x="1092" y="758"/>
                  </a:lnTo>
                  <a:lnTo>
                    <a:pt x="1096" y="770"/>
                  </a:lnTo>
                  <a:lnTo>
                    <a:pt x="1100" y="781"/>
                  </a:lnTo>
                  <a:lnTo>
                    <a:pt x="1104" y="793"/>
                  </a:lnTo>
                  <a:lnTo>
                    <a:pt x="1108" y="804"/>
                  </a:lnTo>
                  <a:lnTo>
                    <a:pt x="1112" y="816"/>
                  </a:lnTo>
                  <a:lnTo>
                    <a:pt x="1115" y="827"/>
                  </a:lnTo>
                  <a:lnTo>
                    <a:pt x="1119" y="839"/>
                  </a:lnTo>
                  <a:lnTo>
                    <a:pt x="1123" y="850"/>
                  </a:lnTo>
                  <a:lnTo>
                    <a:pt x="1127" y="862"/>
                  </a:lnTo>
                  <a:lnTo>
                    <a:pt x="1131" y="873"/>
                  </a:lnTo>
                  <a:lnTo>
                    <a:pt x="1135" y="885"/>
                  </a:lnTo>
                  <a:lnTo>
                    <a:pt x="1138" y="898"/>
                  </a:lnTo>
                  <a:lnTo>
                    <a:pt x="1142" y="910"/>
                  </a:lnTo>
                  <a:lnTo>
                    <a:pt x="1146" y="921"/>
                  </a:lnTo>
                  <a:lnTo>
                    <a:pt x="1150" y="933"/>
                  </a:lnTo>
                  <a:lnTo>
                    <a:pt x="1154" y="946"/>
                  </a:lnTo>
                  <a:lnTo>
                    <a:pt x="1158" y="958"/>
                  </a:lnTo>
                  <a:lnTo>
                    <a:pt x="1162" y="969"/>
                  </a:lnTo>
                  <a:lnTo>
                    <a:pt x="1165" y="981"/>
                  </a:lnTo>
                  <a:lnTo>
                    <a:pt x="1169" y="994"/>
                  </a:lnTo>
                  <a:lnTo>
                    <a:pt x="1173" y="1006"/>
                  </a:lnTo>
                  <a:lnTo>
                    <a:pt x="1177" y="1019"/>
                  </a:lnTo>
                  <a:lnTo>
                    <a:pt x="1181" y="1031"/>
                  </a:lnTo>
                  <a:lnTo>
                    <a:pt x="1185" y="1042"/>
                  </a:lnTo>
                  <a:lnTo>
                    <a:pt x="1188" y="1056"/>
                  </a:lnTo>
                  <a:lnTo>
                    <a:pt x="1192" y="1067"/>
                  </a:lnTo>
                  <a:lnTo>
                    <a:pt x="1196" y="1079"/>
                  </a:lnTo>
                  <a:lnTo>
                    <a:pt x="1200" y="1092"/>
                  </a:lnTo>
                  <a:lnTo>
                    <a:pt x="1206" y="1103"/>
                  </a:lnTo>
                  <a:lnTo>
                    <a:pt x="1209" y="1117"/>
                  </a:lnTo>
                  <a:lnTo>
                    <a:pt x="1213" y="1128"/>
                  </a:lnTo>
                  <a:lnTo>
                    <a:pt x="1217" y="1142"/>
                  </a:lnTo>
                  <a:lnTo>
                    <a:pt x="1221" y="1153"/>
                  </a:lnTo>
                  <a:lnTo>
                    <a:pt x="1225" y="1165"/>
                  </a:lnTo>
                  <a:lnTo>
                    <a:pt x="1229" y="1178"/>
                  </a:lnTo>
                  <a:lnTo>
                    <a:pt x="1233" y="1190"/>
                  </a:lnTo>
                  <a:lnTo>
                    <a:pt x="1236" y="1203"/>
                  </a:lnTo>
                  <a:lnTo>
                    <a:pt x="1240" y="1215"/>
                  </a:lnTo>
                  <a:lnTo>
                    <a:pt x="1244" y="1228"/>
                  </a:lnTo>
                  <a:lnTo>
                    <a:pt x="1248" y="1240"/>
                  </a:lnTo>
                  <a:lnTo>
                    <a:pt x="1252" y="1253"/>
                  </a:lnTo>
                  <a:lnTo>
                    <a:pt x="1256" y="1265"/>
                  </a:lnTo>
                  <a:lnTo>
                    <a:pt x="1259" y="1278"/>
                  </a:lnTo>
                  <a:lnTo>
                    <a:pt x="1263" y="1290"/>
                  </a:lnTo>
                  <a:lnTo>
                    <a:pt x="1267" y="1301"/>
                  </a:lnTo>
                  <a:lnTo>
                    <a:pt x="1271" y="1315"/>
                  </a:lnTo>
                  <a:lnTo>
                    <a:pt x="1275" y="1326"/>
                  </a:lnTo>
                  <a:lnTo>
                    <a:pt x="1279" y="1340"/>
                  </a:lnTo>
                  <a:lnTo>
                    <a:pt x="1282" y="1351"/>
                  </a:lnTo>
                  <a:lnTo>
                    <a:pt x="1286" y="1364"/>
                  </a:lnTo>
                  <a:lnTo>
                    <a:pt x="1290" y="1376"/>
                  </a:lnTo>
                  <a:lnTo>
                    <a:pt x="1294" y="1389"/>
                  </a:lnTo>
                  <a:lnTo>
                    <a:pt x="1298" y="1401"/>
                  </a:lnTo>
                  <a:lnTo>
                    <a:pt x="1302" y="1412"/>
                  </a:lnTo>
                  <a:lnTo>
                    <a:pt x="1305" y="1426"/>
                  </a:lnTo>
                  <a:lnTo>
                    <a:pt x="1309" y="1437"/>
                  </a:lnTo>
                  <a:lnTo>
                    <a:pt x="1313" y="1451"/>
                  </a:lnTo>
                  <a:lnTo>
                    <a:pt x="1317" y="1462"/>
                  </a:lnTo>
                  <a:lnTo>
                    <a:pt x="1321" y="1474"/>
                  </a:lnTo>
                  <a:lnTo>
                    <a:pt x="1325" y="1487"/>
                  </a:lnTo>
                  <a:lnTo>
                    <a:pt x="1329" y="1499"/>
                  </a:lnTo>
                  <a:lnTo>
                    <a:pt x="1332" y="1510"/>
                  </a:lnTo>
                  <a:lnTo>
                    <a:pt x="1336" y="1524"/>
                  </a:lnTo>
                  <a:lnTo>
                    <a:pt x="1340" y="1535"/>
                  </a:lnTo>
                  <a:lnTo>
                    <a:pt x="1344" y="1547"/>
                  </a:lnTo>
                  <a:lnTo>
                    <a:pt x="1348" y="1560"/>
                  </a:lnTo>
                  <a:lnTo>
                    <a:pt x="1352" y="1572"/>
                  </a:lnTo>
                  <a:lnTo>
                    <a:pt x="1355" y="1583"/>
                  </a:lnTo>
                  <a:lnTo>
                    <a:pt x="1359" y="1595"/>
                  </a:lnTo>
                  <a:lnTo>
                    <a:pt x="1363" y="1606"/>
                  </a:lnTo>
                  <a:lnTo>
                    <a:pt x="1367" y="1620"/>
                  </a:lnTo>
                  <a:lnTo>
                    <a:pt x="1371" y="1631"/>
                  </a:lnTo>
                  <a:lnTo>
                    <a:pt x="1375" y="1643"/>
                  </a:lnTo>
                  <a:lnTo>
                    <a:pt x="1378" y="1654"/>
                  </a:lnTo>
                  <a:lnTo>
                    <a:pt x="1382" y="1666"/>
                  </a:lnTo>
                  <a:lnTo>
                    <a:pt x="1386" y="1677"/>
                  </a:lnTo>
                  <a:lnTo>
                    <a:pt x="1390" y="1689"/>
                  </a:lnTo>
                  <a:lnTo>
                    <a:pt x="1394" y="1700"/>
                  </a:lnTo>
                  <a:lnTo>
                    <a:pt x="1398" y="1712"/>
                  </a:lnTo>
                  <a:lnTo>
                    <a:pt x="1401" y="1723"/>
                  </a:lnTo>
                  <a:lnTo>
                    <a:pt x="1405" y="1735"/>
                  </a:lnTo>
                  <a:lnTo>
                    <a:pt x="1409" y="1746"/>
                  </a:lnTo>
                  <a:lnTo>
                    <a:pt x="1413" y="1758"/>
                  </a:lnTo>
                  <a:lnTo>
                    <a:pt x="1417" y="1769"/>
                  </a:lnTo>
                  <a:lnTo>
                    <a:pt x="1421" y="1781"/>
                  </a:lnTo>
                  <a:lnTo>
                    <a:pt x="1424" y="1792"/>
                  </a:lnTo>
                  <a:lnTo>
                    <a:pt x="1428" y="1804"/>
                  </a:lnTo>
                  <a:lnTo>
                    <a:pt x="1432" y="1814"/>
                  </a:lnTo>
                  <a:lnTo>
                    <a:pt x="1436" y="1825"/>
                  </a:lnTo>
                  <a:lnTo>
                    <a:pt x="1440" y="1837"/>
                  </a:lnTo>
                  <a:lnTo>
                    <a:pt x="1444" y="1846"/>
                  </a:lnTo>
                  <a:lnTo>
                    <a:pt x="1448" y="1858"/>
                  </a:lnTo>
                  <a:lnTo>
                    <a:pt x="1451" y="1869"/>
                  </a:lnTo>
                  <a:lnTo>
                    <a:pt x="1455" y="1879"/>
                  </a:lnTo>
                  <a:lnTo>
                    <a:pt x="1459" y="1890"/>
                  </a:lnTo>
                  <a:lnTo>
                    <a:pt x="1463" y="1900"/>
                  </a:lnTo>
                  <a:lnTo>
                    <a:pt x="1467" y="1911"/>
                  </a:lnTo>
                  <a:lnTo>
                    <a:pt x="1471" y="1921"/>
                  </a:lnTo>
                  <a:lnTo>
                    <a:pt x="1474" y="1933"/>
                  </a:lnTo>
                  <a:lnTo>
                    <a:pt x="1478" y="1942"/>
                  </a:lnTo>
                  <a:lnTo>
                    <a:pt x="1482" y="1952"/>
                  </a:lnTo>
                  <a:lnTo>
                    <a:pt x="1486" y="1963"/>
                  </a:lnTo>
                  <a:lnTo>
                    <a:pt x="1490" y="1973"/>
                  </a:lnTo>
                  <a:lnTo>
                    <a:pt x="1494" y="1982"/>
                  </a:lnTo>
                  <a:lnTo>
                    <a:pt x="1497" y="1992"/>
                  </a:lnTo>
                  <a:lnTo>
                    <a:pt x="1501" y="2004"/>
                  </a:lnTo>
                  <a:lnTo>
                    <a:pt x="1505" y="2013"/>
                  </a:lnTo>
                  <a:lnTo>
                    <a:pt x="1509" y="2023"/>
                  </a:lnTo>
                  <a:lnTo>
                    <a:pt x="1513" y="2032"/>
                  </a:lnTo>
                  <a:lnTo>
                    <a:pt x="1517" y="2042"/>
                  </a:lnTo>
                  <a:lnTo>
                    <a:pt x="1520" y="2052"/>
                  </a:lnTo>
                  <a:lnTo>
                    <a:pt x="1524" y="2061"/>
                  </a:lnTo>
                  <a:lnTo>
                    <a:pt x="1528" y="2069"/>
                  </a:lnTo>
                  <a:lnTo>
                    <a:pt x="1532" y="2078"/>
                  </a:lnTo>
                  <a:lnTo>
                    <a:pt x="1536" y="2088"/>
                  </a:lnTo>
                  <a:lnTo>
                    <a:pt x="1540" y="2098"/>
                  </a:lnTo>
                  <a:lnTo>
                    <a:pt x="1543" y="2105"/>
                  </a:lnTo>
                  <a:lnTo>
                    <a:pt x="1547" y="2115"/>
                  </a:lnTo>
                  <a:lnTo>
                    <a:pt x="1551" y="2124"/>
                  </a:lnTo>
                  <a:lnTo>
                    <a:pt x="1555" y="2132"/>
                  </a:lnTo>
                  <a:lnTo>
                    <a:pt x="1559" y="2142"/>
                  </a:lnTo>
                  <a:lnTo>
                    <a:pt x="1563" y="2149"/>
                  </a:lnTo>
                  <a:lnTo>
                    <a:pt x="1567" y="2159"/>
                  </a:lnTo>
                  <a:lnTo>
                    <a:pt x="1570" y="2167"/>
                  </a:lnTo>
                  <a:lnTo>
                    <a:pt x="1574" y="2174"/>
                  </a:lnTo>
                  <a:lnTo>
                    <a:pt x="1578" y="2182"/>
                  </a:lnTo>
                  <a:lnTo>
                    <a:pt x="1582" y="2192"/>
                  </a:lnTo>
                  <a:lnTo>
                    <a:pt x="1586" y="2199"/>
                  </a:lnTo>
                  <a:lnTo>
                    <a:pt x="1590" y="2207"/>
                  </a:lnTo>
                  <a:lnTo>
                    <a:pt x="1593" y="2215"/>
                  </a:lnTo>
                  <a:lnTo>
                    <a:pt x="1597" y="2222"/>
                  </a:lnTo>
                  <a:lnTo>
                    <a:pt x="1601" y="2230"/>
                  </a:lnTo>
                  <a:lnTo>
                    <a:pt x="1605" y="2238"/>
                  </a:lnTo>
                  <a:lnTo>
                    <a:pt x="1609" y="2245"/>
                  </a:lnTo>
                  <a:lnTo>
                    <a:pt x="1613" y="2253"/>
                  </a:lnTo>
                  <a:lnTo>
                    <a:pt x="1616" y="2259"/>
                  </a:lnTo>
                  <a:lnTo>
                    <a:pt x="1620" y="2266"/>
                  </a:lnTo>
                  <a:lnTo>
                    <a:pt x="1624" y="2274"/>
                  </a:lnTo>
                  <a:lnTo>
                    <a:pt x="1628" y="2280"/>
                  </a:lnTo>
                  <a:lnTo>
                    <a:pt x="1632" y="2288"/>
                  </a:lnTo>
                  <a:lnTo>
                    <a:pt x="1636" y="2293"/>
                  </a:lnTo>
                  <a:lnTo>
                    <a:pt x="1639" y="2301"/>
                  </a:lnTo>
                  <a:lnTo>
                    <a:pt x="1643" y="2307"/>
                  </a:lnTo>
                  <a:lnTo>
                    <a:pt x="1647" y="2313"/>
                  </a:lnTo>
                  <a:lnTo>
                    <a:pt x="1651" y="2320"/>
                  </a:lnTo>
                  <a:lnTo>
                    <a:pt x="1655" y="2326"/>
                  </a:lnTo>
                  <a:lnTo>
                    <a:pt x="1659" y="2332"/>
                  </a:lnTo>
                  <a:lnTo>
                    <a:pt x="1662" y="2337"/>
                  </a:lnTo>
                  <a:lnTo>
                    <a:pt x="1666" y="2343"/>
                  </a:lnTo>
                  <a:lnTo>
                    <a:pt x="1670" y="2349"/>
                  </a:lnTo>
                  <a:lnTo>
                    <a:pt x="1674" y="2355"/>
                  </a:lnTo>
                  <a:lnTo>
                    <a:pt x="1678" y="2361"/>
                  </a:lnTo>
                  <a:lnTo>
                    <a:pt x="1682" y="2366"/>
                  </a:lnTo>
                  <a:lnTo>
                    <a:pt x="1686" y="2370"/>
                  </a:lnTo>
                  <a:lnTo>
                    <a:pt x="1687" y="2376"/>
                  </a:lnTo>
                  <a:lnTo>
                    <a:pt x="1691" y="2380"/>
                  </a:lnTo>
                  <a:lnTo>
                    <a:pt x="1695" y="2385"/>
                  </a:lnTo>
                  <a:lnTo>
                    <a:pt x="1699" y="2389"/>
                  </a:lnTo>
                  <a:lnTo>
                    <a:pt x="1703" y="2395"/>
                  </a:lnTo>
                  <a:lnTo>
                    <a:pt x="1707" y="2399"/>
                  </a:lnTo>
                  <a:lnTo>
                    <a:pt x="1710" y="2405"/>
                  </a:lnTo>
                  <a:lnTo>
                    <a:pt x="1714" y="2408"/>
                  </a:lnTo>
                  <a:lnTo>
                    <a:pt x="1718" y="2412"/>
                  </a:lnTo>
                  <a:lnTo>
                    <a:pt x="1722" y="2416"/>
                  </a:lnTo>
                  <a:lnTo>
                    <a:pt x="1726" y="2420"/>
                  </a:lnTo>
                  <a:lnTo>
                    <a:pt x="1730" y="2424"/>
                  </a:lnTo>
                  <a:lnTo>
                    <a:pt x="1734" y="2428"/>
                  </a:lnTo>
                  <a:lnTo>
                    <a:pt x="1737" y="2432"/>
                  </a:lnTo>
                  <a:lnTo>
                    <a:pt x="1741" y="2435"/>
                  </a:lnTo>
                  <a:lnTo>
                    <a:pt x="1743" y="2437"/>
                  </a:lnTo>
                  <a:lnTo>
                    <a:pt x="1747" y="2441"/>
                  </a:lnTo>
                  <a:lnTo>
                    <a:pt x="1751" y="2445"/>
                  </a:lnTo>
                  <a:lnTo>
                    <a:pt x="1755" y="2447"/>
                  </a:lnTo>
                  <a:lnTo>
                    <a:pt x="1758" y="2449"/>
                  </a:lnTo>
                  <a:lnTo>
                    <a:pt x="1762" y="2453"/>
                  </a:lnTo>
                  <a:lnTo>
                    <a:pt x="1764" y="2455"/>
                  </a:lnTo>
                  <a:lnTo>
                    <a:pt x="1768" y="2458"/>
                  </a:lnTo>
                  <a:lnTo>
                    <a:pt x="1772" y="2460"/>
                  </a:lnTo>
                  <a:lnTo>
                    <a:pt x="1776" y="2462"/>
                  </a:lnTo>
                  <a:lnTo>
                    <a:pt x="1780" y="2464"/>
                  </a:lnTo>
                  <a:lnTo>
                    <a:pt x="1783" y="2466"/>
                  </a:lnTo>
                  <a:lnTo>
                    <a:pt x="1787" y="2468"/>
                  </a:lnTo>
                  <a:lnTo>
                    <a:pt x="1789" y="2470"/>
                  </a:lnTo>
                  <a:lnTo>
                    <a:pt x="1793" y="2472"/>
                  </a:lnTo>
                  <a:lnTo>
                    <a:pt x="1797" y="2472"/>
                  </a:lnTo>
                  <a:lnTo>
                    <a:pt x="1801" y="2474"/>
                  </a:lnTo>
                  <a:lnTo>
                    <a:pt x="1805" y="2476"/>
                  </a:lnTo>
                  <a:lnTo>
                    <a:pt x="1806" y="2476"/>
                  </a:lnTo>
                  <a:lnTo>
                    <a:pt x="1810" y="2478"/>
                  </a:lnTo>
                  <a:lnTo>
                    <a:pt x="1814" y="2478"/>
                  </a:lnTo>
                  <a:lnTo>
                    <a:pt x="1816" y="2479"/>
                  </a:lnTo>
                  <a:lnTo>
                    <a:pt x="1820" y="2479"/>
                  </a:lnTo>
                  <a:lnTo>
                    <a:pt x="1824" y="2481"/>
                  </a:lnTo>
                  <a:lnTo>
                    <a:pt x="1826" y="2481"/>
                  </a:lnTo>
                  <a:lnTo>
                    <a:pt x="1829" y="2481"/>
                  </a:lnTo>
                  <a:lnTo>
                    <a:pt x="1833" y="2481"/>
                  </a:lnTo>
                  <a:lnTo>
                    <a:pt x="1837" y="2481"/>
                  </a:lnTo>
                  <a:lnTo>
                    <a:pt x="1839" y="2481"/>
                  </a:lnTo>
                  <a:lnTo>
                    <a:pt x="1843" y="2481"/>
                  </a:lnTo>
                  <a:lnTo>
                    <a:pt x="1847" y="2481"/>
                  </a:lnTo>
                  <a:lnTo>
                    <a:pt x="1849" y="2481"/>
                  </a:lnTo>
                  <a:lnTo>
                    <a:pt x="1853" y="2481"/>
                  </a:lnTo>
                  <a:lnTo>
                    <a:pt x="1856" y="2481"/>
                  </a:lnTo>
                  <a:lnTo>
                    <a:pt x="1860" y="2479"/>
                  </a:lnTo>
                  <a:lnTo>
                    <a:pt x="1862" y="2479"/>
                  </a:lnTo>
                  <a:lnTo>
                    <a:pt x="1866" y="2479"/>
                  </a:lnTo>
                  <a:lnTo>
                    <a:pt x="1868" y="2478"/>
                  </a:lnTo>
                  <a:lnTo>
                    <a:pt x="1872" y="2478"/>
                  </a:lnTo>
                  <a:lnTo>
                    <a:pt x="1876" y="2476"/>
                  </a:lnTo>
                  <a:lnTo>
                    <a:pt x="1879" y="2474"/>
                  </a:lnTo>
                  <a:lnTo>
                    <a:pt x="1883" y="2474"/>
                  </a:lnTo>
                  <a:lnTo>
                    <a:pt x="1885" y="2472"/>
                  </a:lnTo>
                  <a:lnTo>
                    <a:pt x="1889" y="2470"/>
                  </a:lnTo>
                  <a:lnTo>
                    <a:pt x="1893" y="2468"/>
                  </a:lnTo>
                  <a:lnTo>
                    <a:pt x="1895" y="2466"/>
                  </a:lnTo>
                  <a:lnTo>
                    <a:pt x="1899" y="2464"/>
                  </a:lnTo>
                  <a:lnTo>
                    <a:pt x="1902" y="2462"/>
                  </a:lnTo>
                  <a:lnTo>
                    <a:pt x="1906" y="2460"/>
                  </a:lnTo>
                  <a:lnTo>
                    <a:pt x="1910" y="2458"/>
                  </a:lnTo>
                  <a:lnTo>
                    <a:pt x="1914" y="2456"/>
                  </a:lnTo>
                  <a:lnTo>
                    <a:pt x="1916" y="2455"/>
                  </a:lnTo>
                  <a:lnTo>
                    <a:pt x="1920" y="2451"/>
                  </a:lnTo>
                  <a:lnTo>
                    <a:pt x="1924" y="2449"/>
                  </a:lnTo>
                  <a:lnTo>
                    <a:pt x="1927" y="2445"/>
                  </a:lnTo>
                  <a:lnTo>
                    <a:pt x="1931" y="2443"/>
                  </a:lnTo>
                  <a:lnTo>
                    <a:pt x="1935" y="2439"/>
                  </a:lnTo>
                  <a:lnTo>
                    <a:pt x="1939" y="2435"/>
                  </a:lnTo>
                  <a:lnTo>
                    <a:pt x="1943" y="2432"/>
                  </a:lnTo>
                  <a:lnTo>
                    <a:pt x="1945" y="2430"/>
                  </a:lnTo>
                  <a:lnTo>
                    <a:pt x="1948" y="2426"/>
                  </a:lnTo>
                  <a:lnTo>
                    <a:pt x="1952" y="2422"/>
                  </a:lnTo>
                  <a:lnTo>
                    <a:pt x="1956" y="2418"/>
                  </a:lnTo>
                  <a:lnTo>
                    <a:pt x="1960" y="2414"/>
                  </a:lnTo>
                  <a:lnTo>
                    <a:pt x="1964" y="2410"/>
                  </a:lnTo>
                  <a:lnTo>
                    <a:pt x="1968" y="2405"/>
                  </a:lnTo>
                  <a:lnTo>
                    <a:pt x="1972" y="2401"/>
                  </a:lnTo>
                  <a:lnTo>
                    <a:pt x="1975" y="2397"/>
                  </a:lnTo>
                  <a:lnTo>
                    <a:pt x="1979" y="2393"/>
                  </a:lnTo>
                  <a:lnTo>
                    <a:pt x="1983" y="2387"/>
                  </a:lnTo>
                  <a:lnTo>
                    <a:pt x="1987" y="2384"/>
                  </a:lnTo>
                  <a:lnTo>
                    <a:pt x="1989" y="2378"/>
                  </a:lnTo>
                  <a:lnTo>
                    <a:pt x="1993" y="2372"/>
                  </a:lnTo>
                  <a:lnTo>
                    <a:pt x="1996" y="2368"/>
                  </a:lnTo>
                  <a:lnTo>
                    <a:pt x="2000" y="2362"/>
                  </a:lnTo>
                  <a:lnTo>
                    <a:pt x="2004" y="2357"/>
                  </a:lnTo>
                  <a:lnTo>
                    <a:pt x="2008" y="2351"/>
                  </a:lnTo>
                  <a:lnTo>
                    <a:pt x="2012" y="2345"/>
                  </a:lnTo>
                  <a:lnTo>
                    <a:pt x="2016" y="2339"/>
                  </a:lnTo>
                  <a:lnTo>
                    <a:pt x="2020" y="2334"/>
                  </a:lnTo>
                  <a:lnTo>
                    <a:pt x="2023" y="2328"/>
                  </a:lnTo>
                  <a:lnTo>
                    <a:pt x="2027" y="2322"/>
                  </a:lnTo>
                  <a:lnTo>
                    <a:pt x="2031" y="2316"/>
                  </a:lnTo>
                  <a:lnTo>
                    <a:pt x="2035" y="2311"/>
                  </a:lnTo>
                  <a:lnTo>
                    <a:pt x="2039" y="2303"/>
                  </a:lnTo>
                  <a:lnTo>
                    <a:pt x="2043" y="2297"/>
                  </a:lnTo>
                  <a:lnTo>
                    <a:pt x="2046" y="2290"/>
                  </a:lnTo>
                  <a:lnTo>
                    <a:pt x="2050" y="2284"/>
                  </a:lnTo>
                  <a:lnTo>
                    <a:pt x="2054" y="2276"/>
                  </a:lnTo>
                  <a:lnTo>
                    <a:pt x="2058" y="2270"/>
                  </a:lnTo>
                  <a:lnTo>
                    <a:pt x="2062" y="2263"/>
                  </a:lnTo>
                  <a:lnTo>
                    <a:pt x="2066" y="2255"/>
                  </a:lnTo>
                  <a:lnTo>
                    <a:pt x="2069" y="2249"/>
                  </a:lnTo>
                  <a:lnTo>
                    <a:pt x="2073" y="2242"/>
                  </a:lnTo>
                  <a:lnTo>
                    <a:pt x="2077" y="2234"/>
                  </a:lnTo>
                  <a:lnTo>
                    <a:pt x="2081" y="2226"/>
                  </a:lnTo>
                  <a:lnTo>
                    <a:pt x="2085" y="2218"/>
                  </a:lnTo>
                  <a:lnTo>
                    <a:pt x="2089" y="2211"/>
                  </a:lnTo>
                  <a:lnTo>
                    <a:pt x="2092" y="2203"/>
                  </a:lnTo>
                  <a:lnTo>
                    <a:pt x="2096" y="2195"/>
                  </a:lnTo>
                  <a:lnTo>
                    <a:pt x="2100" y="2186"/>
                  </a:lnTo>
                  <a:lnTo>
                    <a:pt x="2104" y="2178"/>
                  </a:lnTo>
                  <a:lnTo>
                    <a:pt x="2108" y="2171"/>
                  </a:lnTo>
                  <a:lnTo>
                    <a:pt x="2112" y="2163"/>
                  </a:lnTo>
                  <a:lnTo>
                    <a:pt x="2115" y="2153"/>
                  </a:lnTo>
                  <a:lnTo>
                    <a:pt x="2119" y="2146"/>
                  </a:lnTo>
                  <a:lnTo>
                    <a:pt x="2123" y="2136"/>
                  </a:lnTo>
                  <a:lnTo>
                    <a:pt x="2127" y="2128"/>
                  </a:lnTo>
                  <a:lnTo>
                    <a:pt x="2131" y="2119"/>
                  </a:lnTo>
                  <a:lnTo>
                    <a:pt x="2135" y="2111"/>
                  </a:lnTo>
                  <a:lnTo>
                    <a:pt x="2139" y="2101"/>
                  </a:lnTo>
                  <a:lnTo>
                    <a:pt x="2142" y="2092"/>
                  </a:lnTo>
                  <a:lnTo>
                    <a:pt x="2146" y="2084"/>
                  </a:lnTo>
                  <a:lnTo>
                    <a:pt x="2150" y="2075"/>
                  </a:lnTo>
                  <a:lnTo>
                    <a:pt x="2154" y="2065"/>
                  </a:lnTo>
                  <a:lnTo>
                    <a:pt x="2158" y="2055"/>
                  </a:lnTo>
                  <a:lnTo>
                    <a:pt x="2162" y="2046"/>
                  </a:lnTo>
                  <a:lnTo>
                    <a:pt x="2165" y="2036"/>
                  </a:lnTo>
                  <a:lnTo>
                    <a:pt x="2169" y="2027"/>
                  </a:lnTo>
                  <a:lnTo>
                    <a:pt x="2173" y="2017"/>
                  </a:lnTo>
                  <a:lnTo>
                    <a:pt x="2177" y="2007"/>
                  </a:lnTo>
                  <a:lnTo>
                    <a:pt x="2181" y="1998"/>
                  </a:lnTo>
                  <a:lnTo>
                    <a:pt x="2185" y="1988"/>
                  </a:lnTo>
                  <a:lnTo>
                    <a:pt x="2188" y="1977"/>
                  </a:lnTo>
                  <a:lnTo>
                    <a:pt x="2192" y="1967"/>
                  </a:lnTo>
                  <a:lnTo>
                    <a:pt x="2196" y="1957"/>
                  </a:lnTo>
                  <a:lnTo>
                    <a:pt x="2200" y="1948"/>
                  </a:lnTo>
                  <a:lnTo>
                    <a:pt x="2204" y="1936"/>
                  </a:lnTo>
                  <a:lnTo>
                    <a:pt x="2208" y="1927"/>
                  </a:lnTo>
                  <a:lnTo>
                    <a:pt x="2211" y="1915"/>
                  </a:lnTo>
                  <a:lnTo>
                    <a:pt x="2215" y="1906"/>
                  </a:lnTo>
                  <a:lnTo>
                    <a:pt x="2219" y="1894"/>
                  </a:lnTo>
                  <a:lnTo>
                    <a:pt x="2223" y="1885"/>
                  </a:lnTo>
                  <a:lnTo>
                    <a:pt x="2227" y="1873"/>
                  </a:lnTo>
                  <a:lnTo>
                    <a:pt x="2231" y="1863"/>
                  </a:lnTo>
                  <a:lnTo>
                    <a:pt x="2234" y="1852"/>
                  </a:lnTo>
                  <a:lnTo>
                    <a:pt x="2238" y="1840"/>
                  </a:lnTo>
                  <a:lnTo>
                    <a:pt x="2242" y="1831"/>
                  </a:lnTo>
                  <a:lnTo>
                    <a:pt x="2246" y="1819"/>
                  </a:lnTo>
                  <a:lnTo>
                    <a:pt x="2250" y="1808"/>
                  </a:lnTo>
                  <a:lnTo>
                    <a:pt x="2254" y="1796"/>
                  </a:lnTo>
                  <a:lnTo>
                    <a:pt x="2258" y="1787"/>
                  </a:lnTo>
                  <a:lnTo>
                    <a:pt x="2261" y="1775"/>
                  </a:lnTo>
                  <a:lnTo>
                    <a:pt x="2265" y="1764"/>
                  </a:lnTo>
                  <a:lnTo>
                    <a:pt x="2269" y="1752"/>
                  </a:lnTo>
                  <a:lnTo>
                    <a:pt x="2273" y="1741"/>
                  </a:lnTo>
                  <a:lnTo>
                    <a:pt x="2277" y="1729"/>
                  </a:lnTo>
                  <a:lnTo>
                    <a:pt x="2281" y="1718"/>
                  </a:lnTo>
                  <a:lnTo>
                    <a:pt x="2284" y="1706"/>
                  </a:lnTo>
                  <a:lnTo>
                    <a:pt x="2288" y="1695"/>
                  </a:lnTo>
                  <a:lnTo>
                    <a:pt x="2292" y="1683"/>
                  </a:lnTo>
                  <a:lnTo>
                    <a:pt x="2296" y="1672"/>
                  </a:lnTo>
                  <a:lnTo>
                    <a:pt x="2300" y="1660"/>
                  </a:lnTo>
                  <a:lnTo>
                    <a:pt x="2304" y="1649"/>
                  </a:lnTo>
                  <a:lnTo>
                    <a:pt x="2307" y="1637"/>
                  </a:lnTo>
                  <a:lnTo>
                    <a:pt x="2311" y="1625"/>
                  </a:lnTo>
                  <a:lnTo>
                    <a:pt x="2315" y="1612"/>
                  </a:lnTo>
                  <a:lnTo>
                    <a:pt x="2319" y="1601"/>
                  </a:lnTo>
                  <a:lnTo>
                    <a:pt x="2323" y="1589"/>
                  </a:lnTo>
                  <a:lnTo>
                    <a:pt x="2327" y="1578"/>
                  </a:lnTo>
                  <a:lnTo>
                    <a:pt x="2330" y="1566"/>
                  </a:lnTo>
                  <a:lnTo>
                    <a:pt x="2334" y="1553"/>
                  </a:lnTo>
                  <a:lnTo>
                    <a:pt x="2338" y="1541"/>
                  </a:lnTo>
                  <a:lnTo>
                    <a:pt x="2342" y="1530"/>
                  </a:lnTo>
                  <a:lnTo>
                    <a:pt x="2346" y="1516"/>
                  </a:lnTo>
                  <a:lnTo>
                    <a:pt x="2350" y="1505"/>
                  </a:lnTo>
                  <a:lnTo>
                    <a:pt x="2354" y="1493"/>
                  </a:lnTo>
                  <a:lnTo>
                    <a:pt x="2357" y="1480"/>
                  </a:lnTo>
                  <a:lnTo>
                    <a:pt x="2361" y="1468"/>
                  </a:lnTo>
                  <a:lnTo>
                    <a:pt x="2365" y="1457"/>
                  </a:lnTo>
                  <a:lnTo>
                    <a:pt x="2369" y="1443"/>
                  </a:lnTo>
                  <a:lnTo>
                    <a:pt x="2373" y="1432"/>
                  </a:lnTo>
                  <a:lnTo>
                    <a:pt x="2377" y="1420"/>
                  </a:lnTo>
                  <a:lnTo>
                    <a:pt x="2380" y="1407"/>
                  </a:lnTo>
                  <a:lnTo>
                    <a:pt x="2384" y="1395"/>
                  </a:lnTo>
                  <a:lnTo>
                    <a:pt x="2388" y="1382"/>
                  </a:lnTo>
                  <a:lnTo>
                    <a:pt x="2392" y="1370"/>
                  </a:lnTo>
                  <a:lnTo>
                    <a:pt x="2396" y="1357"/>
                  </a:lnTo>
                  <a:lnTo>
                    <a:pt x="2400" y="1345"/>
                  </a:lnTo>
                  <a:lnTo>
                    <a:pt x="2403" y="1332"/>
                  </a:lnTo>
                  <a:lnTo>
                    <a:pt x="2407" y="1320"/>
                  </a:lnTo>
                  <a:lnTo>
                    <a:pt x="2411" y="1309"/>
                  </a:lnTo>
                  <a:lnTo>
                    <a:pt x="2415" y="1295"/>
                  </a:lnTo>
                  <a:lnTo>
                    <a:pt x="2419" y="1284"/>
                  </a:lnTo>
                  <a:lnTo>
                    <a:pt x="2423" y="1270"/>
                  </a:lnTo>
                  <a:lnTo>
                    <a:pt x="2426" y="1259"/>
                  </a:lnTo>
                  <a:lnTo>
                    <a:pt x="2430" y="1246"/>
                  </a:lnTo>
                  <a:lnTo>
                    <a:pt x="2434" y="1234"/>
                  </a:lnTo>
                  <a:lnTo>
                    <a:pt x="2438" y="1221"/>
                  </a:lnTo>
                  <a:lnTo>
                    <a:pt x="2442" y="1209"/>
                  </a:lnTo>
                  <a:lnTo>
                    <a:pt x="2446" y="1196"/>
                  </a:lnTo>
                  <a:lnTo>
                    <a:pt x="2449" y="1184"/>
                  </a:lnTo>
                  <a:lnTo>
                    <a:pt x="2453" y="1171"/>
                  </a:lnTo>
                  <a:lnTo>
                    <a:pt x="2457" y="1159"/>
                  </a:lnTo>
                  <a:lnTo>
                    <a:pt x="2461" y="1148"/>
                  </a:lnTo>
                  <a:lnTo>
                    <a:pt x="2465" y="1134"/>
                  </a:lnTo>
                  <a:lnTo>
                    <a:pt x="2469" y="1123"/>
                  </a:lnTo>
                  <a:lnTo>
                    <a:pt x="2473" y="1109"/>
                  </a:lnTo>
                  <a:lnTo>
                    <a:pt x="2476" y="1098"/>
                  </a:lnTo>
                  <a:lnTo>
                    <a:pt x="2480" y="1084"/>
                  </a:lnTo>
                  <a:lnTo>
                    <a:pt x="2486" y="1073"/>
                  </a:lnTo>
                  <a:lnTo>
                    <a:pt x="2490" y="1061"/>
                  </a:lnTo>
                  <a:lnTo>
                    <a:pt x="2494" y="1048"/>
                  </a:lnTo>
                  <a:lnTo>
                    <a:pt x="2497" y="1036"/>
                  </a:lnTo>
                  <a:lnTo>
                    <a:pt x="2501" y="1025"/>
                  </a:lnTo>
                  <a:lnTo>
                    <a:pt x="2505" y="1011"/>
                  </a:lnTo>
                  <a:lnTo>
                    <a:pt x="2509" y="1000"/>
                  </a:lnTo>
                  <a:lnTo>
                    <a:pt x="2513" y="988"/>
                  </a:lnTo>
                  <a:lnTo>
                    <a:pt x="2517" y="975"/>
                  </a:lnTo>
                  <a:lnTo>
                    <a:pt x="2520" y="963"/>
                  </a:lnTo>
                  <a:lnTo>
                    <a:pt x="2524" y="952"/>
                  </a:lnTo>
                  <a:lnTo>
                    <a:pt x="2528" y="938"/>
                  </a:lnTo>
                  <a:lnTo>
                    <a:pt x="2532" y="927"/>
                  </a:lnTo>
                  <a:lnTo>
                    <a:pt x="2536" y="915"/>
                  </a:lnTo>
                  <a:lnTo>
                    <a:pt x="2540" y="904"/>
                  </a:lnTo>
                  <a:lnTo>
                    <a:pt x="2544" y="890"/>
                  </a:lnTo>
                  <a:lnTo>
                    <a:pt x="2547" y="879"/>
                  </a:lnTo>
                  <a:lnTo>
                    <a:pt x="2551" y="867"/>
                  </a:lnTo>
                  <a:lnTo>
                    <a:pt x="2555" y="856"/>
                  </a:lnTo>
                  <a:lnTo>
                    <a:pt x="2559" y="844"/>
                  </a:lnTo>
                  <a:lnTo>
                    <a:pt x="2563" y="833"/>
                  </a:lnTo>
                  <a:lnTo>
                    <a:pt x="2567" y="821"/>
                  </a:lnTo>
                  <a:lnTo>
                    <a:pt x="2570" y="810"/>
                  </a:lnTo>
                  <a:lnTo>
                    <a:pt x="2574" y="802"/>
                  </a:lnTo>
                  <a:lnTo>
                    <a:pt x="2580" y="798"/>
                  </a:lnTo>
                  <a:lnTo>
                    <a:pt x="2588" y="796"/>
                  </a:lnTo>
                  <a:lnTo>
                    <a:pt x="2593" y="796"/>
                  </a:lnTo>
                  <a:lnTo>
                    <a:pt x="2601" y="800"/>
                  </a:lnTo>
                  <a:lnTo>
                    <a:pt x="2605" y="806"/>
                  </a:lnTo>
                  <a:lnTo>
                    <a:pt x="2607" y="814"/>
                  </a:lnTo>
                  <a:lnTo>
                    <a:pt x="2607" y="821"/>
                  </a:lnTo>
                  <a:lnTo>
                    <a:pt x="2603" y="833"/>
                  </a:lnTo>
                  <a:lnTo>
                    <a:pt x="2599" y="844"/>
                  </a:lnTo>
                  <a:lnTo>
                    <a:pt x="2595" y="856"/>
                  </a:lnTo>
                  <a:lnTo>
                    <a:pt x="2592" y="867"/>
                  </a:lnTo>
                  <a:lnTo>
                    <a:pt x="2588" y="879"/>
                  </a:lnTo>
                  <a:lnTo>
                    <a:pt x="2584" y="890"/>
                  </a:lnTo>
                  <a:lnTo>
                    <a:pt x="2580" y="904"/>
                  </a:lnTo>
                  <a:lnTo>
                    <a:pt x="2576" y="915"/>
                  </a:lnTo>
                  <a:lnTo>
                    <a:pt x="2572" y="927"/>
                  </a:lnTo>
                  <a:lnTo>
                    <a:pt x="2568" y="938"/>
                  </a:lnTo>
                  <a:lnTo>
                    <a:pt x="2565" y="950"/>
                  </a:lnTo>
                  <a:lnTo>
                    <a:pt x="2561" y="963"/>
                  </a:lnTo>
                  <a:lnTo>
                    <a:pt x="2557" y="975"/>
                  </a:lnTo>
                  <a:lnTo>
                    <a:pt x="2553" y="986"/>
                  </a:lnTo>
                  <a:lnTo>
                    <a:pt x="2549" y="998"/>
                  </a:lnTo>
                  <a:lnTo>
                    <a:pt x="2545" y="1011"/>
                  </a:lnTo>
                  <a:lnTo>
                    <a:pt x="2542" y="1023"/>
                  </a:lnTo>
                  <a:lnTo>
                    <a:pt x="2538" y="1034"/>
                  </a:lnTo>
                  <a:lnTo>
                    <a:pt x="2534" y="1048"/>
                  </a:lnTo>
                  <a:lnTo>
                    <a:pt x="2530" y="1059"/>
                  </a:lnTo>
                  <a:lnTo>
                    <a:pt x="2526" y="1073"/>
                  </a:lnTo>
                  <a:lnTo>
                    <a:pt x="2522" y="1084"/>
                  </a:lnTo>
                  <a:lnTo>
                    <a:pt x="2519" y="1096"/>
                  </a:lnTo>
                  <a:lnTo>
                    <a:pt x="2515" y="1109"/>
                  </a:lnTo>
                  <a:lnTo>
                    <a:pt x="2511" y="1121"/>
                  </a:lnTo>
                  <a:lnTo>
                    <a:pt x="2507" y="1134"/>
                  </a:lnTo>
                  <a:lnTo>
                    <a:pt x="2503" y="1146"/>
                  </a:lnTo>
                  <a:lnTo>
                    <a:pt x="2497" y="1159"/>
                  </a:lnTo>
                  <a:lnTo>
                    <a:pt x="2494" y="1171"/>
                  </a:lnTo>
                  <a:lnTo>
                    <a:pt x="2490" y="1182"/>
                  </a:lnTo>
                  <a:lnTo>
                    <a:pt x="2486" y="1196"/>
                  </a:lnTo>
                  <a:lnTo>
                    <a:pt x="2482" y="1207"/>
                  </a:lnTo>
                  <a:lnTo>
                    <a:pt x="2478" y="1221"/>
                  </a:lnTo>
                  <a:lnTo>
                    <a:pt x="2474" y="1232"/>
                  </a:lnTo>
                  <a:lnTo>
                    <a:pt x="2471" y="1246"/>
                  </a:lnTo>
                  <a:lnTo>
                    <a:pt x="2467" y="1257"/>
                  </a:lnTo>
                  <a:lnTo>
                    <a:pt x="2463" y="1270"/>
                  </a:lnTo>
                  <a:lnTo>
                    <a:pt x="2459" y="1282"/>
                  </a:lnTo>
                  <a:lnTo>
                    <a:pt x="2455" y="1295"/>
                  </a:lnTo>
                  <a:lnTo>
                    <a:pt x="2451" y="1307"/>
                  </a:lnTo>
                  <a:lnTo>
                    <a:pt x="2448" y="1320"/>
                  </a:lnTo>
                  <a:lnTo>
                    <a:pt x="2444" y="1332"/>
                  </a:lnTo>
                  <a:lnTo>
                    <a:pt x="2440" y="1343"/>
                  </a:lnTo>
                  <a:lnTo>
                    <a:pt x="2436" y="1357"/>
                  </a:lnTo>
                  <a:lnTo>
                    <a:pt x="2432" y="1368"/>
                  </a:lnTo>
                  <a:lnTo>
                    <a:pt x="2428" y="1382"/>
                  </a:lnTo>
                  <a:lnTo>
                    <a:pt x="2425" y="1393"/>
                  </a:lnTo>
                  <a:lnTo>
                    <a:pt x="2421" y="1407"/>
                  </a:lnTo>
                  <a:lnTo>
                    <a:pt x="2417" y="1418"/>
                  </a:lnTo>
                  <a:lnTo>
                    <a:pt x="2413" y="1430"/>
                  </a:lnTo>
                  <a:lnTo>
                    <a:pt x="2409" y="1443"/>
                  </a:lnTo>
                  <a:lnTo>
                    <a:pt x="2405" y="1455"/>
                  </a:lnTo>
                  <a:lnTo>
                    <a:pt x="2401" y="1468"/>
                  </a:lnTo>
                  <a:lnTo>
                    <a:pt x="2398" y="1480"/>
                  </a:lnTo>
                  <a:lnTo>
                    <a:pt x="2394" y="1491"/>
                  </a:lnTo>
                  <a:lnTo>
                    <a:pt x="2390" y="1505"/>
                  </a:lnTo>
                  <a:lnTo>
                    <a:pt x="2386" y="1516"/>
                  </a:lnTo>
                  <a:lnTo>
                    <a:pt x="2382" y="1528"/>
                  </a:lnTo>
                  <a:lnTo>
                    <a:pt x="2378" y="1541"/>
                  </a:lnTo>
                  <a:lnTo>
                    <a:pt x="2375" y="1553"/>
                  </a:lnTo>
                  <a:lnTo>
                    <a:pt x="2371" y="1564"/>
                  </a:lnTo>
                  <a:lnTo>
                    <a:pt x="2367" y="1578"/>
                  </a:lnTo>
                  <a:lnTo>
                    <a:pt x="2363" y="1589"/>
                  </a:lnTo>
                  <a:lnTo>
                    <a:pt x="2359" y="1601"/>
                  </a:lnTo>
                  <a:lnTo>
                    <a:pt x="2355" y="1612"/>
                  </a:lnTo>
                  <a:lnTo>
                    <a:pt x="2352" y="1625"/>
                  </a:lnTo>
                  <a:lnTo>
                    <a:pt x="2348" y="1637"/>
                  </a:lnTo>
                  <a:lnTo>
                    <a:pt x="2344" y="1649"/>
                  </a:lnTo>
                  <a:lnTo>
                    <a:pt x="2340" y="1660"/>
                  </a:lnTo>
                  <a:lnTo>
                    <a:pt x="2336" y="1672"/>
                  </a:lnTo>
                  <a:lnTo>
                    <a:pt x="2332" y="1683"/>
                  </a:lnTo>
                  <a:lnTo>
                    <a:pt x="2329" y="1695"/>
                  </a:lnTo>
                  <a:lnTo>
                    <a:pt x="2325" y="1708"/>
                  </a:lnTo>
                  <a:lnTo>
                    <a:pt x="2321" y="1720"/>
                  </a:lnTo>
                  <a:lnTo>
                    <a:pt x="2317" y="1731"/>
                  </a:lnTo>
                  <a:lnTo>
                    <a:pt x="2313" y="1743"/>
                  </a:lnTo>
                  <a:lnTo>
                    <a:pt x="2309" y="1754"/>
                  </a:lnTo>
                  <a:lnTo>
                    <a:pt x="2306" y="1766"/>
                  </a:lnTo>
                  <a:lnTo>
                    <a:pt x="2302" y="1775"/>
                  </a:lnTo>
                  <a:lnTo>
                    <a:pt x="2298" y="1787"/>
                  </a:lnTo>
                  <a:lnTo>
                    <a:pt x="2294" y="1798"/>
                  </a:lnTo>
                  <a:lnTo>
                    <a:pt x="2290" y="1810"/>
                  </a:lnTo>
                  <a:lnTo>
                    <a:pt x="2286" y="1821"/>
                  </a:lnTo>
                  <a:lnTo>
                    <a:pt x="2282" y="1833"/>
                  </a:lnTo>
                  <a:lnTo>
                    <a:pt x="2279" y="1842"/>
                  </a:lnTo>
                  <a:lnTo>
                    <a:pt x="2275" y="1854"/>
                  </a:lnTo>
                  <a:lnTo>
                    <a:pt x="2271" y="1865"/>
                  </a:lnTo>
                  <a:lnTo>
                    <a:pt x="2267" y="1875"/>
                  </a:lnTo>
                  <a:lnTo>
                    <a:pt x="2263" y="1886"/>
                  </a:lnTo>
                  <a:lnTo>
                    <a:pt x="2259" y="1898"/>
                  </a:lnTo>
                  <a:lnTo>
                    <a:pt x="2256" y="1908"/>
                  </a:lnTo>
                  <a:lnTo>
                    <a:pt x="2252" y="1919"/>
                  </a:lnTo>
                  <a:lnTo>
                    <a:pt x="2248" y="1929"/>
                  </a:lnTo>
                  <a:lnTo>
                    <a:pt x="2244" y="1940"/>
                  </a:lnTo>
                  <a:lnTo>
                    <a:pt x="2240" y="1950"/>
                  </a:lnTo>
                  <a:lnTo>
                    <a:pt x="2236" y="1961"/>
                  </a:lnTo>
                  <a:lnTo>
                    <a:pt x="2231" y="1971"/>
                  </a:lnTo>
                  <a:lnTo>
                    <a:pt x="2227" y="1981"/>
                  </a:lnTo>
                  <a:lnTo>
                    <a:pt x="2223" y="1992"/>
                  </a:lnTo>
                  <a:lnTo>
                    <a:pt x="2219" y="2002"/>
                  </a:lnTo>
                  <a:lnTo>
                    <a:pt x="2215" y="2011"/>
                  </a:lnTo>
                  <a:lnTo>
                    <a:pt x="2211" y="2021"/>
                  </a:lnTo>
                  <a:lnTo>
                    <a:pt x="2208" y="2030"/>
                  </a:lnTo>
                  <a:lnTo>
                    <a:pt x="2204" y="2040"/>
                  </a:lnTo>
                  <a:lnTo>
                    <a:pt x="2200" y="2052"/>
                  </a:lnTo>
                  <a:lnTo>
                    <a:pt x="2196" y="2061"/>
                  </a:lnTo>
                  <a:lnTo>
                    <a:pt x="2192" y="2071"/>
                  </a:lnTo>
                  <a:lnTo>
                    <a:pt x="2188" y="2078"/>
                  </a:lnTo>
                  <a:lnTo>
                    <a:pt x="2185" y="2088"/>
                  </a:lnTo>
                  <a:lnTo>
                    <a:pt x="2181" y="2098"/>
                  </a:lnTo>
                  <a:lnTo>
                    <a:pt x="2177" y="2107"/>
                  </a:lnTo>
                  <a:lnTo>
                    <a:pt x="2173" y="2117"/>
                  </a:lnTo>
                  <a:lnTo>
                    <a:pt x="2169" y="2126"/>
                  </a:lnTo>
                  <a:lnTo>
                    <a:pt x="2165" y="2134"/>
                  </a:lnTo>
                  <a:lnTo>
                    <a:pt x="2162" y="2144"/>
                  </a:lnTo>
                  <a:lnTo>
                    <a:pt x="2158" y="2151"/>
                  </a:lnTo>
                  <a:lnTo>
                    <a:pt x="2154" y="2161"/>
                  </a:lnTo>
                  <a:lnTo>
                    <a:pt x="2150" y="2171"/>
                  </a:lnTo>
                  <a:lnTo>
                    <a:pt x="2146" y="2178"/>
                  </a:lnTo>
                  <a:lnTo>
                    <a:pt x="2142" y="2186"/>
                  </a:lnTo>
                  <a:lnTo>
                    <a:pt x="2139" y="2195"/>
                  </a:lnTo>
                  <a:lnTo>
                    <a:pt x="2135" y="2203"/>
                  </a:lnTo>
                  <a:lnTo>
                    <a:pt x="2131" y="2211"/>
                  </a:lnTo>
                  <a:lnTo>
                    <a:pt x="2127" y="2220"/>
                  </a:lnTo>
                  <a:lnTo>
                    <a:pt x="2123" y="2228"/>
                  </a:lnTo>
                  <a:lnTo>
                    <a:pt x="2119" y="2236"/>
                  </a:lnTo>
                  <a:lnTo>
                    <a:pt x="2115" y="2243"/>
                  </a:lnTo>
                  <a:lnTo>
                    <a:pt x="2112" y="2251"/>
                  </a:lnTo>
                  <a:lnTo>
                    <a:pt x="2108" y="2259"/>
                  </a:lnTo>
                  <a:lnTo>
                    <a:pt x="2104" y="2266"/>
                  </a:lnTo>
                  <a:lnTo>
                    <a:pt x="2100" y="2274"/>
                  </a:lnTo>
                  <a:lnTo>
                    <a:pt x="2096" y="2282"/>
                  </a:lnTo>
                  <a:lnTo>
                    <a:pt x="2091" y="2288"/>
                  </a:lnTo>
                  <a:lnTo>
                    <a:pt x="2087" y="2295"/>
                  </a:lnTo>
                  <a:lnTo>
                    <a:pt x="2083" y="2303"/>
                  </a:lnTo>
                  <a:lnTo>
                    <a:pt x="2079" y="2309"/>
                  </a:lnTo>
                  <a:lnTo>
                    <a:pt x="2075" y="2316"/>
                  </a:lnTo>
                  <a:lnTo>
                    <a:pt x="2071" y="2324"/>
                  </a:lnTo>
                  <a:lnTo>
                    <a:pt x="2068" y="2330"/>
                  </a:lnTo>
                  <a:lnTo>
                    <a:pt x="2064" y="2336"/>
                  </a:lnTo>
                  <a:lnTo>
                    <a:pt x="2060" y="2343"/>
                  </a:lnTo>
                  <a:lnTo>
                    <a:pt x="2056" y="2349"/>
                  </a:lnTo>
                  <a:lnTo>
                    <a:pt x="2052" y="2355"/>
                  </a:lnTo>
                  <a:lnTo>
                    <a:pt x="2048" y="2361"/>
                  </a:lnTo>
                  <a:lnTo>
                    <a:pt x="2044" y="2366"/>
                  </a:lnTo>
                  <a:lnTo>
                    <a:pt x="2041" y="2374"/>
                  </a:lnTo>
                  <a:lnTo>
                    <a:pt x="2037" y="2380"/>
                  </a:lnTo>
                  <a:lnTo>
                    <a:pt x="2033" y="2385"/>
                  </a:lnTo>
                  <a:lnTo>
                    <a:pt x="2029" y="2389"/>
                  </a:lnTo>
                  <a:lnTo>
                    <a:pt x="2025" y="2395"/>
                  </a:lnTo>
                  <a:lnTo>
                    <a:pt x="2021" y="2401"/>
                  </a:lnTo>
                  <a:lnTo>
                    <a:pt x="2016" y="2407"/>
                  </a:lnTo>
                  <a:lnTo>
                    <a:pt x="2012" y="2412"/>
                  </a:lnTo>
                  <a:lnTo>
                    <a:pt x="2008" y="2416"/>
                  </a:lnTo>
                  <a:lnTo>
                    <a:pt x="2004" y="2422"/>
                  </a:lnTo>
                  <a:lnTo>
                    <a:pt x="2000" y="2426"/>
                  </a:lnTo>
                  <a:lnTo>
                    <a:pt x="1996" y="2432"/>
                  </a:lnTo>
                  <a:lnTo>
                    <a:pt x="1993" y="2435"/>
                  </a:lnTo>
                  <a:lnTo>
                    <a:pt x="1989" y="2439"/>
                  </a:lnTo>
                  <a:lnTo>
                    <a:pt x="1985" y="2445"/>
                  </a:lnTo>
                  <a:lnTo>
                    <a:pt x="1981" y="2449"/>
                  </a:lnTo>
                  <a:lnTo>
                    <a:pt x="1975" y="2453"/>
                  </a:lnTo>
                  <a:lnTo>
                    <a:pt x="1972" y="2456"/>
                  </a:lnTo>
                  <a:lnTo>
                    <a:pt x="1968" y="2460"/>
                  </a:lnTo>
                  <a:lnTo>
                    <a:pt x="1964" y="2464"/>
                  </a:lnTo>
                  <a:lnTo>
                    <a:pt x="1960" y="2468"/>
                  </a:lnTo>
                  <a:lnTo>
                    <a:pt x="1956" y="2472"/>
                  </a:lnTo>
                  <a:lnTo>
                    <a:pt x="1952" y="2476"/>
                  </a:lnTo>
                  <a:lnTo>
                    <a:pt x="1947" y="2479"/>
                  </a:lnTo>
                  <a:lnTo>
                    <a:pt x="1943" y="2481"/>
                  </a:lnTo>
                  <a:lnTo>
                    <a:pt x="1939" y="2485"/>
                  </a:lnTo>
                  <a:lnTo>
                    <a:pt x="1935" y="2487"/>
                  </a:lnTo>
                  <a:lnTo>
                    <a:pt x="1931" y="2491"/>
                  </a:lnTo>
                  <a:lnTo>
                    <a:pt x="1925" y="2493"/>
                  </a:lnTo>
                  <a:lnTo>
                    <a:pt x="1922" y="2497"/>
                  </a:lnTo>
                  <a:lnTo>
                    <a:pt x="1918" y="2499"/>
                  </a:lnTo>
                  <a:lnTo>
                    <a:pt x="1914" y="2501"/>
                  </a:lnTo>
                  <a:lnTo>
                    <a:pt x="1908" y="2503"/>
                  </a:lnTo>
                  <a:lnTo>
                    <a:pt x="1904" y="2504"/>
                  </a:lnTo>
                  <a:lnTo>
                    <a:pt x="1901" y="2506"/>
                  </a:lnTo>
                  <a:lnTo>
                    <a:pt x="1897" y="2508"/>
                  </a:lnTo>
                  <a:lnTo>
                    <a:pt x="1893" y="2510"/>
                  </a:lnTo>
                  <a:lnTo>
                    <a:pt x="1887" y="2512"/>
                  </a:lnTo>
                  <a:lnTo>
                    <a:pt x="1883" y="2514"/>
                  </a:lnTo>
                  <a:lnTo>
                    <a:pt x="1879" y="2514"/>
                  </a:lnTo>
                  <a:lnTo>
                    <a:pt x="1874" y="2516"/>
                  </a:lnTo>
                  <a:lnTo>
                    <a:pt x="1870" y="2518"/>
                  </a:lnTo>
                  <a:lnTo>
                    <a:pt x="1866" y="2518"/>
                  </a:lnTo>
                  <a:lnTo>
                    <a:pt x="1860" y="2518"/>
                  </a:lnTo>
                  <a:lnTo>
                    <a:pt x="1856" y="2520"/>
                  </a:lnTo>
                  <a:lnTo>
                    <a:pt x="1853" y="2520"/>
                  </a:lnTo>
                  <a:lnTo>
                    <a:pt x="1847" y="2520"/>
                  </a:lnTo>
                  <a:lnTo>
                    <a:pt x="1843" y="2520"/>
                  </a:lnTo>
                  <a:lnTo>
                    <a:pt x="1839" y="2520"/>
                  </a:lnTo>
                  <a:lnTo>
                    <a:pt x="1833" y="2520"/>
                  </a:lnTo>
                  <a:lnTo>
                    <a:pt x="1829" y="2520"/>
                  </a:lnTo>
                  <a:lnTo>
                    <a:pt x="1826" y="2520"/>
                  </a:lnTo>
                  <a:lnTo>
                    <a:pt x="1820" y="2520"/>
                  </a:lnTo>
                  <a:lnTo>
                    <a:pt x="1816" y="2518"/>
                  </a:lnTo>
                  <a:lnTo>
                    <a:pt x="1812" y="2518"/>
                  </a:lnTo>
                  <a:lnTo>
                    <a:pt x="1808" y="2516"/>
                  </a:lnTo>
                  <a:lnTo>
                    <a:pt x="1803" y="2516"/>
                  </a:lnTo>
                  <a:lnTo>
                    <a:pt x="1799" y="2514"/>
                  </a:lnTo>
                  <a:lnTo>
                    <a:pt x="1795" y="2512"/>
                  </a:lnTo>
                  <a:lnTo>
                    <a:pt x="1789" y="2512"/>
                  </a:lnTo>
                  <a:lnTo>
                    <a:pt x="1785" y="2510"/>
                  </a:lnTo>
                  <a:lnTo>
                    <a:pt x="1782" y="2508"/>
                  </a:lnTo>
                  <a:lnTo>
                    <a:pt x="1778" y="2506"/>
                  </a:lnTo>
                  <a:lnTo>
                    <a:pt x="1772" y="2504"/>
                  </a:lnTo>
                  <a:lnTo>
                    <a:pt x="1768" y="2503"/>
                  </a:lnTo>
                  <a:lnTo>
                    <a:pt x="1764" y="2499"/>
                  </a:lnTo>
                  <a:lnTo>
                    <a:pt x="1760" y="2497"/>
                  </a:lnTo>
                  <a:lnTo>
                    <a:pt x="1755" y="2495"/>
                  </a:lnTo>
                  <a:lnTo>
                    <a:pt x="1751" y="2491"/>
                  </a:lnTo>
                  <a:lnTo>
                    <a:pt x="1747" y="2489"/>
                  </a:lnTo>
                  <a:lnTo>
                    <a:pt x="1743" y="2487"/>
                  </a:lnTo>
                  <a:lnTo>
                    <a:pt x="1739" y="2483"/>
                  </a:lnTo>
                  <a:lnTo>
                    <a:pt x="1735" y="2479"/>
                  </a:lnTo>
                  <a:lnTo>
                    <a:pt x="1730" y="2478"/>
                  </a:lnTo>
                  <a:lnTo>
                    <a:pt x="1726" y="2474"/>
                  </a:lnTo>
                  <a:lnTo>
                    <a:pt x="1722" y="2470"/>
                  </a:lnTo>
                  <a:lnTo>
                    <a:pt x="1718" y="2466"/>
                  </a:lnTo>
                  <a:lnTo>
                    <a:pt x="1714" y="2462"/>
                  </a:lnTo>
                  <a:lnTo>
                    <a:pt x="1710" y="2458"/>
                  </a:lnTo>
                  <a:lnTo>
                    <a:pt x="1707" y="2455"/>
                  </a:lnTo>
                  <a:lnTo>
                    <a:pt x="1701" y="2451"/>
                  </a:lnTo>
                  <a:lnTo>
                    <a:pt x="1697" y="2447"/>
                  </a:lnTo>
                  <a:lnTo>
                    <a:pt x="1693" y="2441"/>
                  </a:lnTo>
                  <a:lnTo>
                    <a:pt x="1689" y="2437"/>
                  </a:lnTo>
                  <a:lnTo>
                    <a:pt x="1686" y="2433"/>
                  </a:lnTo>
                  <a:lnTo>
                    <a:pt x="1682" y="2428"/>
                  </a:lnTo>
                  <a:lnTo>
                    <a:pt x="1678" y="2424"/>
                  </a:lnTo>
                  <a:lnTo>
                    <a:pt x="1674" y="2418"/>
                  </a:lnTo>
                  <a:lnTo>
                    <a:pt x="1670" y="2414"/>
                  </a:lnTo>
                  <a:lnTo>
                    <a:pt x="1666" y="2408"/>
                  </a:lnTo>
                  <a:lnTo>
                    <a:pt x="1662" y="2403"/>
                  </a:lnTo>
                  <a:lnTo>
                    <a:pt x="1657" y="2399"/>
                  </a:lnTo>
                  <a:lnTo>
                    <a:pt x="1653" y="2393"/>
                  </a:lnTo>
                  <a:lnTo>
                    <a:pt x="1649" y="2387"/>
                  </a:lnTo>
                  <a:lnTo>
                    <a:pt x="1645" y="2382"/>
                  </a:lnTo>
                  <a:lnTo>
                    <a:pt x="1641" y="2376"/>
                  </a:lnTo>
                  <a:lnTo>
                    <a:pt x="1638" y="2370"/>
                  </a:lnTo>
                  <a:lnTo>
                    <a:pt x="1634" y="2364"/>
                  </a:lnTo>
                  <a:lnTo>
                    <a:pt x="1630" y="2359"/>
                  </a:lnTo>
                  <a:lnTo>
                    <a:pt x="1626" y="2353"/>
                  </a:lnTo>
                  <a:lnTo>
                    <a:pt x="1622" y="2345"/>
                  </a:lnTo>
                  <a:lnTo>
                    <a:pt x="1618" y="2339"/>
                  </a:lnTo>
                  <a:lnTo>
                    <a:pt x="1615" y="2334"/>
                  </a:lnTo>
                  <a:lnTo>
                    <a:pt x="1611" y="2326"/>
                  </a:lnTo>
                  <a:lnTo>
                    <a:pt x="1607" y="2320"/>
                  </a:lnTo>
                  <a:lnTo>
                    <a:pt x="1603" y="2313"/>
                  </a:lnTo>
                  <a:lnTo>
                    <a:pt x="1599" y="2307"/>
                  </a:lnTo>
                  <a:lnTo>
                    <a:pt x="1595" y="2299"/>
                  </a:lnTo>
                  <a:lnTo>
                    <a:pt x="1590" y="2291"/>
                  </a:lnTo>
                  <a:lnTo>
                    <a:pt x="1586" y="2286"/>
                  </a:lnTo>
                  <a:lnTo>
                    <a:pt x="1582" y="2278"/>
                  </a:lnTo>
                  <a:lnTo>
                    <a:pt x="1578" y="2270"/>
                  </a:lnTo>
                  <a:lnTo>
                    <a:pt x="1574" y="2263"/>
                  </a:lnTo>
                  <a:lnTo>
                    <a:pt x="1570" y="2255"/>
                  </a:lnTo>
                  <a:lnTo>
                    <a:pt x="1567" y="2247"/>
                  </a:lnTo>
                  <a:lnTo>
                    <a:pt x="1563" y="2240"/>
                  </a:lnTo>
                  <a:lnTo>
                    <a:pt x="1559" y="2232"/>
                  </a:lnTo>
                  <a:lnTo>
                    <a:pt x="1555" y="2224"/>
                  </a:lnTo>
                  <a:lnTo>
                    <a:pt x="1551" y="2217"/>
                  </a:lnTo>
                  <a:lnTo>
                    <a:pt x="1547" y="2207"/>
                  </a:lnTo>
                  <a:lnTo>
                    <a:pt x="1543" y="2199"/>
                  </a:lnTo>
                  <a:lnTo>
                    <a:pt x="1540" y="2192"/>
                  </a:lnTo>
                  <a:lnTo>
                    <a:pt x="1536" y="2182"/>
                  </a:lnTo>
                  <a:lnTo>
                    <a:pt x="1532" y="2174"/>
                  </a:lnTo>
                  <a:lnTo>
                    <a:pt x="1528" y="2165"/>
                  </a:lnTo>
                  <a:lnTo>
                    <a:pt x="1524" y="2157"/>
                  </a:lnTo>
                  <a:lnTo>
                    <a:pt x="1520" y="2147"/>
                  </a:lnTo>
                  <a:lnTo>
                    <a:pt x="1517" y="2140"/>
                  </a:lnTo>
                  <a:lnTo>
                    <a:pt x="1513" y="2130"/>
                  </a:lnTo>
                  <a:lnTo>
                    <a:pt x="1509" y="2121"/>
                  </a:lnTo>
                  <a:lnTo>
                    <a:pt x="1505" y="2113"/>
                  </a:lnTo>
                  <a:lnTo>
                    <a:pt x="1501" y="2103"/>
                  </a:lnTo>
                  <a:lnTo>
                    <a:pt x="1497" y="2094"/>
                  </a:lnTo>
                  <a:lnTo>
                    <a:pt x="1494" y="2084"/>
                  </a:lnTo>
                  <a:lnTo>
                    <a:pt x="1490" y="2075"/>
                  </a:lnTo>
                  <a:lnTo>
                    <a:pt x="1486" y="2065"/>
                  </a:lnTo>
                  <a:lnTo>
                    <a:pt x="1482" y="2055"/>
                  </a:lnTo>
                  <a:lnTo>
                    <a:pt x="1478" y="2046"/>
                  </a:lnTo>
                  <a:lnTo>
                    <a:pt x="1474" y="2036"/>
                  </a:lnTo>
                  <a:lnTo>
                    <a:pt x="1471" y="2027"/>
                  </a:lnTo>
                  <a:lnTo>
                    <a:pt x="1467" y="2017"/>
                  </a:lnTo>
                  <a:lnTo>
                    <a:pt x="1463" y="2007"/>
                  </a:lnTo>
                  <a:lnTo>
                    <a:pt x="1459" y="1996"/>
                  </a:lnTo>
                  <a:lnTo>
                    <a:pt x="1455" y="1986"/>
                  </a:lnTo>
                  <a:lnTo>
                    <a:pt x="1451" y="1977"/>
                  </a:lnTo>
                  <a:lnTo>
                    <a:pt x="1446" y="1965"/>
                  </a:lnTo>
                  <a:lnTo>
                    <a:pt x="1442" y="1956"/>
                  </a:lnTo>
                  <a:lnTo>
                    <a:pt x="1438" y="1946"/>
                  </a:lnTo>
                  <a:lnTo>
                    <a:pt x="1434" y="1934"/>
                  </a:lnTo>
                  <a:lnTo>
                    <a:pt x="1430" y="1925"/>
                  </a:lnTo>
                  <a:lnTo>
                    <a:pt x="1426" y="1913"/>
                  </a:lnTo>
                  <a:lnTo>
                    <a:pt x="1423" y="1904"/>
                  </a:lnTo>
                  <a:lnTo>
                    <a:pt x="1419" y="1892"/>
                  </a:lnTo>
                  <a:lnTo>
                    <a:pt x="1415" y="1881"/>
                  </a:lnTo>
                  <a:lnTo>
                    <a:pt x="1411" y="1871"/>
                  </a:lnTo>
                  <a:lnTo>
                    <a:pt x="1407" y="1860"/>
                  </a:lnTo>
                  <a:lnTo>
                    <a:pt x="1403" y="1848"/>
                  </a:lnTo>
                  <a:lnTo>
                    <a:pt x="1400" y="1839"/>
                  </a:lnTo>
                  <a:lnTo>
                    <a:pt x="1396" y="1827"/>
                  </a:lnTo>
                  <a:lnTo>
                    <a:pt x="1392" y="1815"/>
                  </a:lnTo>
                  <a:lnTo>
                    <a:pt x="1388" y="1804"/>
                  </a:lnTo>
                  <a:lnTo>
                    <a:pt x="1384" y="1792"/>
                  </a:lnTo>
                  <a:lnTo>
                    <a:pt x="1380" y="1781"/>
                  </a:lnTo>
                  <a:lnTo>
                    <a:pt x="1376" y="1771"/>
                  </a:lnTo>
                  <a:lnTo>
                    <a:pt x="1373" y="1760"/>
                  </a:lnTo>
                  <a:lnTo>
                    <a:pt x="1369" y="1748"/>
                  </a:lnTo>
                  <a:lnTo>
                    <a:pt x="1365" y="1737"/>
                  </a:lnTo>
                  <a:lnTo>
                    <a:pt x="1361" y="1725"/>
                  </a:lnTo>
                  <a:lnTo>
                    <a:pt x="1357" y="1714"/>
                  </a:lnTo>
                  <a:lnTo>
                    <a:pt x="1353" y="1702"/>
                  </a:lnTo>
                  <a:lnTo>
                    <a:pt x="1350" y="1691"/>
                  </a:lnTo>
                  <a:lnTo>
                    <a:pt x="1346" y="1677"/>
                  </a:lnTo>
                  <a:lnTo>
                    <a:pt x="1342" y="1666"/>
                  </a:lnTo>
                  <a:lnTo>
                    <a:pt x="1338" y="1654"/>
                  </a:lnTo>
                  <a:lnTo>
                    <a:pt x="1334" y="1643"/>
                  </a:lnTo>
                  <a:lnTo>
                    <a:pt x="1330" y="1631"/>
                  </a:lnTo>
                  <a:lnTo>
                    <a:pt x="1327" y="1620"/>
                  </a:lnTo>
                  <a:lnTo>
                    <a:pt x="1323" y="1606"/>
                  </a:lnTo>
                  <a:lnTo>
                    <a:pt x="1319" y="1595"/>
                  </a:lnTo>
                  <a:lnTo>
                    <a:pt x="1315" y="1583"/>
                  </a:lnTo>
                  <a:lnTo>
                    <a:pt x="1311" y="1572"/>
                  </a:lnTo>
                  <a:lnTo>
                    <a:pt x="1307" y="1558"/>
                  </a:lnTo>
                  <a:lnTo>
                    <a:pt x="1304" y="1547"/>
                  </a:lnTo>
                  <a:lnTo>
                    <a:pt x="1300" y="1535"/>
                  </a:lnTo>
                  <a:lnTo>
                    <a:pt x="1296" y="1522"/>
                  </a:lnTo>
                  <a:lnTo>
                    <a:pt x="1292" y="1510"/>
                  </a:lnTo>
                  <a:lnTo>
                    <a:pt x="1288" y="1499"/>
                  </a:lnTo>
                  <a:lnTo>
                    <a:pt x="1284" y="1485"/>
                  </a:lnTo>
                  <a:lnTo>
                    <a:pt x="1281" y="1474"/>
                  </a:lnTo>
                  <a:lnTo>
                    <a:pt x="1277" y="1462"/>
                  </a:lnTo>
                  <a:lnTo>
                    <a:pt x="1273" y="1449"/>
                  </a:lnTo>
                  <a:lnTo>
                    <a:pt x="1269" y="1437"/>
                  </a:lnTo>
                  <a:lnTo>
                    <a:pt x="1265" y="1424"/>
                  </a:lnTo>
                  <a:lnTo>
                    <a:pt x="1261" y="1412"/>
                  </a:lnTo>
                  <a:lnTo>
                    <a:pt x="1257" y="1401"/>
                  </a:lnTo>
                  <a:lnTo>
                    <a:pt x="1254" y="1388"/>
                  </a:lnTo>
                  <a:lnTo>
                    <a:pt x="1250" y="1376"/>
                  </a:lnTo>
                  <a:lnTo>
                    <a:pt x="1246" y="1363"/>
                  </a:lnTo>
                  <a:lnTo>
                    <a:pt x="1242" y="1351"/>
                  </a:lnTo>
                  <a:lnTo>
                    <a:pt x="1238" y="1338"/>
                  </a:lnTo>
                  <a:lnTo>
                    <a:pt x="1234" y="1326"/>
                  </a:lnTo>
                  <a:lnTo>
                    <a:pt x="1231" y="1313"/>
                  </a:lnTo>
                  <a:lnTo>
                    <a:pt x="1227" y="1301"/>
                  </a:lnTo>
                  <a:lnTo>
                    <a:pt x="1223" y="1290"/>
                  </a:lnTo>
                  <a:lnTo>
                    <a:pt x="1219" y="1276"/>
                  </a:lnTo>
                  <a:lnTo>
                    <a:pt x="1215" y="1265"/>
                  </a:lnTo>
                  <a:lnTo>
                    <a:pt x="1211" y="1251"/>
                  </a:lnTo>
                  <a:lnTo>
                    <a:pt x="1208" y="1240"/>
                  </a:lnTo>
                  <a:lnTo>
                    <a:pt x="1204" y="1226"/>
                  </a:lnTo>
                  <a:lnTo>
                    <a:pt x="1200" y="1215"/>
                  </a:lnTo>
                  <a:lnTo>
                    <a:pt x="1196" y="1201"/>
                  </a:lnTo>
                  <a:lnTo>
                    <a:pt x="1192" y="1190"/>
                  </a:lnTo>
                  <a:lnTo>
                    <a:pt x="1188" y="1176"/>
                  </a:lnTo>
                  <a:lnTo>
                    <a:pt x="1183" y="1165"/>
                  </a:lnTo>
                  <a:lnTo>
                    <a:pt x="1179" y="1151"/>
                  </a:lnTo>
                  <a:lnTo>
                    <a:pt x="1175" y="1140"/>
                  </a:lnTo>
                  <a:lnTo>
                    <a:pt x="1171" y="1128"/>
                  </a:lnTo>
                  <a:lnTo>
                    <a:pt x="1167" y="1115"/>
                  </a:lnTo>
                  <a:lnTo>
                    <a:pt x="1163" y="1103"/>
                  </a:lnTo>
                  <a:lnTo>
                    <a:pt x="1160" y="1090"/>
                  </a:lnTo>
                  <a:lnTo>
                    <a:pt x="1156" y="1079"/>
                  </a:lnTo>
                  <a:lnTo>
                    <a:pt x="1152" y="1067"/>
                  </a:lnTo>
                  <a:lnTo>
                    <a:pt x="1148" y="1054"/>
                  </a:lnTo>
                  <a:lnTo>
                    <a:pt x="1144" y="1042"/>
                  </a:lnTo>
                  <a:lnTo>
                    <a:pt x="1140" y="1029"/>
                  </a:lnTo>
                  <a:lnTo>
                    <a:pt x="1137" y="1017"/>
                  </a:lnTo>
                  <a:lnTo>
                    <a:pt x="1133" y="1006"/>
                  </a:lnTo>
                  <a:lnTo>
                    <a:pt x="1129" y="994"/>
                  </a:lnTo>
                  <a:lnTo>
                    <a:pt x="1125" y="981"/>
                  </a:lnTo>
                  <a:lnTo>
                    <a:pt x="1121" y="969"/>
                  </a:lnTo>
                  <a:lnTo>
                    <a:pt x="1117" y="958"/>
                  </a:lnTo>
                  <a:lnTo>
                    <a:pt x="1114" y="944"/>
                  </a:lnTo>
                  <a:lnTo>
                    <a:pt x="1110" y="933"/>
                  </a:lnTo>
                  <a:lnTo>
                    <a:pt x="1106" y="921"/>
                  </a:lnTo>
                  <a:lnTo>
                    <a:pt x="1102" y="910"/>
                  </a:lnTo>
                  <a:lnTo>
                    <a:pt x="1098" y="898"/>
                  </a:lnTo>
                  <a:lnTo>
                    <a:pt x="1094" y="885"/>
                  </a:lnTo>
                  <a:lnTo>
                    <a:pt x="1090" y="873"/>
                  </a:lnTo>
                  <a:lnTo>
                    <a:pt x="1087" y="862"/>
                  </a:lnTo>
                  <a:lnTo>
                    <a:pt x="1083" y="850"/>
                  </a:lnTo>
                  <a:lnTo>
                    <a:pt x="1079" y="839"/>
                  </a:lnTo>
                  <a:lnTo>
                    <a:pt x="1075" y="827"/>
                  </a:lnTo>
                  <a:lnTo>
                    <a:pt x="1071" y="816"/>
                  </a:lnTo>
                  <a:lnTo>
                    <a:pt x="1067" y="804"/>
                  </a:lnTo>
                  <a:lnTo>
                    <a:pt x="1064" y="793"/>
                  </a:lnTo>
                  <a:lnTo>
                    <a:pt x="1060" y="781"/>
                  </a:lnTo>
                  <a:lnTo>
                    <a:pt x="1056" y="770"/>
                  </a:lnTo>
                  <a:lnTo>
                    <a:pt x="1052" y="758"/>
                  </a:lnTo>
                  <a:lnTo>
                    <a:pt x="1048" y="747"/>
                  </a:lnTo>
                  <a:lnTo>
                    <a:pt x="1044" y="737"/>
                  </a:lnTo>
                  <a:lnTo>
                    <a:pt x="1041" y="725"/>
                  </a:lnTo>
                  <a:lnTo>
                    <a:pt x="1037" y="714"/>
                  </a:lnTo>
                  <a:lnTo>
                    <a:pt x="1033" y="702"/>
                  </a:lnTo>
                  <a:lnTo>
                    <a:pt x="1029" y="691"/>
                  </a:lnTo>
                  <a:lnTo>
                    <a:pt x="1025" y="681"/>
                  </a:lnTo>
                  <a:lnTo>
                    <a:pt x="1021" y="670"/>
                  </a:lnTo>
                  <a:lnTo>
                    <a:pt x="1018" y="658"/>
                  </a:lnTo>
                  <a:lnTo>
                    <a:pt x="1014" y="649"/>
                  </a:lnTo>
                  <a:lnTo>
                    <a:pt x="1010" y="637"/>
                  </a:lnTo>
                  <a:lnTo>
                    <a:pt x="1006" y="628"/>
                  </a:lnTo>
                  <a:lnTo>
                    <a:pt x="1002" y="616"/>
                  </a:lnTo>
                  <a:lnTo>
                    <a:pt x="998" y="606"/>
                  </a:lnTo>
                  <a:lnTo>
                    <a:pt x="995" y="595"/>
                  </a:lnTo>
                  <a:lnTo>
                    <a:pt x="991" y="585"/>
                  </a:lnTo>
                  <a:lnTo>
                    <a:pt x="987" y="574"/>
                  </a:lnTo>
                  <a:lnTo>
                    <a:pt x="983" y="564"/>
                  </a:lnTo>
                  <a:lnTo>
                    <a:pt x="979" y="555"/>
                  </a:lnTo>
                  <a:lnTo>
                    <a:pt x="975" y="545"/>
                  </a:lnTo>
                  <a:lnTo>
                    <a:pt x="971" y="534"/>
                  </a:lnTo>
                  <a:lnTo>
                    <a:pt x="968" y="524"/>
                  </a:lnTo>
                  <a:lnTo>
                    <a:pt x="964" y="514"/>
                  </a:lnTo>
                  <a:lnTo>
                    <a:pt x="960" y="505"/>
                  </a:lnTo>
                  <a:lnTo>
                    <a:pt x="956" y="495"/>
                  </a:lnTo>
                  <a:lnTo>
                    <a:pt x="952" y="486"/>
                  </a:lnTo>
                  <a:lnTo>
                    <a:pt x="948" y="476"/>
                  </a:lnTo>
                  <a:lnTo>
                    <a:pt x="945" y="466"/>
                  </a:lnTo>
                  <a:lnTo>
                    <a:pt x="941" y="457"/>
                  </a:lnTo>
                  <a:lnTo>
                    <a:pt x="937" y="447"/>
                  </a:lnTo>
                  <a:lnTo>
                    <a:pt x="933" y="438"/>
                  </a:lnTo>
                  <a:lnTo>
                    <a:pt x="929" y="430"/>
                  </a:lnTo>
                  <a:lnTo>
                    <a:pt x="925" y="420"/>
                  </a:lnTo>
                  <a:lnTo>
                    <a:pt x="922" y="411"/>
                  </a:lnTo>
                  <a:lnTo>
                    <a:pt x="918" y="403"/>
                  </a:lnTo>
                  <a:lnTo>
                    <a:pt x="914" y="393"/>
                  </a:lnTo>
                  <a:lnTo>
                    <a:pt x="910" y="386"/>
                  </a:lnTo>
                  <a:lnTo>
                    <a:pt x="906" y="376"/>
                  </a:lnTo>
                  <a:lnTo>
                    <a:pt x="902" y="368"/>
                  </a:lnTo>
                  <a:lnTo>
                    <a:pt x="899" y="359"/>
                  </a:lnTo>
                  <a:lnTo>
                    <a:pt x="895" y="351"/>
                  </a:lnTo>
                  <a:lnTo>
                    <a:pt x="891" y="344"/>
                  </a:lnTo>
                  <a:lnTo>
                    <a:pt x="887" y="334"/>
                  </a:lnTo>
                  <a:lnTo>
                    <a:pt x="883" y="326"/>
                  </a:lnTo>
                  <a:lnTo>
                    <a:pt x="879" y="319"/>
                  </a:lnTo>
                  <a:lnTo>
                    <a:pt x="876" y="311"/>
                  </a:lnTo>
                  <a:lnTo>
                    <a:pt x="872" y="303"/>
                  </a:lnTo>
                  <a:lnTo>
                    <a:pt x="868" y="296"/>
                  </a:lnTo>
                  <a:lnTo>
                    <a:pt x="864" y="288"/>
                  </a:lnTo>
                  <a:lnTo>
                    <a:pt x="860" y="280"/>
                  </a:lnTo>
                  <a:lnTo>
                    <a:pt x="856" y="273"/>
                  </a:lnTo>
                  <a:lnTo>
                    <a:pt x="852" y="265"/>
                  </a:lnTo>
                  <a:lnTo>
                    <a:pt x="849" y="259"/>
                  </a:lnTo>
                  <a:lnTo>
                    <a:pt x="845" y="251"/>
                  </a:lnTo>
                  <a:lnTo>
                    <a:pt x="841" y="244"/>
                  </a:lnTo>
                  <a:lnTo>
                    <a:pt x="837" y="238"/>
                  </a:lnTo>
                  <a:lnTo>
                    <a:pt x="833" y="230"/>
                  </a:lnTo>
                  <a:lnTo>
                    <a:pt x="829" y="225"/>
                  </a:lnTo>
                  <a:lnTo>
                    <a:pt x="826" y="219"/>
                  </a:lnTo>
                  <a:lnTo>
                    <a:pt x="822" y="211"/>
                  </a:lnTo>
                  <a:lnTo>
                    <a:pt x="818" y="205"/>
                  </a:lnTo>
                  <a:lnTo>
                    <a:pt x="814" y="200"/>
                  </a:lnTo>
                  <a:lnTo>
                    <a:pt x="810" y="194"/>
                  </a:lnTo>
                  <a:lnTo>
                    <a:pt x="806" y="186"/>
                  </a:lnTo>
                  <a:lnTo>
                    <a:pt x="804" y="180"/>
                  </a:lnTo>
                  <a:lnTo>
                    <a:pt x="799" y="175"/>
                  </a:lnTo>
                  <a:lnTo>
                    <a:pt x="797" y="169"/>
                  </a:lnTo>
                  <a:lnTo>
                    <a:pt x="793" y="165"/>
                  </a:lnTo>
                  <a:lnTo>
                    <a:pt x="789" y="159"/>
                  </a:lnTo>
                  <a:lnTo>
                    <a:pt x="785" y="154"/>
                  </a:lnTo>
                  <a:lnTo>
                    <a:pt x="781" y="148"/>
                  </a:lnTo>
                  <a:lnTo>
                    <a:pt x="778" y="144"/>
                  </a:lnTo>
                  <a:lnTo>
                    <a:pt x="774" y="138"/>
                  </a:lnTo>
                  <a:lnTo>
                    <a:pt x="770" y="134"/>
                  </a:lnTo>
                  <a:lnTo>
                    <a:pt x="766" y="129"/>
                  </a:lnTo>
                  <a:lnTo>
                    <a:pt x="762" y="125"/>
                  </a:lnTo>
                  <a:lnTo>
                    <a:pt x="758" y="119"/>
                  </a:lnTo>
                  <a:lnTo>
                    <a:pt x="755" y="115"/>
                  </a:lnTo>
                  <a:lnTo>
                    <a:pt x="751" y="111"/>
                  </a:lnTo>
                  <a:lnTo>
                    <a:pt x="747" y="107"/>
                  </a:lnTo>
                  <a:lnTo>
                    <a:pt x="745" y="104"/>
                  </a:lnTo>
                  <a:lnTo>
                    <a:pt x="739" y="100"/>
                  </a:lnTo>
                  <a:lnTo>
                    <a:pt x="737" y="96"/>
                  </a:lnTo>
                  <a:lnTo>
                    <a:pt x="733" y="92"/>
                  </a:lnTo>
                  <a:lnTo>
                    <a:pt x="730" y="88"/>
                  </a:lnTo>
                  <a:lnTo>
                    <a:pt x="726" y="84"/>
                  </a:lnTo>
                  <a:lnTo>
                    <a:pt x="722" y="83"/>
                  </a:lnTo>
                  <a:lnTo>
                    <a:pt x="718" y="79"/>
                  </a:lnTo>
                  <a:lnTo>
                    <a:pt x="714" y="75"/>
                  </a:lnTo>
                  <a:lnTo>
                    <a:pt x="710" y="73"/>
                  </a:lnTo>
                  <a:lnTo>
                    <a:pt x="709" y="69"/>
                  </a:lnTo>
                  <a:lnTo>
                    <a:pt x="705" y="67"/>
                  </a:lnTo>
                  <a:lnTo>
                    <a:pt x="701" y="65"/>
                  </a:lnTo>
                  <a:lnTo>
                    <a:pt x="697" y="61"/>
                  </a:lnTo>
                  <a:lnTo>
                    <a:pt x="693" y="59"/>
                  </a:lnTo>
                  <a:lnTo>
                    <a:pt x="691" y="58"/>
                  </a:lnTo>
                  <a:lnTo>
                    <a:pt x="687" y="56"/>
                  </a:lnTo>
                  <a:lnTo>
                    <a:pt x="684" y="54"/>
                  </a:lnTo>
                  <a:lnTo>
                    <a:pt x="680" y="52"/>
                  </a:lnTo>
                  <a:lnTo>
                    <a:pt x="676" y="50"/>
                  </a:lnTo>
                  <a:lnTo>
                    <a:pt x="672" y="48"/>
                  </a:lnTo>
                  <a:lnTo>
                    <a:pt x="670" y="48"/>
                  </a:lnTo>
                  <a:lnTo>
                    <a:pt x="666" y="46"/>
                  </a:lnTo>
                  <a:lnTo>
                    <a:pt x="662" y="44"/>
                  </a:lnTo>
                  <a:lnTo>
                    <a:pt x="661" y="44"/>
                  </a:lnTo>
                  <a:lnTo>
                    <a:pt x="657" y="42"/>
                  </a:lnTo>
                  <a:lnTo>
                    <a:pt x="653" y="42"/>
                  </a:lnTo>
                  <a:lnTo>
                    <a:pt x="649" y="40"/>
                  </a:lnTo>
                  <a:lnTo>
                    <a:pt x="645" y="40"/>
                  </a:lnTo>
                  <a:lnTo>
                    <a:pt x="643" y="40"/>
                  </a:lnTo>
                  <a:lnTo>
                    <a:pt x="639" y="38"/>
                  </a:lnTo>
                  <a:lnTo>
                    <a:pt x="636" y="38"/>
                  </a:lnTo>
                  <a:lnTo>
                    <a:pt x="634" y="38"/>
                  </a:lnTo>
                  <a:lnTo>
                    <a:pt x="630" y="38"/>
                  </a:lnTo>
                  <a:lnTo>
                    <a:pt x="628" y="38"/>
                  </a:lnTo>
                  <a:lnTo>
                    <a:pt x="624" y="38"/>
                  </a:lnTo>
                  <a:lnTo>
                    <a:pt x="620" y="38"/>
                  </a:lnTo>
                  <a:lnTo>
                    <a:pt x="616" y="38"/>
                  </a:lnTo>
                  <a:lnTo>
                    <a:pt x="614" y="38"/>
                  </a:lnTo>
                  <a:lnTo>
                    <a:pt x="611" y="40"/>
                  </a:lnTo>
                  <a:lnTo>
                    <a:pt x="607" y="40"/>
                  </a:lnTo>
                  <a:lnTo>
                    <a:pt x="605" y="40"/>
                  </a:lnTo>
                  <a:lnTo>
                    <a:pt x="601" y="42"/>
                  </a:lnTo>
                  <a:lnTo>
                    <a:pt x="597" y="42"/>
                  </a:lnTo>
                  <a:lnTo>
                    <a:pt x="593" y="44"/>
                  </a:lnTo>
                  <a:lnTo>
                    <a:pt x="591" y="44"/>
                  </a:lnTo>
                  <a:lnTo>
                    <a:pt x="588" y="46"/>
                  </a:lnTo>
                  <a:lnTo>
                    <a:pt x="584" y="48"/>
                  </a:lnTo>
                  <a:lnTo>
                    <a:pt x="580" y="48"/>
                  </a:lnTo>
                  <a:lnTo>
                    <a:pt x="578" y="50"/>
                  </a:lnTo>
                  <a:lnTo>
                    <a:pt x="574" y="52"/>
                  </a:lnTo>
                  <a:lnTo>
                    <a:pt x="570" y="54"/>
                  </a:lnTo>
                  <a:lnTo>
                    <a:pt x="566" y="56"/>
                  </a:lnTo>
                  <a:lnTo>
                    <a:pt x="563" y="58"/>
                  </a:lnTo>
                  <a:lnTo>
                    <a:pt x="559" y="59"/>
                  </a:lnTo>
                  <a:lnTo>
                    <a:pt x="557" y="61"/>
                  </a:lnTo>
                  <a:lnTo>
                    <a:pt x="553" y="65"/>
                  </a:lnTo>
                  <a:lnTo>
                    <a:pt x="549" y="67"/>
                  </a:lnTo>
                  <a:lnTo>
                    <a:pt x="545" y="71"/>
                  </a:lnTo>
                  <a:lnTo>
                    <a:pt x="542" y="73"/>
                  </a:lnTo>
                  <a:lnTo>
                    <a:pt x="540" y="75"/>
                  </a:lnTo>
                  <a:lnTo>
                    <a:pt x="536" y="79"/>
                  </a:lnTo>
                  <a:lnTo>
                    <a:pt x="532" y="83"/>
                  </a:lnTo>
                  <a:lnTo>
                    <a:pt x="528" y="86"/>
                  </a:lnTo>
                  <a:lnTo>
                    <a:pt x="524" y="88"/>
                  </a:lnTo>
                  <a:lnTo>
                    <a:pt x="520" y="92"/>
                  </a:lnTo>
                  <a:lnTo>
                    <a:pt x="517" y="96"/>
                  </a:lnTo>
                  <a:lnTo>
                    <a:pt x="513" y="100"/>
                  </a:lnTo>
                  <a:lnTo>
                    <a:pt x="509" y="104"/>
                  </a:lnTo>
                  <a:lnTo>
                    <a:pt x="505" y="107"/>
                  </a:lnTo>
                  <a:lnTo>
                    <a:pt x="501" y="111"/>
                  </a:lnTo>
                  <a:lnTo>
                    <a:pt x="497" y="115"/>
                  </a:lnTo>
                  <a:lnTo>
                    <a:pt x="495" y="121"/>
                  </a:lnTo>
                  <a:lnTo>
                    <a:pt x="490" y="125"/>
                  </a:lnTo>
                  <a:lnTo>
                    <a:pt x="488" y="129"/>
                  </a:lnTo>
                  <a:lnTo>
                    <a:pt x="484" y="134"/>
                  </a:lnTo>
                  <a:lnTo>
                    <a:pt x="480" y="138"/>
                  </a:lnTo>
                  <a:lnTo>
                    <a:pt x="476" y="144"/>
                  </a:lnTo>
                  <a:lnTo>
                    <a:pt x="472" y="150"/>
                  </a:lnTo>
                  <a:lnTo>
                    <a:pt x="469" y="154"/>
                  </a:lnTo>
                  <a:lnTo>
                    <a:pt x="465" y="159"/>
                  </a:lnTo>
                  <a:lnTo>
                    <a:pt x="461" y="165"/>
                  </a:lnTo>
                  <a:lnTo>
                    <a:pt x="457" y="171"/>
                  </a:lnTo>
                  <a:lnTo>
                    <a:pt x="453" y="177"/>
                  </a:lnTo>
                  <a:lnTo>
                    <a:pt x="449" y="182"/>
                  </a:lnTo>
                  <a:lnTo>
                    <a:pt x="446" y="188"/>
                  </a:lnTo>
                  <a:lnTo>
                    <a:pt x="442" y="194"/>
                  </a:lnTo>
                  <a:lnTo>
                    <a:pt x="438" y="200"/>
                  </a:lnTo>
                  <a:lnTo>
                    <a:pt x="434" y="205"/>
                  </a:lnTo>
                  <a:lnTo>
                    <a:pt x="430" y="213"/>
                  </a:lnTo>
                  <a:lnTo>
                    <a:pt x="426" y="219"/>
                  </a:lnTo>
                  <a:lnTo>
                    <a:pt x="423" y="225"/>
                  </a:lnTo>
                  <a:lnTo>
                    <a:pt x="419" y="232"/>
                  </a:lnTo>
                  <a:lnTo>
                    <a:pt x="415" y="238"/>
                  </a:lnTo>
                  <a:lnTo>
                    <a:pt x="411" y="246"/>
                  </a:lnTo>
                  <a:lnTo>
                    <a:pt x="407" y="253"/>
                  </a:lnTo>
                  <a:lnTo>
                    <a:pt x="403" y="259"/>
                  </a:lnTo>
                  <a:lnTo>
                    <a:pt x="399" y="267"/>
                  </a:lnTo>
                  <a:lnTo>
                    <a:pt x="396" y="274"/>
                  </a:lnTo>
                  <a:lnTo>
                    <a:pt x="392" y="282"/>
                  </a:lnTo>
                  <a:lnTo>
                    <a:pt x="388" y="290"/>
                  </a:lnTo>
                  <a:lnTo>
                    <a:pt x="384" y="296"/>
                  </a:lnTo>
                  <a:lnTo>
                    <a:pt x="380" y="303"/>
                  </a:lnTo>
                  <a:lnTo>
                    <a:pt x="376" y="313"/>
                  </a:lnTo>
                  <a:lnTo>
                    <a:pt x="373" y="320"/>
                  </a:lnTo>
                  <a:lnTo>
                    <a:pt x="369" y="328"/>
                  </a:lnTo>
                  <a:lnTo>
                    <a:pt x="365" y="336"/>
                  </a:lnTo>
                  <a:lnTo>
                    <a:pt x="361" y="344"/>
                  </a:lnTo>
                  <a:lnTo>
                    <a:pt x="357" y="353"/>
                  </a:lnTo>
                  <a:lnTo>
                    <a:pt x="353" y="361"/>
                  </a:lnTo>
                  <a:lnTo>
                    <a:pt x="350" y="368"/>
                  </a:lnTo>
                  <a:lnTo>
                    <a:pt x="346" y="378"/>
                  </a:lnTo>
                  <a:lnTo>
                    <a:pt x="342" y="386"/>
                  </a:lnTo>
                  <a:lnTo>
                    <a:pt x="338" y="395"/>
                  </a:lnTo>
                  <a:lnTo>
                    <a:pt x="336" y="403"/>
                  </a:lnTo>
                  <a:lnTo>
                    <a:pt x="330" y="413"/>
                  </a:lnTo>
                  <a:lnTo>
                    <a:pt x="327" y="422"/>
                  </a:lnTo>
                  <a:lnTo>
                    <a:pt x="323" y="432"/>
                  </a:lnTo>
                  <a:lnTo>
                    <a:pt x="319" y="439"/>
                  </a:lnTo>
                  <a:lnTo>
                    <a:pt x="315" y="449"/>
                  </a:lnTo>
                  <a:lnTo>
                    <a:pt x="311" y="459"/>
                  </a:lnTo>
                  <a:lnTo>
                    <a:pt x="307" y="468"/>
                  </a:lnTo>
                  <a:lnTo>
                    <a:pt x="304" y="478"/>
                  </a:lnTo>
                  <a:lnTo>
                    <a:pt x="300" y="487"/>
                  </a:lnTo>
                  <a:lnTo>
                    <a:pt x="296" y="497"/>
                  </a:lnTo>
                  <a:lnTo>
                    <a:pt x="294" y="507"/>
                  </a:lnTo>
                  <a:lnTo>
                    <a:pt x="288" y="516"/>
                  </a:lnTo>
                  <a:lnTo>
                    <a:pt x="284" y="526"/>
                  </a:lnTo>
                  <a:lnTo>
                    <a:pt x="280" y="535"/>
                  </a:lnTo>
                  <a:lnTo>
                    <a:pt x="277" y="545"/>
                  </a:lnTo>
                  <a:lnTo>
                    <a:pt x="273" y="557"/>
                  </a:lnTo>
                  <a:lnTo>
                    <a:pt x="269" y="566"/>
                  </a:lnTo>
                  <a:lnTo>
                    <a:pt x="265" y="576"/>
                  </a:lnTo>
                  <a:lnTo>
                    <a:pt x="261" y="587"/>
                  </a:lnTo>
                  <a:lnTo>
                    <a:pt x="257" y="597"/>
                  </a:lnTo>
                  <a:lnTo>
                    <a:pt x="254" y="608"/>
                  </a:lnTo>
                  <a:lnTo>
                    <a:pt x="250" y="618"/>
                  </a:lnTo>
                  <a:lnTo>
                    <a:pt x="246" y="629"/>
                  </a:lnTo>
                  <a:lnTo>
                    <a:pt x="242" y="639"/>
                  </a:lnTo>
                  <a:lnTo>
                    <a:pt x="238" y="651"/>
                  </a:lnTo>
                  <a:lnTo>
                    <a:pt x="234" y="660"/>
                  </a:lnTo>
                  <a:lnTo>
                    <a:pt x="231" y="672"/>
                  </a:lnTo>
                  <a:lnTo>
                    <a:pt x="227" y="683"/>
                  </a:lnTo>
                  <a:lnTo>
                    <a:pt x="223" y="693"/>
                  </a:lnTo>
                  <a:lnTo>
                    <a:pt x="219" y="704"/>
                  </a:lnTo>
                  <a:lnTo>
                    <a:pt x="215" y="716"/>
                  </a:lnTo>
                  <a:lnTo>
                    <a:pt x="211" y="727"/>
                  </a:lnTo>
                  <a:lnTo>
                    <a:pt x="208" y="737"/>
                  </a:lnTo>
                  <a:lnTo>
                    <a:pt x="204" y="748"/>
                  </a:lnTo>
                  <a:lnTo>
                    <a:pt x="200" y="760"/>
                  </a:lnTo>
                  <a:lnTo>
                    <a:pt x="196" y="771"/>
                  </a:lnTo>
                  <a:lnTo>
                    <a:pt x="192" y="783"/>
                  </a:lnTo>
                  <a:lnTo>
                    <a:pt x="188" y="795"/>
                  </a:lnTo>
                  <a:lnTo>
                    <a:pt x="185" y="806"/>
                  </a:lnTo>
                  <a:lnTo>
                    <a:pt x="181" y="818"/>
                  </a:lnTo>
                  <a:lnTo>
                    <a:pt x="177" y="829"/>
                  </a:lnTo>
                  <a:lnTo>
                    <a:pt x="173" y="841"/>
                  </a:lnTo>
                  <a:lnTo>
                    <a:pt x="169" y="852"/>
                  </a:lnTo>
                  <a:lnTo>
                    <a:pt x="165" y="864"/>
                  </a:lnTo>
                  <a:lnTo>
                    <a:pt x="161" y="875"/>
                  </a:lnTo>
                  <a:lnTo>
                    <a:pt x="158" y="887"/>
                  </a:lnTo>
                  <a:lnTo>
                    <a:pt x="154" y="900"/>
                  </a:lnTo>
                  <a:lnTo>
                    <a:pt x="150" y="912"/>
                  </a:lnTo>
                  <a:lnTo>
                    <a:pt x="146" y="923"/>
                  </a:lnTo>
                  <a:lnTo>
                    <a:pt x="142" y="935"/>
                  </a:lnTo>
                  <a:lnTo>
                    <a:pt x="138" y="946"/>
                  </a:lnTo>
                  <a:lnTo>
                    <a:pt x="135" y="960"/>
                  </a:lnTo>
                  <a:lnTo>
                    <a:pt x="131" y="971"/>
                  </a:lnTo>
                  <a:lnTo>
                    <a:pt x="127" y="983"/>
                  </a:lnTo>
                  <a:lnTo>
                    <a:pt x="123" y="996"/>
                  </a:lnTo>
                  <a:lnTo>
                    <a:pt x="119" y="1008"/>
                  </a:lnTo>
                  <a:lnTo>
                    <a:pt x="115" y="1019"/>
                  </a:lnTo>
                  <a:lnTo>
                    <a:pt x="112" y="1031"/>
                  </a:lnTo>
                  <a:lnTo>
                    <a:pt x="108" y="1044"/>
                  </a:lnTo>
                  <a:lnTo>
                    <a:pt x="104" y="1056"/>
                  </a:lnTo>
                  <a:lnTo>
                    <a:pt x="100" y="1069"/>
                  </a:lnTo>
                  <a:lnTo>
                    <a:pt x="96" y="1080"/>
                  </a:lnTo>
                  <a:lnTo>
                    <a:pt x="92" y="1092"/>
                  </a:lnTo>
                  <a:lnTo>
                    <a:pt x="89" y="1105"/>
                  </a:lnTo>
                  <a:lnTo>
                    <a:pt x="85" y="1117"/>
                  </a:lnTo>
                  <a:lnTo>
                    <a:pt x="81" y="1130"/>
                  </a:lnTo>
                  <a:lnTo>
                    <a:pt x="77" y="1142"/>
                  </a:lnTo>
                  <a:lnTo>
                    <a:pt x="73" y="1153"/>
                  </a:lnTo>
                  <a:lnTo>
                    <a:pt x="69" y="1167"/>
                  </a:lnTo>
                  <a:lnTo>
                    <a:pt x="65" y="1178"/>
                  </a:lnTo>
                  <a:lnTo>
                    <a:pt x="62" y="1192"/>
                  </a:lnTo>
                  <a:lnTo>
                    <a:pt x="58" y="1203"/>
                  </a:lnTo>
                  <a:lnTo>
                    <a:pt x="54" y="1217"/>
                  </a:lnTo>
                  <a:lnTo>
                    <a:pt x="50" y="1228"/>
                  </a:lnTo>
                  <a:lnTo>
                    <a:pt x="46" y="1242"/>
                  </a:lnTo>
                  <a:lnTo>
                    <a:pt x="42" y="1253"/>
                  </a:lnTo>
                  <a:lnTo>
                    <a:pt x="39" y="1267"/>
                  </a:lnTo>
                  <a:lnTo>
                    <a:pt x="35" y="1272"/>
                  </a:lnTo>
                  <a:lnTo>
                    <a:pt x="29" y="1276"/>
                  </a:lnTo>
                  <a:lnTo>
                    <a:pt x="21" y="1280"/>
                  </a:lnTo>
                  <a:lnTo>
                    <a:pt x="14" y="1278"/>
                  </a:lnTo>
                  <a:lnTo>
                    <a:pt x="8" y="1274"/>
                  </a:lnTo>
                  <a:lnTo>
                    <a:pt x="4" y="1269"/>
                  </a:lnTo>
                  <a:lnTo>
                    <a:pt x="0" y="1263"/>
                  </a:lnTo>
                  <a:lnTo>
                    <a:pt x="2" y="1255"/>
                  </a:lnTo>
                  <a:lnTo>
                    <a:pt x="2" y="1255"/>
                  </a:lnTo>
                  <a:close/>
                </a:path>
              </a:pathLst>
            </a:custGeom>
            <a:solidFill>
              <a:srgbClr val="4F81BD"/>
            </a:solidFill>
            <a:ln w="1588">
              <a:solidFill>
                <a:srgbClr val="4F81B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4431507" y="2393529"/>
              <a:ext cx="1851025" cy="2000250"/>
            </a:xfrm>
            <a:custGeom>
              <a:avLst/>
              <a:gdLst>
                <a:gd name="T0" fmla="*/ 71 w 2332"/>
                <a:gd name="T1" fmla="*/ 620 h 2520"/>
                <a:gd name="T2" fmla="*/ 146 w 2332"/>
                <a:gd name="T3" fmla="*/ 428 h 2520"/>
                <a:gd name="T4" fmla="*/ 218 w 2332"/>
                <a:gd name="T5" fmla="*/ 267 h 2520"/>
                <a:gd name="T6" fmla="*/ 293 w 2332"/>
                <a:gd name="T7" fmla="*/ 140 h 2520"/>
                <a:gd name="T8" fmla="*/ 370 w 2332"/>
                <a:gd name="T9" fmla="*/ 52 h 2520"/>
                <a:gd name="T10" fmla="*/ 451 w 2332"/>
                <a:gd name="T11" fmla="*/ 6 h 2520"/>
                <a:gd name="T12" fmla="*/ 535 w 2332"/>
                <a:gd name="T13" fmla="*/ 8 h 2520"/>
                <a:gd name="T14" fmla="*/ 616 w 2332"/>
                <a:gd name="T15" fmla="*/ 59 h 2520"/>
                <a:gd name="T16" fmla="*/ 693 w 2332"/>
                <a:gd name="T17" fmla="*/ 152 h 2520"/>
                <a:gd name="T18" fmla="*/ 767 w 2332"/>
                <a:gd name="T19" fmla="*/ 284 h 2520"/>
                <a:gd name="T20" fmla="*/ 840 w 2332"/>
                <a:gd name="T21" fmla="*/ 449 h 2520"/>
                <a:gd name="T22" fmla="*/ 913 w 2332"/>
                <a:gd name="T23" fmla="*/ 643 h 2520"/>
                <a:gd name="T24" fmla="*/ 988 w 2332"/>
                <a:gd name="T25" fmla="*/ 858 h 2520"/>
                <a:gd name="T26" fmla="*/ 1061 w 2332"/>
                <a:gd name="T27" fmla="*/ 1088 h 2520"/>
                <a:gd name="T28" fmla="*/ 1134 w 2332"/>
                <a:gd name="T29" fmla="*/ 1322 h 2520"/>
                <a:gd name="T30" fmla="*/ 1207 w 2332"/>
                <a:gd name="T31" fmla="*/ 1556 h 2520"/>
                <a:gd name="T32" fmla="*/ 1282 w 2332"/>
                <a:gd name="T33" fmla="*/ 1777 h 2520"/>
                <a:gd name="T34" fmla="*/ 1355 w 2332"/>
                <a:gd name="T35" fmla="*/ 1981 h 2520"/>
                <a:gd name="T36" fmla="*/ 1428 w 2332"/>
                <a:gd name="T37" fmla="*/ 2155 h 2520"/>
                <a:gd name="T38" fmla="*/ 1501 w 2332"/>
                <a:gd name="T39" fmla="*/ 2299 h 2520"/>
                <a:gd name="T40" fmla="*/ 1572 w 2332"/>
                <a:gd name="T41" fmla="*/ 2403 h 2520"/>
                <a:gd name="T42" fmla="*/ 1639 w 2332"/>
                <a:gd name="T43" fmla="*/ 2464 h 2520"/>
                <a:gd name="T44" fmla="*/ 1704 w 2332"/>
                <a:gd name="T45" fmla="*/ 2481 h 2520"/>
                <a:gd name="T46" fmla="*/ 1767 w 2332"/>
                <a:gd name="T47" fmla="*/ 2462 h 2520"/>
                <a:gd name="T48" fmla="*/ 1835 w 2332"/>
                <a:gd name="T49" fmla="*/ 2399 h 2520"/>
                <a:gd name="T50" fmla="*/ 1908 w 2332"/>
                <a:gd name="T51" fmla="*/ 2291 h 2520"/>
                <a:gd name="T52" fmla="*/ 1979 w 2332"/>
                <a:gd name="T53" fmla="*/ 2147 h 2520"/>
                <a:gd name="T54" fmla="*/ 2052 w 2332"/>
                <a:gd name="T55" fmla="*/ 1971 h 2520"/>
                <a:gd name="T56" fmla="*/ 2124 w 2332"/>
                <a:gd name="T57" fmla="*/ 1768 h 2520"/>
                <a:gd name="T58" fmla="*/ 2199 w 2332"/>
                <a:gd name="T59" fmla="*/ 1545 h 2520"/>
                <a:gd name="T60" fmla="*/ 2272 w 2332"/>
                <a:gd name="T61" fmla="*/ 1313 h 2520"/>
                <a:gd name="T62" fmla="*/ 2313 w 2332"/>
                <a:gd name="T63" fmla="*/ 1311 h 2520"/>
                <a:gd name="T64" fmla="*/ 2240 w 2332"/>
                <a:gd name="T65" fmla="*/ 1545 h 2520"/>
                <a:gd name="T66" fmla="*/ 2165 w 2332"/>
                <a:gd name="T67" fmla="*/ 1769 h 2520"/>
                <a:gd name="T68" fmla="*/ 2092 w 2332"/>
                <a:gd name="T69" fmla="*/ 1975 h 2520"/>
                <a:gd name="T70" fmla="*/ 2019 w 2332"/>
                <a:gd name="T71" fmla="*/ 2155 h 2520"/>
                <a:gd name="T72" fmla="*/ 1944 w 2332"/>
                <a:gd name="T73" fmla="*/ 2305 h 2520"/>
                <a:gd name="T74" fmla="*/ 1869 w 2332"/>
                <a:gd name="T75" fmla="*/ 2418 h 2520"/>
                <a:gd name="T76" fmla="*/ 1791 w 2332"/>
                <a:gd name="T77" fmla="*/ 2491 h 2520"/>
                <a:gd name="T78" fmla="*/ 1708 w 2332"/>
                <a:gd name="T79" fmla="*/ 2520 h 2520"/>
                <a:gd name="T80" fmla="*/ 1624 w 2332"/>
                <a:gd name="T81" fmla="*/ 2499 h 2520"/>
                <a:gd name="T82" fmla="*/ 1547 w 2332"/>
                <a:gd name="T83" fmla="*/ 2432 h 2520"/>
                <a:gd name="T84" fmla="*/ 1470 w 2332"/>
                <a:gd name="T85" fmla="*/ 2324 h 2520"/>
                <a:gd name="T86" fmla="*/ 1397 w 2332"/>
                <a:gd name="T87" fmla="*/ 2180 h 2520"/>
                <a:gd name="T88" fmla="*/ 1322 w 2332"/>
                <a:gd name="T89" fmla="*/ 2004 h 2520"/>
                <a:gd name="T90" fmla="*/ 1249 w 2332"/>
                <a:gd name="T91" fmla="*/ 1800 h 2520"/>
                <a:gd name="T92" fmla="*/ 1174 w 2332"/>
                <a:gd name="T93" fmla="*/ 1579 h 2520"/>
                <a:gd name="T94" fmla="*/ 1101 w 2332"/>
                <a:gd name="T95" fmla="*/ 1347 h 2520"/>
                <a:gd name="T96" fmla="*/ 1028 w 2332"/>
                <a:gd name="T97" fmla="*/ 1111 h 2520"/>
                <a:gd name="T98" fmla="*/ 956 w 2332"/>
                <a:gd name="T99" fmla="*/ 883 h 2520"/>
                <a:gd name="T100" fmla="*/ 883 w 2332"/>
                <a:gd name="T101" fmla="*/ 666 h 2520"/>
                <a:gd name="T102" fmla="*/ 810 w 2332"/>
                <a:gd name="T103" fmla="*/ 472 h 2520"/>
                <a:gd name="T104" fmla="*/ 737 w 2332"/>
                <a:gd name="T105" fmla="*/ 309 h 2520"/>
                <a:gd name="T106" fmla="*/ 664 w 2332"/>
                <a:gd name="T107" fmla="*/ 178 h 2520"/>
                <a:gd name="T108" fmla="*/ 593 w 2332"/>
                <a:gd name="T109" fmla="*/ 90 h 2520"/>
                <a:gd name="T110" fmla="*/ 527 w 2332"/>
                <a:gd name="T111" fmla="*/ 46 h 2520"/>
                <a:gd name="T112" fmla="*/ 464 w 2332"/>
                <a:gd name="T113" fmla="*/ 42 h 2520"/>
                <a:gd name="T114" fmla="*/ 399 w 2332"/>
                <a:gd name="T115" fmla="*/ 77 h 2520"/>
                <a:gd name="T116" fmla="*/ 328 w 2332"/>
                <a:gd name="T117" fmla="*/ 155 h 2520"/>
                <a:gd name="T118" fmla="*/ 257 w 2332"/>
                <a:gd name="T119" fmla="*/ 276 h 2520"/>
                <a:gd name="T120" fmla="*/ 184 w 2332"/>
                <a:gd name="T121" fmla="*/ 434 h 2520"/>
                <a:gd name="T122" fmla="*/ 111 w 2332"/>
                <a:gd name="T123" fmla="*/ 622 h 2520"/>
                <a:gd name="T124" fmla="*/ 38 w 2332"/>
                <a:gd name="T125" fmla="*/ 833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32" h="2520">
                  <a:moveTo>
                    <a:pt x="2" y="821"/>
                  </a:moveTo>
                  <a:lnTo>
                    <a:pt x="5" y="810"/>
                  </a:lnTo>
                  <a:lnTo>
                    <a:pt x="9" y="798"/>
                  </a:lnTo>
                  <a:lnTo>
                    <a:pt x="13" y="787"/>
                  </a:lnTo>
                  <a:lnTo>
                    <a:pt x="17" y="775"/>
                  </a:lnTo>
                  <a:lnTo>
                    <a:pt x="21" y="764"/>
                  </a:lnTo>
                  <a:lnTo>
                    <a:pt x="25" y="752"/>
                  </a:lnTo>
                  <a:lnTo>
                    <a:pt x="28" y="741"/>
                  </a:lnTo>
                  <a:lnTo>
                    <a:pt x="32" y="729"/>
                  </a:lnTo>
                  <a:lnTo>
                    <a:pt x="36" y="718"/>
                  </a:lnTo>
                  <a:lnTo>
                    <a:pt x="40" y="706"/>
                  </a:lnTo>
                  <a:lnTo>
                    <a:pt x="44" y="695"/>
                  </a:lnTo>
                  <a:lnTo>
                    <a:pt x="48" y="685"/>
                  </a:lnTo>
                  <a:lnTo>
                    <a:pt x="51" y="674"/>
                  </a:lnTo>
                  <a:lnTo>
                    <a:pt x="55" y="662"/>
                  </a:lnTo>
                  <a:lnTo>
                    <a:pt x="59" y="651"/>
                  </a:lnTo>
                  <a:lnTo>
                    <a:pt x="63" y="641"/>
                  </a:lnTo>
                  <a:lnTo>
                    <a:pt x="67" y="629"/>
                  </a:lnTo>
                  <a:lnTo>
                    <a:pt x="71" y="620"/>
                  </a:lnTo>
                  <a:lnTo>
                    <a:pt x="75" y="608"/>
                  </a:lnTo>
                  <a:lnTo>
                    <a:pt x="78" y="599"/>
                  </a:lnTo>
                  <a:lnTo>
                    <a:pt x="82" y="587"/>
                  </a:lnTo>
                  <a:lnTo>
                    <a:pt x="86" y="578"/>
                  </a:lnTo>
                  <a:lnTo>
                    <a:pt x="90" y="566"/>
                  </a:lnTo>
                  <a:lnTo>
                    <a:pt x="94" y="557"/>
                  </a:lnTo>
                  <a:lnTo>
                    <a:pt x="98" y="545"/>
                  </a:lnTo>
                  <a:lnTo>
                    <a:pt x="101" y="535"/>
                  </a:lnTo>
                  <a:lnTo>
                    <a:pt x="105" y="526"/>
                  </a:lnTo>
                  <a:lnTo>
                    <a:pt x="109" y="516"/>
                  </a:lnTo>
                  <a:lnTo>
                    <a:pt x="113" y="505"/>
                  </a:lnTo>
                  <a:lnTo>
                    <a:pt x="117" y="495"/>
                  </a:lnTo>
                  <a:lnTo>
                    <a:pt x="121" y="486"/>
                  </a:lnTo>
                  <a:lnTo>
                    <a:pt x="124" y="476"/>
                  </a:lnTo>
                  <a:lnTo>
                    <a:pt x="128" y="466"/>
                  </a:lnTo>
                  <a:lnTo>
                    <a:pt x="132" y="457"/>
                  </a:lnTo>
                  <a:lnTo>
                    <a:pt x="136" y="447"/>
                  </a:lnTo>
                  <a:lnTo>
                    <a:pt x="140" y="438"/>
                  </a:lnTo>
                  <a:lnTo>
                    <a:pt x="146" y="428"/>
                  </a:lnTo>
                  <a:lnTo>
                    <a:pt x="149" y="418"/>
                  </a:lnTo>
                  <a:lnTo>
                    <a:pt x="153" y="411"/>
                  </a:lnTo>
                  <a:lnTo>
                    <a:pt x="157" y="401"/>
                  </a:lnTo>
                  <a:lnTo>
                    <a:pt x="161" y="391"/>
                  </a:lnTo>
                  <a:lnTo>
                    <a:pt x="165" y="382"/>
                  </a:lnTo>
                  <a:lnTo>
                    <a:pt x="169" y="374"/>
                  </a:lnTo>
                  <a:lnTo>
                    <a:pt x="172" y="365"/>
                  </a:lnTo>
                  <a:lnTo>
                    <a:pt x="176" y="357"/>
                  </a:lnTo>
                  <a:lnTo>
                    <a:pt x="180" y="347"/>
                  </a:lnTo>
                  <a:lnTo>
                    <a:pt x="184" y="340"/>
                  </a:lnTo>
                  <a:lnTo>
                    <a:pt x="188" y="330"/>
                  </a:lnTo>
                  <a:lnTo>
                    <a:pt x="192" y="322"/>
                  </a:lnTo>
                  <a:lnTo>
                    <a:pt x="195" y="315"/>
                  </a:lnTo>
                  <a:lnTo>
                    <a:pt x="199" y="305"/>
                  </a:lnTo>
                  <a:lnTo>
                    <a:pt x="203" y="297"/>
                  </a:lnTo>
                  <a:lnTo>
                    <a:pt x="207" y="290"/>
                  </a:lnTo>
                  <a:lnTo>
                    <a:pt x="211" y="282"/>
                  </a:lnTo>
                  <a:lnTo>
                    <a:pt x="215" y="274"/>
                  </a:lnTo>
                  <a:lnTo>
                    <a:pt x="218" y="267"/>
                  </a:lnTo>
                  <a:lnTo>
                    <a:pt x="222" y="259"/>
                  </a:lnTo>
                  <a:lnTo>
                    <a:pt x="226" y="251"/>
                  </a:lnTo>
                  <a:lnTo>
                    <a:pt x="230" y="244"/>
                  </a:lnTo>
                  <a:lnTo>
                    <a:pt x="234" y="236"/>
                  </a:lnTo>
                  <a:lnTo>
                    <a:pt x="238" y="230"/>
                  </a:lnTo>
                  <a:lnTo>
                    <a:pt x="241" y="223"/>
                  </a:lnTo>
                  <a:lnTo>
                    <a:pt x="245" y="215"/>
                  </a:lnTo>
                  <a:lnTo>
                    <a:pt x="249" y="209"/>
                  </a:lnTo>
                  <a:lnTo>
                    <a:pt x="253" y="202"/>
                  </a:lnTo>
                  <a:lnTo>
                    <a:pt x="257" y="196"/>
                  </a:lnTo>
                  <a:lnTo>
                    <a:pt x="263" y="188"/>
                  </a:lnTo>
                  <a:lnTo>
                    <a:pt x="266" y="182"/>
                  </a:lnTo>
                  <a:lnTo>
                    <a:pt x="270" y="177"/>
                  </a:lnTo>
                  <a:lnTo>
                    <a:pt x="274" y="169"/>
                  </a:lnTo>
                  <a:lnTo>
                    <a:pt x="278" y="163"/>
                  </a:lnTo>
                  <a:lnTo>
                    <a:pt x="282" y="157"/>
                  </a:lnTo>
                  <a:lnTo>
                    <a:pt x="286" y="152"/>
                  </a:lnTo>
                  <a:lnTo>
                    <a:pt x="289" y="146"/>
                  </a:lnTo>
                  <a:lnTo>
                    <a:pt x="293" y="140"/>
                  </a:lnTo>
                  <a:lnTo>
                    <a:pt x="297" y="134"/>
                  </a:lnTo>
                  <a:lnTo>
                    <a:pt x="301" y="129"/>
                  </a:lnTo>
                  <a:lnTo>
                    <a:pt x="305" y="123"/>
                  </a:lnTo>
                  <a:lnTo>
                    <a:pt x="309" y="117"/>
                  </a:lnTo>
                  <a:lnTo>
                    <a:pt x="313" y="113"/>
                  </a:lnTo>
                  <a:lnTo>
                    <a:pt x="316" y="107"/>
                  </a:lnTo>
                  <a:lnTo>
                    <a:pt x="320" y="102"/>
                  </a:lnTo>
                  <a:lnTo>
                    <a:pt x="326" y="98"/>
                  </a:lnTo>
                  <a:lnTo>
                    <a:pt x="330" y="92"/>
                  </a:lnTo>
                  <a:lnTo>
                    <a:pt x="334" y="88"/>
                  </a:lnTo>
                  <a:lnTo>
                    <a:pt x="337" y="83"/>
                  </a:lnTo>
                  <a:lnTo>
                    <a:pt x="341" y="79"/>
                  </a:lnTo>
                  <a:lnTo>
                    <a:pt x="345" y="75"/>
                  </a:lnTo>
                  <a:lnTo>
                    <a:pt x="349" y="71"/>
                  </a:lnTo>
                  <a:lnTo>
                    <a:pt x="353" y="67"/>
                  </a:lnTo>
                  <a:lnTo>
                    <a:pt x="357" y="63"/>
                  </a:lnTo>
                  <a:lnTo>
                    <a:pt x="361" y="59"/>
                  </a:lnTo>
                  <a:lnTo>
                    <a:pt x="366" y="56"/>
                  </a:lnTo>
                  <a:lnTo>
                    <a:pt x="370" y="52"/>
                  </a:lnTo>
                  <a:lnTo>
                    <a:pt x="374" y="48"/>
                  </a:lnTo>
                  <a:lnTo>
                    <a:pt x="378" y="44"/>
                  </a:lnTo>
                  <a:lnTo>
                    <a:pt x="382" y="40"/>
                  </a:lnTo>
                  <a:lnTo>
                    <a:pt x="385" y="38"/>
                  </a:lnTo>
                  <a:lnTo>
                    <a:pt x="391" y="35"/>
                  </a:lnTo>
                  <a:lnTo>
                    <a:pt x="395" y="33"/>
                  </a:lnTo>
                  <a:lnTo>
                    <a:pt x="399" y="29"/>
                  </a:lnTo>
                  <a:lnTo>
                    <a:pt x="403" y="27"/>
                  </a:lnTo>
                  <a:lnTo>
                    <a:pt x="407" y="23"/>
                  </a:lnTo>
                  <a:lnTo>
                    <a:pt x="412" y="21"/>
                  </a:lnTo>
                  <a:lnTo>
                    <a:pt x="416" y="19"/>
                  </a:lnTo>
                  <a:lnTo>
                    <a:pt x="420" y="17"/>
                  </a:lnTo>
                  <a:lnTo>
                    <a:pt x="424" y="15"/>
                  </a:lnTo>
                  <a:lnTo>
                    <a:pt x="428" y="13"/>
                  </a:lnTo>
                  <a:lnTo>
                    <a:pt x="433" y="12"/>
                  </a:lnTo>
                  <a:lnTo>
                    <a:pt x="437" y="10"/>
                  </a:lnTo>
                  <a:lnTo>
                    <a:pt x="441" y="8"/>
                  </a:lnTo>
                  <a:lnTo>
                    <a:pt x="447" y="6"/>
                  </a:lnTo>
                  <a:lnTo>
                    <a:pt x="451" y="6"/>
                  </a:lnTo>
                  <a:lnTo>
                    <a:pt x="455" y="4"/>
                  </a:lnTo>
                  <a:lnTo>
                    <a:pt x="460" y="4"/>
                  </a:lnTo>
                  <a:lnTo>
                    <a:pt x="464" y="2"/>
                  </a:lnTo>
                  <a:lnTo>
                    <a:pt x="468" y="2"/>
                  </a:lnTo>
                  <a:lnTo>
                    <a:pt x="474" y="0"/>
                  </a:lnTo>
                  <a:lnTo>
                    <a:pt x="478" y="0"/>
                  </a:lnTo>
                  <a:lnTo>
                    <a:pt x="481" y="0"/>
                  </a:lnTo>
                  <a:lnTo>
                    <a:pt x="487" y="0"/>
                  </a:lnTo>
                  <a:lnTo>
                    <a:pt x="491" y="0"/>
                  </a:lnTo>
                  <a:lnTo>
                    <a:pt x="495" y="0"/>
                  </a:lnTo>
                  <a:lnTo>
                    <a:pt x="499" y="0"/>
                  </a:lnTo>
                  <a:lnTo>
                    <a:pt x="504" y="0"/>
                  </a:lnTo>
                  <a:lnTo>
                    <a:pt x="508" y="2"/>
                  </a:lnTo>
                  <a:lnTo>
                    <a:pt x="514" y="2"/>
                  </a:lnTo>
                  <a:lnTo>
                    <a:pt x="518" y="4"/>
                  </a:lnTo>
                  <a:lnTo>
                    <a:pt x="522" y="4"/>
                  </a:lnTo>
                  <a:lnTo>
                    <a:pt x="527" y="6"/>
                  </a:lnTo>
                  <a:lnTo>
                    <a:pt x="531" y="6"/>
                  </a:lnTo>
                  <a:lnTo>
                    <a:pt x="535" y="8"/>
                  </a:lnTo>
                  <a:lnTo>
                    <a:pt x="539" y="10"/>
                  </a:lnTo>
                  <a:lnTo>
                    <a:pt x="545" y="12"/>
                  </a:lnTo>
                  <a:lnTo>
                    <a:pt x="549" y="13"/>
                  </a:lnTo>
                  <a:lnTo>
                    <a:pt x="552" y="15"/>
                  </a:lnTo>
                  <a:lnTo>
                    <a:pt x="556" y="17"/>
                  </a:lnTo>
                  <a:lnTo>
                    <a:pt x="562" y="19"/>
                  </a:lnTo>
                  <a:lnTo>
                    <a:pt x="566" y="21"/>
                  </a:lnTo>
                  <a:lnTo>
                    <a:pt x="570" y="25"/>
                  </a:lnTo>
                  <a:lnTo>
                    <a:pt x="574" y="27"/>
                  </a:lnTo>
                  <a:lnTo>
                    <a:pt x="577" y="29"/>
                  </a:lnTo>
                  <a:lnTo>
                    <a:pt x="583" y="33"/>
                  </a:lnTo>
                  <a:lnTo>
                    <a:pt x="587" y="35"/>
                  </a:lnTo>
                  <a:lnTo>
                    <a:pt x="591" y="38"/>
                  </a:lnTo>
                  <a:lnTo>
                    <a:pt x="595" y="42"/>
                  </a:lnTo>
                  <a:lnTo>
                    <a:pt x="599" y="44"/>
                  </a:lnTo>
                  <a:lnTo>
                    <a:pt x="602" y="48"/>
                  </a:lnTo>
                  <a:lnTo>
                    <a:pt x="608" y="52"/>
                  </a:lnTo>
                  <a:lnTo>
                    <a:pt x="612" y="56"/>
                  </a:lnTo>
                  <a:lnTo>
                    <a:pt x="616" y="59"/>
                  </a:lnTo>
                  <a:lnTo>
                    <a:pt x="620" y="63"/>
                  </a:lnTo>
                  <a:lnTo>
                    <a:pt x="623" y="67"/>
                  </a:lnTo>
                  <a:lnTo>
                    <a:pt x="627" y="71"/>
                  </a:lnTo>
                  <a:lnTo>
                    <a:pt x="631" y="75"/>
                  </a:lnTo>
                  <a:lnTo>
                    <a:pt x="637" y="81"/>
                  </a:lnTo>
                  <a:lnTo>
                    <a:pt x="641" y="84"/>
                  </a:lnTo>
                  <a:lnTo>
                    <a:pt x="645" y="88"/>
                  </a:lnTo>
                  <a:lnTo>
                    <a:pt x="648" y="94"/>
                  </a:lnTo>
                  <a:lnTo>
                    <a:pt x="652" y="98"/>
                  </a:lnTo>
                  <a:lnTo>
                    <a:pt x="656" y="104"/>
                  </a:lnTo>
                  <a:lnTo>
                    <a:pt x="660" y="107"/>
                  </a:lnTo>
                  <a:lnTo>
                    <a:pt x="664" y="113"/>
                  </a:lnTo>
                  <a:lnTo>
                    <a:pt x="668" y="119"/>
                  </a:lnTo>
                  <a:lnTo>
                    <a:pt x="671" y="125"/>
                  </a:lnTo>
                  <a:lnTo>
                    <a:pt x="675" y="130"/>
                  </a:lnTo>
                  <a:lnTo>
                    <a:pt x="679" y="134"/>
                  </a:lnTo>
                  <a:lnTo>
                    <a:pt x="683" y="140"/>
                  </a:lnTo>
                  <a:lnTo>
                    <a:pt x="689" y="146"/>
                  </a:lnTo>
                  <a:lnTo>
                    <a:pt x="693" y="152"/>
                  </a:lnTo>
                  <a:lnTo>
                    <a:pt x="696" y="157"/>
                  </a:lnTo>
                  <a:lnTo>
                    <a:pt x="700" y="165"/>
                  </a:lnTo>
                  <a:lnTo>
                    <a:pt x="704" y="171"/>
                  </a:lnTo>
                  <a:lnTo>
                    <a:pt x="708" y="177"/>
                  </a:lnTo>
                  <a:lnTo>
                    <a:pt x="712" y="184"/>
                  </a:lnTo>
                  <a:lnTo>
                    <a:pt x="716" y="190"/>
                  </a:lnTo>
                  <a:lnTo>
                    <a:pt x="719" y="196"/>
                  </a:lnTo>
                  <a:lnTo>
                    <a:pt x="723" y="203"/>
                  </a:lnTo>
                  <a:lnTo>
                    <a:pt x="727" y="209"/>
                  </a:lnTo>
                  <a:lnTo>
                    <a:pt x="731" y="217"/>
                  </a:lnTo>
                  <a:lnTo>
                    <a:pt x="735" y="225"/>
                  </a:lnTo>
                  <a:lnTo>
                    <a:pt x="739" y="230"/>
                  </a:lnTo>
                  <a:lnTo>
                    <a:pt x="742" y="238"/>
                  </a:lnTo>
                  <a:lnTo>
                    <a:pt x="746" y="246"/>
                  </a:lnTo>
                  <a:lnTo>
                    <a:pt x="750" y="253"/>
                  </a:lnTo>
                  <a:lnTo>
                    <a:pt x="754" y="261"/>
                  </a:lnTo>
                  <a:lnTo>
                    <a:pt x="758" y="269"/>
                  </a:lnTo>
                  <a:lnTo>
                    <a:pt x="764" y="276"/>
                  </a:lnTo>
                  <a:lnTo>
                    <a:pt x="767" y="284"/>
                  </a:lnTo>
                  <a:lnTo>
                    <a:pt x="771" y="292"/>
                  </a:lnTo>
                  <a:lnTo>
                    <a:pt x="775" y="299"/>
                  </a:lnTo>
                  <a:lnTo>
                    <a:pt x="779" y="307"/>
                  </a:lnTo>
                  <a:lnTo>
                    <a:pt x="783" y="315"/>
                  </a:lnTo>
                  <a:lnTo>
                    <a:pt x="787" y="324"/>
                  </a:lnTo>
                  <a:lnTo>
                    <a:pt x="790" y="332"/>
                  </a:lnTo>
                  <a:lnTo>
                    <a:pt x="794" y="342"/>
                  </a:lnTo>
                  <a:lnTo>
                    <a:pt x="798" y="349"/>
                  </a:lnTo>
                  <a:lnTo>
                    <a:pt x="802" y="359"/>
                  </a:lnTo>
                  <a:lnTo>
                    <a:pt x="806" y="367"/>
                  </a:lnTo>
                  <a:lnTo>
                    <a:pt x="810" y="376"/>
                  </a:lnTo>
                  <a:lnTo>
                    <a:pt x="813" y="384"/>
                  </a:lnTo>
                  <a:lnTo>
                    <a:pt x="817" y="393"/>
                  </a:lnTo>
                  <a:lnTo>
                    <a:pt x="821" y="403"/>
                  </a:lnTo>
                  <a:lnTo>
                    <a:pt x="825" y="411"/>
                  </a:lnTo>
                  <a:lnTo>
                    <a:pt x="829" y="420"/>
                  </a:lnTo>
                  <a:lnTo>
                    <a:pt x="833" y="430"/>
                  </a:lnTo>
                  <a:lnTo>
                    <a:pt x="837" y="439"/>
                  </a:lnTo>
                  <a:lnTo>
                    <a:pt x="840" y="449"/>
                  </a:lnTo>
                  <a:lnTo>
                    <a:pt x="844" y="459"/>
                  </a:lnTo>
                  <a:lnTo>
                    <a:pt x="848" y="468"/>
                  </a:lnTo>
                  <a:lnTo>
                    <a:pt x="852" y="478"/>
                  </a:lnTo>
                  <a:lnTo>
                    <a:pt x="856" y="487"/>
                  </a:lnTo>
                  <a:lnTo>
                    <a:pt x="860" y="497"/>
                  </a:lnTo>
                  <a:lnTo>
                    <a:pt x="863" y="507"/>
                  </a:lnTo>
                  <a:lnTo>
                    <a:pt x="867" y="518"/>
                  </a:lnTo>
                  <a:lnTo>
                    <a:pt x="871" y="528"/>
                  </a:lnTo>
                  <a:lnTo>
                    <a:pt x="875" y="537"/>
                  </a:lnTo>
                  <a:lnTo>
                    <a:pt x="879" y="547"/>
                  </a:lnTo>
                  <a:lnTo>
                    <a:pt x="883" y="558"/>
                  </a:lnTo>
                  <a:lnTo>
                    <a:pt x="886" y="568"/>
                  </a:lnTo>
                  <a:lnTo>
                    <a:pt x="890" y="580"/>
                  </a:lnTo>
                  <a:lnTo>
                    <a:pt x="894" y="589"/>
                  </a:lnTo>
                  <a:lnTo>
                    <a:pt x="898" y="601"/>
                  </a:lnTo>
                  <a:lnTo>
                    <a:pt x="902" y="610"/>
                  </a:lnTo>
                  <a:lnTo>
                    <a:pt x="906" y="622"/>
                  </a:lnTo>
                  <a:lnTo>
                    <a:pt x="909" y="631"/>
                  </a:lnTo>
                  <a:lnTo>
                    <a:pt x="913" y="643"/>
                  </a:lnTo>
                  <a:lnTo>
                    <a:pt x="917" y="654"/>
                  </a:lnTo>
                  <a:lnTo>
                    <a:pt x="921" y="664"/>
                  </a:lnTo>
                  <a:lnTo>
                    <a:pt x="925" y="676"/>
                  </a:lnTo>
                  <a:lnTo>
                    <a:pt x="931" y="687"/>
                  </a:lnTo>
                  <a:lnTo>
                    <a:pt x="934" y="699"/>
                  </a:lnTo>
                  <a:lnTo>
                    <a:pt x="938" y="708"/>
                  </a:lnTo>
                  <a:lnTo>
                    <a:pt x="942" y="720"/>
                  </a:lnTo>
                  <a:lnTo>
                    <a:pt x="946" y="731"/>
                  </a:lnTo>
                  <a:lnTo>
                    <a:pt x="950" y="743"/>
                  </a:lnTo>
                  <a:lnTo>
                    <a:pt x="954" y="754"/>
                  </a:lnTo>
                  <a:lnTo>
                    <a:pt x="957" y="766"/>
                  </a:lnTo>
                  <a:lnTo>
                    <a:pt x="961" y="777"/>
                  </a:lnTo>
                  <a:lnTo>
                    <a:pt x="965" y="789"/>
                  </a:lnTo>
                  <a:lnTo>
                    <a:pt x="969" y="800"/>
                  </a:lnTo>
                  <a:lnTo>
                    <a:pt x="973" y="812"/>
                  </a:lnTo>
                  <a:lnTo>
                    <a:pt x="977" y="823"/>
                  </a:lnTo>
                  <a:lnTo>
                    <a:pt x="980" y="835"/>
                  </a:lnTo>
                  <a:lnTo>
                    <a:pt x="984" y="846"/>
                  </a:lnTo>
                  <a:lnTo>
                    <a:pt x="988" y="858"/>
                  </a:lnTo>
                  <a:lnTo>
                    <a:pt x="992" y="869"/>
                  </a:lnTo>
                  <a:lnTo>
                    <a:pt x="996" y="883"/>
                  </a:lnTo>
                  <a:lnTo>
                    <a:pt x="1000" y="894"/>
                  </a:lnTo>
                  <a:lnTo>
                    <a:pt x="1004" y="906"/>
                  </a:lnTo>
                  <a:lnTo>
                    <a:pt x="1007" y="917"/>
                  </a:lnTo>
                  <a:lnTo>
                    <a:pt x="1011" y="929"/>
                  </a:lnTo>
                  <a:lnTo>
                    <a:pt x="1015" y="942"/>
                  </a:lnTo>
                  <a:lnTo>
                    <a:pt x="1019" y="954"/>
                  </a:lnTo>
                  <a:lnTo>
                    <a:pt x="1023" y="965"/>
                  </a:lnTo>
                  <a:lnTo>
                    <a:pt x="1027" y="979"/>
                  </a:lnTo>
                  <a:lnTo>
                    <a:pt x="1030" y="990"/>
                  </a:lnTo>
                  <a:lnTo>
                    <a:pt x="1034" y="1002"/>
                  </a:lnTo>
                  <a:lnTo>
                    <a:pt x="1038" y="1015"/>
                  </a:lnTo>
                  <a:lnTo>
                    <a:pt x="1042" y="1027"/>
                  </a:lnTo>
                  <a:lnTo>
                    <a:pt x="1046" y="1038"/>
                  </a:lnTo>
                  <a:lnTo>
                    <a:pt x="1050" y="1052"/>
                  </a:lnTo>
                  <a:lnTo>
                    <a:pt x="1053" y="1063"/>
                  </a:lnTo>
                  <a:lnTo>
                    <a:pt x="1057" y="1075"/>
                  </a:lnTo>
                  <a:lnTo>
                    <a:pt x="1061" y="1088"/>
                  </a:lnTo>
                  <a:lnTo>
                    <a:pt x="1065" y="1100"/>
                  </a:lnTo>
                  <a:lnTo>
                    <a:pt x="1069" y="1113"/>
                  </a:lnTo>
                  <a:lnTo>
                    <a:pt x="1073" y="1125"/>
                  </a:lnTo>
                  <a:lnTo>
                    <a:pt x="1076" y="1138"/>
                  </a:lnTo>
                  <a:lnTo>
                    <a:pt x="1080" y="1150"/>
                  </a:lnTo>
                  <a:lnTo>
                    <a:pt x="1084" y="1161"/>
                  </a:lnTo>
                  <a:lnTo>
                    <a:pt x="1088" y="1174"/>
                  </a:lnTo>
                  <a:lnTo>
                    <a:pt x="1092" y="1186"/>
                  </a:lnTo>
                  <a:lnTo>
                    <a:pt x="1096" y="1199"/>
                  </a:lnTo>
                  <a:lnTo>
                    <a:pt x="1099" y="1211"/>
                  </a:lnTo>
                  <a:lnTo>
                    <a:pt x="1103" y="1224"/>
                  </a:lnTo>
                  <a:lnTo>
                    <a:pt x="1107" y="1236"/>
                  </a:lnTo>
                  <a:lnTo>
                    <a:pt x="1111" y="1249"/>
                  </a:lnTo>
                  <a:lnTo>
                    <a:pt x="1115" y="1261"/>
                  </a:lnTo>
                  <a:lnTo>
                    <a:pt x="1119" y="1274"/>
                  </a:lnTo>
                  <a:lnTo>
                    <a:pt x="1123" y="1286"/>
                  </a:lnTo>
                  <a:lnTo>
                    <a:pt x="1126" y="1297"/>
                  </a:lnTo>
                  <a:lnTo>
                    <a:pt x="1130" y="1311"/>
                  </a:lnTo>
                  <a:lnTo>
                    <a:pt x="1134" y="1322"/>
                  </a:lnTo>
                  <a:lnTo>
                    <a:pt x="1138" y="1336"/>
                  </a:lnTo>
                  <a:lnTo>
                    <a:pt x="1142" y="1347"/>
                  </a:lnTo>
                  <a:lnTo>
                    <a:pt x="1146" y="1361"/>
                  </a:lnTo>
                  <a:lnTo>
                    <a:pt x="1149" y="1372"/>
                  </a:lnTo>
                  <a:lnTo>
                    <a:pt x="1153" y="1386"/>
                  </a:lnTo>
                  <a:lnTo>
                    <a:pt x="1157" y="1397"/>
                  </a:lnTo>
                  <a:lnTo>
                    <a:pt x="1161" y="1409"/>
                  </a:lnTo>
                  <a:lnTo>
                    <a:pt x="1165" y="1422"/>
                  </a:lnTo>
                  <a:lnTo>
                    <a:pt x="1169" y="1434"/>
                  </a:lnTo>
                  <a:lnTo>
                    <a:pt x="1172" y="1447"/>
                  </a:lnTo>
                  <a:lnTo>
                    <a:pt x="1176" y="1459"/>
                  </a:lnTo>
                  <a:lnTo>
                    <a:pt x="1180" y="1470"/>
                  </a:lnTo>
                  <a:lnTo>
                    <a:pt x="1184" y="1483"/>
                  </a:lnTo>
                  <a:lnTo>
                    <a:pt x="1188" y="1495"/>
                  </a:lnTo>
                  <a:lnTo>
                    <a:pt x="1192" y="1507"/>
                  </a:lnTo>
                  <a:lnTo>
                    <a:pt x="1195" y="1520"/>
                  </a:lnTo>
                  <a:lnTo>
                    <a:pt x="1199" y="1531"/>
                  </a:lnTo>
                  <a:lnTo>
                    <a:pt x="1203" y="1543"/>
                  </a:lnTo>
                  <a:lnTo>
                    <a:pt x="1207" y="1556"/>
                  </a:lnTo>
                  <a:lnTo>
                    <a:pt x="1211" y="1568"/>
                  </a:lnTo>
                  <a:lnTo>
                    <a:pt x="1217" y="1579"/>
                  </a:lnTo>
                  <a:lnTo>
                    <a:pt x="1220" y="1591"/>
                  </a:lnTo>
                  <a:lnTo>
                    <a:pt x="1224" y="1604"/>
                  </a:lnTo>
                  <a:lnTo>
                    <a:pt x="1228" y="1616"/>
                  </a:lnTo>
                  <a:lnTo>
                    <a:pt x="1232" y="1627"/>
                  </a:lnTo>
                  <a:lnTo>
                    <a:pt x="1236" y="1639"/>
                  </a:lnTo>
                  <a:lnTo>
                    <a:pt x="1240" y="1650"/>
                  </a:lnTo>
                  <a:lnTo>
                    <a:pt x="1243" y="1662"/>
                  </a:lnTo>
                  <a:lnTo>
                    <a:pt x="1247" y="1673"/>
                  </a:lnTo>
                  <a:lnTo>
                    <a:pt x="1251" y="1685"/>
                  </a:lnTo>
                  <a:lnTo>
                    <a:pt x="1255" y="1696"/>
                  </a:lnTo>
                  <a:lnTo>
                    <a:pt x="1259" y="1710"/>
                  </a:lnTo>
                  <a:lnTo>
                    <a:pt x="1263" y="1721"/>
                  </a:lnTo>
                  <a:lnTo>
                    <a:pt x="1266" y="1733"/>
                  </a:lnTo>
                  <a:lnTo>
                    <a:pt x="1270" y="1743"/>
                  </a:lnTo>
                  <a:lnTo>
                    <a:pt x="1274" y="1754"/>
                  </a:lnTo>
                  <a:lnTo>
                    <a:pt x="1278" y="1766"/>
                  </a:lnTo>
                  <a:lnTo>
                    <a:pt x="1282" y="1777"/>
                  </a:lnTo>
                  <a:lnTo>
                    <a:pt x="1286" y="1789"/>
                  </a:lnTo>
                  <a:lnTo>
                    <a:pt x="1290" y="1800"/>
                  </a:lnTo>
                  <a:lnTo>
                    <a:pt x="1293" y="1810"/>
                  </a:lnTo>
                  <a:lnTo>
                    <a:pt x="1297" y="1821"/>
                  </a:lnTo>
                  <a:lnTo>
                    <a:pt x="1301" y="1833"/>
                  </a:lnTo>
                  <a:lnTo>
                    <a:pt x="1305" y="1844"/>
                  </a:lnTo>
                  <a:lnTo>
                    <a:pt x="1309" y="1854"/>
                  </a:lnTo>
                  <a:lnTo>
                    <a:pt x="1313" y="1865"/>
                  </a:lnTo>
                  <a:lnTo>
                    <a:pt x="1316" y="1875"/>
                  </a:lnTo>
                  <a:lnTo>
                    <a:pt x="1320" y="1886"/>
                  </a:lnTo>
                  <a:lnTo>
                    <a:pt x="1324" y="1898"/>
                  </a:lnTo>
                  <a:lnTo>
                    <a:pt x="1328" y="1908"/>
                  </a:lnTo>
                  <a:lnTo>
                    <a:pt x="1332" y="1919"/>
                  </a:lnTo>
                  <a:lnTo>
                    <a:pt x="1336" y="1929"/>
                  </a:lnTo>
                  <a:lnTo>
                    <a:pt x="1339" y="1938"/>
                  </a:lnTo>
                  <a:lnTo>
                    <a:pt x="1343" y="1950"/>
                  </a:lnTo>
                  <a:lnTo>
                    <a:pt x="1347" y="1959"/>
                  </a:lnTo>
                  <a:lnTo>
                    <a:pt x="1351" y="1969"/>
                  </a:lnTo>
                  <a:lnTo>
                    <a:pt x="1355" y="1981"/>
                  </a:lnTo>
                  <a:lnTo>
                    <a:pt x="1359" y="1990"/>
                  </a:lnTo>
                  <a:lnTo>
                    <a:pt x="1362" y="2000"/>
                  </a:lnTo>
                  <a:lnTo>
                    <a:pt x="1366" y="2009"/>
                  </a:lnTo>
                  <a:lnTo>
                    <a:pt x="1370" y="2019"/>
                  </a:lnTo>
                  <a:lnTo>
                    <a:pt x="1374" y="2029"/>
                  </a:lnTo>
                  <a:lnTo>
                    <a:pt x="1378" y="2038"/>
                  </a:lnTo>
                  <a:lnTo>
                    <a:pt x="1382" y="2048"/>
                  </a:lnTo>
                  <a:lnTo>
                    <a:pt x="1385" y="2057"/>
                  </a:lnTo>
                  <a:lnTo>
                    <a:pt x="1389" y="2067"/>
                  </a:lnTo>
                  <a:lnTo>
                    <a:pt x="1393" y="2076"/>
                  </a:lnTo>
                  <a:lnTo>
                    <a:pt x="1397" y="2084"/>
                  </a:lnTo>
                  <a:lnTo>
                    <a:pt x="1401" y="2094"/>
                  </a:lnTo>
                  <a:lnTo>
                    <a:pt x="1405" y="2103"/>
                  </a:lnTo>
                  <a:lnTo>
                    <a:pt x="1409" y="2113"/>
                  </a:lnTo>
                  <a:lnTo>
                    <a:pt x="1412" y="2121"/>
                  </a:lnTo>
                  <a:lnTo>
                    <a:pt x="1416" y="2130"/>
                  </a:lnTo>
                  <a:lnTo>
                    <a:pt x="1420" y="2138"/>
                  </a:lnTo>
                  <a:lnTo>
                    <a:pt x="1424" y="2147"/>
                  </a:lnTo>
                  <a:lnTo>
                    <a:pt x="1428" y="2155"/>
                  </a:lnTo>
                  <a:lnTo>
                    <a:pt x="1432" y="2165"/>
                  </a:lnTo>
                  <a:lnTo>
                    <a:pt x="1435" y="2172"/>
                  </a:lnTo>
                  <a:lnTo>
                    <a:pt x="1439" y="2180"/>
                  </a:lnTo>
                  <a:lnTo>
                    <a:pt x="1443" y="2188"/>
                  </a:lnTo>
                  <a:lnTo>
                    <a:pt x="1447" y="2197"/>
                  </a:lnTo>
                  <a:lnTo>
                    <a:pt x="1451" y="2205"/>
                  </a:lnTo>
                  <a:lnTo>
                    <a:pt x="1455" y="2213"/>
                  </a:lnTo>
                  <a:lnTo>
                    <a:pt x="1458" y="2220"/>
                  </a:lnTo>
                  <a:lnTo>
                    <a:pt x="1462" y="2228"/>
                  </a:lnTo>
                  <a:lnTo>
                    <a:pt x="1466" y="2236"/>
                  </a:lnTo>
                  <a:lnTo>
                    <a:pt x="1470" y="2243"/>
                  </a:lnTo>
                  <a:lnTo>
                    <a:pt x="1474" y="2249"/>
                  </a:lnTo>
                  <a:lnTo>
                    <a:pt x="1478" y="2257"/>
                  </a:lnTo>
                  <a:lnTo>
                    <a:pt x="1481" y="2265"/>
                  </a:lnTo>
                  <a:lnTo>
                    <a:pt x="1485" y="2272"/>
                  </a:lnTo>
                  <a:lnTo>
                    <a:pt x="1489" y="2278"/>
                  </a:lnTo>
                  <a:lnTo>
                    <a:pt x="1493" y="2286"/>
                  </a:lnTo>
                  <a:lnTo>
                    <a:pt x="1497" y="2291"/>
                  </a:lnTo>
                  <a:lnTo>
                    <a:pt x="1501" y="2299"/>
                  </a:lnTo>
                  <a:lnTo>
                    <a:pt x="1505" y="2305"/>
                  </a:lnTo>
                  <a:lnTo>
                    <a:pt x="1506" y="2311"/>
                  </a:lnTo>
                  <a:lnTo>
                    <a:pt x="1510" y="2318"/>
                  </a:lnTo>
                  <a:lnTo>
                    <a:pt x="1514" y="2324"/>
                  </a:lnTo>
                  <a:lnTo>
                    <a:pt x="1518" y="2330"/>
                  </a:lnTo>
                  <a:lnTo>
                    <a:pt x="1522" y="2336"/>
                  </a:lnTo>
                  <a:lnTo>
                    <a:pt x="1526" y="2341"/>
                  </a:lnTo>
                  <a:lnTo>
                    <a:pt x="1529" y="2347"/>
                  </a:lnTo>
                  <a:lnTo>
                    <a:pt x="1533" y="2353"/>
                  </a:lnTo>
                  <a:lnTo>
                    <a:pt x="1537" y="2359"/>
                  </a:lnTo>
                  <a:lnTo>
                    <a:pt x="1541" y="2364"/>
                  </a:lnTo>
                  <a:lnTo>
                    <a:pt x="1545" y="2368"/>
                  </a:lnTo>
                  <a:lnTo>
                    <a:pt x="1549" y="2374"/>
                  </a:lnTo>
                  <a:lnTo>
                    <a:pt x="1552" y="2380"/>
                  </a:lnTo>
                  <a:lnTo>
                    <a:pt x="1556" y="2384"/>
                  </a:lnTo>
                  <a:lnTo>
                    <a:pt x="1560" y="2389"/>
                  </a:lnTo>
                  <a:lnTo>
                    <a:pt x="1564" y="2393"/>
                  </a:lnTo>
                  <a:lnTo>
                    <a:pt x="1568" y="2399"/>
                  </a:lnTo>
                  <a:lnTo>
                    <a:pt x="1572" y="2403"/>
                  </a:lnTo>
                  <a:lnTo>
                    <a:pt x="1576" y="2407"/>
                  </a:lnTo>
                  <a:lnTo>
                    <a:pt x="1579" y="2410"/>
                  </a:lnTo>
                  <a:lnTo>
                    <a:pt x="1583" y="2414"/>
                  </a:lnTo>
                  <a:lnTo>
                    <a:pt x="1587" y="2420"/>
                  </a:lnTo>
                  <a:lnTo>
                    <a:pt x="1589" y="2422"/>
                  </a:lnTo>
                  <a:lnTo>
                    <a:pt x="1593" y="2426"/>
                  </a:lnTo>
                  <a:lnTo>
                    <a:pt x="1597" y="2430"/>
                  </a:lnTo>
                  <a:lnTo>
                    <a:pt x="1600" y="2433"/>
                  </a:lnTo>
                  <a:lnTo>
                    <a:pt x="1604" y="2437"/>
                  </a:lnTo>
                  <a:lnTo>
                    <a:pt x="1608" y="2439"/>
                  </a:lnTo>
                  <a:lnTo>
                    <a:pt x="1612" y="2443"/>
                  </a:lnTo>
                  <a:lnTo>
                    <a:pt x="1616" y="2447"/>
                  </a:lnTo>
                  <a:lnTo>
                    <a:pt x="1618" y="2449"/>
                  </a:lnTo>
                  <a:lnTo>
                    <a:pt x="1622" y="2453"/>
                  </a:lnTo>
                  <a:lnTo>
                    <a:pt x="1625" y="2455"/>
                  </a:lnTo>
                  <a:lnTo>
                    <a:pt x="1629" y="2456"/>
                  </a:lnTo>
                  <a:lnTo>
                    <a:pt x="1633" y="2458"/>
                  </a:lnTo>
                  <a:lnTo>
                    <a:pt x="1637" y="2462"/>
                  </a:lnTo>
                  <a:lnTo>
                    <a:pt x="1639" y="2464"/>
                  </a:lnTo>
                  <a:lnTo>
                    <a:pt x="1643" y="2466"/>
                  </a:lnTo>
                  <a:lnTo>
                    <a:pt x="1647" y="2468"/>
                  </a:lnTo>
                  <a:lnTo>
                    <a:pt x="1650" y="2470"/>
                  </a:lnTo>
                  <a:lnTo>
                    <a:pt x="1654" y="2470"/>
                  </a:lnTo>
                  <a:lnTo>
                    <a:pt x="1658" y="2472"/>
                  </a:lnTo>
                  <a:lnTo>
                    <a:pt x="1660" y="2474"/>
                  </a:lnTo>
                  <a:lnTo>
                    <a:pt x="1664" y="2476"/>
                  </a:lnTo>
                  <a:lnTo>
                    <a:pt x="1668" y="2476"/>
                  </a:lnTo>
                  <a:lnTo>
                    <a:pt x="1672" y="2478"/>
                  </a:lnTo>
                  <a:lnTo>
                    <a:pt x="1673" y="2478"/>
                  </a:lnTo>
                  <a:lnTo>
                    <a:pt x="1677" y="2479"/>
                  </a:lnTo>
                  <a:lnTo>
                    <a:pt x="1681" y="2479"/>
                  </a:lnTo>
                  <a:lnTo>
                    <a:pt x="1683" y="2481"/>
                  </a:lnTo>
                  <a:lnTo>
                    <a:pt x="1687" y="2481"/>
                  </a:lnTo>
                  <a:lnTo>
                    <a:pt x="1691" y="2481"/>
                  </a:lnTo>
                  <a:lnTo>
                    <a:pt x="1693" y="2481"/>
                  </a:lnTo>
                  <a:lnTo>
                    <a:pt x="1696" y="2481"/>
                  </a:lnTo>
                  <a:lnTo>
                    <a:pt x="1700" y="2481"/>
                  </a:lnTo>
                  <a:lnTo>
                    <a:pt x="1704" y="2481"/>
                  </a:lnTo>
                  <a:lnTo>
                    <a:pt x="1706" y="2481"/>
                  </a:lnTo>
                  <a:lnTo>
                    <a:pt x="1710" y="2481"/>
                  </a:lnTo>
                  <a:lnTo>
                    <a:pt x="1714" y="2481"/>
                  </a:lnTo>
                  <a:lnTo>
                    <a:pt x="1716" y="2481"/>
                  </a:lnTo>
                  <a:lnTo>
                    <a:pt x="1719" y="2481"/>
                  </a:lnTo>
                  <a:lnTo>
                    <a:pt x="1723" y="2479"/>
                  </a:lnTo>
                  <a:lnTo>
                    <a:pt x="1725" y="2479"/>
                  </a:lnTo>
                  <a:lnTo>
                    <a:pt x="1729" y="2478"/>
                  </a:lnTo>
                  <a:lnTo>
                    <a:pt x="1733" y="2478"/>
                  </a:lnTo>
                  <a:lnTo>
                    <a:pt x="1737" y="2476"/>
                  </a:lnTo>
                  <a:lnTo>
                    <a:pt x="1739" y="2476"/>
                  </a:lnTo>
                  <a:lnTo>
                    <a:pt x="1743" y="2474"/>
                  </a:lnTo>
                  <a:lnTo>
                    <a:pt x="1746" y="2472"/>
                  </a:lnTo>
                  <a:lnTo>
                    <a:pt x="1750" y="2470"/>
                  </a:lnTo>
                  <a:lnTo>
                    <a:pt x="1754" y="2470"/>
                  </a:lnTo>
                  <a:lnTo>
                    <a:pt x="1756" y="2468"/>
                  </a:lnTo>
                  <a:lnTo>
                    <a:pt x="1760" y="2466"/>
                  </a:lnTo>
                  <a:lnTo>
                    <a:pt x="1764" y="2464"/>
                  </a:lnTo>
                  <a:lnTo>
                    <a:pt x="1767" y="2462"/>
                  </a:lnTo>
                  <a:lnTo>
                    <a:pt x="1769" y="2460"/>
                  </a:lnTo>
                  <a:lnTo>
                    <a:pt x="1773" y="2456"/>
                  </a:lnTo>
                  <a:lnTo>
                    <a:pt x="1777" y="2455"/>
                  </a:lnTo>
                  <a:lnTo>
                    <a:pt x="1781" y="2453"/>
                  </a:lnTo>
                  <a:lnTo>
                    <a:pt x="1785" y="2449"/>
                  </a:lnTo>
                  <a:lnTo>
                    <a:pt x="1789" y="2447"/>
                  </a:lnTo>
                  <a:lnTo>
                    <a:pt x="1792" y="2443"/>
                  </a:lnTo>
                  <a:lnTo>
                    <a:pt x="1794" y="2441"/>
                  </a:lnTo>
                  <a:lnTo>
                    <a:pt x="1798" y="2437"/>
                  </a:lnTo>
                  <a:lnTo>
                    <a:pt x="1802" y="2433"/>
                  </a:lnTo>
                  <a:lnTo>
                    <a:pt x="1806" y="2430"/>
                  </a:lnTo>
                  <a:lnTo>
                    <a:pt x="1810" y="2426"/>
                  </a:lnTo>
                  <a:lnTo>
                    <a:pt x="1814" y="2424"/>
                  </a:lnTo>
                  <a:lnTo>
                    <a:pt x="1817" y="2420"/>
                  </a:lnTo>
                  <a:lnTo>
                    <a:pt x="1821" y="2416"/>
                  </a:lnTo>
                  <a:lnTo>
                    <a:pt x="1825" y="2410"/>
                  </a:lnTo>
                  <a:lnTo>
                    <a:pt x="1829" y="2407"/>
                  </a:lnTo>
                  <a:lnTo>
                    <a:pt x="1831" y="2403"/>
                  </a:lnTo>
                  <a:lnTo>
                    <a:pt x="1835" y="2399"/>
                  </a:lnTo>
                  <a:lnTo>
                    <a:pt x="1838" y="2393"/>
                  </a:lnTo>
                  <a:lnTo>
                    <a:pt x="1842" y="2389"/>
                  </a:lnTo>
                  <a:lnTo>
                    <a:pt x="1846" y="2384"/>
                  </a:lnTo>
                  <a:lnTo>
                    <a:pt x="1850" y="2380"/>
                  </a:lnTo>
                  <a:lnTo>
                    <a:pt x="1854" y="2374"/>
                  </a:lnTo>
                  <a:lnTo>
                    <a:pt x="1858" y="2370"/>
                  </a:lnTo>
                  <a:lnTo>
                    <a:pt x="1862" y="2364"/>
                  </a:lnTo>
                  <a:lnTo>
                    <a:pt x="1865" y="2359"/>
                  </a:lnTo>
                  <a:lnTo>
                    <a:pt x="1869" y="2353"/>
                  </a:lnTo>
                  <a:lnTo>
                    <a:pt x="1873" y="2347"/>
                  </a:lnTo>
                  <a:lnTo>
                    <a:pt x="1877" y="2341"/>
                  </a:lnTo>
                  <a:lnTo>
                    <a:pt x="1881" y="2336"/>
                  </a:lnTo>
                  <a:lnTo>
                    <a:pt x="1885" y="2330"/>
                  </a:lnTo>
                  <a:lnTo>
                    <a:pt x="1888" y="2324"/>
                  </a:lnTo>
                  <a:lnTo>
                    <a:pt x="1892" y="2318"/>
                  </a:lnTo>
                  <a:lnTo>
                    <a:pt x="1896" y="2313"/>
                  </a:lnTo>
                  <a:lnTo>
                    <a:pt x="1900" y="2305"/>
                  </a:lnTo>
                  <a:lnTo>
                    <a:pt x="1904" y="2299"/>
                  </a:lnTo>
                  <a:lnTo>
                    <a:pt x="1908" y="2291"/>
                  </a:lnTo>
                  <a:lnTo>
                    <a:pt x="1911" y="2286"/>
                  </a:lnTo>
                  <a:lnTo>
                    <a:pt x="1913" y="2280"/>
                  </a:lnTo>
                  <a:lnTo>
                    <a:pt x="1917" y="2272"/>
                  </a:lnTo>
                  <a:lnTo>
                    <a:pt x="1921" y="2265"/>
                  </a:lnTo>
                  <a:lnTo>
                    <a:pt x="1925" y="2259"/>
                  </a:lnTo>
                  <a:lnTo>
                    <a:pt x="1931" y="2251"/>
                  </a:lnTo>
                  <a:lnTo>
                    <a:pt x="1933" y="2243"/>
                  </a:lnTo>
                  <a:lnTo>
                    <a:pt x="1936" y="2236"/>
                  </a:lnTo>
                  <a:lnTo>
                    <a:pt x="1940" y="2228"/>
                  </a:lnTo>
                  <a:lnTo>
                    <a:pt x="1944" y="2220"/>
                  </a:lnTo>
                  <a:lnTo>
                    <a:pt x="1948" y="2213"/>
                  </a:lnTo>
                  <a:lnTo>
                    <a:pt x="1952" y="2205"/>
                  </a:lnTo>
                  <a:lnTo>
                    <a:pt x="1956" y="2197"/>
                  </a:lnTo>
                  <a:lnTo>
                    <a:pt x="1959" y="2190"/>
                  </a:lnTo>
                  <a:lnTo>
                    <a:pt x="1963" y="2182"/>
                  </a:lnTo>
                  <a:lnTo>
                    <a:pt x="1967" y="2172"/>
                  </a:lnTo>
                  <a:lnTo>
                    <a:pt x="1971" y="2165"/>
                  </a:lnTo>
                  <a:lnTo>
                    <a:pt x="1975" y="2157"/>
                  </a:lnTo>
                  <a:lnTo>
                    <a:pt x="1979" y="2147"/>
                  </a:lnTo>
                  <a:lnTo>
                    <a:pt x="1982" y="2140"/>
                  </a:lnTo>
                  <a:lnTo>
                    <a:pt x="1986" y="2130"/>
                  </a:lnTo>
                  <a:lnTo>
                    <a:pt x="1990" y="2123"/>
                  </a:lnTo>
                  <a:lnTo>
                    <a:pt x="1994" y="2113"/>
                  </a:lnTo>
                  <a:lnTo>
                    <a:pt x="1998" y="2105"/>
                  </a:lnTo>
                  <a:lnTo>
                    <a:pt x="2002" y="2096"/>
                  </a:lnTo>
                  <a:lnTo>
                    <a:pt x="2005" y="2086"/>
                  </a:lnTo>
                  <a:lnTo>
                    <a:pt x="2009" y="2076"/>
                  </a:lnTo>
                  <a:lnTo>
                    <a:pt x="2013" y="2069"/>
                  </a:lnTo>
                  <a:lnTo>
                    <a:pt x="2017" y="2059"/>
                  </a:lnTo>
                  <a:lnTo>
                    <a:pt x="2021" y="2050"/>
                  </a:lnTo>
                  <a:lnTo>
                    <a:pt x="2025" y="2040"/>
                  </a:lnTo>
                  <a:lnTo>
                    <a:pt x="2029" y="2030"/>
                  </a:lnTo>
                  <a:lnTo>
                    <a:pt x="2032" y="2021"/>
                  </a:lnTo>
                  <a:lnTo>
                    <a:pt x="2036" y="2011"/>
                  </a:lnTo>
                  <a:lnTo>
                    <a:pt x="2040" y="2002"/>
                  </a:lnTo>
                  <a:lnTo>
                    <a:pt x="2044" y="1990"/>
                  </a:lnTo>
                  <a:lnTo>
                    <a:pt x="2048" y="1981"/>
                  </a:lnTo>
                  <a:lnTo>
                    <a:pt x="2052" y="1971"/>
                  </a:lnTo>
                  <a:lnTo>
                    <a:pt x="2055" y="1961"/>
                  </a:lnTo>
                  <a:lnTo>
                    <a:pt x="2059" y="1950"/>
                  </a:lnTo>
                  <a:lnTo>
                    <a:pt x="2063" y="1940"/>
                  </a:lnTo>
                  <a:lnTo>
                    <a:pt x="2067" y="1931"/>
                  </a:lnTo>
                  <a:lnTo>
                    <a:pt x="2071" y="1919"/>
                  </a:lnTo>
                  <a:lnTo>
                    <a:pt x="2075" y="1910"/>
                  </a:lnTo>
                  <a:lnTo>
                    <a:pt x="2078" y="1898"/>
                  </a:lnTo>
                  <a:lnTo>
                    <a:pt x="2082" y="1888"/>
                  </a:lnTo>
                  <a:lnTo>
                    <a:pt x="2086" y="1877"/>
                  </a:lnTo>
                  <a:lnTo>
                    <a:pt x="2090" y="1867"/>
                  </a:lnTo>
                  <a:lnTo>
                    <a:pt x="2094" y="1856"/>
                  </a:lnTo>
                  <a:lnTo>
                    <a:pt x="2098" y="1844"/>
                  </a:lnTo>
                  <a:lnTo>
                    <a:pt x="2101" y="1835"/>
                  </a:lnTo>
                  <a:lnTo>
                    <a:pt x="2105" y="1823"/>
                  </a:lnTo>
                  <a:lnTo>
                    <a:pt x="2109" y="1812"/>
                  </a:lnTo>
                  <a:lnTo>
                    <a:pt x="2113" y="1800"/>
                  </a:lnTo>
                  <a:lnTo>
                    <a:pt x="2117" y="1791"/>
                  </a:lnTo>
                  <a:lnTo>
                    <a:pt x="2121" y="1779"/>
                  </a:lnTo>
                  <a:lnTo>
                    <a:pt x="2124" y="1768"/>
                  </a:lnTo>
                  <a:lnTo>
                    <a:pt x="2128" y="1756"/>
                  </a:lnTo>
                  <a:lnTo>
                    <a:pt x="2132" y="1744"/>
                  </a:lnTo>
                  <a:lnTo>
                    <a:pt x="2136" y="1733"/>
                  </a:lnTo>
                  <a:lnTo>
                    <a:pt x="2140" y="1721"/>
                  </a:lnTo>
                  <a:lnTo>
                    <a:pt x="2144" y="1710"/>
                  </a:lnTo>
                  <a:lnTo>
                    <a:pt x="2149" y="1698"/>
                  </a:lnTo>
                  <a:lnTo>
                    <a:pt x="2151" y="1687"/>
                  </a:lnTo>
                  <a:lnTo>
                    <a:pt x="2155" y="1675"/>
                  </a:lnTo>
                  <a:lnTo>
                    <a:pt x="2159" y="1664"/>
                  </a:lnTo>
                  <a:lnTo>
                    <a:pt x="2163" y="1652"/>
                  </a:lnTo>
                  <a:lnTo>
                    <a:pt x="2167" y="1641"/>
                  </a:lnTo>
                  <a:lnTo>
                    <a:pt x="2172" y="1629"/>
                  </a:lnTo>
                  <a:lnTo>
                    <a:pt x="2176" y="1616"/>
                  </a:lnTo>
                  <a:lnTo>
                    <a:pt x="2180" y="1604"/>
                  </a:lnTo>
                  <a:lnTo>
                    <a:pt x="2184" y="1593"/>
                  </a:lnTo>
                  <a:lnTo>
                    <a:pt x="2188" y="1581"/>
                  </a:lnTo>
                  <a:lnTo>
                    <a:pt x="2192" y="1570"/>
                  </a:lnTo>
                  <a:lnTo>
                    <a:pt x="2196" y="1556"/>
                  </a:lnTo>
                  <a:lnTo>
                    <a:pt x="2199" y="1545"/>
                  </a:lnTo>
                  <a:lnTo>
                    <a:pt x="2203" y="1533"/>
                  </a:lnTo>
                  <a:lnTo>
                    <a:pt x="2207" y="1520"/>
                  </a:lnTo>
                  <a:lnTo>
                    <a:pt x="2211" y="1508"/>
                  </a:lnTo>
                  <a:lnTo>
                    <a:pt x="2215" y="1497"/>
                  </a:lnTo>
                  <a:lnTo>
                    <a:pt x="2219" y="1485"/>
                  </a:lnTo>
                  <a:lnTo>
                    <a:pt x="2222" y="1472"/>
                  </a:lnTo>
                  <a:lnTo>
                    <a:pt x="2226" y="1460"/>
                  </a:lnTo>
                  <a:lnTo>
                    <a:pt x="2230" y="1447"/>
                  </a:lnTo>
                  <a:lnTo>
                    <a:pt x="2234" y="1435"/>
                  </a:lnTo>
                  <a:lnTo>
                    <a:pt x="2238" y="1424"/>
                  </a:lnTo>
                  <a:lnTo>
                    <a:pt x="2242" y="1411"/>
                  </a:lnTo>
                  <a:lnTo>
                    <a:pt x="2245" y="1399"/>
                  </a:lnTo>
                  <a:lnTo>
                    <a:pt x="2249" y="1386"/>
                  </a:lnTo>
                  <a:lnTo>
                    <a:pt x="2253" y="1374"/>
                  </a:lnTo>
                  <a:lnTo>
                    <a:pt x="2257" y="1363"/>
                  </a:lnTo>
                  <a:lnTo>
                    <a:pt x="2261" y="1349"/>
                  </a:lnTo>
                  <a:lnTo>
                    <a:pt x="2265" y="1338"/>
                  </a:lnTo>
                  <a:lnTo>
                    <a:pt x="2268" y="1324"/>
                  </a:lnTo>
                  <a:lnTo>
                    <a:pt x="2272" y="1313"/>
                  </a:lnTo>
                  <a:lnTo>
                    <a:pt x="2276" y="1299"/>
                  </a:lnTo>
                  <a:lnTo>
                    <a:pt x="2280" y="1288"/>
                  </a:lnTo>
                  <a:lnTo>
                    <a:pt x="2284" y="1274"/>
                  </a:lnTo>
                  <a:lnTo>
                    <a:pt x="2288" y="1263"/>
                  </a:lnTo>
                  <a:lnTo>
                    <a:pt x="2291" y="1249"/>
                  </a:lnTo>
                  <a:lnTo>
                    <a:pt x="2295" y="1238"/>
                  </a:lnTo>
                  <a:lnTo>
                    <a:pt x="2299" y="1230"/>
                  </a:lnTo>
                  <a:lnTo>
                    <a:pt x="2305" y="1226"/>
                  </a:lnTo>
                  <a:lnTo>
                    <a:pt x="2311" y="1224"/>
                  </a:lnTo>
                  <a:lnTo>
                    <a:pt x="2318" y="1224"/>
                  </a:lnTo>
                  <a:lnTo>
                    <a:pt x="2326" y="1228"/>
                  </a:lnTo>
                  <a:lnTo>
                    <a:pt x="2330" y="1234"/>
                  </a:lnTo>
                  <a:lnTo>
                    <a:pt x="2332" y="1242"/>
                  </a:lnTo>
                  <a:lnTo>
                    <a:pt x="2332" y="1249"/>
                  </a:lnTo>
                  <a:lnTo>
                    <a:pt x="2328" y="1261"/>
                  </a:lnTo>
                  <a:lnTo>
                    <a:pt x="2324" y="1274"/>
                  </a:lnTo>
                  <a:lnTo>
                    <a:pt x="2320" y="1286"/>
                  </a:lnTo>
                  <a:lnTo>
                    <a:pt x="2316" y="1299"/>
                  </a:lnTo>
                  <a:lnTo>
                    <a:pt x="2313" y="1311"/>
                  </a:lnTo>
                  <a:lnTo>
                    <a:pt x="2309" y="1324"/>
                  </a:lnTo>
                  <a:lnTo>
                    <a:pt x="2305" y="1336"/>
                  </a:lnTo>
                  <a:lnTo>
                    <a:pt x="2301" y="1347"/>
                  </a:lnTo>
                  <a:lnTo>
                    <a:pt x="2297" y="1361"/>
                  </a:lnTo>
                  <a:lnTo>
                    <a:pt x="2293" y="1372"/>
                  </a:lnTo>
                  <a:lnTo>
                    <a:pt x="2290" y="1386"/>
                  </a:lnTo>
                  <a:lnTo>
                    <a:pt x="2286" y="1397"/>
                  </a:lnTo>
                  <a:lnTo>
                    <a:pt x="2282" y="1411"/>
                  </a:lnTo>
                  <a:lnTo>
                    <a:pt x="2278" y="1422"/>
                  </a:lnTo>
                  <a:lnTo>
                    <a:pt x="2274" y="1435"/>
                  </a:lnTo>
                  <a:lnTo>
                    <a:pt x="2270" y="1447"/>
                  </a:lnTo>
                  <a:lnTo>
                    <a:pt x="2267" y="1459"/>
                  </a:lnTo>
                  <a:lnTo>
                    <a:pt x="2263" y="1472"/>
                  </a:lnTo>
                  <a:lnTo>
                    <a:pt x="2259" y="1483"/>
                  </a:lnTo>
                  <a:lnTo>
                    <a:pt x="2255" y="1495"/>
                  </a:lnTo>
                  <a:lnTo>
                    <a:pt x="2251" y="1508"/>
                  </a:lnTo>
                  <a:lnTo>
                    <a:pt x="2247" y="1520"/>
                  </a:lnTo>
                  <a:lnTo>
                    <a:pt x="2244" y="1533"/>
                  </a:lnTo>
                  <a:lnTo>
                    <a:pt x="2240" y="1545"/>
                  </a:lnTo>
                  <a:lnTo>
                    <a:pt x="2236" y="1556"/>
                  </a:lnTo>
                  <a:lnTo>
                    <a:pt x="2232" y="1568"/>
                  </a:lnTo>
                  <a:lnTo>
                    <a:pt x="2228" y="1581"/>
                  </a:lnTo>
                  <a:lnTo>
                    <a:pt x="2224" y="1593"/>
                  </a:lnTo>
                  <a:lnTo>
                    <a:pt x="2220" y="1604"/>
                  </a:lnTo>
                  <a:lnTo>
                    <a:pt x="2217" y="1616"/>
                  </a:lnTo>
                  <a:lnTo>
                    <a:pt x="2213" y="1629"/>
                  </a:lnTo>
                  <a:lnTo>
                    <a:pt x="2209" y="1641"/>
                  </a:lnTo>
                  <a:lnTo>
                    <a:pt x="2205" y="1652"/>
                  </a:lnTo>
                  <a:lnTo>
                    <a:pt x="2201" y="1664"/>
                  </a:lnTo>
                  <a:lnTo>
                    <a:pt x="2197" y="1675"/>
                  </a:lnTo>
                  <a:lnTo>
                    <a:pt x="2192" y="1687"/>
                  </a:lnTo>
                  <a:lnTo>
                    <a:pt x="2188" y="1698"/>
                  </a:lnTo>
                  <a:lnTo>
                    <a:pt x="2184" y="1712"/>
                  </a:lnTo>
                  <a:lnTo>
                    <a:pt x="2180" y="1723"/>
                  </a:lnTo>
                  <a:lnTo>
                    <a:pt x="2176" y="1735"/>
                  </a:lnTo>
                  <a:lnTo>
                    <a:pt x="2172" y="1746"/>
                  </a:lnTo>
                  <a:lnTo>
                    <a:pt x="2169" y="1758"/>
                  </a:lnTo>
                  <a:lnTo>
                    <a:pt x="2165" y="1769"/>
                  </a:lnTo>
                  <a:lnTo>
                    <a:pt x="2161" y="1779"/>
                  </a:lnTo>
                  <a:lnTo>
                    <a:pt x="2157" y="1791"/>
                  </a:lnTo>
                  <a:lnTo>
                    <a:pt x="2153" y="1802"/>
                  </a:lnTo>
                  <a:lnTo>
                    <a:pt x="2149" y="1814"/>
                  </a:lnTo>
                  <a:lnTo>
                    <a:pt x="2146" y="1825"/>
                  </a:lnTo>
                  <a:lnTo>
                    <a:pt x="2142" y="1837"/>
                  </a:lnTo>
                  <a:lnTo>
                    <a:pt x="2138" y="1846"/>
                  </a:lnTo>
                  <a:lnTo>
                    <a:pt x="2134" y="1858"/>
                  </a:lnTo>
                  <a:lnTo>
                    <a:pt x="2130" y="1869"/>
                  </a:lnTo>
                  <a:lnTo>
                    <a:pt x="2126" y="1879"/>
                  </a:lnTo>
                  <a:lnTo>
                    <a:pt x="2123" y="1890"/>
                  </a:lnTo>
                  <a:lnTo>
                    <a:pt x="2119" y="1902"/>
                  </a:lnTo>
                  <a:lnTo>
                    <a:pt x="2115" y="1911"/>
                  </a:lnTo>
                  <a:lnTo>
                    <a:pt x="2111" y="1923"/>
                  </a:lnTo>
                  <a:lnTo>
                    <a:pt x="2107" y="1933"/>
                  </a:lnTo>
                  <a:lnTo>
                    <a:pt x="2103" y="1944"/>
                  </a:lnTo>
                  <a:lnTo>
                    <a:pt x="2100" y="1954"/>
                  </a:lnTo>
                  <a:lnTo>
                    <a:pt x="2096" y="1963"/>
                  </a:lnTo>
                  <a:lnTo>
                    <a:pt x="2092" y="1975"/>
                  </a:lnTo>
                  <a:lnTo>
                    <a:pt x="2088" y="1984"/>
                  </a:lnTo>
                  <a:lnTo>
                    <a:pt x="2084" y="1994"/>
                  </a:lnTo>
                  <a:lnTo>
                    <a:pt x="2080" y="2005"/>
                  </a:lnTo>
                  <a:lnTo>
                    <a:pt x="2077" y="2015"/>
                  </a:lnTo>
                  <a:lnTo>
                    <a:pt x="2073" y="2025"/>
                  </a:lnTo>
                  <a:lnTo>
                    <a:pt x="2069" y="2034"/>
                  </a:lnTo>
                  <a:lnTo>
                    <a:pt x="2065" y="2044"/>
                  </a:lnTo>
                  <a:lnTo>
                    <a:pt x="2061" y="2053"/>
                  </a:lnTo>
                  <a:lnTo>
                    <a:pt x="2057" y="2063"/>
                  </a:lnTo>
                  <a:lnTo>
                    <a:pt x="2053" y="2073"/>
                  </a:lnTo>
                  <a:lnTo>
                    <a:pt x="2050" y="2082"/>
                  </a:lnTo>
                  <a:lnTo>
                    <a:pt x="2046" y="2092"/>
                  </a:lnTo>
                  <a:lnTo>
                    <a:pt x="2042" y="2101"/>
                  </a:lnTo>
                  <a:lnTo>
                    <a:pt x="2038" y="2111"/>
                  </a:lnTo>
                  <a:lnTo>
                    <a:pt x="2034" y="2119"/>
                  </a:lnTo>
                  <a:lnTo>
                    <a:pt x="2030" y="2128"/>
                  </a:lnTo>
                  <a:lnTo>
                    <a:pt x="2027" y="2138"/>
                  </a:lnTo>
                  <a:lnTo>
                    <a:pt x="2023" y="2146"/>
                  </a:lnTo>
                  <a:lnTo>
                    <a:pt x="2019" y="2155"/>
                  </a:lnTo>
                  <a:lnTo>
                    <a:pt x="2015" y="2165"/>
                  </a:lnTo>
                  <a:lnTo>
                    <a:pt x="2011" y="2172"/>
                  </a:lnTo>
                  <a:lnTo>
                    <a:pt x="2007" y="2180"/>
                  </a:lnTo>
                  <a:lnTo>
                    <a:pt x="2002" y="2190"/>
                  </a:lnTo>
                  <a:lnTo>
                    <a:pt x="1998" y="2197"/>
                  </a:lnTo>
                  <a:lnTo>
                    <a:pt x="1994" y="2207"/>
                  </a:lnTo>
                  <a:lnTo>
                    <a:pt x="1990" y="2215"/>
                  </a:lnTo>
                  <a:lnTo>
                    <a:pt x="1986" y="2222"/>
                  </a:lnTo>
                  <a:lnTo>
                    <a:pt x="1982" y="2230"/>
                  </a:lnTo>
                  <a:lnTo>
                    <a:pt x="1979" y="2238"/>
                  </a:lnTo>
                  <a:lnTo>
                    <a:pt x="1975" y="2245"/>
                  </a:lnTo>
                  <a:lnTo>
                    <a:pt x="1971" y="2253"/>
                  </a:lnTo>
                  <a:lnTo>
                    <a:pt x="1967" y="2261"/>
                  </a:lnTo>
                  <a:lnTo>
                    <a:pt x="1963" y="2268"/>
                  </a:lnTo>
                  <a:lnTo>
                    <a:pt x="1959" y="2276"/>
                  </a:lnTo>
                  <a:lnTo>
                    <a:pt x="1956" y="2284"/>
                  </a:lnTo>
                  <a:lnTo>
                    <a:pt x="1952" y="2291"/>
                  </a:lnTo>
                  <a:lnTo>
                    <a:pt x="1948" y="2297"/>
                  </a:lnTo>
                  <a:lnTo>
                    <a:pt x="1944" y="2305"/>
                  </a:lnTo>
                  <a:lnTo>
                    <a:pt x="1940" y="2313"/>
                  </a:lnTo>
                  <a:lnTo>
                    <a:pt x="1936" y="2318"/>
                  </a:lnTo>
                  <a:lnTo>
                    <a:pt x="1933" y="2326"/>
                  </a:lnTo>
                  <a:lnTo>
                    <a:pt x="1929" y="2332"/>
                  </a:lnTo>
                  <a:lnTo>
                    <a:pt x="1925" y="2337"/>
                  </a:lnTo>
                  <a:lnTo>
                    <a:pt x="1921" y="2345"/>
                  </a:lnTo>
                  <a:lnTo>
                    <a:pt x="1917" y="2351"/>
                  </a:lnTo>
                  <a:lnTo>
                    <a:pt x="1913" y="2357"/>
                  </a:lnTo>
                  <a:lnTo>
                    <a:pt x="1908" y="2362"/>
                  </a:lnTo>
                  <a:lnTo>
                    <a:pt x="1904" y="2368"/>
                  </a:lnTo>
                  <a:lnTo>
                    <a:pt x="1900" y="2376"/>
                  </a:lnTo>
                  <a:lnTo>
                    <a:pt x="1896" y="2382"/>
                  </a:lnTo>
                  <a:lnTo>
                    <a:pt x="1892" y="2387"/>
                  </a:lnTo>
                  <a:lnTo>
                    <a:pt x="1888" y="2391"/>
                  </a:lnTo>
                  <a:lnTo>
                    <a:pt x="1885" y="2397"/>
                  </a:lnTo>
                  <a:lnTo>
                    <a:pt x="1881" y="2403"/>
                  </a:lnTo>
                  <a:lnTo>
                    <a:pt x="1877" y="2408"/>
                  </a:lnTo>
                  <a:lnTo>
                    <a:pt x="1873" y="2412"/>
                  </a:lnTo>
                  <a:lnTo>
                    <a:pt x="1869" y="2418"/>
                  </a:lnTo>
                  <a:lnTo>
                    <a:pt x="1865" y="2424"/>
                  </a:lnTo>
                  <a:lnTo>
                    <a:pt x="1862" y="2428"/>
                  </a:lnTo>
                  <a:lnTo>
                    <a:pt x="1856" y="2433"/>
                  </a:lnTo>
                  <a:lnTo>
                    <a:pt x="1852" y="2437"/>
                  </a:lnTo>
                  <a:lnTo>
                    <a:pt x="1848" y="2441"/>
                  </a:lnTo>
                  <a:lnTo>
                    <a:pt x="1844" y="2447"/>
                  </a:lnTo>
                  <a:lnTo>
                    <a:pt x="1840" y="2451"/>
                  </a:lnTo>
                  <a:lnTo>
                    <a:pt x="1837" y="2455"/>
                  </a:lnTo>
                  <a:lnTo>
                    <a:pt x="1833" y="2458"/>
                  </a:lnTo>
                  <a:lnTo>
                    <a:pt x="1829" y="2462"/>
                  </a:lnTo>
                  <a:lnTo>
                    <a:pt x="1825" y="2466"/>
                  </a:lnTo>
                  <a:lnTo>
                    <a:pt x="1819" y="2470"/>
                  </a:lnTo>
                  <a:lnTo>
                    <a:pt x="1815" y="2474"/>
                  </a:lnTo>
                  <a:lnTo>
                    <a:pt x="1812" y="2476"/>
                  </a:lnTo>
                  <a:lnTo>
                    <a:pt x="1808" y="2479"/>
                  </a:lnTo>
                  <a:lnTo>
                    <a:pt x="1804" y="2483"/>
                  </a:lnTo>
                  <a:lnTo>
                    <a:pt x="1800" y="2485"/>
                  </a:lnTo>
                  <a:lnTo>
                    <a:pt x="1794" y="2489"/>
                  </a:lnTo>
                  <a:lnTo>
                    <a:pt x="1791" y="2491"/>
                  </a:lnTo>
                  <a:lnTo>
                    <a:pt x="1787" y="2495"/>
                  </a:lnTo>
                  <a:lnTo>
                    <a:pt x="1783" y="2497"/>
                  </a:lnTo>
                  <a:lnTo>
                    <a:pt x="1777" y="2499"/>
                  </a:lnTo>
                  <a:lnTo>
                    <a:pt x="1773" y="2501"/>
                  </a:lnTo>
                  <a:lnTo>
                    <a:pt x="1769" y="2504"/>
                  </a:lnTo>
                  <a:lnTo>
                    <a:pt x="1766" y="2506"/>
                  </a:lnTo>
                  <a:lnTo>
                    <a:pt x="1762" y="2508"/>
                  </a:lnTo>
                  <a:lnTo>
                    <a:pt x="1756" y="2510"/>
                  </a:lnTo>
                  <a:lnTo>
                    <a:pt x="1752" y="2512"/>
                  </a:lnTo>
                  <a:lnTo>
                    <a:pt x="1748" y="2512"/>
                  </a:lnTo>
                  <a:lnTo>
                    <a:pt x="1743" y="2514"/>
                  </a:lnTo>
                  <a:lnTo>
                    <a:pt x="1739" y="2516"/>
                  </a:lnTo>
                  <a:lnTo>
                    <a:pt x="1735" y="2516"/>
                  </a:lnTo>
                  <a:lnTo>
                    <a:pt x="1729" y="2518"/>
                  </a:lnTo>
                  <a:lnTo>
                    <a:pt x="1725" y="2518"/>
                  </a:lnTo>
                  <a:lnTo>
                    <a:pt x="1721" y="2520"/>
                  </a:lnTo>
                  <a:lnTo>
                    <a:pt x="1716" y="2520"/>
                  </a:lnTo>
                  <a:lnTo>
                    <a:pt x="1712" y="2520"/>
                  </a:lnTo>
                  <a:lnTo>
                    <a:pt x="1708" y="2520"/>
                  </a:lnTo>
                  <a:lnTo>
                    <a:pt x="1704" y="2520"/>
                  </a:lnTo>
                  <a:lnTo>
                    <a:pt x="1698" y="2520"/>
                  </a:lnTo>
                  <a:lnTo>
                    <a:pt x="1695" y="2520"/>
                  </a:lnTo>
                  <a:lnTo>
                    <a:pt x="1691" y="2520"/>
                  </a:lnTo>
                  <a:lnTo>
                    <a:pt x="1685" y="2520"/>
                  </a:lnTo>
                  <a:lnTo>
                    <a:pt x="1681" y="2520"/>
                  </a:lnTo>
                  <a:lnTo>
                    <a:pt x="1677" y="2518"/>
                  </a:lnTo>
                  <a:lnTo>
                    <a:pt x="1672" y="2518"/>
                  </a:lnTo>
                  <a:lnTo>
                    <a:pt x="1668" y="2516"/>
                  </a:lnTo>
                  <a:lnTo>
                    <a:pt x="1664" y="2516"/>
                  </a:lnTo>
                  <a:lnTo>
                    <a:pt x="1658" y="2514"/>
                  </a:lnTo>
                  <a:lnTo>
                    <a:pt x="1654" y="2512"/>
                  </a:lnTo>
                  <a:lnTo>
                    <a:pt x="1650" y="2510"/>
                  </a:lnTo>
                  <a:lnTo>
                    <a:pt x="1647" y="2510"/>
                  </a:lnTo>
                  <a:lnTo>
                    <a:pt x="1641" y="2506"/>
                  </a:lnTo>
                  <a:lnTo>
                    <a:pt x="1637" y="2506"/>
                  </a:lnTo>
                  <a:lnTo>
                    <a:pt x="1633" y="2503"/>
                  </a:lnTo>
                  <a:lnTo>
                    <a:pt x="1629" y="2501"/>
                  </a:lnTo>
                  <a:lnTo>
                    <a:pt x="1624" y="2499"/>
                  </a:lnTo>
                  <a:lnTo>
                    <a:pt x="1620" y="2497"/>
                  </a:lnTo>
                  <a:lnTo>
                    <a:pt x="1616" y="2493"/>
                  </a:lnTo>
                  <a:lnTo>
                    <a:pt x="1612" y="2491"/>
                  </a:lnTo>
                  <a:lnTo>
                    <a:pt x="1608" y="2489"/>
                  </a:lnTo>
                  <a:lnTo>
                    <a:pt x="1602" y="2485"/>
                  </a:lnTo>
                  <a:lnTo>
                    <a:pt x="1599" y="2481"/>
                  </a:lnTo>
                  <a:lnTo>
                    <a:pt x="1595" y="2479"/>
                  </a:lnTo>
                  <a:lnTo>
                    <a:pt x="1591" y="2476"/>
                  </a:lnTo>
                  <a:lnTo>
                    <a:pt x="1587" y="2472"/>
                  </a:lnTo>
                  <a:lnTo>
                    <a:pt x="1583" y="2468"/>
                  </a:lnTo>
                  <a:lnTo>
                    <a:pt x="1577" y="2464"/>
                  </a:lnTo>
                  <a:lnTo>
                    <a:pt x="1574" y="2460"/>
                  </a:lnTo>
                  <a:lnTo>
                    <a:pt x="1570" y="2458"/>
                  </a:lnTo>
                  <a:lnTo>
                    <a:pt x="1566" y="2455"/>
                  </a:lnTo>
                  <a:lnTo>
                    <a:pt x="1562" y="2449"/>
                  </a:lnTo>
                  <a:lnTo>
                    <a:pt x="1558" y="2445"/>
                  </a:lnTo>
                  <a:lnTo>
                    <a:pt x="1554" y="2441"/>
                  </a:lnTo>
                  <a:lnTo>
                    <a:pt x="1551" y="2435"/>
                  </a:lnTo>
                  <a:lnTo>
                    <a:pt x="1547" y="2432"/>
                  </a:lnTo>
                  <a:lnTo>
                    <a:pt x="1541" y="2428"/>
                  </a:lnTo>
                  <a:lnTo>
                    <a:pt x="1537" y="2422"/>
                  </a:lnTo>
                  <a:lnTo>
                    <a:pt x="1533" y="2418"/>
                  </a:lnTo>
                  <a:lnTo>
                    <a:pt x="1529" y="2412"/>
                  </a:lnTo>
                  <a:lnTo>
                    <a:pt x="1526" y="2407"/>
                  </a:lnTo>
                  <a:lnTo>
                    <a:pt x="1522" y="2403"/>
                  </a:lnTo>
                  <a:lnTo>
                    <a:pt x="1518" y="2397"/>
                  </a:lnTo>
                  <a:lnTo>
                    <a:pt x="1514" y="2391"/>
                  </a:lnTo>
                  <a:lnTo>
                    <a:pt x="1510" y="2385"/>
                  </a:lnTo>
                  <a:lnTo>
                    <a:pt x="1506" y="2380"/>
                  </a:lnTo>
                  <a:lnTo>
                    <a:pt x="1503" y="2374"/>
                  </a:lnTo>
                  <a:lnTo>
                    <a:pt x="1499" y="2368"/>
                  </a:lnTo>
                  <a:lnTo>
                    <a:pt x="1495" y="2362"/>
                  </a:lnTo>
                  <a:lnTo>
                    <a:pt x="1491" y="2357"/>
                  </a:lnTo>
                  <a:lnTo>
                    <a:pt x="1485" y="2351"/>
                  </a:lnTo>
                  <a:lnTo>
                    <a:pt x="1481" y="2343"/>
                  </a:lnTo>
                  <a:lnTo>
                    <a:pt x="1478" y="2337"/>
                  </a:lnTo>
                  <a:lnTo>
                    <a:pt x="1474" y="2332"/>
                  </a:lnTo>
                  <a:lnTo>
                    <a:pt x="1470" y="2324"/>
                  </a:lnTo>
                  <a:lnTo>
                    <a:pt x="1466" y="2318"/>
                  </a:lnTo>
                  <a:lnTo>
                    <a:pt x="1462" y="2311"/>
                  </a:lnTo>
                  <a:lnTo>
                    <a:pt x="1458" y="2303"/>
                  </a:lnTo>
                  <a:lnTo>
                    <a:pt x="1455" y="2297"/>
                  </a:lnTo>
                  <a:lnTo>
                    <a:pt x="1451" y="2290"/>
                  </a:lnTo>
                  <a:lnTo>
                    <a:pt x="1447" y="2282"/>
                  </a:lnTo>
                  <a:lnTo>
                    <a:pt x="1443" y="2276"/>
                  </a:lnTo>
                  <a:lnTo>
                    <a:pt x="1439" y="2268"/>
                  </a:lnTo>
                  <a:lnTo>
                    <a:pt x="1435" y="2261"/>
                  </a:lnTo>
                  <a:lnTo>
                    <a:pt x="1432" y="2253"/>
                  </a:lnTo>
                  <a:lnTo>
                    <a:pt x="1428" y="2245"/>
                  </a:lnTo>
                  <a:lnTo>
                    <a:pt x="1424" y="2238"/>
                  </a:lnTo>
                  <a:lnTo>
                    <a:pt x="1420" y="2230"/>
                  </a:lnTo>
                  <a:lnTo>
                    <a:pt x="1416" y="2220"/>
                  </a:lnTo>
                  <a:lnTo>
                    <a:pt x="1412" y="2213"/>
                  </a:lnTo>
                  <a:lnTo>
                    <a:pt x="1409" y="2205"/>
                  </a:lnTo>
                  <a:lnTo>
                    <a:pt x="1405" y="2197"/>
                  </a:lnTo>
                  <a:lnTo>
                    <a:pt x="1401" y="2188"/>
                  </a:lnTo>
                  <a:lnTo>
                    <a:pt x="1397" y="2180"/>
                  </a:lnTo>
                  <a:lnTo>
                    <a:pt x="1393" y="2171"/>
                  </a:lnTo>
                  <a:lnTo>
                    <a:pt x="1387" y="2163"/>
                  </a:lnTo>
                  <a:lnTo>
                    <a:pt x="1384" y="2153"/>
                  </a:lnTo>
                  <a:lnTo>
                    <a:pt x="1382" y="2146"/>
                  </a:lnTo>
                  <a:lnTo>
                    <a:pt x="1376" y="2136"/>
                  </a:lnTo>
                  <a:lnTo>
                    <a:pt x="1372" y="2128"/>
                  </a:lnTo>
                  <a:lnTo>
                    <a:pt x="1368" y="2119"/>
                  </a:lnTo>
                  <a:lnTo>
                    <a:pt x="1364" y="2109"/>
                  </a:lnTo>
                  <a:lnTo>
                    <a:pt x="1361" y="2100"/>
                  </a:lnTo>
                  <a:lnTo>
                    <a:pt x="1357" y="2090"/>
                  </a:lnTo>
                  <a:lnTo>
                    <a:pt x="1353" y="2082"/>
                  </a:lnTo>
                  <a:lnTo>
                    <a:pt x="1349" y="2073"/>
                  </a:lnTo>
                  <a:lnTo>
                    <a:pt x="1345" y="2063"/>
                  </a:lnTo>
                  <a:lnTo>
                    <a:pt x="1341" y="2053"/>
                  </a:lnTo>
                  <a:lnTo>
                    <a:pt x="1338" y="2044"/>
                  </a:lnTo>
                  <a:lnTo>
                    <a:pt x="1334" y="2032"/>
                  </a:lnTo>
                  <a:lnTo>
                    <a:pt x="1330" y="2023"/>
                  </a:lnTo>
                  <a:lnTo>
                    <a:pt x="1326" y="2013"/>
                  </a:lnTo>
                  <a:lnTo>
                    <a:pt x="1322" y="2004"/>
                  </a:lnTo>
                  <a:lnTo>
                    <a:pt x="1318" y="1994"/>
                  </a:lnTo>
                  <a:lnTo>
                    <a:pt x="1314" y="1982"/>
                  </a:lnTo>
                  <a:lnTo>
                    <a:pt x="1311" y="1973"/>
                  </a:lnTo>
                  <a:lnTo>
                    <a:pt x="1307" y="1963"/>
                  </a:lnTo>
                  <a:lnTo>
                    <a:pt x="1303" y="1952"/>
                  </a:lnTo>
                  <a:lnTo>
                    <a:pt x="1299" y="1942"/>
                  </a:lnTo>
                  <a:lnTo>
                    <a:pt x="1295" y="1931"/>
                  </a:lnTo>
                  <a:lnTo>
                    <a:pt x="1291" y="1921"/>
                  </a:lnTo>
                  <a:lnTo>
                    <a:pt x="1288" y="1910"/>
                  </a:lnTo>
                  <a:lnTo>
                    <a:pt x="1284" y="1900"/>
                  </a:lnTo>
                  <a:lnTo>
                    <a:pt x="1280" y="1888"/>
                  </a:lnTo>
                  <a:lnTo>
                    <a:pt x="1276" y="1879"/>
                  </a:lnTo>
                  <a:lnTo>
                    <a:pt x="1272" y="1867"/>
                  </a:lnTo>
                  <a:lnTo>
                    <a:pt x="1268" y="1856"/>
                  </a:lnTo>
                  <a:lnTo>
                    <a:pt x="1265" y="1846"/>
                  </a:lnTo>
                  <a:lnTo>
                    <a:pt x="1261" y="1835"/>
                  </a:lnTo>
                  <a:lnTo>
                    <a:pt x="1257" y="1823"/>
                  </a:lnTo>
                  <a:lnTo>
                    <a:pt x="1253" y="1812"/>
                  </a:lnTo>
                  <a:lnTo>
                    <a:pt x="1249" y="1800"/>
                  </a:lnTo>
                  <a:lnTo>
                    <a:pt x="1245" y="1791"/>
                  </a:lnTo>
                  <a:lnTo>
                    <a:pt x="1242" y="1779"/>
                  </a:lnTo>
                  <a:lnTo>
                    <a:pt x="1238" y="1768"/>
                  </a:lnTo>
                  <a:lnTo>
                    <a:pt x="1234" y="1756"/>
                  </a:lnTo>
                  <a:lnTo>
                    <a:pt x="1230" y="1744"/>
                  </a:lnTo>
                  <a:lnTo>
                    <a:pt x="1226" y="1733"/>
                  </a:lnTo>
                  <a:lnTo>
                    <a:pt x="1222" y="1721"/>
                  </a:lnTo>
                  <a:lnTo>
                    <a:pt x="1219" y="1710"/>
                  </a:lnTo>
                  <a:lnTo>
                    <a:pt x="1215" y="1698"/>
                  </a:lnTo>
                  <a:lnTo>
                    <a:pt x="1211" y="1687"/>
                  </a:lnTo>
                  <a:lnTo>
                    <a:pt x="1207" y="1675"/>
                  </a:lnTo>
                  <a:lnTo>
                    <a:pt x="1203" y="1662"/>
                  </a:lnTo>
                  <a:lnTo>
                    <a:pt x="1199" y="1650"/>
                  </a:lnTo>
                  <a:lnTo>
                    <a:pt x="1194" y="1639"/>
                  </a:lnTo>
                  <a:lnTo>
                    <a:pt x="1190" y="1627"/>
                  </a:lnTo>
                  <a:lnTo>
                    <a:pt x="1186" y="1616"/>
                  </a:lnTo>
                  <a:lnTo>
                    <a:pt x="1182" y="1602"/>
                  </a:lnTo>
                  <a:lnTo>
                    <a:pt x="1178" y="1591"/>
                  </a:lnTo>
                  <a:lnTo>
                    <a:pt x="1174" y="1579"/>
                  </a:lnTo>
                  <a:lnTo>
                    <a:pt x="1171" y="1568"/>
                  </a:lnTo>
                  <a:lnTo>
                    <a:pt x="1167" y="1554"/>
                  </a:lnTo>
                  <a:lnTo>
                    <a:pt x="1163" y="1543"/>
                  </a:lnTo>
                  <a:lnTo>
                    <a:pt x="1159" y="1531"/>
                  </a:lnTo>
                  <a:lnTo>
                    <a:pt x="1155" y="1520"/>
                  </a:lnTo>
                  <a:lnTo>
                    <a:pt x="1151" y="1507"/>
                  </a:lnTo>
                  <a:lnTo>
                    <a:pt x="1147" y="1495"/>
                  </a:lnTo>
                  <a:lnTo>
                    <a:pt x="1144" y="1482"/>
                  </a:lnTo>
                  <a:lnTo>
                    <a:pt x="1140" y="1470"/>
                  </a:lnTo>
                  <a:lnTo>
                    <a:pt x="1136" y="1459"/>
                  </a:lnTo>
                  <a:lnTo>
                    <a:pt x="1132" y="1445"/>
                  </a:lnTo>
                  <a:lnTo>
                    <a:pt x="1128" y="1434"/>
                  </a:lnTo>
                  <a:lnTo>
                    <a:pt x="1124" y="1420"/>
                  </a:lnTo>
                  <a:lnTo>
                    <a:pt x="1121" y="1409"/>
                  </a:lnTo>
                  <a:lnTo>
                    <a:pt x="1117" y="1397"/>
                  </a:lnTo>
                  <a:lnTo>
                    <a:pt x="1113" y="1384"/>
                  </a:lnTo>
                  <a:lnTo>
                    <a:pt x="1109" y="1372"/>
                  </a:lnTo>
                  <a:lnTo>
                    <a:pt x="1105" y="1359"/>
                  </a:lnTo>
                  <a:lnTo>
                    <a:pt x="1101" y="1347"/>
                  </a:lnTo>
                  <a:lnTo>
                    <a:pt x="1098" y="1334"/>
                  </a:lnTo>
                  <a:lnTo>
                    <a:pt x="1094" y="1322"/>
                  </a:lnTo>
                  <a:lnTo>
                    <a:pt x="1090" y="1309"/>
                  </a:lnTo>
                  <a:lnTo>
                    <a:pt x="1086" y="1297"/>
                  </a:lnTo>
                  <a:lnTo>
                    <a:pt x="1082" y="1284"/>
                  </a:lnTo>
                  <a:lnTo>
                    <a:pt x="1078" y="1272"/>
                  </a:lnTo>
                  <a:lnTo>
                    <a:pt x="1075" y="1261"/>
                  </a:lnTo>
                  <a:lnTo>
                    <a:pt x="1071" y="1247"/>
                  </a:lnTo>
                  <a:lnTo>
                    <a:pt x="1067" y="1236"/>
                  </a:lnTo>
                  <a:lnTo>
                    <a:pt x="1063" y="1222"/>
                  </a:lnTo>
                  <a:lnTo>
                    <a:pt x="1059" y="1211"/>
                  </a:lnTo>
                  <a:lnTo>
                    <a:pt x="1055" y="1198"/>
                  </a:lnTo>
                  <a:lnTo>
                    <a:pt x="1052" y="1186"/>
                  </a:lnTo>
                  <a:lnTo>
                    <a:pt x="1048" y="1173"/>
                  </a:lnTo>
                  <a:lnTo>
                    <a:pt x="1044" y="1161"/>
                  </a:lnTo>
                  <a:lnTo>
                    <a:pt x="1040" y="1148"/>
                  </a:lnTo>
                  <a:lnTo>
                    <a:pt x="1036" y="1136"/>
                  </a:lnTo>
                  <a:lnTo>
                    <a:pt x="1032" y="1125"/>
                  </a:lnTo>
                  <a:lnTo>
                    <a:pt x="1028" y="1111"/>
                  </a:lnTo>
                  <a:lnTo>
                    <a:pt x="1025" y="1100"/>
                  </a:lnTo>
                  <a:lnTo>
                    <a:pt x="1021" y="1086"/>
                  </a:lnTo>
                  <a:lnTo>
                    <a:pt x="1017" y="1075"/>
                  </a:lnTo>
                  <a:lnTo>
                    <a:pt x="1013" y="1063"/>
                  </a:lnTo>
                  <a:lnTo>
                    <a:pt x="1009" y="1050"/>
                  </a:lnTo>
                  <a:lnTo>
                    <a:pt x="1005" y="1038"/>
                  </a:lnTo>
                  <a:lnTo>
                    <a:pt x="1002" y="1027"/>
                  </a:lnTo>
                  <a:lnTo>
                    <a:pt x="998" y="1013"/>
                  </a:lnTo>
                  <a:lnTo>
                    <a:pt x="994" y="1002"/>
                  </a:lnTo>
                  <a:lnTo>
                    <a:pt x="990" y="990"/>
                  </a:lnTo>
                  <a:lnTo>
                    <a:pt x="986" y="977"/>
                  </a:lnTo>
                  <a:lnTo>
                    <a:pt x="982" y="965"/>
                  </a:lnTo>
                  <a:lnTo>
                    <a:pt x="979" y="954"/>
                  </a:lnTo>
                  <a:lnTo>
                    <a:pt x="975" y="942"/>
                  </a:lnTo>
                  <a:lnTo>
                    <a:pt x="971" y="929"/>
                  </a:lnTo>
                  <a:lnTo>
                    <a:pt x="967" y="917"/>
                  </a:lnTo>
                  <a:lnTo>
                    <a:pt x="963" y="906"/>
                  </a:lnTo>
                  <a:lnTo>
                    <a:pt x="959" y="894"/>
                  </a:lnTo>
                  <a:lnTo>
                    <a:pt x="956" y="883"/>
                  </a:lnTo>
                  <a:lnTo>
                    <a:pt x="952" y="869"/>
                  </a:lnTo>
                  <a:lnTo>
                    <a:pt x="948" y="858"/>
                  </a:lnTo>
                  <a:lnTo>
                    <a:pt x="944" y="846"/>
                  </a:lnTo>
                  <a:lnTo>
                    <a:pt x="940" y="835"/>
                  </a:lnTo>
                  <a:lnTo>
                    <a:pt x="936" y="823"/>
                  </a:lnTo>
                  <a:lnTo>
                    <a:pt x="933" y="812"/>
                  </a:lnTo>
                  <a:lnTo>
                    <a:pt x="929" y="800"/>
                  </a:lnTo>
                  <a:lnTo>
                    <a:pt x="925" y="789"/>
                  </a:lnTo>
                  <a:lnTo>
                    <a:pt x="921" y="777"/>
                  </a:lnTo>
                  <a:lnTo>
                    <a:pt x="917" y="766"/>
                  </a:lnTo>
                  <a:lnTo>
                    <a:pt x="913" y="754"/>
                  </a:lnTo>
                  <a:lnTo>
                    <a:pt x="909" y="745"/>
                  </a:lnTo>
                  <a:lnTo>
                    <a:pt x="906" y="733"/>
                  </a:lnTo>
                  <a:lnTo>
                    <a:pt x="902" y="722"/>
                  </a:lnTo>
                  <a:lnTo>
                    <a:pt x="898" y="710"/>
                  </a:lnTo>
                  <a:lnTo>
                    <a:pt x="894" y="699"/>
                  </a:lnTo>
                  <a:lnTo>
                    <a:pt x="890" y="689"/>
                  </a:lnTo>
                  <a:lnTo>
                    <a:pt x="886" y="677"/>
                  </a:lnTo>
                  <a:lnTo>
                    <a:pt x="883" y="666"/>
                  </a:lnTo>
                  <a:lnTo>
                    <a:pt x="879" y="656"/>
                  </a:lnTo>
                  <a:lnTo>
                    <a:pt x="875" y="645"/>
                  </a:lnTo>
                  <a:lnTo>
                    <a:pt x="871" y="635"/>
                  </a:lnTo>
                  <a:lnTo>
                    <a:pt x="867" y="624"/>
                  </a:lnTo>
                  <a:lnTo>
                    <a:pt x="863" y="612"/>
                  </a:lnTo>
                  <a:lnTo>
                    <a:pt x="860" y="603"/>
                  </a:lnTo>
                  <a:lnTo>
                    <a:pt x="856" y="593"/>
                  </a:lnTo>
                  <a:lnTo>
                    <a:pt x="852" y="581"/>
                  </a:lnTo>
                  <a:lnTo>
                    <a:pt x="848" y="572"/>
                  </a:lnTo>
                  <a:lnTo>
                    <a:pt x="844" y="562"/>
                  </a:lnTo>
                  <a:lnTo>
                    <a:pt x="840" y="551"/>
                  </a:lnTo>
                  <a:lnTo>
                    <a:pt x="837" y="541"/>
                  </a:lnTo>
                  <a:lnTo>
                    <a:pt x="833" y="532"/>
                  </a:lnTo>
                  <a:lnTo>
                    <a:pt x="829" y="522"/>
                  </a:lnTo>
                  <a:lnTo>
                    <a:pt x="825" y="512"/>
                  </a:lnTo>
                  <a:lnTo>
                    <a:pt x="821" y="501"/>
                  </a:lnTo>
                  <a:lnTo>
                    <a:pt x="817" y="491"/>
                  </a:lnTo>
                  <a:lnTo>
                    <a:pt x="813" y="482"/>
                  </a:lnTo>
                  <a:lnTo>
                    <a:pt x="810" y="472"/>
                  </a:lnTo>
                  <a:lnTo>
                    <a:pt x="806" y="464"/>
                  </a:lnTo>
                  <a:lnTo>
                    <a:pt x="802" y="455"/>
                  </a:lnTo>
                  <a:lnTo>
                    <a:pt x="798" y="445"/>
                  </a:lnTo>
                  <a:lnTo>
                    <a:pt x="794" y="436"/>
                  </a:lnTo>
                  <a:lnTo>
                    <a:pt x="790" y="426"/>
                  </a:lnTo>
                  <a:lnTo>
                    <a:pt x="787" y="418"/>
                  </a:lnTo>
                  <a:lnTo>
                    <a:pt x="783" y="409"/>
                  </a:lnTo>
                  <a:lnTo>
                    <a:pt x="779" y="399"/>
                  </a:lnTo>
                  <a:lnTo>
                    <a:pt x="775" y="391"/>
                  </a:lnTo>
                  <a:lnTo>
                    <a:pt x="771" y="382"/>
                  </a:lnTo>
                  <a:lnTo>
                    <a:pt x="767" y="374"/>
                  </a:lnTo>
                  <a:lnTo>
                    <a:pt x="764" y="365"/>
                  </a:lnTo>
                  <a:lnTo>
                    <a:pt x="760" y="357"/>
                  </a:lnTo>
                  <a:lnTo>
                    <a:pt x="756" y="349"/>
                  </a:lnTo>
                  <a:lnTo>
                    <a:pt x="752" y="340"/>
                  </a:lnTo>
                  <a:lnTo>
                    <a:pt x="748" y="332"/>
                  </a:lnTo>
                  <a:lnTo>
                    <a:pt x="744" y="324"/>
                  </a:lnTo>
                  <a:lnTo>
                    <a:pt x="741" y="317"/>
                  </a:lnTo>
                  <a:lnTo>
                    <a:pt x="737" y="309"/>
                  </a:lnTo>
                  <a:lnTo>
                    <a:pt x="733" y="301"/>
                  </a:lnTo>
                  <a:lnTo>
                    <a:pt x="729" y="294"/>
                  </a:lnTo>
                  <a:lnTo>
                    <a:pt x="725" y="286"/>
                  </a:lnTo>
                  <a:lnTo>
                    <a:pt x="721" y="278"/>
                  </a:lnTo>
                  <a:lnTo>
                    <a:pt x="718" y="271"/>
                  </a:lnTo>
                  <a:lnTo>
                    <a:pt x="714" y="263"/>
                  </a:lnTo>
                  <a:lnTo>
                    <a:pt x="710" y="257"/>
                  </a:lnTo>
                  <a:lnTo>
                    <a:pt x="706" y="249"/>
                  </a:lnTo>
                  <a:lnTo>
                    <a:pt x="702" y="242"/>
                  </a:lnTo>
                  <a:lnTo>
                    <a:pt x="698" y="236"/>
                  </a:lnTo>
                  <a:lnTo>
                    <a:pt x="694" y="228"/>
                  </a:lnTo>
                  <a:lnTo>
                    <a:pt x="691" y="223"/>
                  </a:lnTo>
                  <a:lnTo>
                    <a:pt x="687" y="217"/>
                  </a:lnTo>
                  <a:lnTo>
                    <a:pt x="683" y="209"/>
                  </a:lnTo>
                  <a:lnTo>
                    <a:pt x="679" y="203"/>
                  </a:lnTo>
                  <a:lnTo>
                    <a:pt x="675" y="198"/>
                  </a:lnTo>
                  <a:lnTo>
                    <a:pt x="671" y="192"/>
                  </a:lnTo>
                  <a:lnTo>
                    <a:pt x="668" y="184"/>
                  </a:lnTo>
                  <a:lnTo>
                    <a:pt x="664" y="178"/>
                  </a:lnTo>
                  <a:lnTo>
                    <a:pt x="660" y="173"/>
                  </a:lnTo>
                  <a:lnTo>
                    <a:pt x="656" y="169"/>
                  </a:lnTo>
                  <a:lnTo>
                    <a:pt x="652" y="163"/>
                  </a:lnTo>
                  <a:lnTo>
                    <a:pt x="648" y="157"/>
                  </a:lnTo>
                  <a:lnTo>
                    <a:pt x="645" y="152"/>
                  </a:lnTo>
                  <a:lnTo>
                    <a:pt x="641" y="146"/>
                  </a:lnTo>
                  <a:lnTo>
                    <a:pt x="637" y="142"/>
                  </a:lnTo>
                  <a:lnTo>
                    <a:pt x="635" y="136"/>
                  </a:lnTo>
                  <a:lnTo>
                    <a:pt x="629" y="132"/>
                  </a:lnTo>
                  <a:lnTo>
                    <a:pt x="627" y="127"/>
                  </a:lnTo>
                  <a:lnTo>
                    <a:pt x="623" y="123"/>
                  </a:lnTo>
                  <a:lnTo>
                    <a:pt x="620" y="119"/>
                  </a:lnTo>
                  <a:lnTo>
                    <a:pt x="616" y="113"/>
                  </a:lnTo>
                  <a:lnTo>
                    <a:pt x="612" y="109"/>
                  </a:lnTo>
                  <a:lnTo>
                    <a:pt x="608" y="106"/>
                  </a:lnTo>
                  <a:lnTo>
                    <a:pt x="604" y="102"/>
                  </a:lnTo>
                  <a:lnTo>
                    <a:pt x="600" y="98"/>
                  </a:lnTo>
                  <a:lnTo>
                    <a:pt x="597" y="94"/>
                  </a:lnTo>
                  <a:lnTo>
                    <a:pt x="593" y="90"/>
                  </a:lnTo>
                  <a:lnTo>
                    <a:pt x="589" y="88"/>
                  </a:lnTo>
                  <a:lnTo>
                    <a:pt x="585" y="84"/>
                  </a:lnTo>
                  <a:lnTo>
                    <a:pt x="583" y="81"/>
                  </a:lnTo>
                  <a:lnTo>
                    <a:pt x="579" y="79"/>
                  </a:lnTo>
                  <a:lnTo>
                    <a:pt x="575" y="75"/>
                  </a:lnTo>
                  <a:lnTo>
                    <a:pt x="572" y="71"/>
                  </a:lnTo>
                  <a:lnTo>
                    <a:pt x="568" y="69"/>
                  </a:lnTo>
                  <a:lnTo>
                    <a:pt x="564" y="67"/>
                  </a:lnTo>
                  <a:lnTo>
                    <a:pt x="560" y="63"/>
                  </a:lnTo>
                  <a:lnTo>
                    <a:pt x="558" y="61"/>
                  </a:lnTo>
                  <a:lnTo>
                    <a:pt x="554" y="59"/>
                  </a:lnTo>
                  <a:lnTo>
                    <a:pt x="551" y="58"/>
                  </a:lnTo>
                  <a:lnTo>
                    <a:pt x="547" y="56"/>
                  </a:lnTo>
                  <a:lnTo>
                    <a:pt x="543" y="54"/>
                  </a:lnTo>
                  <a:lnTo>
                    <a:pt x="541" y="52"/>
                  </a:lnTo>
                  <a:lnTo>
                    <a:pt x="537" y="50"/>
                  </a:lnTo>
                  <a:lnTo>
                    <a:pt x="533" y="48"/>
                  </a:lnTo>
                  <a:lnTo>
                    <a:pt x="529" y="46"/>
                  </a:lnTo>
                  <a:lnTo>
                    <a:pt x="527" y="46"/>
                  </a:lnTo>
                  <a:lnTo>
                    <a:pt x="524" y="44"/>
                  </a:lnTo>
                  <a:lnTo>
                    <a:pt x="520" y="44"/>
                  </a:lnTo>
                  <a:lnTo>
                    <a:pt x="516" y="42"/>
                  </a:lnTo>
                  <a:lnTo>
                    <a:pt x="514" y="42"/>
                  </a:lnTo>
                  <a:lnTo>
                    <a:pt x="510" y="40"/>
                  </a:lnTo>
                  <a:lnTo>
                    <a:pt x="506" y="40"/>
                  </a:lnTo>
                  <a:lnTo>
                    <a:pt x="504" y="40"/>
                  </a:lnTo>
                  <a:lnTo>
                    <a:pt x="501" y="38"/>
                  </a:lnTo>
                  <a:lnTo>
                    <a:pt x="497" y="38"/>
                  </a:lnTo>
                  <a:lnTo>
                    <a:pt x="493" y="38"/>
                  </a:lnTo>
                  <a:lnTo>
                    <a:pt x="491" y="38"/>
                  </a:lnTo>
                  <a:lnTo>
                    <a:pt x="487" y="38"/>
                  </a:lnTo>
                  <a:lnTo>
                    <a:pt x="483" y="38"/>
                  </a:lnTo>
                  <a:lnTo>
                    <a:pt x="481" y="38"/>
                  </a:lnTo>
                  <a:lnTo>
                    <a:pt x="478" y="38"/>
                  </a:lnTo>
                  <a:lnTo>
                    <a:pt x="476" y="38"/>
                  </a:lnTo>
                  <a:lnTo>
                    <a:pt x="472" y="40"/>
                  </a:lnTo>
                  <a:lnTo>
                    <a:pt x="468" y="40"/>
                  </a:lnTo>
                  <a:lnTo>
                    <a:pt x="464" y="42"/>
                  </a:lnTo>
                  <a:lnTo>
                    <a:pt x="460" y="42"/>
                  </a:lnTo>
                  <a:lnTo>
                    <a:pt x="458" y="42"/>
                  </a:lnTo>
                  <a:lnTo>
                    <a:pt x="455" y="44"/>
                  </a:lnTo>
                  <a:lnTo>
                    <a:pt x="451" y="46"/>
                  </a:lnTo>
                  <a:lnTo>
                    <a:pt x="447" y="46"/>
                  </a:lnTo>
                  <a:lnTo>
                    <a:pt x="445" y="48"/>
                  </a:lnTo>
                  <a:lnTo>
                    <a:pt x="441" y="50"/>
                  </a:lnTo>
                  <a:lnTo>
                    <a:pt x="437" y="52"/>
                  </a:lnTo>
                  <a:lnTo>
                    <a:pt x="433" y="52"/>
                  </a:lnTo>
                  <a:lnTo>
                    <a:pt x="430" y="56"/>
                  </a:lnTo>
                  <a:lnTo>
                    <a:pt x="428" y="56"/>
                  </a:lnTo>
                  <a:lnTo>
                    <a:pt x="424" y="59"/>
                  </a:lnTo>
                  <a:lnTo>
                    <a:pt x="420" y="61"/>
                  </a:lnTo>
                  <a:lnTo>
                    <a:pt x="416" y="63"/>
                  </a:lnTo>
                  <a:lnTo>
                    <a:pt x="412" y="65"/>
                  </a:lnTo>
                  <a:lnTo>
                    <a:pt x="410" y="69"/>
                  </a:lnTo>
                  <a:lnTo>
                    <a:pt x="407" y="71"/>
                  </a:lnTo>
                  <a:lnTo>
                    <a:pt x="403" y="73"/>
                  </a:lnTo>
                  <a:lnTo>
                    <a:pt x="399" y="77"/>
                  </a:lnTo>
                  <a:lnTo>
                    <a:pt x="395" y="81"/>
                  </a:lnTo>
                  <a:lnTo>
                    <a:pt x="391" y="83"/>
                  </a:lnTo>
                  <a:lnTo>
                    <a:pt x="387" y="86"/>
                  </a:lnTo>
                  <a:lnTo>
                    <a:pt x="384" y="90"/>
                  </a:lnTo>
                  <a:lnTo>
                    <a:pt x="382" y="94"/>
                  </a:lnTo>
                  <a:lnTo>
                    <a:pt x="378" y="98"/>
                  </a:lnTo>
                  <a:lnTo>
                    <a:pt x="374" y="100"/>
                  </a:lnTo>
                  <a:lnTo>
                    <a:pt x="370" y="106"/>
                  </a:lnTo>
                  <a:lnTo>
                    <a:pt x="366" y="109"/>
                  </a:lnTo>
                  <a:lnTo>
                    <a:pt x="362" y="113"/>
                  </a:lnTo>
                  <a:lnTo>
                    <a:pt x="359" y="117"/>
                  </a:lnTo>
                  <a:lnTo>
                    <a:pt x="355" y="121"/>
                  </a:lnTo>
                  <a:lnTo>
                    <a:pt x="351" y="127"/>
                  </a:lnTo>
                  <a:lnTo>
                    <a:pt x="347" y="130"/>
                  </a:lnTo>
                  <a:lnTo>
                    <a:pt x="343" y="136"/>
                  </a:lnTo>
                  <a:lnTo>
                    <a:pt x="339" y="140"/>
                  </a:lnTo>
                  <a:lnTo>
                    <a:pt x="336" y="146"/>
                  </a:lnTo>
                  <a:lnTo>
                    <a:pt x="332" y="152"/>
                  </a:lnTo>
                  <a:lnTo>
                    <a:pt x="328" y="155"/>
                  </a:lnTo>
                  <a:lnTo>
                    <a:pt x="326" y="161"/>
                  </a:lnTo>
                  <a:lnTo>
                    <a:pt x="322" y="167"/>
                  </a:lnTo>
                  <a:lnTo>
                    <a:pt x="316" y="173"/>
                  </a:lnTo>
                  <a:lnTo>
                    <a:pt x="314" y="178"/>
                  </a:lnTo>
                  <a:lnTo>
                    <a:pt x="311" y="184"/>
                  </a:lnTo>
                  <a:lnTo>
                    <a:pt x="307" y="190"/>
                  </a:lnTo>
                  <a:lnTo>
                    <a:pt x="303" y="196"/>
                  </a:lnTo>
                  <a:lnTo>
                    <a:pt x="299" y="202"/>
                  </a:lnTo>
                  <a:lnTo>
                    <a:pt x="295" y="207"/>
                  </a:lnTo>
                  <a:lnTo>
                    <a:pt x="291" y="215"/>
                  </a:lnTo>
                  <a:lnTo>
                    <a:pt x="288" y="221"/>
                  </a:lnTo>
                  <a:lnTo>
                    <a:pt x="284" y="228"/>
                  </a:lnTo>
                  <a:lnTo>
                    <a:pt x="280" y="234"/>
                  </a:lnTo>
                  <a:lnTo>
                    <a:pt x="276" y="242"/>
                  </a:lnTo>
                  <a:lnTo>
                    <a:pt x="272" y="248"/>
                  </a:lnTo>
                  <a:lnTo>
                    <a:pt x="268" y="255"/>
                  </a:lnTo>
                  <a:lnTo>
                    <a:pt x="265" y="263"/>
                  </a:lnTo>
                  <a:lnTo>
                    <a:pt x="261" y="269"/>
                  </a:lnTo>
                  <a:lnTo>
                    <a:pt x="257" y="276"/>
                  </a:lnTo>
                  <a:lnTo>
                    <a:pt x="253" y="284"/>
                  </a:lnTo>
                  <a:lnTo>
                    <a:pt x="249" y="292"/>
                  </a:lnTo>
                  <a:lnTo>
                    <a:pt x="245" y="299"/>
                  </a:lnTo>
                  <a:lnTo>
                    <a:pt x="241" y="307"/>
                  </a:lnTo>
                  <a:lnTo>
                    <a:pt x="238" y="315"/>
                  </a:lnTo>
                  <a:lnTo>
                    <a:pt x="234" y="322"/>
                  </a:lnTo>
                  <a:lnTo>
                    <a:pt x="230" y="330"/>
                  </a:lnTo>
                  <a:lnTo>
                    <a:pt x="226" y="338"/>
                  </a:lnTo>
                  <a:lnTo>
                    <a:pt x="222" y="347"/>
                  </a:lnTo>
                  <a:lnTo>
                    <a:pt x="218" y="355"/>
                  </a:lnTo>
                  <a:lnTo>
                    <a:pt x="215" y="363"/>
                  </a:lnTo>
                  <a:lnTo>
                    <a:pt x="211" y="372"/>
                  </a:lnTo>
                  <a:lnTo>
                    <a:pt x="207" y="380"/>
                  </a:lnTo>
                  <a:lnTo>
                    <a:pt x="203" y="390"/>
                  </a:lnTo>
                  <a:lnTo>
                    <a:pt x="199" y="397"/>
                  </a:lnTo>
                  <a:lnTo>
                    <a:pt x="195" y="407"/>
                  </a:lnTo>
                  <a:lnTo>
                    <a:pt x="192" y="416"/>
                  </a:lnTo>
                  <a:lnTo>
                    <a:pt x="188" y="424"/>
                  </a:lnTo>
                  <a:lnTo>
                    <a:pt x="184" y="434"/>
                  </a:lnTo>
                  <a:lnTo>
                    <a:pt x="180" y="443"/>
                  </a:lnTo>
                  <a:lnTo>
                    <a:pt x="176" y="453"/>
                  </a:lnTo>
                  <a:lnTo>
                    <a:pt x="172" y="463"/>
                  </a:lnTo>
                  <a:lnTo>
                    <a:pt x="169" y="470"/>
                  </a:lnTo>
                  <a:lnTo>
                    <a:pt x="165" y="480"/>
                  </a:lnTo>
                  <a:lnTo>
                    <a:pt x="161" y="489"/>
                  </a:lnTo>
                  <a:lnTo>
                    <a:pt x="157" y="501"/>
                  </a:lnTo>
                  <a:lnTo>
                    <a:pt x="153" y="509"/>
                  </a:lnTo>
                  <a:lnTo>
                    <a:pt x="149" y="520"/>
                  </a:lnTo>
                  <a:lnTo>
                    <a:pt x="146" y="530"/>
                  </a:lnTo>
                  <a:lnTo>
                    <a:pt x="142" y="539"/>
                  </a:lnTo>
                  <a:lnTo>
                    <a:pt x="138" y="549"/>
                  </a:lnTo>
                  <a:lnTo>
                    <a:pt x="134" y="558"/>
                  </a:lnTo>
                  <a:lnTo>
                    <a:pt x="130" y="570"/>
                  </a:lnTo>
                  <a:lnTo>
                    <a:pt x="126" y="580"/>
                  </a:lnTo>
                  <a:lnTo>
                    <a:pt x="122" y="591"/>
                  </a:lnTo>
                  <a:lnTo>
                    <a:pt x="119" y="601"/>
                  </a:lnTo>
                  <a:lnTo>
                    <a:pt x="115" y="610"/>
                  </a:lnTo>
                  <a:lnTo>
                    <a:pt x="111" y="622"/>
                  </a:lnTo>
                  <a:lnTo>
                    <a:pt x="107" y="631"/>
                  </a:lnTo>
                  <a:lnTo>
                    <a:pt x="103" y="643"/>
                  </a:lnTo>
                  <a:lnTo>
                    <a:pt x="99" y="654"/>
                  </a:lnTo>
                  <a:lnTo>
                    <a:pt x="96" y="664"/>
                  </a:lnTo>
                  <a:lnTo>
                    <a:pt x="92" y="676"/>
                  </a:lnTo>
                  <a:lnTo>
                    <a:pt x="88" y="685"/>
                  </a:lnTo>
                  <a:lnTo>
                    <a:pt x="84" y="697"/>
                  </a:lnTo>
                  <a:lnTo>
                    <a:pt x="80" y="708"/>
                  </a:lnTo>
                  <a:lnTo>
                    <a:pt x="76" y="720"/>
                  </a:lnTo>
                  <a:lnTo>
                    <a:pt x="73" y="729"/>
                  </a:lnTo>
                  <a:lnTo>
                    <a:pt x="69" y="741"/>
                  </a:lnTo>
                  <a:lnTo>
                    <a:pt x="65" y="752"/>
                  </a:lnTo>
                  <a:lnTo>
                    <a:pt x="61" y="764"/>
                  </a:lnTo>
                  <a:lnTo>
                    <a:pt x="57" y="775"/>
                  </a:lnTo>
                  <a:lnTo>
                    <a:pt x="53" y="787"/>
                  </a:lnTo>
                  <a:lnTo>
                    <a:pt x="50" y="798"/>
                  </a:lnTo>
                  <a:lnTo>
                    <a:pt x="46" y="810"/>
                  </a:lnTo>
                  <a:lnTo>
                    <a:pt x="42" y="821"/>
                  </a:lnTo>
                  <a:lnTo>
                    <a:pt x="38" y="833"/>
                  </a:lnTo>
                  <a:lnTo>
                    <a:pt x="34" y="839"/>
                  </a:lnTo>
                  <a:lnTo>
                    <a:pt x="28" y="844"/>
                  </a:lnTo>
                  <a:lnTo>
                    <a:pt x="21" y="846"/>
                  </a:lnTo>
                  <a:lnTo>
                    <a:pt x="13" y="844"/>
                  </a:lnTo>
                  <a:lnTo>
                    <a:pt x="7" y="841"/>
                  </a:lnTo>
                  <a:lnTo>
                    <a:pt x="2" y="835"/>
                  </a:lnTo>
                  <a:lnTo>
                    <a:pt x="0" y="829"/>
                  </a:lnTo>
                  <a:lnTo>
                    <a:pt x="2" y="821"/>
                  </a:lnTo>
                  <a:lnTo>
                    <a:pt x="2" y="821"/>
                  </a:lnTo>
                  <a:close/>
                </a:path>
              </a:pathLst>
            </a:custGeom>
            <a:solidFill>
              <a:srgbClr val="4F81BD"/>
            </a:solidFill>
            <a:ln w="1588">
              <a:solidFill>
                <a:srgbClr val="4F81B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335634" y="3139942"/>
            <a:ext cx="7011632" cy="1586228"/>
            <a:chOff x="2396332" y="2393529"/>
            <a:chExt cx="3886200" cy="2000250"/>
          </a:xfrm>
          <a:solidFill>
            <a:srgbClr val="FFFF00"/>
          </a:solidFill>
        </p:grpSpPr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2396332" y="2393529"/>
              <a:ext cx="2068513" cy="2000250"/>
            </a:xfrm>
            <a:custGeom>
              <a:avLst/>
              <a:gdLst>
                <a:gd name="T0" fmla="*/ 83 w 2607"/>
                <a:gd name="T1" fmla="*/ 996 h 2520"/>
                <a:gd name="T2" fmla="*/ 167 w 2607"/>
                <a:gd name="T3" fmla="*/ 737 h 2520"/>
                <a:gd name="T4" fmla="*/ 254 w 2607"/>
                <a:gd name="T5" fmla="*/ 503 h 2520"/>
                <a:gd name="T6" fmla="*/ 338 w 2607"/>
                <a:gd name="T7" fmla="*/ 303 h 2520"/>
                <a:gd name="T8" fmla="*/ 424 w 2607"/>
                <a:gd name="T9" fmla="*/ 150 h 2520"/>
                <a:gd name="T10" fmla="*/ 513 w 2607"/>
                <a:gd name="T11" fmla="*/ 46 h 2520"/>
                <a:gd name="T12" fmla="*/ 609 w 2607"/>
                <a:gd name="T13" fmla="*/ 2 h 2520"/>
                <a:gd name="T14" fmla="*/ 705 w 2607"/>
                <a:gd name="T15" fmla="*/ 23 h 2520"/>
                <a:gd name="T16" fmla="*/ 795 w 2607"/>
                <a:gd name="T17" fmla="*/ 104 h 2520"/>
                <a:gd name="T18" fmla="*/ 883 w 2607"/>
                <a:gd name="T19" fmla="*/ 240 h 2520"/>
                <a:gd name="T20" fmla="*/ 968 w 2607"/>
                <a:gd name="T21" fmla="*/ 424 h 2520"/>
                <a:gd name="T22" fmla="*/ 1054 w 2607"/>
                <a:gd name="T23" fmla="*/ 647 h 2520"/>
                <a:gd name="T24" fmla="*/ 1138 w 2607"/>
                <a:gd name="T25" fmla="*/ 898 h 2520"/>
                <a:gd name="T26" fmla="*/ 1225 w 2607"/>
                <a:gd name="T27" fmla="*/ 1165 h 2520"/>
                <a:gd name="T28" fmla="*/ 1309 w 2607"/>
                <a:gd name="T29" fmla="*/ 1437 h 2520"/>
                <a:gd name="T30" fmla="*/ 1394 w 2607"/>
                <a:gd name="T31" fmla="*/ 1700 h 2520"/>
                <a:gd name="T32" fmla="*/ 1478 w 2607"/>
                <a:gd name="T33" fmla="*/ 1942 h 2520"/>
                <a:gd name="T34" fmla="*/ 1563 w 2607"/>
                <a:gd name="T35" fmla="*/ 2149 h 2520"/>
                <a:gd name="T36" fmla="*/ 1647 w 2607"/>
                <a:gd name="T37" fmla="*/ 2313 h 2520"/>
                <a:gd name="T38" fmla="*/ 1730 w 2607"/>
                <a:gd name="T39" fmla="*/ 2424 h 2520"/>
                <a:gd name="T40" fmla="*/ 1806 w 2607"/>
                <a:gd name="T41" fmla="*/ 2476 h 2520"/>
                <a:gd name="T42" fmla="*/ 1879 w 2607"/>
                <a:gd name="T43" fmla="*/ 2474 h 2520"/>
                <a:gd name="T44" fmla="*/ 1956 w 2607"/>
                <a:gd name="T45" fmla="*/ 2418 h 2520"/>
                <a:gd name="T46" fmla="*/ 2039 w 2607"/>
                <a:gd name="T47" fmla="*/ 2303 h 2520"/>
                <a:gd name="T48" fmla="*/ 2123 w 2607"/>
                <a:gd name="T49" fmla="*/ 2136 h 2520"/>
                <a:gd name="T50" fmla="*/ 2208 w 2607"/>
                <a:gd name="T51" fmla="*/ 1927 h 2520"/>
                <a:gd name="T52" fmla="*/ 2292 w 2607"/>
                <a:gd name="T53" fmla="*/ 1683 h 2520"/>
                <a:gd name="T54" fmla="*/ 2377 w 2607"/>
                <a:gd name="T55" fmla="*/ 1420 h 2520"/>
                <a:gd name="T56" fmla="*/ 2461 w 2607"/>
                <a:gd name="T57" fmla="*/ 1148 h 2520"/>
                <a:gd name="T58" fmla="*/ 2547 w 2607"/>
                <a:gd name="T59" fmla="*/ 879 h 2520"/>
                <a:gd name="T60" fmla="*/ 2576 w 2607"/>
                <a:gd name="T61" fmla="*/ 915 h 2520"/>
                <a:gd name="T62" fmla="*/ 2490 w 2607"/>
                <a:gd name="T63" fmla="*/ 1182 h 2520"/>
                <a:gd name="T64" fmla="*/ 2405 w 2607"/>
                <a:gd name="T65" fmla="*/ 1455 h 2520"/>
                <a:gd name="T66" fmla="*/ 2321 w 2607"/>
                <a:gd name="T67" fmla="*/ 1720 h 2520"/>
                <a:gd name="T68" fmla="*/ 2236 w 2607"/>
                <a:gd name="T69" fmla="*/ 1961 h 2520"/>
                <a:gd name="T70" fmla="*/ 2150 w 2607"/>
                <a:gd name="T71" fmla="*/ 2171 h 2520"/>
                <a:gd name="T72" fmla="*/ 2064 w 2607"/>
                <a:gd name="T73" fmla="*/ 2336 h 2520"/>
                <a:gd name="T74" fmla="*/ 1975 w 2607"/>
                <a:gd name="T75" fmla="*/ 2453 h 2520"/>
                <a:gd name="T76" fmla="*/ 1883 w 2607"/>
                <a:gd name="T77" fmla="*/ 2514 h 2520"/>
                <a:gd name="T78" fmla="*/ 1785 w 2607"/>
                <a:gd name="T79" fmla="*/ 2510 h 2520"/>
                <a:gd name="T80" fmla="*/ 1693 w 2607"/>
                <a:gd name="T81" fmla="*/ 2441 h 2520"/>
                <a:gd name="T82" fmla="*/ 1607 w 2607"/>
                <a:gd name="T83" fmla="*/ 2320 h 2520"/>
                <a:gd name="T84" fmla="*/ 1520 w 2607"/>
                <a:gd name="T85" fmla="*/ 2147 h 2520"/>
                <a:gd name="T86" fmla="*/ 1434 w 2607"/>
                <a:gd name="T87" fmla="*/ 1934 h 2520"/>
                <a:gd name="T88" fmla="*/ 1350 w 2607"/>
                <a:gd name="T89" fmla="*/ 1691 h 2520"/>
                <a:gd name="T90" fmla="*/ 1265 w 2607"/>
                <a:gd name="T91" fmla="*/ 1424 h 2520"/>
                <a:gd name="T92" fmla="*/ 1179 w 2607"/>
                <a:gd name="T93" fmla="*/ 1151 h 2520"/>
                <a:gd name="T94" fmla="*/ 1094 w 2607"/>
                <a:gd name="T95" fmla="*/ 885 h 2520"/>
                <a:gd name="T96" fmla="*/ 1010 w 2607"/>
                <a:gd name="T97" fmla="*/ 637 h 2520"/>
                <a:gd name="T98" fmla="*/ 925 w 2607"/>
                <a:gd name="T99" fmla="*/ 420 h 2520"/>
                <a:gd name="T100" fmla="*/ 841 w 2607"/>
                <a:gd name="T101" fmla="*/ 244 h 2520"/>
                <a:gd name="T102" fmla="*/ 758 w 2607"/>
                <a:gd name="T103" fmla="*/ 119 h 2520"/>
                <a:gd name="T104" fmla="*/ 680 w 2607"/>
                <a:gd name="T105" fmla="*/ 52 h 2520"/>
                <a:gd name="T106" fmla="*/ 607 w 2607"/>
                <a:gd name="T107" fmla="*/ 40 h 2520"/>
                <a:gd name="T108" fmla="*/ 532 w 2607"/>
                <a:gd name="T109" fmla="*/ 83 h 2520"/>
                <a:gd name="T110" fmla="*/ 449 w 2607"/>
                <a:gd name="T111" fmla="*/ 182 h 2520"/>
                <a:gd name="T112" fmla="*/ 365 w 2607"/>
                <a:gd name="T113" fmla="*/ 336 h 2520"/>
                <a:gd name="T114" fmla="*/ 280 w 2607"/>
                <a:gd name="T115" fmla="*/ 535 h 2520"/>
                <a:gd name="T116" fmla="*/ 196 w 2607"/>
                <a:gd name="T117" fmla="*/ 771 h 2520"/>
                <a:gd name="T118" fmla="*/ 112 w 2607"/>
                <a:gd name="T119" fmla="*/ 1031 h 2520"/>
                <a:gd name="T120" fmla="*/ 21 w 2607"/>
                <a:gd name="T121" fmla="*/ 1280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07" h="2520">
                  <a:moveTo>
                    <a:pt x="2" y="1255"/>
                  </a:moveTo>
                  <a:lnTo>
                    <a:pt x="6" y="1242"/>
                  </a:lnTo>
                  <a:lnTo>
                    <a:pt x="10" y="1230"/>
                  </a:lnTo>
                  <a:lnTo>
                    <a:pt x="14" y="1217"/>
                  </a:lnTo>
                  <a:lnTo>
                    <a:pt x="18" y="1205"/>
                  </a:lnTo>
                  <a:lnTo>
                    <a:pt x="21" y="1192"/>
                  </a:lnTo>
                  <a:lnTo>
                    <a:pt x="25" y="1180"/>
                  </a:lnTo>
                  <a:lnTo>
                    <a:pt x="29" y="1167"/>
                  </a:lnTo>
                  <a:lnTo>
                    <a:pt x="33" y="1155"/>
                  </a:lnTo>
                  <a:lnTo>
                    <a:pt x="37" y="1144"/>
                  </a:lnTo>
                  <a:lnTo>
                    <a:pt x="41" y="1130"/>
                  </a:lnTo>
                  <a:lnTo>
                    <a:pt x="44" y="1119"/>
                  </a:lnTo>
                  <a:lnTo>
                    <a:pt x="48" y="1105"/>
                  </a:lnTo>
                  <a:lnTo>
                    <a:pt x="52" y="1094"/>
                  </a:lnTo>
                  <a:lnTo>
                    <a:pt x="56" y="1080"/>
                  </a:lnTo>
                  <a:lnTo>
                    <a:pt x="60" y="1069"/>
                  </a:lnTo>
                  <a:lnTo>
                    <a:pt x="64" y="1057"/>
                  </a:lnTo>
                  <a:lnTo>
                    <a:pt x="67" y="1044"/>
                  </a:lnTo>
                  <a:lnTo>
                    <a:pt x="71" y="1032"/>
                  </a:lnTo>
                  <a:lnTo>
                    <a:pt x="75" y="1021"/>
                  </a:lnTo>
                  <a:lnTo>
                    <a:pt x="79" y="1008"/>
                  </a:lnTo>
                  <a:lnTo>
                    <a:pt x="83" y="996"/>
                  </a:lnTo>
                  <a:lnTo>
                    <a:pt x="87" y="983"/>
                  </a:lnTo>
                  <a:lnTo>
                    <a:pt x="90" y="971"/>
                  </a:lnTo>
                  <a:lnTo>
                    <a:pt x="94" y="960"/>
                  </a:lnTo>
                  <a:lnTo>
                    <a:pt x="98" y="948"/>
                  </a:lnTo>
                  <a:lnTo>
                    <a:pt x="102" y="935"/>
                  </a:lnTo>
                  <a:lnTo>
                    <a:pt x="106" y="923"/>
                  </a:lnTo>
                  <a:lnTo>
                    <a:pt x="110" y="912"/>
                  </a:lnTo>
                  <a:lnTo>
                    <a:pt x="113" y="900"/>
                  </a:lnTo>
                  <a:lnTo>
                    <a:pt x="117" y="887"/>
                  </a:lnTo>
                  <a:lnTo>
                    <a:pt x="121" y="875"/>
                  </a:lnTo>
                  <a:lnTo>
                    <a:pt x="125" y="864"/>
                  </a:lnTo>
                  <a:lnTo>
                    <a:pt x="129" y="852"/>
                  </a:lnTo>
                  <a:lnTo>
                    <a:pt x="133" y="841"/>
                  </a:lnTo>
                  <a:lnTo>
                    <a:pt x="137" y="829"/>
                  </a:lnTo>
                  <a:lnTo>
                    <a:pt x="140" y="818"/>
                  </a:lnTo>
                  <a:lnTo>
                    <a:pt x="144" y="806"/>
                  </a:lnTo>
                  <a:lnTo>
                    <a:pt x="148" y="795"/>
                  </a:lnTo>
                  <a:lnTo>
                    <a:pt x="152" y="781"/>
                  </a:lnTo>
                  <a:lnTo>
                    <a:pt x="156" y="771"/>
                  </a:lnTo>
                  <a:lnTo>
                    <a:pt x="160" y="760"/>
                  </a:lnTo>
                  <a:lnTo>
                    <a:pt x="163" y="748"/>
                  </a:lnTo>
                  <a:lnTo>
                    <a:pt x="167" y="737"/>
                  </a:lnTo>
                  <a:lnTo>
                    <a:pt x="173" y="725"/>
                  </a:lnTo>
                  <a:lnTo>
                    <a:pt x="175" y="714"/>
                  </a:lnTo>
                  <a:lnTo>
                    <a:pt x="179" y="702"/>
                  </a:lnTo>
                  <a:lnTo>
                    <a:pt x="183" y="691"/>
                  </a:lnTo>
                  <a:lnTo>
                    <a:pt x="186" y="681"/>
                  </a:lnTo>
                  <a:lnTo>
                    <a:pt x="192" y="670"/>
                  </a:lnTo>
                  <a:lnTo>
                    <a:pt x="196" y="658"/>
                  </a:lnTo>
                  <a:lnTo>
                    <a:pt x="200" y="649"/>
                  </a:lnTo>
                  <a:lnTo>
                    <a:pt x="204" y="637"/>
                  </a:lnTo>
                  <a:lnTo>
                    <a:pt x="208" y="626"/>
                  </a:lnTo>
                  <a:lnTo>
                    <a:pt x="211" y="616"/>
                  </a:lnTo>
                  <a:lnTo>
                    <a:pt x="215" y="605"/>
                  </a:lnTo>
                  <a:lnTo>
                    <a:pt x="219" y="595"/>
                  </a:lnTo>
                  <a:lnTo>
                    <a:pt x="223" y="583"/>
                  </a:lnTo>
                  <a:lnTo>
                    <a:pt x="227" y="574"/>
                  </a:lnTo>
                  <a:lnTo>
                    <a:pt x="231" y="562"/>
                  </a:lnTo>
                  <a:lnTo>
                    <a:pt x="234" y="553"/>
                  </a:lnTo>
                  <a:lnTo>
                    <a:pt x="238" y="543"/>
                  </a:lnTo>
                  <a:lnTo>
                    <a:pt x="242" y="532"/>
                  </a:lnTo>
                  <a:lnTo>
                    <a:pt x="246" y="522"/>
                  </a:lnTo>
                  <a:lnTo>
                    <a:pt x="250" y="512"/>
                  </a:lnTo>
                  <a:lnTo>
                    <a:pt x="254" y="503"/>
                  </a:lnTo>
                  <a:lnTo>
                    <a:pt x="257" y="491"/>
                  </a:lnTo>
                  <a:lnTo>
                    <a:pt x="261" y="482"/>
                  </a:lnTo>
                  <a:lnTo>
                    <a:pt x="265" y="472"/>
                  </a:lnTo>
                  <a:lnTo>
                    <a:pt x="269" y="463"/>
                  </a:lnTo>
                  <a:lnTo>
                    <a:pt x="273" y="453"/>
                  </a:lnTo>
                  <a:lnTo>
                    <a:pt x="277" y="443"/>
                  </a:lnTo>
                  <a:lnTo>
                    <a:pt x="280" y="434"/>
                  </a:lnTo>
                  <a:lnTo>
                    <a:pt x="284" y="426"/>
                  </a:lnTo>
                  <a:lnTo>
                    <a:pt x="288" y="416"/>
                  </a:lnTo>
                  <a:lnTo>
                    <a:pt x="292" y="407"/>
                  </a:lnTo>
                  <a:lnTo>
                    <a:pt x="296" y="397"/>
                  </a:lnTo>
                  <a:lnTo>
                    <a:pt x="300" y="390"/>
                  </a:lnTo>
                  <a:lnTo>
                    <a:pt x="304" y="380"/>
                  </a:lnTo>
                  <a:lnTo>
                    <a:pt x="307" y="370"/>
                  </a:lnTo>
                  <a:lnTo>
                    <a:pt x="311" y="363"/>
                  </a:lnTo>
                  <a:lnTo>
                    <a:pt x="315" y="353"/>
                  </a:lnTo>
                  <a:lnTo>
                    <a:pt x="319" y="345"/>
                  </a:lnTo>
                  <a:lnTo>
                    <a:pt x="323" y="336"/>
                  </a:lnTo>
                  <a:lnTo>
                    <a:pt x="327" y="328"/>
                  </a:lnTo>
                  <a:lnTo>
                    <a:pt x="330" y="320"/>
                  </a:lnTo>
                  <a:lnTo>
                    <a:pt x="334" y="311"/>
                  </a:lnTo>
                  <a:lnTo>
                    <a:pt x="338" y="303"/>
                  </a:lnTo>
                  <a:lnTo>
                    <a:pt x="342" y="296"/>
                  </a:lnTo>
                  <a:lnTo>
                    <a:pt x="346" y="288"/>
                  </a:lnTo>
                  <a:lnTo>
                    <a:pt x="350" y="280"/>
                  </a:lnTo>
                  <a:lnTo>
                    <a:pt x="353" y="273"/>
                  </a:lnTo>
                  <a:lnTo>
                    <a:pt x="359" y="263"/>
                  </a:lnTo>
                  <a:lnTo>
                    <a:pt x="363" y="257"/>
                  </a:lnTo>
                  <a:lnTo>
                    <a:pt x="367" y="249"/>
                  </a:lnTo>
                  <a:lnTo>
                    <a:pt x="371" y="242"/>
                  </a:lnTo>
                  <a:lnTo>
                    <a:pt x="375" y="234"/>
                  </a:lnTo>
                  <a:lnTo>
                    <a:pt x="378" y="226"/>
                  </a:lnTo>
                  <a:lnTo>
                    <a:pt x="382" y="221"/>
                  </a:lnTo>
                  <a:lnTo>
                    <a:pt x="386" y="213"/>
                  </a:lnTo>
                  <a:lnTo>
                    <a:pt x="390" y="207"/>
                  </a:lnTo>
                  <a:lnTo>
                    <a:pt x="394" y="200"/>
                  </a:lnTo>
                  <a:lnTo>
                    <a:pt x="398" y="192"/>
                  </a:lnTo>
                  <a:lnTo>
                    <a:pt x="401" y="186"/>
                  </a:lnTo>
                  <a:lnTo>
                    <a:pt x="405" y="180"/>
                  </a:lnTo>
                  <a:lnTo>
                    <a:pt x="409" y="173"/>
                  </a:lnTo>
                  <a:lnTo>
                    <a:pt x="413" y="167"/>
                  </a:lnTo>
                  <a:lnTo>
                    <a:pt x="417" y="161"/>
                  </a:lnTo>
                  <a:lnTo>
                    <a:pt x="421" y="155"/>
                  </a:lnTo>
                  <a:lnTo>
                    <a:pt x="424" y="150"/>
                  </a:lnTo>
                  <a:lnTo>
                    <a:pt x="428" y="144"/>
                  </a:lnTo>
                  <a:lnTo>
                    <a:pt x="432" y="138"/>
                  </a:lnTo>
                  <a:lnTo>
                    <a:pt x="436" y="132"/>
                  </a:lnTo>
                  <a:lnTo>
                    <a:pt x="442" y="127"/>
                  </a:lnTo>
                  <a:lnTo>
                    <a:pt x="446" y="121"/>
                  </a:lnTo>
                  <a:lnTo>
                    <a:pt x="449" y="115"/>
                  </a:lnTo>
                  <a:lnTo>
                    <a:pt x="453" y="111"/>
                  </a:lnTo>
                  <a:lnTo>
                    <a:pt x="457" y="106"/>
                  </a:lnTo>
                  <a:lnTo>
                    <a:pt x="461" y="100"/>
                  </a:lnTo>
                  <a:lnTo>
                    <a:pt x="465" y="96"/>
                  </a:lnTo>
                  <a:lnTo>
                    <a:pt x="469" y="90"/>
                  </a:lnTo>
                  <a:lnTo>
                    <a:pt x="472" y="86"/>
                  </a:lnTo>
                  <a:lnTo>
                    <a:pt x="476" y="83"/>
                  </a:lnTo>
                  <a:lnTo>
                    <a:pt x="482" y="77"/>
                  </a:lnTo>
                  <a:lnTo>
                    <a:pt x="484" y="73"/>
                  </a:lnTo>
                  <a:lnTo>
                    <a:pt x="490" y="69"/>
                  </a:lnTo>
                  <a:lnTo>
                    <a:pt x="494" y="65"/>
                  </a:lnTo>
                  <a:lnTo>
                    <a:pt x="497" y="61"/>
                  </a:lnTo>
                  <a:lnTo>
                    <a:pt x="501" y="58"/>
                  </a:lnTo>
                  <a:lnTo>
                    <a:pt x="505" y="54"/>
                  </a:lnTo>
                  <a:lnTo>
                    <a:pt x="509" y="50"/>
                  </a:lnTo>
                  <a:lnTo>
                    <a:pt x="513" y="46"/>
                  </a:lnTo>
                  <a:lnTo>
                    <a:pt x="518" y="42"/>
                  </a:lnTo>
                  <a:lnTo>
                    <a:pt x="522" y="40"/>
                  </a:lnTo>
                  <a:lnTo>
                    <a:pt x="526" y="36"/>
                  </a:lnTo>
                  <a:lnTo>
                    <a:pt x="530" y="35"/>
                  </a:lnTo>
                  <a:lnTo>
                    <a:pt x="534" y="31"/>
                  </a:lnTo>
                  <a:lnTo>
                    <a:pt x="540" y="29"/>
                  </a:lnTo>
                  <a:lnTo>
                    <a:pt x="543" y="25"/>
                  </a:lnTo>
                  <a:lnTo>
                    <a:pt x="547" y="23"/>
                  </a:lnTo>
                  <a:lnTo>
                    <a:pt x="551" y="21"/>
                  </a:lnTo>
                  <a:lnTo>
                    <a:pt x="555" y="17"/>
                  </a:lnTo>
                  <a:lnTo>
                    <a:pt x="561" y="15"/>
                  </a:lnTo>
                  <a:lnTo>
                    <a:pt x="565" y="13"/>
                  </a:lnTo>
                  <a:lnTo>
                    <a:pt x="568" y="12"/>
                  </a:lnTo>
                  <a:lnTo>
                    <a:pt x="572" y="10"/>
                  </a:lnTo>
                  <a:lnTo>
                    <a:pt x="578" y="10"/>
                  </a:lnTo>
                  <a:lnTo>
                    <a:pt x="582" y="8"/>
                  </a:lnTo>
                  <a:lnTo>
                    <a:pt x="586" y="6"/>
                  </a:lnTo>
                  <a:lnTo>
                    <a:pt x="591" y="4"/>
                  </a:lnTo>
                  <a:lnTo>
                    <a:pt x="595" y="4"/>
                  </a:lnTo>
                  <a:lnTo>
                    <a:pt x="599" y="2"/>
                  </a:lnTo>
                  <a:lnTo>
                    <a:pt x="603" y="2"/>
                  </a:lnTo>
                  <a:lnTo>
                    <a:pt x="609" y="2"/>
                  </a:lnTo>
                  <a:lnTo>
                    <a:pt x="613" y="0"/>
                  </a:lnTo>
                  <a:lnTo>
                    <a:pt x="618" y="0"/>
                  </a:lnTo>
                  <a:lnTo>
                    <a:pt x="622" y="0"/>
                  </a:lnTo>
                  <a:lnTo>
                    <a:pt x="626" y="0"/>
                  </a:lnTo>
                  <a:lnTo>
                    <a:pt x="632" y="0"/>
                  </a:lnTo>
                  <a:lnTo>
                    <a:pt x="636" y="0"/>
                  </a:lnTo>
                  <a:lnTo>
                    <a:pt x="639" y="0"/>
                  </a:lnTo>
                  <a:lnTo>
                    <a:pt x="643" y="0"/>
                  </a:lnTo>
                  <a:lnTo>
                    <a:pt x="649" y="2"/>
                  </a:lnTo>
                  <a:lnTo>
                    <a:pt x="653" y="2"/>
                  </a:lnTo>
                  <a:lnTo>
                    <a:pt x="657" y="4"/>
                  </a:lnTo>
                  <a:lnTo>
                    <a:pt x="662" y="4"/>
                  </a:lnTo>
                  <a:lnTo>
                    <a:pt x="666" y="6"/>
                  </a:lnTo>
                  <a:lnTo>
                    <a:pt x="670" y="6"/>
                  </a:lnTo>
                  <a:lnTo>
                    <a:pt x="676" y="8"/>
                  </a:lnTo>
                  <a:lnTo>
                    <a:pt x="680" y="10"/>
                  </a:lnTo>
                  <a:lnTo>
                    <a:pt x="684" y="12"/>
                  </a:lnTo>
                  <a:lnTo>
                    <a:pt x="687" y="13"/>
                  </a:lnTo>
                  <a:lnTo>
                    <a:pt x="691" y="15"/>
                  </a:lnTo>
                  <a:lnTo>
                    <a:pt x="697" y="17"/>
                  </a:lnTo>
                  <a:lnTo>
                    <a:pt x="701" y="19"/>
                  </a:lnTo>
                  <a:lnTo>
                    <a:pt x="705" y="23"/>
                  </a:lnTo>
                  <a:lnTo>
                    <a:pt x="709" y="25"/>
                  </a:lnTo>
                  <a:lnTo>
                    <a:pt x="714" y="27"/>
                  </a:lnTo>
                  <a:lnTo>
                    <a:pt x="718" y="31"/>
                  </a:lnTo>
                  <a:lnTo>
                    <a:pt x="722" y="33"/>
                  </a:lnTo>
                  <a:lnTo>
                    <a:pt x="726" y="36"/>
                  </a:lnTo>
                  <a:lnTo>
                    <a:pt x="730" y="38"/>
                  </a:lnTo>
                  <a:lnTo>
                    <a:pt x="735" y="42"/>
                  </a:lnTo>
                  <a:lnTo>
                    <a:pt x="739" y="46"/>
                  </a:lnTo>
                  <a:lnTo>
                    <a:pt x="743" y="50"/>
                  </a:lnTo>
                  <a:lnTo>
                    <a:pt x="747" y="52"/>
                  </a:lnTo>
                  <a:lnTo>
                    <a:pt x="751" y="56"/>
                  </a:lnTo>
                  <a:lnTo>
                    <a:pt x="755" y="59"/>
                  </a:lnTo>
                  <a:lnTo>
                    <a:pt x="760" y="63"/>
                  </a:lnTo>
                  <a:lnTo>
                    <a:pt x="764" y="69"/>
                  </a:lnTo>
                  <a:lnTo>
                    <a:pt x="768" y="73"/>
                  </a:lnTo>
                  <a:lnTo>
                    <a:pt x="772" y="77"/>
                  </a:lnTo>
                  <a:lnTo>
                    <a:pt x="776" y="81"/>
                  </a:lnTo>
                  <a:lnTo>
                    <a:pt x="780" y="86"/>
                  </a:lnTo>
                  <a:lnTo>
                    <a:pt x="783" y="90"/>
                  </a:lnTo>
                  <a:lnTo>
                    <a:pt x="787" y="94"/>
                  </a:lnTo>
                  <a:lnTo>
                    <a:pt x="791" y="100"/>
                  </a:lnTo>
                  <a:lnTo>
                    <a:pt x="795" y="104"/>
                  </a:lnTo>
                  <a:lnTo>
                    <a:pt x="801" y="109"/>
                  </a:lnTo>
                  <a:lnTo>
                    <a:pt x="804" y="115"/>
                  </a:lnTo>
                  <a:lnTo>
                    <a:pt x="808" y="121"/>
                  </a:lnTo>
                  <a:lnTo>
                    <a:pt x="812" y="125"/>
                  </a:lnTo>
                  <a:lnTo>
                    <a:pt x="816" y="130"/>
                  </a:lnTo>
                  <a:lnTo>
                    <a:pt x="820" y="136"/>
                  </a:lnTo>
                  <a:lnTo>
                    <a:pt x="824" y="142"/>
                  </a:lnTo>
                  <a:lnTo>
                    <a:pt x="828" y="148"/>
                  </a:lnTo>
                  <a:lnTo>
                    <a:pt x="831" y="154"/>
                  </a:lnTo>
                  <a:lnTo>
                    <a:pt x="835" y="159"/>
                  </a:lnTo>
                  <a:lnTo>
                    <a:pt x="839" y="167"/>
                  </a:lnTo>
                  <a:lnTo>
                    <a:pt x="843" y="173"/>
                  </a:lnTo>
                  <a:lnTo>
                    <a:pt x="847" y="178"/>
                  </a:lnTo>
                  <a:lnTo>
                    <a:pt x="851" y="184"/>
                  </a:lnTo>
                  <a:lnTo>
                    <a:pt x="854" y="192"/>
                  </a:lnTo>
                  <a:lnTo>
                    <a:pt x="860" y="198"/>
                  </a:lnTo>
                  <a:lnTo>
                    <a:pt x="864" y="205"/>
                  </a:lnTo>
                  <a:lnTo>
                    <a:pt x="868" y="211"/>
                  </a:lnTo>
                  <a:lnTo>
                    <a:pt x="872" y="219"/>
                  </a:lnTo>
                  <a:lnTo>
                    <a:pt x="876" y="226"/>
                  </a:lnTo>
                  <a:lnTo>
                    <a:pt x="879" y="232"/>
                  </a:lnTo>
                  <a:lnTo>
                    <a:pt x="883" y="240"/>
                  </a:lnTo>
                  <a:lnTo>
                    <a:pt x="887" y="248"/>
                  </a:lnTo>
                  <a:lnTo>
                    <a:pt x="891" y="255"/>
                  </a:lnTo>
                  <a:lnTo>
                    <a:pt x="895" y="263"/>
                  </a:lnTo>
                  <a:lnTo>
                    <a:pt x="899" y="271"/>
                  </a:lnTo>
                  <a:lnTo>
                    <a:pt x="902" y="278"/>
                  </a:lnTo>
                  <a:lnTo>
                    <a:pt x="906" y="286"/>
                  </a:lnTo>
                  <a:lnTo>
                    <a:pt x="910" y="294"/>
                  </a:lnTo>
                  <a:lnTo>
                    <a:pt x="914" y="301"/>
                  </a:lnTo>
                  <a:lnTo>
                    <a:pt x="918" y="309"/>
                  </a:lnTo>
                  <a:lnTo>
                    <a:pt x="922" y="319"/>
                  </a:lnTo>
                  <a:lnTo>
                    <a:pt x="925" y="326"/>
                  </a:lnTo>
                  <a:lnTo>
                    <a:pt x="929" y="336"/>
                  </a:lnTo>
                  <a:lnTo>
                    <a:pt x="933" y="344"/>
                  </a:lnTo>
                  <a:lnTo>
                    <a:pt x="937" y="351"/>
                  </a:lnTo>
                  <a:lnTo>
                    <a:pt x="941" y="361"/>
                  </a:lnTo>
                  <a:lnTo>
                    <a:pt x="945" y="370"/>
                  </a:lnTo>
                  <a:lnTo>
                    <a:pt x="948" y="378"/>
                  </a:lnTo>
                  <a:lnTo>
                    <a:pt x="952" y="388"/>
                  </a:lnTo>
                  <a:lnTo>
                    <a:pt x="956" y="395"/>
                  </a:lnTo>
                  <a:lnTo>
                    <a:pt x="960" y="405"/>
                  </a:lnTo>
                  <a:lnTo>
                    <a:pt x="964" y="415"/>
                  </a:lnTo>
                  <a:lnTo>
                    <a:pt x="968" y="424"/>
                  </a:lnTo>
                  <a:lnTo>
                    <a:pt x="971" y="434"/>
                  </a:lnTo>
                  <a:lnTo>
                    <a:pt x="975" y="443"/>
                  </a:lnTo>
                  <a:lnTo>
                    <a:pt x="981" y="451"/>
                  </a:lnTo>
                  <a:lnTo>
                    <a:pt x="985" y="461"/>
                  </a:lnTo>
                  <a:lnTo>
                    <a:pt x="989" y="470"/>
                  </a:lnTo>
                  <a:lnTo>
                    <a:pt x="993" y="482"/>
                  </a:lnTo>
                  <a:lnTo>
                    <a:pt x="996" y="491"/>
                  </a:lnTo>
                  <a:lnTo>
                    <a:pt x="1000" y="501"/>
                  </a:lnTo>
                  <a:lnTo>
                    <a:pt x="1004" y="510"/>
                  </a:lnTo>
                  <a:lnTo>
                    <a:pt x="1008" y="520"/>
                  </a:lnTo>
                  <a:lnTo>
                    <a:pt x="1012" y="532"/>
                  </a:lnTo>
                  <a:lnTo>
                    <a:pt x="1016" y="541"/>
                  </a:lnTo>
                  <a:lnTo>
                    <a:pt x="1019" y="551"/>
                  </a:lnTo>
                  <a:lnTo>
                    <a:pt x="1023" y="562"/>
                  </a:lnTo>
                  <a:lnTo>
                    <a:pt x="1027" y="572"/>
                  </a:lnTo>
                  <a:lnTo>
                    <a:pt x="1031" y="581"/>
                  </a:lnTo>
                  <a:lnTo>
                    <a:pt x="1035" y="593"/>
                  </a:lnTo>
                  <a:lnTo>
                    <a:pt x="1039" y="603"/>
                  </a:lnTo>
                  <a:lnTo>
                    <a:pt x="1043" y="614"/>
                  </a:lnTo>
                  <a:lnTo>
                    <a:pt x="1046" y="624"/>
                  </a:lnTo>
                  <a:lnTo>
                    <a:pt x="1050" y="635"/>
                  </a:lnTo>
                  <a:lnTo>
                    <a:pt x="1054" y="647"/>
                  </a:lnTo>
                  <a:lnTo>
                    <a:pt x="1058" y="656"/>
                  </a:lnTo>
                  <a:lnTo>
                    <a:pt x="1062" y="668"/>
                  </a:lnTo>
                  <a:lnTo>
                    <a:pt x="1066" y="679"/>
                  </a:lnTo>
                  <a:lnTo>
                    <a:pt x="1069" y="691"/>
                  </a:lnTo>
                  <a:lnTo>
                    <a:pt x="1073" y="700"/>
                  </a:lnTo>
                  <a:lnTo>
                    <a:pt x="1077" y="712"/>
                  </a:lnTo>
                  <a:lnTo>
                    <a:pt x="1081" y="724"/>
                  </a:lnTo>
                  <a:lnTo>
                    <a:pt x="1085" y="735"/>
                  </a:lnTo>
                  <a:lnTo>
                    <a:pt x="1089" y="747"/>
                  </a:lnTo>
                  <a:lnTo>
                    <a:pt x="1092" y="758"/>
                  </a:lnTo>
                  <a:lnTo>
                    <a:pt x="1096" y="770"/>
                  </a:lnTo>
                  <a:lnTo>
                    <a:pt x="1100" y="781"/>
                  </a:lnTo>
                  <a:lnTo>
                    <a:pt x="1104" y="793"/>
                  </a:lnTo>
                  <a:lnTo>
                    <a:pt x="1108" y="804"/>
                  </a:lnTo>
                  <a:lnTo>
                    <a:pt x="1112" y="816"/>
                  </a:lnTo>
                  <a:lnTo>
                    <a:pt x="1115" y="827"/>
                  </a:lnTo>
                  <a:lnTo>
                    <a:pt x="1119" y="839"/>
                  </a:lnTo>
                  <a:lnTo>
                    <a:pt x="1123" y="850"/>
                  </a:lnTo>
                  <a:lnTo>
                    <a:pt x="1127" y="862"/>
                  </a:lnTo>
                  <a:lnTo>
                    <a:pt x="1131" y="873"/>
                  </a:lnTo>
                  <a:lnTo>
                    <a:pt x="1135" y="885"/>
                  </a:lnTo>
                  <a:lnTo>
                    <a:pt x="1138" y="898"/>
                  </a:lnTo>
                  <a:lnTo>
                    <a:pt x="1142" y="910"/>
                  </a:lnTo>
                  <a:lnTo>
                    <a:pt x="1146" y="921"/>
                  </a:lnTo>
                  <a:lnTo>
                    <a:pt x="1150" y="933"/>
                  </a:lnTo>
                  <a:lnTo>
                    <a:pt x="1154" y="946"/>
                  </a:lnTo>
                  <a:lnTo>
                    <a:pt x="1158" y="958"/>
                  </a:lnTo>
                  <a:lnTo>
                    <a:pt x="1162" y="969"/>
                  </a:lnTo>
                  <a:lnTo>
                    <a:pt x="1165" y="981"/>
                  </a:lnTo>
                  <a:lnTo>
                    <a:pt x="1169" y="994"/>
                  </a:lnTo>
                  <a:lnTo>
                    <a:pt x="1173" y="1006"/>
                  </a:lnTo>
                  <a:lnTo>
                    <a:pt x="1177" y="1019"/>
                  </a:lnTo>
                  <a:lnTo>
                    <a:pt x="1181" y="1031"/>
                  </a:lnTo>
                  <a:lnTo>
                    <a:pt x="1185" y="1042"/>
                  </a:lnTo>
                  <a:lnTo>
                    <a:pt x="1188" y="1056"/>
                  </a:lnTo>
                  <a:lnTo>
                    <a:pt x="1192" y="1067"/>
                  </a:lnTo>
                  <a:lnTo>
                    <a:pt x="1196" y="1079"/>
                  </a:lnTo>
                  <a:lnTo>
                    <a:pt x="1200" y="1092"/>
                  </a:lnTo>
                  <a:lnTo>
                    <a:pt x="1206" y="1103"/>
                  </a:lnTo>
                  <a:lnTo>
                    <a:pt x="1209" y="1117"/>
                  </a:lnTo>
                  <a:lnTo>
                    <a:pt x="1213" y="1128"/>
                  </a:lnTo>
                  <a:lnTo>
                    <a:pt x="1217" y="1142"/>
                  </a:lnTo>
                  <a:lnTo>
                    <a:pt x="1221" y="1153"/>
                  </a:lnTo>
                  <a:lnTo>
                    <a:pt x="1225" y="1165"/>
                  </a:lnTo>
                  <a:lnTo>
                    <a:pt x="1229" y="1178"/>
                  </a:lnTo>
                  <a:lnTo>
                    <a:pt x="1233" y="1190"/>
                  </a:lnTo>
                  <a:lnTo>
                    <a:pt x="1236" y="1203"/>
                  </a:lnTo>
                  <a:lnTo>
                    <a:pt x="1240" y="1215"/>
                  </a:lnTo>
                  <a:lnTo>
                    <a:pt x="1244" y="1228"/>
                  </a:lnTo>
                  <a:lnTo>
                    <a:pt x="1248" y="1240"/>
                  </a:lnTo>
                  <a:lnTo>
                    <a:pt x="1252" y="1253"/>
                  </a:lnTo>
                  <a:lnTo>
                    <a:pt x="1256" y="1265"/>
                  </a:lnTo>
                  <a:lnTo>
                    <a:pt x="1259" y="1278"/>
                  </a:lnTo>
                  <a:lnTo>
                    <a:pt x="1263" y="1290"/>
                  </a:lnTo>
                  <a:lnTo>
                    <a:pt x="1267" y="1301"/>
                  </a:lnTo>
                  <a:lnTo>
                    <a:pt x="1271" y="1315"/>
                  </a:lnTo>
                  <a:lnTo>
                    <a:pt x="1275" y="1326"/>
                  </a:lnTo>
                  <a:lnTo>
                    <a:pt x="1279" y="1340"/>
                  </a:lnTo>
                  <a:lnTo>
                    <a:pt x="1282" y="1351"/>
                  </a:lnTo>
                  <a:lnTo>
                    <a:pt x="1286" y="1364"/>
                  </a:lnTo>
                  <a:lnTo>
                    <a:pt x="1290" y="1376"/>
                  </a:lnTo>
                  <a:lnTo>
                    <a:pt x="1294" y="1389"/>
                  </a:lnTo>
                  <a:lnTo>
                    <a:pt x="1298" y="1401"/>
                  </a:lnTo>
                  <a:lnTo>
                    <a:pt x="1302" y="1412"/>
                  </a:lnTo>
                  <a:lnTo>
                    <a:pt x="1305" y="1426"/>
                  </a:lnTo>
                  <a:lnTo>
                    <a:pt x="1309" y="1437"/>
                  </a:lnTo>
                  <a:lnTo>
                    <a:pt x="1313" y="1451"/>
                  </a:lnTo>
                  <a:lnTo>
                    <a:pt x="1317" y="1462"/>
                  </a:lnTo>
                  <a:lnTo>
                    <a:pt x="1321" y="1474"/>
                  </a:lnTo>
                  <a:lnTo>
                    <a:pt x="1325" y="1487"/>
                  </a:lnTo>
                  <a:lnTo>
                    <a:pt x="1329" y="1499"/>
                  </a:lnTo>
                  <a:lnTo>
                    <a:pt x="1332" y="1510"/>
                  </a:lnTo>
                  <a:lnTo>
                    <a:pt x="1336" y="1524"/>
                  </a:lnTo>
                  <a:lnTo>
                    <a:pt x="1340" y="1535"/>
                  </a:lnTo>
                  <a:lnTo>
                    <a:pt x="1344" y="1547"/>
                  </a:lnTo>
                  <a:lnTo>
                    <a:pt x="1348" y="1560"/>
                  </a:lnTo>
                  <a:lnTo>
                    <a:pt x="1352" y="1572"/>
                  </a:lnTo>
                  <a:lnTo>
                    <a:pt x="1355" y="1583"/>
                  </a:lnTo>
                  <a:lnTo>
                    <a:pt x="1359" y="1595"/>
                  </a:lnTo>
                  <a:lnTo>
                    <a:pt x="1363" y="1606"/>
                  </a:lnTo>
                  <a:lnTo>
                    <a:pt x="1367" y="1620"/>
                  </a:lnTo>
                  <a:lnTo>
                    <a:pt x="1371" y="1631"/>
                  </a:lnTo>
                  <a:lnTo>
                    <a:pt x="1375" y="1643"/>
                  </a:lnTo>
                  <a:lnTo>
                    <a:pt x="1378" y="1654"/>
                  </a:lnTo>
                  <a:lnTo>
                    <a:pt x="1382" y="1666"/>
                  </a:lnTo>
                  <a:lnTo>
                    <a:pt x="1386" y="1677"/>
                  </a:lnTo>
                  <a:lnTo>
                    <a:pt x="1390" y="1689"/>
                  </a:lnTo>
                  <a:lnTo>
                    <a:pt x="1394" y="1700"/>
                  </a:lnTo>
                  <a:lnTo>
                    <a:pt x="1398" y="1712"/>
                  </a:lnTo>
                  <a:lnTo>
                    <a:pt x="1401" y="1723"/>
                  </a:lnTo>
                  <a:lnTo>
                    <a:pt x="1405" y="1735"/>
                  </a:lnTo>
                  <a:lnTo>
                    <a:pt x="1409" y="1746"/>
                  </a:lnTo>
                  <a:lnTo>
                    <a:pt x="1413" y="1758"/>
                  </a:lnTo>
                  <a:lnTo>
                    <a:pt x="1417" y="1769"/>
                  </a:lnTo>
                  <a:lnTo>
                    <a:pt x="1421" y="1781"/>
                  </a:lnTo>
                  <a:lnTo>
                    <a:pt x="1424" y="1792"/>
                  </a:lnTo>
                  <a:lnTo>
                    <a:pt x="1428" y="1804"/>
                  </a:lnTo>
                  <a:lnTo>
                    <a:pt x="1432" y="1814"/>
                  </a:lnTo>
                  <a:lnTo>
                    <a:pt x="1436" y="1825"/>
                  </a:lnTo>
                  <a:lnTo>
                    <a:pt x="1440" y="1837"/>
                  </a:lnTo>
                  <a:lnTo>
                    <a:pt x="1444" y="1846"/>
                  </a:lnTo>
                  <a:lnTo>
                    <a:pt x="1448" y="1858"/>
                  </a:lnTo>
                  <a:lnTo>
                    <a:pt x="1451" y="1869"/>
                  </a:lnTo>
                  <a:lnTo>
                    <a:pt x="1455" y="1879"/>
                  </a:lnTo>
                  <a:lnTo>
                    <a:pt x="1459" y="1890"/>
                  </a:lnTo>
                  <a:lnTo>
                    <a:pt x="1463" y="1900"/>
                  </a:lnTo>
                  <a:lnTo>
                    <a:pt x="1467" y="1911"/>
                  </a:lnTo>
                  <a:lnTo>
                    <a:pt x="1471" y="1921"/>
                  </a:lnTo>
                  <a:lnTo>
                    <a:pt x="1474" y="1933"/>
                  </a:lnTo>
                  <a:lnTo>
                    <a:pt x="1478" y="1942"/>
                  </a:lnTo>
                  <a:lnTo>
                    <a:pt x="1482" y="1952"/>
                  </a:lnTo>
                  <a:lnTo>
                    <a:pt x="1486" y="1963"/>
                  </a:lnTo>
                  <a:lnTo>
                    <a:pt x="1490" y="1973"/>
                  </a:lnTo>
                  <a:lnTo>
                    <a:pt x="1494" y="1982"/>
                  </a:lnTo>
                  <a:lnTo>
                    <a:pt x="1497" y="1992"/>
                  </a:lnTo>
                  <a:lnTo>
                    <a:pt x="1501" y="2004"/>
                  </a:lnTo>
                  <a:lnTo>
                    <a:pt x="1505" y="2013"/>
                  </a:lnTo>
                  <a:lnTo>
                    <a:pt x="1509" y="2023"/>
                  </a:lnTo>
                  <a:lnTo>
                    <a:pt x="1513" y="2032"/>
                  </a:lnTo>
                  <a:lnTo>
                    <a:pt x="1517" y="2042"/>
                  </a:lnTo>
                  <a:lnTo>
                    <a:pt x="1520" y="2052"/>
                  </a:lnTo>
                  <a:lnTo>
                    <a:pt x="1524" y="2061"/>
                  </a:lnTo>
                  <a:lnTo>
                    <a:pt x="1528" y="2069"/>
                  </a:lnTo>
                  <a:lnTo>
                    <a:pt x="1532" y="2078"/>
                  </a:lnTo>
                  <a:lnTo>
                    <a:pt x="1536" y="2088"/>
                  </a:lnTo>
                  <a:lnTo>
                    <a:pt x="1540" y="2098"/>
                  </a:lnTo>
                  <a:lnTo>
                    <a:pt x="1543" y="2105"/>
                  </a:lnTo>
                  <a:lnTo>
                    <a:pt x="1547" y="2115"/>
                  </a:lnTo>
                  <a:lnTo>
                    <a:pt x="1551" y="2124"/>
                  </a:lnTo>
                  <a:lnTo>
                    <a:pt x="1555" y="2132"/>
                  </a:lnTo>
                  <a:lnTo>
                    <a:pt x="1559" y="2142"/>
                  </a:lnTo>
                  <a:lnTo>
                    <a:pt x="1563" y="2149"/>
                  </a:lnTo>
                  <a:lnTo>
                    <a:pt x="1567" y="2159"/>
                  </a:lnTo>
                  <a:lnTo>
                    <a:pt x="1570" y="2167"/>
                  </a:lnTo>
                  <a:lnTo>
                    <a:pt x="1574" y="2174"/>
                  </a:lnTo>
                  <a:lnTo>
                    <a:pt x="1578" y="2182"/>
                  </a:lnTo>
                  <a:lnTo>
                    <a:pt x="1582" y="2192"/>
                  </a:lnTo>
                  <a:lnTo>
                    <a:pt x="1586" y="2199"/>
                  </a:lnTo>
                  <a:lnTo>
                    <a:pt x="1590" y="2207"/>
                  </a:lnTo>
                  <a:lnTo>
                    <a:pt x="1593" y="2215"/>
                  </a:lnTo>
                  <a:lnTo>
                    <a:pt x="1597" y="2222"/>
                  </a:lnTo>
                  <a:lnTo>
                    <a:pt x="1601" y="2230"/>
                  </a:lnTo>
                  <a:lnTo>
                    <a:pt x="1605" y="2238"/>
                  </a:lnTo>
                  <a:lnTo>
                    <a:pt x="1609" y="2245"/>
                  </a:lnTo>
                  <a:lnTo>
                    <a:pt x="1613" y="2253"/>
                  </a:lnTo>
                  <a:lnTo>
                    <a:pt x="1616" y="2259"/>
                  </a:lnTo>
                  <a:lnTo>
                    <a:pt x="1620" y="2266"/>
                  </a:lnTo>
                  <a:lnTo>
                    <a:pt x="1624" y="2274"/>
                  </a:lnTo>
                  <a:lnTo>
                    <a:pt x="1628" y="2280"/>
                  </a:lnTo>
                  <a:lnTo>
                    <a:pt x="1632" y="2288"/>
                  </a:lnTo>
                  <a:lnTo>
                    <a:pt x="1636" y="2293"/>
                  </a:lnTo>
                  <a:lnTo>
                    <a:pt x="1639" y="2301"/>
                  </a:lnTo>
                  <a:lnTo>
                    <a:pt x="1643" y="2307"/>
                  </a:lnTo>
                  <a:lnTo>
                    <a:pt x="1647" y="2313"/>
                  </a:lnTo>
                  <a:lnTo>
                    <a:pt x="1651" y="2320"/>
                  </a:lnTo>
                  <a:lnTo>
                    <a:pt x="1655" y="2326"/>
                  </a:lnTo>
                  <a:lnTo>
                    <a:pt x="1659" y="2332"/>
                  </a:lnTo>
                  <a:lnTo>
                    <a:pt x="1662" y="2337"/>
                  </a:lnTo>
                  <a:lnTo>
                    <a:pt x="1666" y="2343"/>
                  </a:lnTo>
                  <a:lnTo>
                    <a:pt x="1670" y="2349"/>
                  </a:lnTo>
                  <a:lnTo>
                    <a:pt x="1674" y="2355"/>
                  </a:lnTo>
                  <a:lnTo>
                    <a:pt x="1678" y="2361"/>
                  </a:lnTo>
                  <a:lnTo>
                    <a:pt x="1682" y="2366"/>
                  </a:lnTo>
                  <a:lnTo>
                    <a:pt x="1686" y="2370"/>
                  </a:lnTo>
                  <a:lnTo>
                    <a:pt x="1687" y="2376"/>
                  </a:lnTo>
                  <a:lnTo>
                    <a:pt x="1691" y="2380"/>
                  </a:lnTo>
                  <a:lnTo>
                    <a:pt x="1695" y="2385"/>
                  </a:lnTo>
                  <a:lnTo>
                    <a:pt x="1699" y="2389"/>
                  </a:lnTo>
                  <a:lnTo>
                    <a:pt x="1703" y="2395"/>
                  </a:lnTo>
                  <a:lnTo>
                    <a:pt x="1707" y="2399"/>
                  </a:lnTo>
                  <a:lnTo>
                    <a:pt x="1710" y="2405"/>
                  </a:lnTo>
                  <a:lnTo>
                    <a:pt x="1714" y="2408"/>
                  </a:lnTo>
                  <a:lnTo>
                    <a:pt x="1718" y="2412"/>
                  </a:lnTo>
                  <a:lnTo>
                    <a:pt x="1722" y="2416"/>
                  </a:lnTo>
                  <a:lnTo>
                    <a:pt x="1726" y="2420"/>
                  </a:lnTo>
                  <a:lnTo>
                    <a:pt x="1730" y="2424"/>
                  </a:lnTo>
                  <a:lnTo>
                    <a:pt x="1734" y="2428"/>
                  </a:lnTo>
                  <a:lnTo>
                    <a:pt x="1737" y="2432"/>
                  </a:lnTo>
                  <a:lnTo>
                    <a:pt x="1741" y="2435"/>
                  </a:lnTo>
                  <a:lnTo>
                    <a:pt x="1743" y="2437"/>
                  </a:lnTo>
                  <a:lnTo>
                    <a:pt x="1747" y="2441"/>
                  </a:lnTo>
                  <a:lnTo>
                    <a:pt x="1751" y="2445"/>
                  </a:lnTo>
                  <a:lnTo>
                    <a:pt x="1755" y="2447"/>
                  </a:lnTo>
                  <a:lnTo>
                    <a:pt x="1758" y="2449"/>
                  </a:lnTo>
                  <a:lnTo>
                    <a:pt x="1762" y="2453"/>
                  </a:lnTo>
                  <a:lnTo>
                    <a:pt x="1764" y="2455"/>
                  </a:lnTo>
                  <a:lnTo>
                    <a:pt x="1768" y="2458"/>
                  </a:lnTo>
                  <a:lnTo>
                    <a:pt x="1772" y="2460"/>
                  </a:lnTo>
                  <a:lnTo>
                    <a:pt x="1776" y="2462"/>
                  </a:lnTo>
                  <a:lnTo>
                    <a:pt x="1780" y="2464"/>
                  </a:lnTo>
                  <a:lnTo>
                    <a:pt x="1783" y="2466"/>
                  </a:lnTo>
                  <a:lnTo>
                    <a:pt x="1787" y="2468"/>
                  </a:lnTo>
                  <a:lnTo>
                    <a:pt x="1789" y="2470"/>
                  </a:lnTo>
                  <a:lnTo>
                    <a:pt x="1793" y="2472"/>
                  </a:lnTo>
                  <a:lnTo>
                    <a:pt x="1797" y="2472"/>
                  </a:lnTo>
                  <a:lnTo>
                    <a:pt x="1801" y="2474"/>
                  </a:lnTo>
                  <a:lnTo>
                    <a:pt x="1805" y="2476"/>
                  </a:lnTo>
                  <a:lnTo>
                    <a:pt x="1806" y="2476"/>
                  </a:lnTo>
                  <a:lnTo>
                    <a:pt x="1810" y="2478"/>
                  </a:lnTo>
                  <a:lnTo>
                    <a:pt x="1814" y="2478"/>
                  </a:lnTo>
                  <a:lnTo>
                    <a:pt x="1816" y="2479"/>
                  </a:lnTo>
                  <a:lnTo>
                    <a:pt x="1820" y="2479"/>
                  </a:lnTo>
                  <a:lnTo>
                    <a:pt x="1824" y="2481"/>
                  </a:lnTo>
                  <a:lnTo>
                    <a:pt x="1826" y="2481"/>
                  </a:lnTo>
                  <a:lnTo>
                    <a:pt x="1829" y="2481"/>
                  </a:lnTo>
                  <a:lnTo>
                    <a:pt x="1833" y="2481"/>
                  </a:lnTo>
                  <a:lnTo>
                    <a:pt x="1837" y="2481"/>
                  </a:lnTo>
                  <a:lnTo>
                    <a:pt x="1839" y="2481"/>
                  </a:lnTo>
                  <a:lnTo>
                    <a:pt x="1843" y="2481"/>
                  </a:lnTo>
                  <a:lnTo>
                    <a:pt x="1847" y="2481"/>
                  </a:lnTo>
                  <a:lnTo>
                    <a:pt x="1849" y="2481"/>
                  </a:lnTo>
                  <a:lnTo>
                    <a:pt x="1853" y="2481"/>
                  </a:lnTo>
                  <a:lnTo>
                    <a:pt x="1856" y="2481"/>
                  </a:lnTo>
                  <a:lnTo>
                    <a:pt x="1860" y="2479"/>
                  </a:lnTo>
                  <a:lnTo>
                    <a:pt x="1862" y="2479"/>
                  </a:lnTo>
                  <a:lnTo>
                    <a:pt x="1866" y="2479"/>
                  </a:lnTo>
                  <a:lnTo>
                    <a:pt x="1868" y="2478"/>
                  </a:lnTo>
                  <a:lnTo>
                    <a:pt x="1872" y="2478"/>
                  </a:lnTo>
                  <a:lnTo>
                    <a:pt x="1876" y="2476"/>
                  </a:lnTo>
                  <a:lnTo>
                    <a:pt x="1879" y="2474"/>
                  </a:lnTo>
                  <a:lnTo>
                    <a:pt x="1883" y="2474"/>
                  </a:lnTo>
                  <a:lnTo>
                    <a:pt x="1885" y="2472"/>
                  </a:lnTo>
                  <a:lnTo>
                    <a:pt x="1889" y="2470"/>
                  </a:lnTo>
                  <a:lnTo>
                    <a:pt x="1893" y="2468"/>
                  </a:lnTo>
                  <a:lnTo>
                    <a:pt x="1895" y="2466"/>
                  </a:lnTo>
                  <a:lnTo>
                    <a:pt x="1899" y="2464"/>
                  </a:lnTo>
                  <a:lnTo>
                    <a:pt x="1902" y="2462"/>
                  </a:lnTo>
                  <a:lnTo>
                    <a:pt x="1906" y="2460"/>
                  </a:lnTo>
                  <a:lnTo>
                    <a:pt x="1910" y="2458"/>
                  </a:lnTo>
                  <a:lnTo>
                    <a:pt x="1914" y="2456"/>
                  </a:lnTo>
                  <a:lnTo>
                    <a:pt x="1916" y="2455"/>
                  </a:lnTo>
                  <a:lnTo>
                    <a:pt x="1920" y="2451"/>
                  </a:lnTo>
                  <a:lnTo>
                    <a:pt x="1924" y="2449"/>
                  </a:lnTo>
                  <a:lnTo>
                    <a:pt x="1927" y="2445"/>
                  </a:lnTo>
                  <a:lnTo>
                    <a:pt x="1931" y="2443"/>
                  </a:lnTo>
                  <a:lnTo>
                    <a:pt x="1935" y="2439"/>
                  </a:lnTo>
                  <a:lnTo>
                    <a:pt x="1939" y="2435"/>
                  </a:lnTo>
                  <a:lnTo>
                    <a:pt x="1943" y="2432"/>
                  </a:lnTo>
                  <a:lnTo>
                    <a:pt x="1945" y="2430"/>
                  </a:lnTo>
                  <a:lnTo>
                    <a:pt x="1948" y="2426"/>
                  </a:lnTo>
                  <a:lnTo>
                    <a:pt x="1952" y="2422"/>
                  </a:lnTo>
                  <a:lnTo>
                    <a:pt x="1956" y="2418"/>
                  </a:lnTo>
                  <a:lnTo>
                    <a:pt x="1960" y="2414"/>
                  </a:lnTo>
                  <a:lnTo>
                    <a:pt x="1964" y="2410"/>
                  </a:lnTo>
                  <a:lnTo>
                    <a:pt x="1968" y="2405"/>
                  </a:lnTo>
                  <a:lnTo>
                    <a:pt x="1972" y="2401"/>
                  </a:lnTo>
                  <a:lnTo>
                    <a:pt x="1975" y="2397"/>
                  </a:lnTo>
                  <a:lnTo>
                    <a:pt x="1979" y="2393"/>
                  </a:lnTo>
                  <a:lnTo>
                    <a:pt x="1983" y="2387"/>
                  </a:lnTo>
                  <a:lnTo>
                    <a:pt x="1987" y="2384"/>
                  </a:lnTo>
                  <a:lnTo>
                    <a:pt x="1989" y="2378"/>
                  </a:lnTo>
                  <a:lnTo>
                    <a:pt x="1993" y="2372"/>
                  </a:lnTo>
                  <a:lnTo>
                    <a:pt x="1996" y="2368"/>
                  </a:lnTo>
                  <a:lnTo>
                    <a:pt x="2000" y="2362"/>
                  </a:lnTo>
                  <a:lnTo>
                    <a:pt x="2004" y="2357"/>
                  </a:lnTo>
                  <a:lnTo>
                    <a:pt x="2008" y="2351"/>
                  </a:lnTo>
                  <a:lnTo>
                    <a:pt x="2012" y="2345"/>
                  </a:lnTo>
                  <a:lnTo>
                    <a:pt x="2016" y="2339"/>
                  </a:lnTo>
                  <a:lnTo>
                    <a:pt x="2020" y="2334"/>
                  </a:lnTo>
                  <a:lnTo>
                    <a:pt x="2023" y="2328"/>
                  </a:lnTo>
                  <a:lnTo>
                    <a:pt x="2027" y="2322"/>
                  </a:lnTo>
                  <a:lnTo>
                    <a:pt x="2031" y="2316"/>
                  </a:lnTo>
                  <a:lnTo>
                    <a:pt x="2035" y="2311"/>
                  </a:lnTo>
                  <a:lnTo>
                    <a:pt x="2039" y="2303"/>
                  </a:lnTo>
                  <a:lnTo>
                    <a:pt x="2043" y="2297"/>
                  </a:lnTo>
                  <a:lnTo>
                    <a:pt x="2046" y="2290"/>
                  </a:lnTo>
                  <a:lnTo>
                    <a:pt x="2050" y="2284"/>
                  </a:lnTo>
                  <a:lnTo>
                    <a:pt x="2054" y="2276"/>
                  </a:lnTo>
                  <a:lnTo>
                    <a:pt x="2058" y="2270"/>
                  </a:lnTo>
                  <a:lnTo>
                    <a:pt x="2062" y="2263"/>
                  </a:lnTo>
                  <a:lnTo>
                    <a:pt x="2066" y="2255"/>
                  </a:lnTo>
                  <a:lnTo>
                    <a:pt x="2069" y="2249"/>
                  </a:lnTo>
                  <a:lnTo>
                    <a:pt x="2073" y="2242"/>
                  </a:lnTo>
                  <a:lnTo>
                    <a:pt x="2077" y="2234"/>
                  </a:lnTo>
                  <a:lnTo>
                    <a:pt x="2081" y="2226"/>
                  </a:lnTo>
                  <a:lnTo>
                    <a:pt x="2085" y="2218"/>
                  </a:lnTo>
                  <a:lnTo>
                    <a:pt x="2089" y="2211"/>
                  </a:lnTo>
                  <a:lnTo>
                    <a:pt x="2092" y="2203"/>
                  </a:lnTo>
                  <a:lnTo>
                    <a:pt x="2096" y="2195"/>
                  </a:lnTo>
                  <a:lnTo>
                    <a:pt x="2100" y="2186"/>
                  </a:lnTo>
                  <a:lnTo>
                    <a:pt x="2104" y="2178"/>
                  </a:lnTo>
                  <a:lnTo>
                    <a:pt x="2108" y="2171"/>
                  </a:lnTo>
                  <a:lnTo>
                    <a:pt x="2112" y="2163"/>
                  </a:lnTo>
                  <a:lnTo>
                    <a:pt x="2115" y="2153"/>
                  </a:lnTo>
                  <a:lnTo>
                    <a:pt x="2119" y="2146"/>
                  </a:lnTo>
                  <a:lnTo>
                    <a:pt x="2123" y="2136"/>
                  </a:lnTo>
                  <a:lnTo>
                    <a:pt x="2127" y="2128"/>
                  </a:lnTo>
                  <a:lnTo>
                    <a:pt x="2131" y="2119"/>
                  </a:lnTo>
                  <a:lnTo>
                    <a:pt x="2135" y="2111"/>
                  </a:lnTo>
                  <a:lnTo>
                    <a:pt x="2139" y="2101"/>
                  </a:lnTo>
                  <a:lnTo>
                    <a:pt x="2142" y="2092"/>
                  </a:lnTo>
                  <a:lnTo>
                    <a:pt x="2146" y="2084"/>
                  </a:lnTo>
                  <a:lnTo>
                    <a:pt x="2150" y="2075"/>
                  </a:lnTo>
                  <a:lnTo>
                    <a:pt x="2154" y="2065"/>
                  </a:lnTo>
                  <a:lnTo>
                    <a:pt x="2158" y="2055"/>
                  </a:lnTo>
                  <a:lnTo>
                    <a:pt x="2162" y="2046"/>
                  </a:lnTo>
                  <a:lnTo>
                    <a:pt x="2165" y="2036"/>
                  </a:lnTo>
                  <a:lnTo>
                    <a:pt x="2169" y="2027"/>
                  </a:lnTo>
                  <a:lnTo>
                    <a:pt x="2173" y="2017"/>
                  </a:lnTo>
                  <a:lnTo>
                    <a:pt x="2177" y="2007"/>
                  </a:lnTo>
                  <a:lnTo>
                    <a:pt x="2181" y="1998"/>
                  </a:lnTo>
                  <a:lnTo>
                    <a:pt x="2185" y="1988"/>
                  </a:lnTo>
                  <a:lnTo>
                    <a:pt x="2188" y="1977"/>
                  </a:lnTo>
                  <a:lnTo>
                    <a:pt x="2192" y="1967"/>
                  </a:lnTo>
                  <a:lnTo>
                    <a:pt x="2196" y="1957"/>
                  </a:lnTo>
                  <a:lnTo>
                    <a:pt x="2200" y="1948"/>
                  </a:lnTo>
                  <a:lnTo>
                    <a:pt x="2204" y="1936"/>
                  </a:lnTo>
                  <a:lnTo>
                    <a:pt x="2208" y="1927"/>
                  </a:lnTo>
                  <a:lnTo>
                    <a:pt x="2211" y="1915"/>
                  </a:lnTo>
                  <a:lnTo>
                    <a:pt x="2215" y="1906"/>
                  </a:lnTo>
                  <a:lnTo>
                    <a:pt x="2219" y="1894"/>
                  </a:lnTo>
                  <a:lnTo>
                    <a:pt x="2223" y="1885"/>
                  </a:lnTo>
                  <a:lnTo>
                    <a:pt x="2227" y="1873"/>
                  </a:lnTo>
                  <a:lnTo>
                    <a:pt x="2231" y="1863"/>
                  </a:lnTo>
                  <a:lnTo>
                    <a:pt x="2234" y="1852"/>
                  </a:lnTo>
                  <a:lnTo>
                    <a:pt x="2238" y="1840"/>
                  </a:lnTo>
                  <a:lnTo>
                    <a:pt x="2242" y="1831"/>
                  </a:lnTo>
                  <a:lnTo>
                    <a:pt x="2246" y="1819"/>
                  </a:lnTo>
                  <a:lnTo>
                    <a:pt x="2250" y="1808"/>
                  </a:lnTo>
                  <a:lnTo>
                    <a:pt x="2254" y="1796"/>
                  </a:lnTo>
                  <a:lnTo>
                    <a:pt x="2258" y="1787"/>
                  </a:lnTo>
                  <a:lnTo>
                    <a:pt x="2261" y="1775"/>
                  </a:lnTo>
                  <a:lnTo>
                    <a:pt x="2265" y="1764"/>
                  </a:lnTo>
                  <a:lnTo>
                    <a:pt x="2269" y="1752"/>
                  </a:lnTo>
                  <a:lnTo>
                    <a:pt x="2273" y="1741"/>
                  </a:lnTo>
                  <a:lnTo>
                    <a:pt x="2277" y="1729"/>
                  </a:lnTo>
                  <a:lnTo>
                    <a:pt x="2281" y="1718"/>
                  </a:lnTo>
                  <a:lnTo>
                    <a:pt x="2284" y="1706"/>
                  </a:lnTo>
                  <a:lnTo>
                    <a:pt x="2288" y="1695"/>
                  </a:lnTo>
                  <a:lnTo>
                    <a:pt x="2292" y="1683"/>
                  </a:lnTo>
                  <a:lnTo>
                    <a:pt x="2296" y="1672"/>
                  </a:lnTo>
                  <a:lnTo>
                    <a:pt x="2300" y="1660"/>
                  </a:lnTo>
                  <a:lnTo>
                    <a:pt x="2304" y="1649"/>
                  </a:lnTo>
                  <a:lnTo>
                    <a:pt x="2307" y="1637"/>
                  </a:lnTo>
                  <a:lnTo>
                    <a:pt x="2311" y="1625"/>
                  </a:lnTo>
                  <a:lnTo>
                    <a:pt x="2315" y="1612"/>
                  </a:lnTo>
                  <a:lnTo>
                    <a:pt x="2319" y="1601"/>
                  </a:lnTo>
                  <a:lnTo>
                    <a:pt x="2323" y="1589"/>
                  </a:lnTo>
                  <a:lnTo>
                    <a:pt x="2327" y="1578"/>
                  </a:lnTo>
                  <a:lnTo>
                    <a:pt x="2330" y="1566"/>
                  </a:lnTo>
                  <a:lnTo>
                    <a:pt x="2334" y="1553"/>
                  </a:lnTo>
                  <a:lnTo>
                    <a:pt x="2338" y="1541"/>
                  </a:lnTo>
                  <a:lnTo>
                    <a:pt x="2342" y="1530"/>
                  </a:lnTo>
                  <a:lnTo>
                    <a:pt x="2346" y="1516"/>
                  </a:lnTo>
                  <a:lnTo>
                    <a:pt x="2350" y="1505"/>
                  </a:lnTo>
                  <a:lnTo>
                    <a:pt x="2354" y="1493"/>
                  </a:lnTo>
                  <a:lnTo>
                    <a:pt x="2357" y="1480"/>
                  </a:lnTo>
                  <a:lnTo>
                    <a:pt x="2361" y="1468"/>
                  </a:lnTo>
                  <a:lnTo>
                    <a:pt x="2365" y="1457"/>
                  </a:lnTo>
                  <a:lnTo>
                    <a:pt x="2369" y="1443"/>
                  </a:lnTo>
                  <a:lnTo>
                    <a:pt x="2373" y="1432"/>
                  </a:lnTo>
                  <a:lnTo>
                    <a:pt x="2377" y="1420"/>
                  </a:lnTo>
                  <a:lnTo>
                    <a:pt x="2380" y="1407"/>
                  </a:lnTo>
                  <a:lnTo>
                    <a:pt x="2384" y="1395"/>
                  </a:lnTo>
                  <a:lnTo>
                    <a:pt x="2388" y="1382"/>
                  </a:lnTo>
                  <a:lnTo>
                    <a:pt x="2392" y="1370"/>
                  </a:lnTo>
                  <a:lnTo>
                    <a:pt x="2396" y="1357"/>
                  </a:lnTo>
                  <a:lnTo>
                    <a:pt x="2400" y="1345"/>
                  </a:lnTo>
                  <a:lnTo>
                    <a:pt x="2403" y="1332"/>
                  </a:lnTo>
                  <a:lnTo>
                    <a:pt x="2407" y="1320"/>
                  </a:lnTo>
                  <a:lnTo>
                    <a:pt x="2411" y="1309"/>
                  </a:lnTo>
                  <a:lnTo>
                    <a:pt x="2415" y="1295"/>
                  </a:lnTo>
                  <a:lnTo>
                    <a:pt x="2419" y="1284"/>
                  </a:lnTo>
                  <a:lnTo>
                    <a:pt x="2423" y="1270"/>
                  </a:lnTo>
                  <a:lnTo>
                    <a:pt x="2426" y="1259"/>
                  </a:lnTo>
                  <a:lnTo>
                    <a:pt x="2430" y="1246"/>
                  </a:lnTo>
                  <a:lnTo>
                    <a:pt x="2434" y="1234"/>
                  </a:lnTo>
                  <a:lnTo>
                    <a:pt x="2438" y="1221"/>
                  </a:lnTo>
                  <a:lnTo>
                    <a:pt x="2442" y="1209"/>
                  </a:lnTo>
                  <a:lnTo>
                    <a:pt x="2446" y="1196"/>
                  </a:lnTo>
                  <a:lnTo>
                    <a:pt x="2449" y="1184"/>
                  </a:lnTo>
                  <a:lnTo>
                    <a:pt x="2453" y="1171"/>
                  </a:lnTo>
                  <a:lnTo>
                    <a:pt x="2457" y="1159"/>
                  </a:lnTo>
                  <a:lnTo>
                    <a:pt x="2461" y="1148"/>
                  </a:lnTo>
                  <a:lnTo>
                    <a:pt x="2465" y="1134"/>
                  </a:lnTo>
                  <a:lnTo>
                    <a:pt x="2469" y="1123"/>
                  </a:lnTo>
                  <a:lnTo>
                    <a:pt x="2473" y="1109"/>
                  </a:lnTo>
                  <a:lnTo>
                    <a:pt x="2476" y="1098"/>
                  </a:lnTo>
                  <a:lnTo>
                    <a:pt x="2480" y="1084"/>
                  </a:lnTo>
                  <a:lnTo>
                    <a:pt x="2486" y="1073"/>
                  </a:lnTo>
                  <a:lnTo>
                    <a:pt x="2490" y="1061"/>
                  </a:lnTo>
                  <a:lnTo>
                    <a:pt x="2494" y="1048"/>
                  </a:lnTo>
                  <a:lnTo>
                    <a:pt x="2497" y="1036"/>
                  </a:lnTo>
                  <a:lnTo>
                    <a:pt x="2501" y="1025"/>
                  </a:lnTo>
                  <a:lnTo>
                    <a:pt x="2505" y="1011"/>
                  </a:lnTo>
                  <a:lnTo>
                    <a:pt x="2509" y="1000"/>
                  </a:lnTo>
                  <a:lnTo>
                    <a:pt x="2513" y="988"/>
                  </a:lnTo>
                  <a:lnTo>
                    <a:pt x="2517" y="975"/>
                  </a:lnTo>
                  <a:lnTo>
                    <a:pt x="2520" y="963"/>
                  </a:lnTo>
                  <a:lnTo>
                    <a:pt x="2524" y="952"/>
                  </a:lnTo>
                  <a:lnTo>
                    <a:pt x="2528" y="938"/>
                  </a:lnTo>
                  <a:lnTo>
                    <a:pt x="2532" y="927"/>
                  </a:lnTo>
                  <a:lnTo>
                    <a:pt x="2536" y="915"/>
                  </a:lnTo>
                  <a:lnTo>
                    <a:pt x="2540" y="904"/>
                  </a:lnTo>
                  <a:lnTo>
                    <a:pt x="2544" y="890"/>
                  </a:lnTo>
                  <a:lnTo>
                    <a:pt x="2547" y="879"/>
                  </a:lnTo>
                  <a:lnTo>
                    <a:pt x="2551" y="867"/>
                  </a:lnTo>
                  <a:lnTo>
                    <a:pt x="2555" y="856"/>
                  </a:lnTo>
                  <a:lnTo>
                    <a:pt x="2559" y="844"/>
                  </a:lnTo>
                  <a:lnTo>
                    <a:pt x="2563" y="833"/>
                  </a:lnTo>
                  <a:lnTo>
                    <a:pt x="2567" y="821"/>
                  </a:lnTo>
                  <a:lnTo>
                    <a:pt x="2570" y="810"/>
                  </a:lnTo>
                  <a:lnTo>
                    <a:pt x="2574" y="802"/>
                  </a:lnTo>
                  <a:lnTo>
                    <a:pt x="2580" y="798"/>
                  </a:lnTo>
                  <a:lnTo>
                    <a:pt x="2588" y="796"/>
                  </a:lnTo>
                  <a:lnTo>
                    <a:pt x="2593" y="796"/>
                  </a:lnTo>
                  <a:lnTo>
                    <a:pt x="2601" y="800"/>
                  </a:lnTo>
                  <a:lnTo>
                    <a:pt x="2605" y="806"/>
                  </a:lnTo>
                  <a:lnTo>
                    <a:pt x="2607" y="814"/>
                  </a:lnTo>
                  <a:lnTo>
                    <a:pt x="2607" y="821"/>
                  </a:lnTo>
                  <a:lnTo>
                    <a:pt x="2603" y="833"/>
                  </a:lnTo>
                  <a:lnTo>
                    <a:pt x="2599" y="844"/>
                  </a:lnTo>
                  <a:lnTo>
                    <a:pt x="2595" y="856"/>
                  </a:lnTo>
                  <a:lnTo>
                    <a:pt x="2592" y="867"/>
                  </a:lnTo>
                  <a:lnTo>
                    <a:pt x="2588" y="879"/>
                  </a:lnTo>
                  <a:lnTo>
                    <a:pt x="2584" y="890"/>
                  </a:lnTo>
                  <a:lnTo>
                    <a:pt x="2580" y="904"/>
                  </a:lnTo>
                  <a:lnTo>
                    <a:pt x="2576" y="915"/>
                  </a:lnTo>
                  <a:lnTo>
                    <a:pt x="2572" y="927"/>
                  </a:lnTo>
                  <a:lnTo>
                    <a:pt x="2568" y="938"/>
                  </a:lnTo>
                  <a:lnTo>
                    <a:pt x="2565" y="950"/>
                  </a:lnTo>
                  <a:lnTo>
                    <a:pt x="2561" y="963"/>
                  </a:lnTo>
                  <a:lnTo>
                    <a:pt x="2557" y="975"/>
                  </a:lnTo>
                  <a:lnTo>
                    <a:pt x="2553" y="986"/>
                  </a:lnTo>
                  <a:lnTo>
                    <a:pt x="2549" y="998"/>
                  </a:lnTo>
                  <a:lnTo>
                    <a:pt x="2545" y="1011"/>
                  </a:lnTo>
                  <a:lnTo>
                    <a:pt x="2542" y="1023"/>
                  </a:lnTo>
                  <a:lnTo>
                    <a:pt x="2538" y="1034"/>
                  </a:lnTo>
                  <a:lnTo>
                    <a:pt x="2534" y="1048"/>
                  </a:lnTo>
                  <a:lnTo>
                    <a:pt x="2530" y="1059"/>
                  </a:lnTo>
                  <a:lnTo>
                    <a:pt x="2526" y="1073"/>
                  </a:lnTo>
                  <a:lnTo>
                    <a:pt x="2522" y="1084"/>
                  </a:lnTo>
                  <a:lnTo>
                    <a:pt x="2519" y="1096"/>
                  </a:lnTo>
                  <a:lnTo>
                    <a:pt x="2515" y="1109"/>
                  </a:lnTo>
                  <a:lnTo>
                    <a:pt x="2511" y="1121"/>
                  </a:lnTo>
                  <a:lnTo>
                    <a:pt x="2507" y="1134"/>
                  </a:lnTo>
                  <a:lnTo>
                    <a:pt x="2503" y="1146"/>
                  </a:lnTo>
                  <a:lnTo>
                    <a:pt x="2497" y="1159"/>
                  </a:lnTo>
                  <a:lnTo>
                    <a:pt x="2494" y="1171"/>
                  </a:lnTo>
                  <a:lnTo>
                    <a:pt x="2490" y="1182"/>
                  </a:lnTo>
                  <a:lnTo>
                    <a:pt x="2486" y="1196"/>
                  </a:lnTo>
                  <a:lnTo>
                    <a:pt x="2482" y="1207"/>
                  </a:lnTo>
                  <a:lnTo>
                    <a:pt x="2478" y="1221"/>
                  </a:lnTo>
                  <a:lnTo>
                    <a:pt x="2474" y="1232"/>
                  </a:lnTo>
                  <a:lnTo>
                    <a:pt x="2471" y="1246"/>
                  </a:lnTo>
                  <a:lnTo>
                    <a:pt x="2467" y="1257"/>
                  </a:lnTo>
                  <a:lnTo>
                    <a:pt x="2463" y="1270"/>
                  </a:lnTo>
                  <a:lnTo>
                    <a:pt x="2459" y="1282"/>
                  </a:lnTo>
                  <a:lnTo>
                    <a:pt x="2455" y="1295"/>
                  </a:lnTo>
                  <a:lnTo>
                    <a:pt x="2451" y="1307"/>
                  </a:lnTo>
                  <a:lnTo>
                    <a:pt x="2448" y="1320"/>
                  </a:lnTo>
                  <a:lnTo>
                    <a:pt x="2444" y="1332"/>
                  </a:lnTo>
                  <a:lnTo>
                    <a:pt x="2440" y="1343"/>
                  </a:lnTo>
                  <a:lnTo>
                    <a:pt x="2436" y="1357"/>
                  </a:lnTo>
                  <a:lnTo>
                    <a:pt x="2432" y="1368"/>
                  </a:lnTo>
                  <a:lnTo>
                    <a:pt x="2428" y="1382"/>
                  </a:lnTo>
                  <a:lnTo>
                    <a:pt x="2425" y="1393"/>
                  </a:lnTo>
                  <a:lnTo>
                    <a:pt x="2421" y="1407"/>
                  </a:lnTo>
                  <a:lnTo>
                    <a:pt x="2417" y="1418"/>
                  </a:lnTo>
                  <a:lnTo>
                    <a:pt x="2413" y="1430"/>
                  </a:lnTo>
                  <a:lnTo>
                    <a:pt x="2409" y="1443"/>
                  </a:lnTo>
                  <a:lnTo>
                    <a:pt x="2405" y="1455"/>
                  </a:lnTo>
                  <a:lnTo>
                    <a:pt x="2401" y="1468"/>
                  </a:lnTo>
                  <a:lnTo>
                    <a:pt x="2398" y="1480"/>
                  </a:lnTo>
                  <a:lnTo>
                    <a:pt x="2394" y="1491"/>
                  </a:lnTo>
                  <a:lnTo>
                    <a:pt x="2390" y="1505"/>
                  </a:lnTo>
                  <a:lnTo>
                    <a:pt x="2386" y="1516"/>
                  </a:lnTo>
                  <a:lnTo>
                    <a:pt x="2382" y="1528"/>
                  </a:lnTo>
                  <a:lnTo>
                    <a:pt x="2378" y="1541"/>
                  </a:lnTo>
                  <a:lnTo>
                    <a:pt x="2375" y="1553"/>
                  </a:lnTo>
                  <a:lnTo>
                    <a:pt x="2371" y="1564"/>
                  </a:lnTo>
                  <a:lnTo>
                    <a:pt x="2367" y="1578"/>
                  </a:lnTo>
                  <a:lnTo>
                    <a:pt x="2363" y="1589"/>
                  </a:lnTo>
                  <a:lnTo>
                    <a:pt x="2359" y="1601"/>
                  </a:lnTo>
                  <a:lnTo>
                    <a:pt x="2355" y="1612"/>
                  </a:lnTo>
                  <a:lnTo>
                    <a:pt x="2352" y="1625"/>
                  </a:lnTo>
                  <a:lnTo>
                    <a:pt x="2348" y="1637"/>
                  </a:lnTo>
                  <a:lnTo>
                    <a:pt x="2344" y="1649"/>
                  </a:lnTo>
                  <a:lnTo>
                    <a:pt x="2340" y="1660"/>
                  </a:lnTo>
                  <a:lnTo>
                    <a:pt x="2336" y="1672"/>
                  </a:lnTo>
                  <a:lnTo>
                    <a:pt x="2332" y="1683"/>
                  </a:lnTo>
                  <a:lnTo>
                    <a:pt x="2329" y="1695"/>
                  </a:lnTo>
                  <a:lnTo>
                    <a:pt x="2325" y="1708"/>
                  </a:lnTo>
                  <a:lnTo>
                    <a:pt x="2321" y="1720"/>
                  </a:lnTo>
                  <a:lnTo>
                    <a:pt x="2317" y="1731"/>
                  </a:lnTo>
                  <a:lnTo>
                    <a:pt x="2313" y="1743"/>
                  </a:lnTo>
                  <a:lnTo>
                    <a:pt x="2309" y="1754"/>
                  </a:lnTo>
                  <a:lnTo>
                    <a:pt x="2306" y="1766"/>
                  </a:lnTo>
                  <a:lnTo>
                    <a:pt x="2302" y="1775"/>
                  </a:lnTo>
                  <a:lnTo>
                    <a:pt x="2298" y="1787"/>
                  </a:lnTo>
                  <a:lnTo>
                    <a:pt x="2294" y="1798"/>
                  </a:lnTo>
                  <a:lnTo>
                    <a:pt x="2290" y="1810"/>
                  </a:lnTo>
                  <a:lnTo>
                    <a:pt x="2286" y="1821"/>
                  </a:lnTo>
                  <a:lnTo>
                    <a:pt x="2282" y="1833"/>
                  </a:lnTo>
                  <a:lnTo>
                    <a:pt x="2279" y="1842"/>
                  </a:lnTo>
                  <a:lnTo>
                    <a:pt x="2275" y="1854"/>
                  </a:lnTo>
                  <a:lnTo>
                    <a:pt x="2271" y="1865"/>
                  </a:lnTo>
                  <a:lnTo>
                    <a:pt x="2267" y="1875"/>
                  </a:lnTo>
                  <a:lnTo>
                    <a:pt x="2263" y="1886"/>
                  </a:lnTo>
                  <a:lnTo>
                    <a:pt x="2259" y="1898"/>
                  </a:lnTo>
                  <a:lnTo>
                    <a:pt x="2256" y="1908"/>
                  </a:lnTo>
                  <a:lnTo>
                    <a:pt x="2252" y="1919"/>
                  </a:lnTo>
                  <a:lnTo>
                    <a:pt x="2248" y="1929"/>
                  </a:lnTo>
                  <a:lnTo>
                    <a:pt x="2244" y="1940"/>
                  </a:lnTo>
                  <a:lnTo>
                    <a:pt x="2240" y="1950"/>
                  </a:lnTo>
                  <a:lnTo>
                    <a:pt x="2236" y="1961"/>
                  </a:lnTo>
                  <a:lnTo>
                    <a:pt x="2231" y="1971"/>
                  </a:lnTo>
                  <a:lnTo>
                    <a:pt x="2227" y="1981"/>
                  </a:lnTo>
                  <a:lnTo>
                    <a:pt x="2223" y="1992"/>
                  </a:lnTo>
                  <a:lnTo>
                    <a:pt x="2219" y="2002"/>
                  </a:lnTo>
                  <a:lnTo>
                    <a:pt x="2215" y="2011"/>
                  </a:lnTo>
                  <a:lnTo>
                    <a:pt x="2211" y="2021"/>
                  </a:lnTo>
                  <a:lnTo>
                    <a:pt x="2208" y="2030"/>
                  </a:lnTo>
                  <a:lnTo>
                    <a:pt x="2204" y="2040"/>
                  </a:lnTo>
                  <a:lnTo>
                    <a:pt x="2200" y="2052"/>
                  </a:lnTo>
                  <a:lnTo>
                    <a:pt x="2196" y="2061"/>
                  </a:lnTo>
                  <a:lnTo>
                    <a:pt x="2192" y="2071"/>
                  </a:lnTo>
                  <a:lnTo>
                    <a:pt x="2188" y="2078"/>
                  </a:lnTo>
                  <a:lnTo>
                    <a:pt x="2185" y="2088"/>
                  </a:lnTo>
                  <a:lnTo>
                    <a:pt x="2181" y="2098"/>
                  </a:lnTo>
                  <a:lnTo>
                    <a:pt x="2177" y="2107"/>
                  </a:lnTo>
                  <a:lnTo>
                    <a:pt x="2173" y="2117"/>
                  </a:lnTo>
                  <a:lnTo>
                    <a:pt x="2169" y="2126"/>
                  </a:lnTo>
                  <a:lnTo>
                    <a:pt x="2165" y="2134"/>
                  </a:lnTo>
                  <a:lnTo>
                    <a:pt x="2162" y="2144"/>
                  </a:lnTo>
                  <a:lnTo>
                    <a:pt x="2158" y="2151"/>
                  </a:lnTo>
                  <a:lnTo>
                    <a:pt x="2154" y="2161"/>
                  </a:lnTo>
                  <a:lnTo>
                    <a:pt x="2150" y="2171"/>
                  </a:lnTo>
                  <a:lnTo>
                    <a:pt x="2146" y="2178"/>
                  </a:lnTo>
                  <a:lnTo>
                    <a:pt x="2142" y="2186"/>
                  </a:lnTo>
                  <a:lnTo>
                    <a:pt x="2139" y="2195"/>
                  </a:lnTo>
                  <a:lnTo>
                    <a:pt x="2135" y="2203"/>
                  </a:lnTo>
                  <a:lnTo>
                    <a:pt x="2131" y="2211"/>
                  </a:lnTo>
                  <a:lnTo>
                    <a:pt x="2127" y="2220"/>
                  </a:lnTo>
                  <a:lnTo>
                    <a:pt x="2123" y="2228"/>
                  </a:lnTo>
                  <a:lnTo>
                    <a:pt x="2119" y="2236"/>
                  </a:lnTo>
                  <a:lnTo>
                    <a:pt x="2115" y="2243"/>
                  </a:lnTo>
                  <a:lnTo>
                    <a:pt x="2112" y="2251"/>
                  </a:lnTo>
                  <a:lnTo>
                    <a:pt x="2108" y="2259"/>
                  </a:lnTo>
                  <a:lnTo>
                    <a:pt x="2104" y="2266"/>
                  </a:lnTo>
                  <a:lnTo>
                    <a:pt x="2100" y="2274"/>
                  </a:lnTo>
                  <a:lnTo>
                    <a:pt x="2096" y="2282"/>
                  </a:lnTo>
                  <a:lnTo>
                    <a:pt x="2091" y="2288"/>
                  </a:lnTo>
                  <a:lnTo>
                    <a:pt x="2087" y="2295"/>
                  </a:lnTo>
                  <a:lnTo>
                    <a:pt x="2083" y="2303"/>
                  </a:lnTo>
                  <a:lnTo>
                    <a:pt x="2079" y="2309"/>
                  </a:lnTo>
                  <a:lnTo>
                    <a:pt x="2075" y="2316"/>
                  </a:lnTo>
                  <a:lnTo>
                    <a:pt x="2071" y="2324"/>
                  </a:lnTo>
                  <a:lnTo>
                    <a:pt x="2068" y="2330"/>
                  </a:lnTo>
                  <a:lnTo>
                    <a:pt x="2064" y="2336"/>
                  </a:lnTo>
                  <a:lnTo>
                    <a:pt x="2060" y="2343"/>
                  </a:lnTo>
                  <a:lnTo>
                    <a:pt x="2056" y="2349"/>
                  </a:lnTo>
                  <a:lnTo>
                    <a:pt x="2052" y="2355"/>
                  </a:lnTo>
                  <a:lnTo>
                    <a:pt x="2048" y="2361"/>
                  </a:lnTo>
                  <a:lnTo>
                    <a:pt x="2044" y="2366"/>
                  </a:lnTo>
                  <a:lnTo>
                    <a:pt x="2041" y="2374"/>
                  </a:lnTo>
                  <a:lnTo>
                    <a:pt x="2037" y="2380"/>
                  </a:lnTo>
                  <a:lnTo>
                    <a:pt x="2033" y="2385"/>
                  </a:lnTo>
                  <a:lnTo>
                    <a:pt x="2029" y="2389"/>
                  </a:lnTo>
                  <a:lnTo>
                    <a:pt x="2025" y="2395"/>
                  </a:lnTo>
                  <a:lnTo>
                    <a:pt x="2021" y="2401"/>
                  </a:lnTo>
                  <a:lnTo>
                    <a:pt x="2016" y="2407"/>
                  </a:lnTo>
                  <a:lnTo>
                    <a:pt x="2012" y="2412"/>
                  </a:lnTo>
                  <a:lnTo>
                    <a:pt x="2008" y="2416"/>
                  </a:lnTo>
                  <a:lnTo>
                    <a:pt x="2004" y="2422"/>
                  </a:lnTo>
                  <a:lnTo>
                    <a:pt x="2000" y="2426"/>
                  </a:lnTo>
                  <a:lnTo>
                    <a:pt x="1996" y="2432"/>
                  </a:lnTo>
                  <a:lnTo>
                    <a:pt x="1993" y="2435"/>
                  </a:lnTo>
                  <a:lnTo>
                    <a:pt x="1989" y="2439"/>
                  </a:lnTo>
                  <a:lnTo>
                    <a:pt x="1985" y="2445"/>
                  </a:lnTo>
                  <a:lnTo>
                    <a:pt x="1981" y="2449"/>
                  </a:lnTo>
                  <a:lnTo>
                    <a:pt x="1975" y="2453"/>
                  </a:lnTo>
                  <a:lnTo>
                    <a:pt x="1972" y="2456"/>
                  </a:lnTo>
                  <a:lnTo>
                    <a:pt x="1968" y="2460"/>
                  </a:lnTo>
                  <a:lnTo>
                    <a:pt x="1964" y="2464"/>
                  </a:lnTo>
                  <a:lnTo>
                    <a:pt x="1960" y="2468"/>
                  </a:lnTo>
                  <a:lnTo>
                    <a:pt x="1956" y="2472"/>
                  </a:lnTo>
                  <a:lnTo>
                    <a:pt x="1952" y="2476"/>
                  </a:lnTo>
                  <a:lnTo>
                    <a:pt x="1947" y="2479"/>
                  </a:lnTo>
                  <a:lnTo>
                    <a:pt x="1943" y="2481"/>
                  </a:lnTo>
                  <a:lnTo>
                    <a:pt x="1939" y="2485"/>
                  </a:lnTo>
                  <a:lnTo>
                    <a:pt x="1935" y="2487"/>
                  </a:lnTo>
                  <a:lnTo>
                    <a:pt x="1931" y="2491"/>
                  </a:lnTo>
                  <a:lnTo>
                    <a:pt x="1925" y="2493"/>
                  </a:lnTo>
                  <a:lnTo>
                    <a:pt x="1922" y="2497"/>
                  </a:lnTo>
                  <a:lnTo>
                    <a:pt x="1918" y="2499"/>
                  </a:lnTo>
                  <a:lnTo>
                    <a:pt x="1914" y="2501"/>
                  </a:lnTo>
                  <a:lnTo>
                    <a:pt x="1908" y="2503"/>
                  </a:lnTo>
                  <a:lnTo>
                    <a:pt x="1904" y="2504"/>
                  </a:lnTo>
                  <a:lnTo>
                    <a:pt x="1901" y="2506"/>
                  </a:lnTo>
                  <a:lnTo>
                    <a:pt x="1897" y="2508"/>
                  </a:lnTo>
                  <a:lnTo>
                    <a:pt x="1893" y="2510"/>
                  </a:lnTo>
                  <a:lnTo>
                    <a:pt x="1887" y="2512"/>
                  </a:lnTo>
                  <a:lnTo>
                    <a:pt x="1883" y="2514"/>
                  </a:lnTo>
                  <a:lnTo>
                    <a:pt x="1879" y="2514"/>
                  </a:lnTo>
                  <a:lnTo>
                    <a:pt x="1874" y="2516"/>
                  </a:lnTo>
                  <a:lnTo>
                    <a:pt x="1870" y="2518"/>
                  </a:lnTo>
                  <a:lnTo>
                    <a:pt x="1866" y="2518"/>
                  </a:lnTo>
                  <a:lnTo>
                    <a:pt x="1860" y="2518"/>
                  </a:lnTo>
                  <a:lnTo>
                    <a:pt x="1856" y="2520"/>
                  </a:lnTo>
                  <a:lnTo>
                    <a:pt x="1853" y="2520"/>
                  </a:lnTo>
                  <a:lnTo>
                    <a:pt x="1847" y="2520"/>
                  </a:lnTo>
                  <a:lnTo>
                    <a:pt x="1843" y="2520"/>
                  </a:lnTo>
                  <a:lnTo>
                    <a:pt x="1839" y="2520"/>
                  </a:lnTo>
                  <a:lnTo>
                    <a:pt x="1833" y="2520"/>
                  </a:lnTo>
                  <a:lnTo>
                    <a:pt x="1829" y="2520"/>
                  </a:lnTo>
                  <a:lnTo>
                    <a:pt x="1826" y="2520"/>
                  </a:lnTo>
                  <a:lnTo>
                    <a:pt x="1820" y="2520"/>
                  </a:lnTo>
                  <a:lnTo>
                    <a:pt x="1816" y="2518"/>
                  </a:lnTo>
                  <a:lnTo>
                    <a:pt x="1812" y="2518"/>
                  </a:lnTo>
                  <a:lnTo>
                    <a:pt x="1808" y="2516"/>
                  </a:lnTo>
                  <a:lnTo>
                    <a:pt x="1803" y="2516"/>
                  </a:lnTo>
                  <a:lnTo>
                    <a:pt x="1799" y="2514"/>
                  </a:lnTo>
                  <a:lnTo>
                    <a:pt x="1795" y="2512"/>
                  </a:lnTo>
                  <a:lnTo>
                    <a:pt x="1789" y="2512"/>
                  </a:lnTo>
                  <a:lnTo>
                    <a:pt x="1785" y="2510"/>
                  </a:lnTo>
                  <a:lnTo>
                    <a:pt x="1782" y="2508"/>
                  </a:lnTo>
                  <a:lnTo>
                    <a:pt x="1778" y="2506"/>
                  </a:lnTo>
                  <a:lnTo>
                    <a:pt x="1772" y="2504"/>
                  </a:lnTo>
                  <a:lnTo>
                    <a:pt x="1768" y="2503"/>
                  </a:lnTo>
                  <a:lnTo>
                    <a:pt x="1764" y="2499"/>
                  </a:lnTo>
                  <a:lnTo>
                    <a:pt x="1760" y="2497"/>
                  </a:lnTo>
                  <a:lnTo>
                    <a:pt x="1755" y="2495"/>
                  </a:lnTo>
                  <a:lnTo>
                    <a:pt x="1751" y="2491"/>
                  </a:lnTo>
                  <a:lnTo>
                    <a:pt x="1747" y="2489"/>
                  </a:lnTo>
                  <a:lnTo>
                    <a:pt x="1743" y="2487"/>
                  </a:lnTo>
                  <a:lnTo>
                    <a:pt x="1739" y="2483"/>
                  </a:lnTo>
                  <a:lnTo>
                    <a:pt x="1735" y="2479"/>
                  </a:lnTo>
                  <a:lnTo>
                    <a:pt x="1730" y="2478"/>
                  </a:lnTo>
                  <a:lnTo>
                    <a:pt x="1726" y="2474"/>
                  </a:lnTo>
                  <a:lnTo>
                    <a:pt x="1722" y="2470"/>
                  </a:lnTo>
                  <a:lnTo>
                    <a:pt x="1718" y="2466"/>
                  </a:lnTo>
                  <a:lnTo>
                    <a:pt x="1714" y="2462"/>
                  </a:lnTo>
                  <a:lnTo>
                    <a:pt x="1710" y="2458"/>
                  </a:lnTo>
                  <a:lnTo>
                    <a:pt x="1707" y="2455"/>
                  </a:lnTo>
                  <a:lnTo>
                    <a:pt x="1701" y="2451"/>
                  </a:lnTo>
                  <a:lnTo>
                    <a:pt x="1697" y="2447"/>
                  </a:lnTo>
                  <a:lnTo>
                    <a:pt x="1693" y="2441"/>
                  </a:lnTo>
                  <a:lnTo>
                    <a:pt x="1689" y="2437"/>
                  </a:lnTo>
                  <a:lnTo>
                    <a:pt x="1686" y="2433"/>
                  </a:lnTo>
                  <a:lnTo>
                    <a:pt x="1682" y="2428"/>
                  </a:lnTo>
                  <a:lnTo>
                    <a:pt x="1678" y="2424"/>
                  </a:lnTo>
                  <a:lnTo>
                    <a:pt x="1674" y="2418"/>
                  </a:lnTo>
                  <a:lnTo>
                    <a:pt x="1670" y="2414"/>
                  </a:lnTo>
                  <a:lnTo>
                    <a:pt x="1666" y="2408"/>
                  </a:lnTo>
                  <a:lnTo>
                    <a:pt x="1662" y="2403"/>
                  </a:lnTo>
                  <a:lnTo>
                    <a:pt x="1657" y="2399"/>
                  </a:lnTo>
                  <a:lnTo>
                    <a:pt x="1653" y="2393"/>
                  </a:lnTo>
                  <a:lnTo>
                    <a:pt x="1649" y="2387"/>
                  </a:lnTo>
                  <a:lnTo>
                    <a:pt x="1645" y="2382"/>
                  </a:lnTo>
                  <a:lnTo>
                    <a:pt x="1641" y="2376"/>
                  </a:lnTo>
                  <a:lnTo>
                    <a:pt x="1638" y="2370"/>
                  </a:lnTo>
                  <a:lnTo>
                    <a:pt x="1634" y="2364"/>
                  </a:lnTo>
                  <a:lnTo>
                    <a:pt x="1630" y="2359"/>
                  </a:lnTo>
                  <a:lnTo>
                    <a:pt x="1626" y="2353"/>
                  </a:lnTo>
                  <a:lnTo>
                    <a:pt x="1622" y="2345"/>
                  </a:lnTo>
                  <a:lnTo>
                    <a:pt x="1618" y="2339"/>
                  </a:lnTo>
                  <a:lnTo>
                    <a:pt x="1615" y="2334"/>
                  </a:lnTo>
                  <a:lnTo>
                    <a:pt x="1611" y="2326"/>
                  </a:lnTo>
                  <a:lnTo>
                    <a:pt x="1607" y="2320"/>
                  </a:lnTo>
                  <a:lnTo>
                    <a:pt x="1603" y="2313"/>
                  </a:lnTo>
                  <a:lnTo>
                    <a:pt x="1599" y="2307"/>
                  </a:lnTo>
                  <a:lnTo>
                    <a:pt x="1595" y="2299"/>
                  </a:lnTo>
                  <a:lnTo>
                    <a:pt x="1590" y="2291"/>
                  </a:lnTo>
                  <a:lnTo>
                    <a:pt x="1586" y="2286"/>
                  </a:lnTo>
                  <a:lnTo>
                    <a:pt x="1582" y="2278"/>
                  </a:lnTo>
                  <a:lnTo>
                    <a:pt x="1578" y="2270"/>
                  </a:lnTo>
                  <a:lnTo>
                    <a:pt x="1574" y="2263"/>
                  </a:lnTo>
                  <a:lnTo>
                    <a:pt x="1570" y="2255"/>
                  </a:lnTo>
                  <a:lnTo>
                    <a:pt x="1567" y="2247"/>
                  </a:lnTo>
                  <a:lnTo>
                    <a:pt x="1563" y="2240"/>
                  </a:lnTo>
                  <a:lnTo>
                    <a:pt x="1559" y="2232"/>
                  </a:lnTo>
                  <a:lnTo>
                    <a:pt x="1555" y="2224"/>
                  </a:lnTo>
                  <a:lnTo>
                    <a:pt x="1551" y="2217"/>
                  </a:lnTo>
                  <a:lnTo>
                    <a:pt x="1547" y="2207"/>
                  </a:lnTo>
                  <a:lnTo>
                    <a:pt x="1543" y="2199"/>
                  </a:lnTo>
                  <a:lnTo>
                    <a:pt x="1540" y="2192"/>
                  </a:lnTo>
                  <a:lnTo>
                    <a:pt x="1536" y="2182"/>
                  </a:lnTo>
                  <a:lnTo>
                    <a:pt x="1532" y="2174"/>
                  </a:lnTo>
                  <a:lnTo>
                    <a:pt x="1528" y="2165"/>
                  </a:lnTo>
                  <a:lnTo>
                    <a:pt x="1524" y="2157"/>
                  </a:lnTo>
                  <a:lnTo>
                    <a:pt x="1520" y="2147"/>
                  </a:lnTo>
                  <a:lnTo>
                    <a:pt x="1517" y="2140"/>
                  </a:lnTo>
                  <a:lnTo>
                    <a:pt x="1513" y="2130"/>
                  </a:lnTo>
                  <a:lnTo>
                    <a:pt x="1509" y="2121"/>
                  </a:lnTo>
                  <a:lnTo>
                    <a:pt x="1505" y="2113"/>
                  </a:lnTo>
                  <a:lnTo>
                    <a:pt x="1501" y="2103"/>
                  </a:lnTo>
                  <a:lnTo>
                    <a:pt x="1497" y="2094"/>
                  </a:lnTo>
                  <a:lnTo>
                    <a:pt x="1494" y="2084"/>
                  </a:lnTo>
                  <a:lnTo>
                    <a:pt x="1490" y="2075"/>
                  </a:lnTo>
                  <a:lnTo>
                    <a:pt x="1486" y="2065"/>
                  </a:lnTo>
                  <a:lnTo>
                    <a:pt x="1482" y="2055"/>
                  </a:lnTo>
                  <a:lnTo>
                    <a:pt x="1478" y="2046"/>
                  </a:lnTo>
                  <a:lnTo>
                    <a:pt x="1474" y="2036"/>
                  </a:lnTo>
                  <a:lnTo>
                    <a:pt x="1471" y="2027"/>
                  </a:lnTo>
                  <a:lnTo>
                    <a:pt x="1467" y="2017"/>
                  </a:lnTo>
                  <a:lnTo>
                    <a:pt x="1463" y="2007"/>
                  </a:lnTo>
                  <a:lnTo>
                    <a:pt x="1459" y="1996"/>
                  </a:lnTo>
                  <a:lnTo>
                    <a:pt x="1455" y="1986"/>
                  </a:lnTo>
                  <a:lnTo>
                    <a:pt x="1451" y="1977"/>
                  </a:lnTo>
                  <a:lnTo>
                    <a:pt x="1446" y="1965"/>
                  </a:lnTo>
                  <a:lnTo>
                    <a:pt x="1442" y="1956"/>
                  </a:lnTo>
                  <a:lnTo>
                    <a:pt x="1438" y="1946"/>
                  </a:lnTo>
                  <a:lnTo>
                    <a:pt x="1434" y="1934"/>
                  </a:lnTo>
                  <a:lnTo>
                    <a:pt x="1430" y="1925"/>
                  </a:lnTo>
                  <a:lnTo>
                    <a:pt x="1426" y="1913"/>
                  </a:lnTo>
                  <a:lnTo>
                    <a:pt x="1423" y="1904"/>
                  </a:lnTo>
                  <a:lnTo>
                    <a:pt x="1419" y="1892"/>
                  </a:lnTo>
                  <a:lnTo>
                    <a:pt x="1415" y="1881"/>
                  </a:lnTo>
                  <a:lnTo>
                    <a:pt x="1411" y="1871"/>
                  </a:lnTo>
                  <a:lnTo>
                    <a:pt x="1407" y="1860"/>
                  </a:lnTo>
                  <a:lnTo>
                    <a:pt x="1403" y="1848"/>
                  </a:lnTo>
                  <a:lnTo>
                    <a:pt x="1400" y="1839"/>
                  </a:lnTo>
                  <a:lnTo>
                    <a:pt x="1396" y="1827"/>
                  </a:lnTo>
                  <a:lnTo>
                    <a:pt x="1392" y="1815"/>
                  </a:lnTo>
                  <a:lnTo>
                    <a:pt x="1388" y="1804"/>
                  </a:lnTo>
                  <a:lnTo>
                    <a:pt x="1384" y="1792"/>
                  </a:lnTo>
                  <a:lnTo>
                    <a:pt x="1380" y="1781"/>
                  </a:lnTo>
                  <a:lnTo>
                    <a:pt x="1376" y="1771"/>
                  </a:lnTo>
                  <a:lnTo>
                    <a:pt x="1373" y="1760"/>
                  </a:lnTo>
                  <a:lnTo>
                    <a:pt x="1369" y="1748"/>
                  </a:lnTo>
                  <a:lnTo>
                    <a:pt x="1365" y="1737"/>
                  </a:lnTo>
                  <a:lnTo>
                    <a:pt x="1361" y="1725"/>
                  </a:lnTo>
                  <a:lnTo>
                    <a:pt x="1357" y="1714"/>
                  </a:lnTo>
                  <a:lnTo>
                    <a:pt x="1353" y="1702"/>
                  </a:lnTo>
                  <a:lnTo>
                    <a:pt x="1350" y="1691"/>
                  </a:lnTo>
                  <a:lnTo>
                    <a:pt x="1346" y="1677"/>
                  </a:lnTo>
                  <a:lnTo>
                    <a:pt x="1342" y="1666"/>
                  </a:lnTo>
                  <a:lnTo>
                    <a:pt x="1338" y="1654"/>
                  </a:lnTo>
                  <a:lnTo>
                    <a:pt x="1334" y="1643"/>
                  </a:lnTo>
                  <a:lnTo>
                    <a:pt x="1330" y="1631"/>
                  </a:lnTo>
                  <a:lnTo>
                    <a:pt x="1327" y="1620"/>
                  </a:lnTo>
                  <a:lnTo>
                    <a:pt x="1323" y="1606"/>
                  </a:lnTo>
                  <a:lnTo>
                    <a:pt x="1319" y="1595"/>
                  </a:lnTo>
                  <a:lnTo>
                    <a:pt x="1315" y="1583"/>
                  </a:lnTo>
                  <a:lnTo>
                    <a:pt x="1311" y="1572"/>
                  </a:lnTo>
                  <a:lnTo>
                    <a:pt x="1307" y="1558"/>
                  </a:lnTo>
                  <a:lnTo>
                    <a:pt x="1304" y="1547"/>
                  </a:lnTo>
                  <a:lnTo>
                    <a:pt x="1300" y="1535"/>
                  </a:lnTo>
                  <a:lnTo>
                    <a:pt x="1296" y="1522"/>
                  </a:lnTo>
                  <a:lnTo>
                    <a:pt x="1292" y="1510"/>
                  </a:lnTo>
                  <a:lnTo>
                    <a:pt x="1288" y="1499"/>
                  </a:lnTo>
                  <a:lnTo>
                    <a:pt x="1284" y="1485"/>
                  </a:lnTo>
                  <a:lnTo>
                    <a:pt x="1281" y="1474"/>
                  </a:lnTo>
                  <a:lnTo>
                    <a:pt x="1277" y="1462"/>
                  </a:lnTo>
                  <a:lnTo>
                    <a:pt x="1273" y="1449"/>
                  </a:lnTo>
                  <a:lnTo>
                    <a:pt x="1269" y="1437"/>
                  </a:lnTo>
                  <a:lnTo>
                    <a:pt x="1265" y="1424"/>
                  </a:lnTo>
                  <a:lnTo>
                    <a:pt x="1261" y="1412"/>
                  </a:lnTo>
                  <a:lnTo>
                    <a:pt x="1257" y="1401"/>
                  </a:lnTo>
                  <a:lnTo>
                    <a:pt x="1254" y="1388"/>
                  </a:lnTo>
                  <a:lnTo>
                    <a:pt x="1250" y="1376"/>
                  </a:lnTo>
                  <a:lnTo>
                    <a:pt x="1246" y="1363"/>
                  </a:lnTo>
                  <a:lnTo>
                    <a:pt x="1242" y="1351"/>
                  </a:lnTo>
                  <a:lnTo>
                    <a:pt x="1238" y="1338"/>
                  </a:lnTo>
                  <a:lnTo>
                    <a:pt x="1234" y="1326"/>
                  </a:lnTo>
                  <a:lnTo>
                    <a:pt x="1231" y="1313"/>
                  </a:lnTo>
                  <a:lnTo>
                    <a:pt x="1227" y="1301"/>
                  </a:lnTo>
                  <a:lnTo>
                    <a:pt x="1223" y="1290"/>
                  </a:lnTo>
                  <a:lnTo>
                    <a:pt x="1219" y="1276"/>
                  </a:lnTo>
                  <a:lnTo>
                    <a:pt x="1215" y="1265"/>
                  </a:lnTo>
                  <a:lnTo>
                    <a:pt x="1211" y="1251"/>
                  </a:lnTo>
                  <a:lnTo>
                    <a:pt x="1208" y="1240"/>
                  </a:lnTo>
                  <a:lnTo>
                    <a:pt x="1204" y="1226"/>
                  </a:lnTo>
                  <a:lnTo>
                    <a:pt x="1200" y="1215"/>
                  </a:lnTo>
                  <a:lnTo>
                    <a:pt x="1196" y="1201"/>
                  </a:lnTo>
                  <a:lnTo>
                    <a:pt x="1192" y="1190"/>
                  </a:lnTo>
                  <a:lnTo>
                    <a:pt x="1188" y="1176"/>
                  </a:lnTo>
                  <a:lnTo>
                    <a:pt x="1183" y="1165"/>
                  </a:lnTo>
                  <a:lnTo>
                    <a:pt x="1179" y="1151"/>
                  </a:lnTo>
                  <a:lnTo>
                    <a:pt x="1175" y="1140"/>
                  </a:lnTo>
                  <a:lnTo>
                    <a:pt x="1171" y="1128"/>
                  </a:lnTo>
                  <a:lnTo>
                    <a:pt x="1167" y="1115"/>
                  </a:lnTo>
                  <a:lnTo>
                    <a:pt x="1163" y="1103"/>
                  </a:lnTo>
                  <a:lnTo>
                    <a:pt x="1160" y="1090"/>
                  </a:lnTo>
                  <a:lnTo>
                    <a:pt x="1156" y="1079"/>
                  </a:lnTo>
                  <a:lnTo>
                    <a:pt x="1152" y="1067"/>
                  </a:lnTo>
                  <a:lnTo>
                    <a:pt x="1148" y="1054"/>
                  </a:lnTo>
                  <a:lnTo>
                    <a:pt x="1144" y="1042"/>
                  </a:lnTo>
                  <a:lnTo>
                    <a:pt x="1140" y="1029"/>
                  </a:lnTo>
                  <a:lnTo>
                    <a:pt x="1137" y="1017"/>
                  </a:lnTo>
                  <a:lnTo>
                    <a:pt x="1133" y="1006"/>
                  </a:lnTo>
                  <a:lnTo>
                    <a:pt x="1129" y="994"/>
                  </a:lnTo>
                  <a:lnTo>
                    <a:pt x="1125" y="981"/>
                  </a:lnTo>
                  <a:lnTo>
                    <a:pt x="1121" y="969"/>
                  </a:lnTo>
                  <a:lnTo>
                    <a:pt x="1117" y="958"/>
                  </a:lnTo>
                  <a:lnTo>
                    <a:pt x="1114" y="944"/>
                  </a:lnTo>
                  <a:lnTo>
                    <a:pt x="1110" y="933"/>
                  </a:lnTo>
                  <a:lnTo>
                    <a:pt x="1106" y="921"/>
                  </a:lnTo>
                  <a:lnTo>
                    <a:pt x="1102" y="910"/>
                  </a:lnTo>
                  <a:lnTo>
                    <a:pt x="1098" y="898"/>
                  </a:lnTo>
                  <a:lnTo>
                    <a:pt x="1094" y="885"/>
                  </a:lnTo>
                  <a:lnTo>
                    <a:pt x="1090" y="873"/>
                  </a:lnTo>
                  <a:lnTo>
                    <a:pt x="1087" y="862"/>
                  </a:lnTo>
                  <a:lnTo>
                    <a:pt x="1083" y="850"/>
                  </a:lnTo>
                  <a:lnTo>
                    <a:pt x="1079" y="839"/>
                  </a:lnTo>
                  <a:lnTo>
                    <a:pt x="1075" y="827"/>
                  </a:lnTo>
                  <a:lnTo>
                    <a:pt x="1071" y="816"/>
                  </a:lnTo>
                  <a:lnTo>
                    <a:pt x="1067" y="804"/>
                  </a:lnTo>
                  <a:lnTo>
                    <a:pt x="1064" y="793"/>
                  </a:lnTo>
                  <a:lnTo>
                    <a:pt x="1060" y="781"/>
                  </a:lnTo>
                  <a:lnTo>
                    <a:pt x="1056" y="770"/>
                  </a:lnTo>
                  <a:lnTo>
                    <a:pt x="1052" y="758"/>
                  </a:lnTo>
                  <a:lnTo>
                    <a:pt x="1048" y="747"/>
                  </a:lnTo>
                  <a:lnTo>
                    <a:pt x="1044" y="737"/>
                  </a:lnTo>
                  <a:lnTo>
                    <a:pt x="1041" y="725"/>
                  </a:lnTo>
                  <a:lnTo>
                    <a:pt x="1037" y="714"/>
                  </a:lnTo>
                  <a:lnTo>
                    <a:pt x="1033" y="702"/>
                  </a:lnTo>
                  <a:lnTo>
                    <a:pt x="1029" y="691"/>
                  </a:lnTo>
                  <a:lnTo>
                    <a:pt x="1025" y="681"/>
                  </a:lnTo>
                  <a:lnTo>
                    <a:pt x="1021" y="670"/>
                  </a:lnTo>
                  <a:lnTo>
                    <a:pt x="1018" y="658"/>
                  </a:lnTo>
                  <a:lnTo>
                    <a:pt x="1014" y="649"/>
                  </a:lnTo>
                  <a:lnTo>
                    <a:pt x="1010" y="637"/>
                  </a:lnTo>
                  <a:lnTo>
                    <a:pt x="1006" y="628"/>
                  </a:lnTo>
                  <a:lnTo>
                    <a:pt x="1002" y="616"/>
                  </a:lnTo>
                  <a:lnTo>
                    <a:pt x="998" y="606"/>
                  </a:lnTo>
                  <a:lnTo>
                    <a:pt x="995" y="595"/>
                  </a:lnTo>
                  <a:lnTo>
                    <a:pt x="991" y="585"/>
                  </a:lnTo>
                  <a:lnTo>
                    <a:pt x="987" y="574"/>
                  </a:lnTo>
                  <a:lnTo>
                    <a:pt x="983" y="564"/>
                  </a:lnTo>
                  <a:lnTo>
                    <a:pt x="979" y="555"/>
                  </a:lnTo>
                  <a:lnTo>
                    <a:pt x="975" y="545"/>
                  </a:lnTo>
                  <a:lnTo>
                    <a:pt x="971" y="534"/>
                  </a:lnTo>
                  <a:lnTo>
                    <a:pt x="968" y="524"/>
                  </a:lnTo>
                  <a:lnTo>
                    <a:pt x="964" y="514"/>
                  </a:lnTo>
                  <a:lnTo>
                    <a:pt x="960" y="505"/>
                  </a:lnTo>
                  <a:lnTo>
                    <a:pt x="956" y="495"/>
                  </a:lnTo>
                  <a:lnTo>
                    <a:pt x="952" y="486"/>
                  </a:lnTo>
                  <a:lnTo>
                    <a:pt x="948" y="476"/>
                  </a:lnTo>
                  <a:lnTo>
                    <a:pt x="945" y="466"/>
                  </a:lnTo>
                  <a:lnTo>
                    <a:pt x="941" y="457"/>
                  </a:lnTo>
                  <a:lnTo>
                    <a:pt x="937" y="447"/>
                  </a:lnTo>
                  <a:lnTo>
                    <a:pt x="933" y="438"/>
                  </a:lnTo>
                  <a:lnTo>
                    <a:pt x="929" y="430"/>
                  </a:lnTo>
                  <a:lnTo>
                    <a:pt x="925" y="420"/>
                  </a:lnTo>
                  <a:lnTo>
                    <a:pt x="922" y="411"/>
                  </a:lnTo>
                  <a:lnTo>
                    <a:pt x="918" y="403"/>
                  </a:lnTo>
                  <a:lnTo>
                    <a:pt x="914" y="393"/>
                  </a:lnTo>
                  <a:lnTo>
                    <a:pt x="910" y="386"/>
                  </a:lnTo>
                  <a:lnTo>
                    <a:pt x="906" y="376"/>
                  </a:lnTo>
                  <a:lnTo>
                    <a:pt x="902" y="368"/>
                  </a:lnTo>
                  <a:lnTo>
                    <a:pt x="899" y="359"/>
                  </a:lnTo>
                  <a:lnTo>
                    <a:pt x="895" y="351"/>
                  </a:lnTo>
                  <a:lnTo>
                    <a:pt x="891" y="344"/>
                  </a:lnTo>
                  <a:lnTo>
                    <a:pt x="887" y="334"/>
                  </a:lnTo>
                  <a:lnTo>
                    <a:pt x="883" y="326"/>
                  </a:lnTo>
                  <a:lnTo>
                    <a:pt x="879" y="319"/>
                  </a:lnTo>
                  <a:lnTo>
                    <a:pt x="876" y="311"/>
                  </a:lnTo>
                  <a:lnTo>
                    <a:pt x="872" y="303"/>
                  </a:lnTo>
                  <a:lnTo>
                    <a:pt x="868" y="296"/>
                  </a:lnTo>
                  <a:lnTo>
                    <a:pt x="864" y="288"/>
                  </a:lnTo>
                  <a:lnTo>
                    <a:pt x="860" y="280"/>
                  </a:lnTo>
                  <a:lnTo>
                    <a:pt x="856" y="273"/>
                  </a:lnTo>
                  <a:lnTo>
                    <a:pt x="852" y="265"/>
                  </a:lnTo>
                  <a:lnTo>
                    <a:pt x="849" y="259"/>
                  </a:lnTo>
                  <a:lnTo>
                    <a:pt x="845" y="251"/>
                  </a:lnTo>
                  <a:lnTo>
                    <a:pt x="841" y="244"/>
                  </a:lnTo>
                  <a:lnTo>
                    <a:pt x="837" y="238"/>
                  </a:lnTo>
                  <a:lnTo>
                    <a:pt x="833" y="230"/>
                  </a:lnTo>
                  <a:lnTo>
                    <a:pt x="829" y="225"/>
                  </a:lnTo>
                  <a:lnTo>
                    <a:pt x="826" y="219"/>
                  </a:lnTo>
                  <a:lnTo>
                    <a:pt x="822" y="211"/>
                  </a:lnTo>
                  <a:lnTo>
                    <a:pt x="818" y="205"/>
                  </a:lnTo>
                  <a:lnTo>
                    <a:pt x="814" y="200"/>
                  </a:lnTo>
                  <a:lnTo>
                    <a:pt x="810" y="194"/>
                  </a:lnTo>
                  <a:lnTo>
                    <a:pt x="806" y="186"/>
                  </a:lnTo>
                  <a:lnTo>
                    <a:pt x="804" y="180"/>
                  </a:lnTo>
                  <a:lnTo>
                    <a:pt x="799" y="175"/>
                  </a:lnTo>
                  <a:lnTo>
                    <a:pt x="797" y="169"/>
                  </a:lnTo>
                  <a:lnTo>
                    <a:pt x="793" y="165"/>
                  </a:lnTo>
                  <a:lnTo>
                    <a:pt x="789" y="159"/>
                  </a:lnTo>
                  <a:lnTo>
                    <a:pt x="785" y="154"/>
                  </a:lnTo>
                  <a:lnTo>
                    <a:pt x="781" y="148"/>
                  </a:lnTo>
                  <a:lnTo>
                    <a:pt x="778" y="144"/>
                  </a:lnTo>
                  <a:lnTo>
                    <a:pt x="774" y="138"/>
                  </a:lnTo>
                  <a:lnTo>
                    <a:pt x="770" y="134"/>
                  </a:lnTo>
                  <a:lnTo>
                    <a:pt x="766" y="129"/>
                  </a:lnTo>
                  <a:lnTo>
                    <a:pt x="762" y="125"/>
                  </a:lnTo>
                  <a:lnTo>
                    <a:pt x="758" y="119"/>
                  </a:lnTo>
                  <a:lnTo>
                    <a:pt x="755" y="115"/>
                  </a:lnTo>
                  <a:lnTo>
                    <a:pt x="751" y="111"/>
                  </a:lnTo>
                  <a:lnTo>
                    <a:pt x="747" y="107"/>
                  </a:lnTo>
                  <a:lnTo>
                    <a:pt x="745" y="104"/>
                  </a:lnTo>
                  <a:lnTo>
                    <a:pt x="739" y="100"/>
                  </a:lnTo>
                  <a:lnTo>
                    <a:pt x="737" y="96"/>
                  </a:lnTo>
                  <a:lnTo>
                    <a:pt x="733" y="92"/>
                  </a:lnTo>
                  <a:lnTo>
                    <a:pt x="730" y="88"/>
                  </a:lnTo>
                  <a:lnTo>
                    <a:pt x="726" y="84"/>
                  </a:lnTo>
                  <a:lnTo>
                    <a:pt x="722" y="83"/>
                  </a:lnTo>
                  <a:lnTo>
                    <a:pt x="718" y="79"/>
                  </a:lnTo>
                  <a:lnTo>
                    <a:pt x="714" y="75"/>
                  </a:lnTo>
                  <a:lnTo>
                    <a:pt x="710" y="73"/>
                  </a:lnTo>
                  <a:lnTo>
                    <a:pt x="709" y="69"/>
                  </a:lnTo>
                  <a:lnTo>
                    <a:pt x="705" y="67"/>
                  </a:lnTo>
                  <a:lnTo>
                    <a:pt x="701" y="65"/>
                  </a:lnTo>
                  <a:lnTo>
                    <a:pt x="697" y="61"/>
                  </a:lnTo>
                  <a:lnTo>
                    <a:pt x="693" y="59"/>
                  </a:lnTo>
                  <a:lnTo>
                    <a:pt x="691" y="58"/>
                  </a:lnTo>
                  <a:lnTo>
                    <a:pt x="687" y="56"/>
                  </a:lnTo>
                  <a:lnTo>
                    <a:pt x="684" y="54"/>
                  </a:lnTo>
                  <a:lnTo>
                    <a:pt x="680" y="52"/>
                  </a:lnTo>
                  <a:lnTo>
                    <a:pt x="676" y="50"/>
                  </a:lnTo>
                  <a:lnTo>
                    <a:pt x="672" y="48"/>
                  </a:lnTo>
                  <a:lnTo>
                    <a:pt x="670" y="48"/>
                  </a:lnTo>
                  <a:lnTo>
                    <a:pt x="666" y="46"/>
                  </a:lnTo>
                  <a:lnTo>
                    <a:pt x="662" y="44"/>
                  </a:lnTo>
                  <a:lnTo>
                    <a:pt x="661" y="44"/>
                  </a:lnTo>
                  <a:lnTo>
                    <a:pt x="657" y="42"/>
                  </a:lnTo>
                  <a:lnTo>
                    <a:pt x="653" y="42"/>
                  </a:lnTo>
                  <a:lnTo>
                    <a:pt x="649" y="40"/>
                  </a:lnTo>
                  <a:lnTo>
                    <a:pt x="645" y="40"/>
                  </a:lnTo>
                  <a:lnTo>
                    <a:pt x="643" y="40"/>
                  </a:lnTo>
                  <a:lnTo>
                    <a:pt x="639" y="38"/>
                  </a:lnTo>
                  <a:lnTo>
                    <a:pt x="636" y="38"/>
                  </a:lnTo>
                  <a:lnTo>
                    <a:pt x="634" y="38"/>
                  </a:lnTo>
                  <a:lnTo>
                    <a:pt x="630" y="38"/>
                  </a:lnTo>
                  <a:lnTo>
                    <a:pt x="628" y="38"/>
                  </a:lnTo>
                  <a:lnTo>
                    <a:pt x="624" y="38"/>
                  </a:lnTo>
                  <a:lnTo>
                    <a:pt x="620" y="38"/>
                  </a:lnTo>
                  <a:lnTo>
                    <a:pt x="616" y="38"/>
                  </a:lnTo>
                  <a:lnTo>
                    <a:pt x="614" y="38"/>
                  </a:lnTo>
                  <a:lnTo>
                    <a:pt x="611" y="40"/>
                  </a:lnTo>
                  <a:lnTo>
                    <a:pt x="607" y="40"/>
                  </a:lnTo>
                  <a:lnTo>
                    <a:pt x="605" y="40"/>
                  </a:lnTo>
                  <a:lnTo>
                    <a:pt x="601" y="42"/>
                  </a:lnTo>
                  <a:lnTo>
                    <a:pt x="597" y="42"/>
                  </a:lnTo>
                  <a:lnTo>
                    <a:pt x="593" y="44"/>
                  </a:lnTo>
                  <a:lnTo>
                    <a:pt x="591" y="44"/>
                  </a:lnTo>
                  <a:lnTo>
                    <a:pt x="588" y="46"/>
                  </a:lnTo>
                  <a:lnTo>
                    <a:pt x="584" y="48"/>
                  </a:lnTo>
                  <a:lnTo>
                    <a:pt x="580" y="48"/>
                  </a:lnTo>
                  <a:lnTo>
                    <a:pt x="578" y="50"/>
                  </a:lnTo>
                  <a:lnTo>
                    <a:pt x="574" y="52"/>
                  </a:lnTo>
                  <a:lnTo>
                    <a:pt x="570" y="54"/>
                  </a:lnTo>
                  <a:lnTo>
                    <a:pt x="566" y="56"/>
                  </a:lnTo>
                  <a:lnTo>
                    <a:pt x="563" y="58"/>
                  </a:lnTo>
                  <a:lnTo>
                    <a:pt x="559" y="59"/>
                  </a:lnTo>
                  <a:lnTo>
                    <a:pt x="557" y="61"/>
                  </a:lnTo>
                  <a:lnTo>
                    <a:pt x="553" y="65"/>
                  </a:lnTo>
                  <a:lnTo>
                    <a:pt x="549" y="67"/>
                  </a:lnTo>
                  <a:lnTo>
                    <a:pt x="545" y="71"/>
                  </a:lnTo>
                  <a:lnTo>
                    <a:pt x="542" y="73"/>
                  </a:lnTo>
                  <a:lnTo>
                    <a:pt x="540" y="75"/>
                  </a:lnTo>
                  <a:lnTo>
                    <a:pt x="536" y="79"/>
                  </a:lnTo>
                  <a:lnTo>
                    <a:pt x="532" y="83"/>
                  </a:lnTo>
                  <a:lnTo>
                    <a:pt x="528" y="86"/>
                  </a:lnTo>
                  <a:lnTo>
                    <a:pt x="524" y="88"/>
                  </a:lnTo>
                  <a:lnTo>
                    <a:pt x="520" y="92"/>
                  </a:lnTo>
                  <a:lnTo>
                    <a:pt x="517" y="96"/>
                  </a:lnTo>
                  <a:lnTo>
                    <a:pt x="513" y="100"/>
                  </a:lnTo>
                  <a:lnTo>
                    <a:pt x="509" y="104"/>
                  </a:lnTo>
                  <a:lnTo>
                    <a:pt x="505" y="107"/>
                  </a:lnTo>
                  <a:lnTo>
                    <a:pt x="501" y="111"/>
                  </a:lnTo>
                  <a:lnTo>
                    <a:pt x="497" y="115"/>
                  </a:lnTo>
                  <a:lnTo>
                    <a:pt x="495" y="121"/>
                  </a:lnTo>
                  <a:lnTo>
                    <a:pt x="490" y="125"/>
                  </a:lnTo>
                  <a:lnTo>
                    <a:pt x="488" y="129"/>
                  </a:lnTo>
                  <a:lnTo>
                    <a:pt x="484" y="134"/>
                  </a:lnTo>
                  <a:lnTo>
                    <a:pt x="480" y="138"/>
                  </a:lnTo>
                  <a:lnTo>
                    <a:pt x="476" y="144"/>
                  </a:lnTo>
                  <a:lnTo>
                    <a:pt x="472" y="150"/>
                  </a:lnTo>
                  <a:lnTo>
                    <a:pt x="469" y="154"/>
                  </a:lnTo>
                  <a:lnTo>
                    <a:pt x="465" y="159"/>
                  </a:lnTo>
                  <a:lnTo>
                    <a:pt x="461" y="165"/>
                  </a:lnTo>
                  <a:lnTo>
                    <a:pt x="457" y="171"/>
                  </a:lnTo>
                  <a:lnTo>
                    <a:pt x="453" y="177"/>
                  </a:lnTo>
                  <a:lnTo>
                    <a:pt x="449" y="182"/>
                  </a:lnTo>
                  <a:lnTo>
                    <a:pt x="446" y="188"/>
                  </a:lnTo>
                  <a:lnTo>
                    <a:pt x="442" y="194"/>
                  </a:lnTo>
                  <a:lnTo>
                    <a:pt x="438" y="200"/>
                  </a:lnTo>
                  <a:lnTo>
                    <a:pt x="434" y="205"/>
                  </a:lnTo>
                  <a:lnTo>
                    <a:pt x="430" y="213"/>
                  </a:lnTo>
                  <a:lnTo>
                    <a:pt x="426" y="219"/>
                  </a:lnTo>
                  <a:lnTo>
                    <a:pt x="423" y="225"/>
                  </a:lnTo>
                  <a:lnTo>
                    <a:pt x="419" y="232"/>
                  </a:lnTo>
                  <a:lnTo>
                    <a:pt x="415" y="238"/>
                  </a:lnTo>
                  <a:lnTo>
                    <a:pt x="411" y="246"/>
                  </a:lnTo>
                  <a:lnTo>
                    <a:pt x="407" y="253"/>
                  </a:lnTo>
                  <a:lnTo>
                    <a:pt x="403" y="259"/>
                  </a:lnTo>
                  <a:lnTo>
                    <a:pt x="399" y="267"/>
                  </a:lnTo>
                  <a:lnTo>
                    <a:pt x="396" y="274"/>
                  </a:lnTo>
                  <a:lnTo>
                    <a:pt x="392" y="282"/>
                  </a:lnTo>
                  <a:lnTo>
                    <a:pt x="388" y="290"/>
                  </a:lnTo>
                  <a:lnTo>
                    <a:pt x="384" y="296"/>
                  </a:lnTo>
                  <a:lnTo>
                    <a:pt x="380" y="303"/>
                  </a:lnTo>
                  <a:lnTo>
                    <a:pt x="376" y="313"/>
                  </a:lnTo>
                  <a:lnTo>
                    <a:pt x="373" y="320"/>
                  </a:lnTo>
                  <a:lnTo>
                    <a:pt x="369" y="328"/>
                  </a:lnTo>
                  <a:lnTo>
                    <a:pt x="365" y="336"/>
                  </a:lnTo>
                  <a:lnTo>
                    <a:pt x="361" y="344"/>
                  </a:lnTo>
                  <a:lnTo>
                    <a:pt x="357" y="353"/>
                  </a:lnTo>
                  <a:lnTo>
                    <a:pt x="353" y="361"/>
                  </a:lnTo>
                  <a:lnTo>
                    <a:pt x="350" y="368"/>
                  </a:lnTo>
                  <a:lnTo>
                    <a:pt x="346" y="378"/>
                  </a:lnTo>
                  <a:lnTo>
                    <a:pt x="342" y="386"/>
                  </a:lnTo>
                  <a:lnTo>
                    <a:pt x="338" y="395"/>
                  </a:lnTo>
                  <a:lnTo>
                    <a:pt x="336" y="403"/>
                  </a:lnTo>
                  <a:lnTo>
                    <a:pt x="330" y="413"/>
                  </a:lnTo>
                  <a:lnTo>
                    <a:pt x="327" y="422"/>
                  </a:lnTo>
                  <a:lnTo>
                    <a:pt x="323" y="432"/>
                  </a:lnTo>
                  <a:lnTo>
                    <a:pt x="319" y="439"/>
                  </a:lnTo>
                  <a:lnTo>
                    <a:pt x="315" y="449"/>
                  </a:lnTo>
                  <a:lnTo>
                    <a:pt x="311" y="459"/>
                  </a:lnTo>
                  <a:lnTo>
                    <a:pt x="307" y="468"/>
                  </a:lnTo>
                  <a:lnTo>
                    <a:pt x="304" y="478"/>
                  </a:lnTo>
                  <a:lnTo>
                    <a:pt x="300" y="487"/>
                  </a:lnTo>
                  <a:lnTo>
                    <a:pt x="296" y="497"/>
                  </a:lnTo>
                  <a:lnTo>
                    <a:pt x="294" y="507"/>
                  </a:lnTo>
                  <a:lnTo>
                    <a:pt x="288" y="516"/>
                  </a:lnTo>
                  <a:lnTo>
                    <a:pt x="284" y="526"/>
                  </a:lnTo>
                  <a:lnTo>
                    <a:pt x="280" y="535"/>
                  </a:lnTo>
                  <a:lnTo>
                    <a:pt x="277" y="545"/>
                  </a:lnTo>
                  <a:lnTo>
                    <a:pt x="273" y="557"/>
                  </a:lnTo>
                  <a:lnTo>
                    <a:pt x="269" y="566"/>
                  </a:lnTo>
                  <a:lnTo>
                    <a:pt x="265" y="576"/>
                  </a:lnTo>
                  <a:lnTo>
                    <a:pt x="261" y="587"/>
                  </a:lnTo>
                  <a:lnTo>
                    <a:pt x="257" y="597"/>
                  </a:lnTo>
                  <a:lnTo>
                    <a:pt x="254" y="608"/>
                  </a:lnTo>
                  <a:lnTo>
                    <a:pt x="250" y="618"/>
                  </a:lnTo>
                  <a:lnTo>
                    <a:pt x="246" y="629"/>
                  </a:lnTo>
                  <a:lnTo>
                    <a:pt x="242" y="639"/>
                  </a:lnTo>
                  <a:lnTo>
                    <a:pt x="238" y="651"/>
                  </a:lnTo>
                  <a:lnTo>
                    <a:pt x="234" y="660"/>
                  </a:lnTo>
                  <a:lnTo>
                    <a:pt x="231" y="672"/>
                  </a:lnTo>
                  <a:lnTo>
                    <a:pt x="227" y="683"/>
                  </a:lnTo>
                  <a:lnTo>
                    <a:pt x="223" y="693"/>
                  </a:lnTo>
                  <a:lnTo>
                    <a:pt x="219" y="704"/>
                  </a:lnTo>
                  <a:lnTo>
                    <a:pt x="215" y="716"/>
                  </a:lnTo>
                  <a:lnTo>
                    <a:pt x="211" y="727"/>
                  </a:lnTo>
                  <a:lnTo>
                    <a:pt x="208" y="737"/>
                  </a:lnTo>
                  <a:lnTo>
                    <a:pt x="204" y="748"/>
                  </a:lnTo>
                  <a:lnTo>
                    <a:pt x="200" y="760"/>
                  </a:lnTo>
                  <a:lnTo>
                    <a:pt x="196" y="771"/>
                  </a:lnTo>
                  <a:lnTo>
                    <a:pt x="192" y="783"/>
                  </a:lnTo>
                  <a:lnTo>
                    <a:pt x="188" y="795"/>
                  </a:lnTo>
                  <a:lnTo>
                    <a:pt x="185" y="806"/>
                  </a:lnTo>
                  <a:lnTo>
                    <a:pt x="181" y="818"/>
                  </a:lnTo>
                  <a:lnTo>
                    <a:pt x="177" y="829"/>
                  </a:lnTo>
                  <a:lnTo>
                    <a:pt x="173" y="841"/>
                  </a:lnTo>
                  <a:lnTo>
                    <a:pt x="169" y="852"/>
                  </a:lnTo>
                  <a:lnTo>
                    <a:pt x="165" y="864"/>
                  </a:lnTo>
                  <a:lnTo>
                    <a:pt x="161" y="875"/>
                  </a:lnTo>
                  <a:lnTo>
                    <a:pt x="158" y="887"/>
                  </a:lnTo>
                  <a:lnTo>
                    <a:pt x="154" y="900"/>
                  </a:lnTo>
                  <a:lnTo>
                    <a:pt x="150" y="912"/>
                  </a:lnTo>
                  <a:lnTo>
                    <a:pt x="146" y="923"/>
                  </a:lnTo>
                  <a:lnTo>
                    <a:pt x="142" y="935"/>
                  </a:lnTo>
                  <a:lnTo>
                    <a:pt x="138" y="946"/>
                  </a:lnTo>
                  <a:lnTo>
                    <a:pt x="135" y="960"/>
                  </a:lnTo>
                  <a:lnTo>
                    <a:pt x="131" y="971"/>
                  </a:lnTo>
                  <a:lnTo>
                    <a:pt x="127" y="983"/>
                  </a:lnTo>
                  <a:lnTo>
                    <a:pt x="123" y="996"/>
                  </a:lnTo>
                  <a:lnTo>
                    <a:pt x="119" y="1008"/>
                  </a:lnTo>
                  <a:lnTo>
                    <a:pt x="115" y="1019"/>
                  </a:lnTo>
                  <a:lnTo>
                    <a:pt x="112" y="1031"/>
                  </a:lnTo>
                  <a:lnTo>
                    <a:pt x="108" y="1044"/>
                  </a:lnTo>
                  <a:lnTo>
                    <a:pt x="104" y="1056"/>
                  </a:lnTo>
                  <a:lnTo>
                    <a:pt x="100" y="1069"/>
                  </a:lnTo>
                  <a:lnTo>
                    <a:pt x="96" y="1080"/>
                  </a:lnTo>
                  <a:lnTo>
                    <a:pt x="92" y="1092"/>
                  </a:lnTo>
                  <a:lnTo>
                    <a:pt x="89" y="1105"/>
                  </a:lnTo>
                  <a:lnTo>
                    <a:pt x="85" y="1117"/>
                  </a:lnTo>
                  <a:lnTo>
                    <a:pt x="81" y="1130"/>
                  </a:lnTo>
                  <a:lnTo>
                    <a:pt x="77" y="1142"/>
                  </a:lnTo>
                  <a:lnTo>
                    <a:pt x="73" y="1153"/>
                  </a:lnTo>
                  <a:lnTo>
                    <a:pt x="69" y="1167"/>
                  </a:lnTo>
                  <a:lnTo>
                    <a:pt x="65" y="1178"/>
                  </a:lnTo>
                  <a:lnTo>
                    <a:pt x="62" y="1192"/>
                  </a:lnTo>
                  <a:lnTo>
                    <a:pt x="58" y="1203"/>
                  </a:lnTo>
                  <a:lnTo>
                    <a:pt x="54" y="1217"/>
                  </a:lnTo>
                  <a:lnTo>
                    <a:pt x="50" y="1228"/>
                  </a:lnTo>
                  <a:lnTo>
                    <a:pt x="46" y="1242"/>
                  </a:lnTo>
                  <a:lnTo>
                    <a:pt x="42" y="1253"/>
                  </a:lnTo>
                  <a:lnTo>
                    <a:pt x="39" y="1267"/>
                  </a:lnTo>
                  <a:lnTo>
                    <a:pt x="35" y="1272"/>
                  </a:lnTo>
                  <a:lnTo>
                    <a:pt x="29" y="1276"/>
                  </a:lnTo>
                  <a:lnTo>
                    <a:pt x="21" y="1280"/>
                  </a:lnTo>
                  <a:lnTo>
                    <a:pt x="14" y="1278"/>
                  </a:lnTo>
                  <a:lnTo>
                    <a:pt x="8" y="1274"/>
                  </a:lnTo>
                  <a:lnTo>
                    <a:pt x="4" y="1269"/>
                  </a:lnTo>
                  <a:lnTo>
                    <a:pt x="0" y="1263"/>
                  </a:lnTo>
                  <a:lnTo>
                    <a:pt x="2" y="1255"/>
                  </a:lnTo>
                  <a:lnTo>
                    <a:pt x="2" y="1255"/>
                  </a:lnTo>
                  <a:close/>
                </a:path>
              </a:pathLst>
            </a:custGeom>
            <a:grpFill/>
            <a:ln w="9525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4431507" y="2393529"/>
              <a:ext cx="1851025" cy="2000250"/>
            </a:xfrm>
            <a:custGeom>
              <a:avLst/>
              <a:gdLst>
                <a:gd name="T0" fmla="*/ 71 w 2332"/>
                <a:gd name="T1" fmla="*/ 620 h 2520"/>
                <a:gd name="T2" fmla="*/ 146 w 2332"/>
                <a:gd name="T3" fmla="*/ 428 h 2520"/>
                <a:gd name="T4" fmla="*/ 218 w 2332"/>
                <a:gd name="T5" fmla="*/ 267 h 2520"/>
                <a:gd name="T6" fmla="*/ 293 w 2332"/>
                <a:gd name="T7" fmla="*/ 140 h 2520"/>
                <a:gd name="T8" fmla="*/ 370 w 2332"/>
                <a:gd name="T9" fmla="*/ 52 h 2520"/>
                <a:gd name="T10" fmla="*/ 451 w 2332"/>
                <a:gd name="T11" fmla="*/ 6 h 2520"/>
                <a:gd name="T12" fmla="*/ 535 w 2332"/>
                <a:gd name="T13" fmla="*/ 8 h 2520"/>
                <a:gd name="T14" fmla="*/ 616 w 2332"/>
                <a:gd name="T15" fmla="*/ 59 h 2520"/>
                <a:gd name="T16" fmla="*/ 693 w 2332"/>
                <a:gd name="T17" fmla="*/ 152 h 2520"/>
                <a:gd name="T18" fmla="*/ 767 w 2332"/>
                <a:gd name="T19" fmla="*/ 284 h 2520"/>
                <a:gd name="T20" fmla="*/ 840 w 2332"/>
                <a:gd name="T21" fmla="*/ 449 h 2520"/>
                <a:gd name="T22" fmla="*/ 913 w 2332"/>
                <a:gd name="T23" fmla="*/ 643 h 2520"/>
                <a:gd name="T24" fmla="*/ 988 w 2332"/>
                <a:gd name="T25" fmla="*/ 858 h 2520"/>
                <a:gd name="T26" fmla="*/ 1061 w 2332"/>
                <a:gd name="T27" fmla="*/ 1088 h 2520"/>
                <a:gd name="T28" fmla="*/ 1134 w 2332"/>
                <a:gd name="T29" fmla="*/ 1322 h 2520"/>
                <a:gd name="T30" fmla="*/ 1207 w 2332"/>
                <a:gd name="T31" fmla="*/ 1556 h 2520"/>
                <a:gd name="T32" fmla="*/ 1282 w 2332"/>
                <a:gd name="T33" fmla="*/ 1777 h 2520"/>
                <a:gd name="T34" fmla="*/ 1355 w 2332"/>
                <a:gd name="T35" fmla="*/ 1981 h 2520"/>
                <a:gd name="T36" fmla="*/ 1428 w 2332"/>
                <a:gd name="T37" fmla="*/ 2155 h 2520"/>
                <a:gd name="T38" fmla="*/ 1501 w 2332"/>
                <a:gd name="T39" fmla="*/ 2299 h 2520"/>
                <a:gd name="T40" fmla="*/ 1572 w 2332"/>
                <a:gd name="T41" fmla="*/ 2403 h 2520"/>
                <a:gd name="T42" fmla="*/ 1639 w 2332"/>
                <a:gd name="T43" fmla="*/ 2464 h 2520"/>
                <a:gd name="T44" fmla="*/ 1704 w 2332"/>
                <a:gd name="T45" fmla="*/ 2481 h 2520"/>
                <a:gd name="T46" fmla="*/ 1767 w 2332"/>
                <a:gd name="T47" fmla="*/ 2462 h 2520"/>
                <a:gd name="T48" fmla="*/ 1835 w 2332"/>
                <a:gd name="T49" fmla="*/ 2399 h 2520"/>
                <a:gd name="T50" fmla="*/ 1908 w 2332"/>
                <a:gd name="T51" fmla="*/ 2291 h 2520"/>
                <a:gd name="T52" fmla="*/ 1979 w 2332"/>
                <a:gd name="T53" fmla="*/ 2147 h 2520"/>
                <a:gd name="T54" fmla="*/ 2052 w 2332"/>
                <a:gd name="T55" fmla="*/ 1971 h 2520"/>
                <a:gd name="T56" fmla="*/ 2124 w 2332"/>
                <a:gd name="T57" fmla="*/ 1768 h 2520"/>
                <a:gd name="T58" fmla="*/ 2199 w 2332"/>
                <a:gd name="T59" fmla="*/ 1545 h 2520"/>
                <a:gd name="T60" fmla="*/ 2272 w 2332"/>
                <a:gd name="T61" fmla="*/ 1313 h 2520"/>
                <a:gd name="T62" fmla="*/ 2313 w 2332"/>
                <a:gd name="T63" fmla="*/ 1311 h 2520"/>
                <a:gd name="T64" fmla="*/ 2240 w 2332"/>
                <a:gd name="T65" fmla="*/ 1545 h 2520"/>
                <a:gd name="T66" fmla="*/ 2165 w 2332"/>
                <a:gd name="T67" fmla="*/ 1769 h 2520"/>
                <a:gd name="T68" fmla="*/ 2092 w 2332"/>
                <a:gd name="T69" fmla="*/ 1975 h 2520"/>
                <a:gd name="T70" fmla="*/ 2019 w 2332"/>
                <a:gd name="T71" fmla="*/ 2155 h 2520"/>
                <a:gd name="T72" fmla="*/ 1944 w 2332"/>
                <a:gd name="T73" fmla="*/ 2305 h 2520"/>
                <a:gd name="T74" fmla="*/ 1869 w 2332"/>
                <a:gd name="T75" fmla="*/ 2418 h 2520"/>
                <a:gd name="T76" fmla="*/ 1791 w 2332"/>
                <a:gd name="T77" fmla="*/ 2491 h 2520"/>
                <a:gd name="T78" fmla="*/ 1708 w 2332"/>
                <a:gd name="T79" fmla="*/ 2520 h 2520"/>
                <a:gd name="T80" fmla="*/ 1624 w 2332"/>
                <a:gd name="T81" fmla="*/ 2499 h 2520"/>
                <a:gd name="T82" fmla="*/ 1547 w 2332"/>
                <a:gd name="T83" fmla="*/ 2432 h 2520"/>
                <a:gd name="T84" fmla="*/ 1470 w 2332"/>
                <a:gd name="T85" fmla="*/ 2324 h 2520"/>
                <a:gd name="T86" fmla="*/ 1397 w 2332"/>
                <a:gd name="T87" fmla="*/ 2180 h 2520"/>
                <a:gd name="T88" fmla="*/ 1322 w 2332"/>
                <a:gd name="T89" fmla="*/ 2004 h 2520"/>
                <a:gd name="T90" fmla="*/ 1249 w 2332"/>
                <a:gd name="T91" fmla="*/ 1800 h 2520"/>
                <a:gd name="T92" fmla="*/ 1174 w 2332"/>
                <a:gd name="T93" fmla="*/ 1579 h 2520"/>
                <a:gd name="T94" fmla="*/ 1101 w 2332"/>
                <a:gd name="T95" fmla="*/ 1347 h 2520"/>
                <a:gd name="T96" fmla="*/ 1028 w 2332"/>
                <a:gd name="T97" fmla="*/ 1111 h 2520"/>
                <a:gd name="T98" fmla="*/ 956 w 2332"/>
                <a:gd name="T99" fmla="*/ 883 h 2520"/>
                <a:gd name="T100" fmla="*/ 883 w 2332"/>
                <a:gd name="T101" fmla="*/ 666 h 2520"/>
                <a:gd name="T102" fmla="*/ 810 w 2332"/>
                <a:gd name="T103" fmla="*/ 472 h 2520"/>
                <a:gd name="T104" fmla="*/ 737 w 2332"/>
                <a:gd name="T105" fmla="*/ 309 h 2520"/>
                <a:gd name="T106" fmla="*/ 664 w 2332"/>
                <a:gd name="T107" fmla="*/ 178 h 2520"/>
                <a:gd name="T108" fmla="*/ 593 w 2332"/>
                <a:gd name="T109" fmla="*/ 90 h 2520"/>
                <a:gd name="T110" fmla="*/ 527 w 2332"/>
                <a:gd name="T111" fmla="*/ 46 h 2520"/>
                <a:gd name="T112" fmla="*/ 464 w 2332"/>
                <a:gd name="T113" fmla="*/ 42 h 2520"/>
                <a:gd name="T114" fmla="*/ 399 w 2332"/>
                <a:gd name="T115" fmla="*/ 77 h 2520"/>
                <a:gd name="T116" fmla="*/ 328 w 2332"/>
                <a:gd name="T117" fmla="*/ 155 h 2520"/>
                <a:gd name="T118" fmla="*/ 257 w 2332"/>
                <a:gd name="T119" fmla="*/ 276 h 2520"/>
                <a:gd name="T120" fmla="*/ 184 w 2332"/>
                <a:gd name="T121" fmla="*/ 434 h 2520"/>
                <a:gd name="T122" fmla="*/ 111 w 2332"/>
                <a:gd name="T123" fmla="*/ 622 h 2520"/>
                <a:gd name="T124" fmla="*/ 38 w 2332"/>
                <a:gd name="T125" fmla="*/ 833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32" h="2520">
                  <a:moveTo>
                    <a:pt x="2" y="821"/>
                  </a:moveTo>
                  <a:lnTo>
                    <a:pt x="5" y="810"/>
                  </a:lnTo>
                  <a:lnTo>
                    <a:pt x="9" y="798"/>
                  </a:lnTo>
                  <a:lnTo>
                    <a:pt x="13" y="787"/>
                  </a:lnTo>
                  <a:lnTo>
                    <a:pt x="17" y="775"/>
                  </a:lnTo>
                  <a:lnTo>
                    <a:pt x="21" y="764"/>
                  </a:lnTo>
                  <a:lnTo>
                    <a:pt x="25" y="752"/>
                  </a:lnTo>
                  <a:lnTo>
                    <a:pt x="28" y="741"/>
                  </a:lnTo>
                  <a:lnTo>
                    <a:pt x="32" y="729"/>
                  </a:lnTo>
                  <a:lnTo>
                    <a:pt x="36" y="718"/>
                  </a:lnTo>
                  <a:lnTo>
                    <a:pt x="40" y="706"/>
                  </a:lnTo>
                  <a:lnTo>
                    <a:pt x="44" y="695"/>
                  </a:lnTo>
                  <a:lnTo>
                    <a:pt x="48" y="685"/>
                  </a:lnTo>
                  <a:lnTo>
                    <a:pt x="51" y="674"/>
                  </a:lnTo>
                  <a:lnTo>
                    <a:pt x="55" y="662"/>
                  </a:lnTo>
                  <a:lnTo>
                    <a:pt x="59" y="651"/>
                  </a:lnTo>
                  <a:lnTo>
                    <a:pt x="63" y="641"/>
                  </a:lnTo>
                  <a:lnTo>
                    <a:pt x="67" y="629"/>
                  </a:lnTo>
                  <a:lnTo>
                    <a:pt x="71" y="620"/>
                  </a:lnTo>
                  <a:lnTo>
                    <a:pt x="75" y="608"/>
                  </a:lnTo>
                  <a:lnTo>
                    <a:pt x="78" y="599"/>
                  </a:lnTo>
                  <a:lnTo>
                    <a:pt x="82" y="587"/>
                  </a:lnTo>
                  <a:lnTo>
                    <a:pt x="86" y="578"/>
                  </a:lnTo>
                  <a:lnTo>
                    <a:pt x="90" y="566"/>
                  </a:lnTo>
                  <a:lnTo>
                    <a:pt x="94" y="557"/>
                  </a:lnTo>
                  <a:lnTo>
                    <a:pt x="98" y="545"/>
                  </a:lnTo>
                  <a:lnTo>
                    <a:pt x="101" y="535"/>
                  </a:lnTo>
                  <a:lnTo>
                    <a:pt x="105" y="526"/>
                  </a:lnTo>
                  <a:lnTo>
                    <a:pt x="109" y="516"/>
                  </a:lnTo>
                  <a:lnTo>
                    <a:pt x="113" y="505"/>
                  </a:lnTo>
                  <a:lnTo>
                    <a:pt x="117" y="495"/>
                  </a:lnTo>
                  <a:lnTo>
                    <a:pt x="121" y="486"/>
                  </a:lnTo>
                  <a:lnTo>
                    <a:pt x="124" y="476"/>
                  </a:lnTo>
                  <a:lnTo>
                    <a:pt x="128" y="466"/>
                  </a:lnTo>
                  <a:lnTo>
                    <a:pt x="132" y="457"/>
                  </a:lnTo>
                  <a:lnTo>
                    <a:pt x="136" y="447"/>
                  </a:lnTo>
                  <a:lnTo>
                    <a:pt x="140" y="438"/>
                  </a:lnTo>
                  <a:lnTo>
                    <a:pt x="146" y="428"/>
                  </a:lnTo>
                  <a:lnTo>
                    <a:pt x="149" y="418"/>
                  </a:lnTo>
                  <a:lnTo>
                    <a:pt x="153" y="411"/>
                  </a:lnTo>
                  <a:lnTo>
                    <a:pt x="157" y="401"/>
                  </a:lnTo>
                  <a:lnTo>
                    <a:pt x="161" y="391"/>
                  </a:lnTo>
                  <a:lnTo>
                    <a:pt x="165" y="382"/>
                  </a:lnTo>
                  <a:lnTo>
                    <a:pt x="169" y="374"/>
                  </a:lnTo>
                  <a:lnTo>
                    <a:pt x="172" y="365"/>
                  </a:lnTo>
                  <a:lnTo>
                    <a:pt x="176" y="357"/>
                  </a:lnTo>
                  <a:lnTo>
                    <a:pt x="180" y="347"/>
                  </a:lnTo>
                  <a:lnTo>
                    <a:pt x="184" y="340"/>
                  </a:lnTo>
                  <a:lnTo>
                    <a:pt x="188" y="330"/>
                  </a:lnTo>
                  <a:lnTo>
                    <a:pt x="192" y="322"/>
                  </a:lnTo>
                  <a:lnTo>
                    <a:pt x="195" y="315"/>
                  </a:lnTo>
                  <a:lnTo>
                    <a:pt x="199" y="305"/>
                  </a:lnTo>
                  <a:lnTo>
                    <a:pt x="203" y="297"/>
                  </a:lnTo>
                  <a:lnTo>
                    <a:pt x="207" y="290"/>
                  </a:lnTo>
                  <a:lnTo>
                    <a:pt x="211" y="282"/>
                  </a:lnTo>
                  <a:lnTo>
                    <a:pt x="215" y="274"/>
                  </a:lnTo>
                  <a:lnTo>
                    <a:pt x="218" y="267"/>
                  </a:lnTo>
                  <a:lnTo>
                    <a:pt x="222" y="259"/>
                  </a:lnTo>
                  <a:lnTo>
                    <a:pt x="226" y="251"/>
                  </a:lnTo>
                  <a:lnTo>
                    <a:pt x="230" y="244"/>
                  </a:lnTo>
                  <a:lnTo>
                    <a:pt x="234" y="236"/>
                  </a:lnTo>
                  <a:lnTo>
                    <a:pt x="238" y="230"/>
                  </a:lnTo>
                  <a:lnTo>
                    <a:pt x="241" y="223"/>
                  </a:lnTo>
                  <a:lnTo>
                    <a:pt x="245" y="215"/>
                  </a:lnTo>
                  <a:lnTo>
                    <a:pt x="249" y="209"/>
                  </a:lnTo>
                  <a:lnTo>
                    <a:pt x="253" y="202"/>
                  </a:lnTo>
                  <a:lnTo>
                    <a:pt x="257" y="196"/>
                  </a:lnTo>
                  <a:lnTo>
                    <a:pt x="263" y="188"/>
                  </a:lnTo>
                  <a:lnTo>
                    <a:pt x="266" y="182"/>
                  </a:lnTo>
                  <a:lnTo>
                    <a:pt x="270" y="177"/>
                  </a:lnTo>
                  <a:lnTo>
                    <a:pt x="274" y="169"/>
                  </a:lnTo>
                  <a:lnTo>
                    <a:pt x="278" y="163"/>
                  </a:lnTo>
                  <a:lnTo>
                    <a:pt x="282" y="157"/>
                  </a:lnTo>
                  <a:lnTo>
                    <a:pt x="286" y="152"/>
                  </a:lnTo>
                  <a:lnTo>
                    <a:pt x="289" y="146"/>
                  </a:lnTo>
                  <a:lnTo>
                    <a:pt x="293" y="140"/>
                  </a:lnTo>
                  <a:lnTo>
                    <a:pt x="297" y="134"/>
                  </a:lnTo>
                  <a:lnTo>
                    <a:pt x="301" y="129"/>
                  </a:lnTo>
                  <a:lnTo>
                    <a:pt x="305" y="123"/>
                  </a:lnTo>
                  <a:lnTo>
                    <a:pt x="309" y="117"/>
                  </a:lnTo>
                  <a:lnTo>
                    <a:pt x="313" y="113"/>
                  </a:lnTo>
                  <a:lnTo>
                    <a:pt x="316" y="107"/>
                  </a:lnTo>
                  <a:lnTo>
                    <a:pt x="320" y="102"/>
                  </a:lnTo>
                  <a:lnTo>
                    <a:pt x="326" y="98"/>
                  </a:lnTo>
                  <a:lnTo>
                    <a:pt x="330" y="92"/>
                  </a:lnTo>
                  <a:lnTo>
                    <a:pt x="334" y="88"/>
                  </a:lnTo>
                  <a:lnTo>
                    <a:pt x="337" y="83"/>
                  </a:lnTo>
                  <a:lnTo>
                    <a:pt x="341" y="79"/>
                  </a:lnTo>
                  <a:lnTo>
                    <a:pt x="345" y="75"/>
                  </a:lnTo>
                  <a:lnTo>
                    <a:pt x="349" y="71"/>
                  </a:lnTo>
                  <a:lnTo>
                    <a:pt x="353" y="67"/>
                  </a:lnTo>
                  <a:lnTo>
                    <a:pt x="357" y="63"/>
                  </a:lnTo>
                  <a:lnTo>
                    <a:pt x="361" y="59"/>
                  </a:lnTo>
                  <a:lnTo>
                    <a:pt x="366" y="56"/>
                  </a:lnTo>
                  <a:lnTo>
                    <a:pt x="370" y="52"/>
                  </a:lnTo>
                  <a:lnTo>
                    <a:pt x="374" y="48"/>
                  </a:lnTo>
                  <a:lnTo>
                    <a:pt x="378" y="44"/>
                  </a:lnTo>
                  <a:lnTo>
                    <a:pt x="382" y="40"/>
                  </a:lnTo>
                  <a:lnTo>
                    <a:pt x="385" y="38"/>
                  </a:lnTo>
                  <a:lnTo>
                    <a:pt x="391" y="35"/>
                  </a:lnTo>
                  <a:lnTo>
                    <a:pt x="395" y="33"/>
                  </a:lnTo>
                  <a:lnTo>
                    <a:pt x="399" y="29"/>
                  </a:lnTo>
                  <a:lnTo>
                    <a:pt x="403" y="27"/>
                  </a:lnTo>
                  <a:lnTo>
                    <a:pt x="407" y="23"/>
                  </a:lnTo>
                  <a:lnTo>
                    <a:pt x="412" y="21"/>
                  </a:lnTo>
                  <a:lnTo>
                    <a:pt x="416" y="19"/>
                  </a:lnTo>
                  <a:lnTo>
                    <a:pt x="420" y="17"/>
                  </a:lnTo>
                  <a:lnTo>
                    <a:pt x="424" y="15"/>
                  </a:lnTo>
                  <a:lnTo>
                    <a:pt x="428" y="13"/>
                  </a:lnTo>
                  <a:lnTo>
                    <a:pt x="433" y="12"/>
                  </a:lnTo>
                  <a:lnTo>
                    <a:pt x="437" y="10"/>
                  </a:lnTo>
                  <a:lnTo>
                    <a:pt x="441" y="8"/>
                  </a:lnTo>
                  <a:lnTo>
                    <a:pt x="447" y="6"/>
                  </a:lnTo>
                  <a:lnTo>
                    <a:pt x="451" y="6"/>
                  </a:lnTo>
                  <a:lnTo>
                    <a:pt x="455" y="4"/>
                  </a:lnTo>
                  <a:lnTo>
                    <a:pt x="460" y="4"/>
                  </a:lnTo>
                  <a:lnTo>
                    <a:pt x="464" y="2"/>
                  </a:lnTo>
                  <a:lnTo>
                    <a:pt x="468" y="2"/>
                  </a:lnTo>
                  <a:lnTo>
                    <a:pt x="474" y="0"/>
                  </a:lnTo>
                  <a:lnTo>
                    <a:pt x="478" y="0"/>
                  </a:lnTo>
                  <a:lnTo>
                    <a:pt x="481" y="0"/>
                  </a:lnTo>
                  <a:lnTo>
                    <a:pt x="487" y="0"/>
                  </a:lnTo>
                  <a:lnTo>
                    <a:pt x="491" y="0"/>
                  </a:lnTo>
                  <a:lnTo>
                    <a:pt x="495" y="0"/>
                  </a:lnTo>
                  <a:lnTo>
                    <a:pt x="499" y="0"/>
                  </a:lnTo>
                  <a:lnTo>
                    <a:pt x="504" y="0"/>
                  </a:lnTo>
                  <a:lnTo>
                    <a:pt x="508" y="2"/>
                  </a:lnTo>
                  <a:lnTo>
                    <a:pt x="514" y="2"/>
                  </a:lnTo>
                  <a:lnTo>
                    <a:pt x="518" y="4"/>
                  </a:lnTo>
                  <a:lnTo>
                    <a:pt x="522" y="4"/>
                  </a:lnTo>
                  <a:lnTo>
                    <a:pt x="527" y="6"/>
                  </a:lnTo>
                  <a:lnTo>
                    <a:pt x="531" y="6"/>
                  </a:lnTo>
                  <a:lnTo>
                    <a:pt x="535" y="8"/>
                  </a:lnTo>
                  <a:lnTo>
                    <a:pt x="539" y="10"/>
                  </a:lnTo>
                  <a:lnTo>
                    <a:pt x="545" y="12"/>
                  </a:lnTo>
                  <a:lnTo>
                    <a:pt x="549" y="13"/>
                  </a:lnTo>
                  <a:lnTo>
                    <a:pt x="552" y="15"/>
                  </a:lnTo>
                  <a:lnTo>
                    <a:pt x="556" y="17"/>
                  </a:lnTo>
                  <a:lnTo>
                    <a:pt x="562" y="19"/>
                  </a:lnTo>
                  <a:lnTo>
                    <a:pt x="566" y="21"/>
                  </a:lnTo>
                  <a:lnTo>
                    <a:pt x="570" y="25"/>
                  </a:lnTo>
                  <a:lnTo>
                    <a:pt x="574" y="27"/>
                  </a:lnTo>
                  <a:lnTo>
                    <a:pt x="577" y="29"/>
                  </a:lnTo>
                  <a:lnTo>
                    <a:pt x="583" y="33"/>
                  </a:lnTo>
                  <a:lnTo>
                    <a:pt x="587" y="35"/>
                  </a:lnTo>
                  <a:lnTo>
                    <a:pt x="591" y="38"/>
                  </a:lnTo>
                  <a:lnTo>
                    <a:pt x="595" y="42"/>
                  </a:lnTo>
                  <a:lnTo>
                    <a:pt x="599" y="44"/>
                  </a:lnTo>
                  <a:lnTo>
                    <a:pt x="602" y="48"/>
                  </a:lnTo>
                  <a:lnTo>
                    <a:pt x="608" y="52"/>
                  </a:lnTo>
                  <a:lnTo>
                    <a:pt x="612" y="56"/>
                  </a:lnTo>
                  <a:lnTo>
                    <a:pt x="616" y="59"/>
                  </a:lnTo>
                  <a:lnTo>
                    <a:pt x="620" y="63"/>
                  </a:lnTo>
                  <a:lnTo>
                    <a:pt x="623" y="67"/>
                  </a:lnTo>
                  <a:lnTo>
                    <a:pt x="627" y="71"/>
                  </a:lnTo>
                  <a:lnTo>
                    <a:pt x="631" y="75"/>
                  </a:lnTo>
                  <a:lnTo>
                    <a:pt x="637" y="81"/>
                  </a:lnTo>
                  <a:lnTo>
                    <a:pt x="641" y="84"/>
                  </a:lnTo>
                  <a:lnTo>
                    <a:pt x="645" y="88"/>
                  </a:lnTo>
                  <a:lnTo>
                    <a:pt x="648" y="94"/>
                  </a:lnTo>
                  <a:lnTo>
                    <a:pt x="652" y="98"/>
                  </a:lnTo>
                  <a:lnTo>
                    <a:pt x="656" y="104"/>
                  </a:lnTo>
                  <a:lnTo>
                    <a:pt x="660" y="107"/>
                  </a:lnTo>
                  <a:lnTo>
                    <a:pt x="664" y="113"/>
                  </a:lnTo>
                  <a:lnTo>
                    <a:pt x="668" y="119"/>
                  </a:lnTo>
                  <a:lnTo>
                    <a:pt x="671" y="125"/>
                  </a:lnTo>
                  <a:lnTo>
                    <a:pt x="675" y="130"/>
                  </a:lnTo>
                  <a:lnTo>
                    <a:pt x="679" y="134"/>
                  </a:lnTo>
                  <a:lnTo>
                    <a:pt x="683" y="140"/>
                  </a:lnTo>
                  <a:lnTo>
                    <a:pt x="689" y="146"/>
                  </a:lnTo>
                  <a:lnTo>
                    <a:pt x="693" y="152"/>
                  </a:lnTo>
                  <a:lnTo>
                    <a:pt x="696" y="157"/>
                  </a:lnTo>
                  <a:lnTo>
                    <a:pt x="700" y="165"/>
                  </a:lnTo>
                  <a:lnTo>
                    <a:pt x="704" y="171"/>
                  </a:lnTo>
                  <a:lnTo>
                    <a:pt x="708" y="177"/>
                  </a:lnTo>
                  <a:lnTo>
                    <a:pt x="712" y="184"/>
                  </a:lnTo>
                  <a:lnTo>
                    <a:pt x="716" y="190"/>
                  </a:lnTo>
                  <a:lnTo>
                    <a:pt x="719" y="196"/>
                  </a:lnTo>
                  <a:lnTo>
                    <a:pt x="723" y="203"/>
                  </a:lnTo>
                  <a:lnTo>
                    <a:pt x="727" y="209"/>
                  </a:lnTo>
                  <a:lnTo>
                    <a:pt x="731" y="217"/>
                  </a:lnTo>
                  <a:lnTo>
                    <a:pt x="735" y="225"/>
                  </a:lnTo>
                  <a:lnTo>
                    <a:pt x="739" y="230"/>
                  </a:lnTo>
                  <a:lnTo>
                    <a:pt x="742" y="238"/>
                  </a:lnTo>
                  <a:lnTo>
                    <a:pt x="746" y="246"/>
                  </a:lnTo>
                  <a:lnTo>
                    <a:pt x="750" y="253"/>
                  </a:lnTo>
                  <a:lnTo>
                    <a:pt x="754" y="261"/>
                  </a:lnTo>
                  <a:lnTo>
                    <a:pt x="758" y="269"/>
                  </a:lnTo>
                  <a:lnTo>
                    <a:pt x="764" y="276"/>
                  </a:lnTo>
                  <a:lnTo>
                    <a:pt x="767" y="284"/>
                  </a:lnTo>
                  <a:lnTo>
                    <a:pt x="771" y="292"/>
                  </a:lnTo>
                  <a:lnTo>
                    <a:pt x="775" y="299"/>
                  </a:lnTo>
                  <a:lnTo>
                    <a:pt x="779" y="307"/>
                  </a:lnTo>
                  <a:lnTo>
                    <a:pt x="783" y="315"/>
                  </a:lnTo>
                  <a:lnTo>
                    <a:pt x="787" y="324"/>
                  </a:lnTo>
                  <a:lnTo>
                    <a:pt x="790" y="332"/>
                  </a:lnTo>
                  <a:lnTo>
                    <a:pt x="794" y="342"/>
                  </a:lnTo>
                  <a:lnTo>
                    <a:pt x="798" y="349"/>
                  </a:lnTo>
                  <a:lnTo>
                    <a:pt x="802" y="359"/>
                  </a:lnTo>
                  <a:lnTo>
                    <a:pt x="806" y="367"/>
                  </a:lnTo>
                  <a:lnTo>
                    <a:pt x="810" y="376"/>
                  </a:lnTo>
                  <a:lnTo>
                    <a:pt x="813" y="384"/>
                  </a:lnTo>
                  <a:lnTo>
                    <a:pt x="817" y="393"/>
                  </a:lnTo>
                  <a:lnTo>
                    <a:pt x="821" y="403"/>
                  </a:lnTo>
                  <a:lnTo>
                    <a:pt x="825" y="411"/>
                  </a:lnTo>
                  <a:lnTo>
                    <a:pt x="829" y="420"/>
                  </a:lnTo>
                  <a:lnTo>
                    <a:pt x="833" y="430"/>
                  </a:lnTo>
                  <a:lnTo>
                    <a:pt x="837" y="439"/>
                  </a:lnTo>
                  <a:lnTo>
                    <a:pt x="840" y="449"/>
                  </a:lnTo>
                  <a:lnTo>
                    <a:pt x="844" y="459"/>
                  </a:lnTo>
                  <a:lnTo>
                    <a:pt x="848" y="468"/>
                  </a:lnTo>
                  <a:lnTo>
                    <a:pt x="852" y="478"/>
                  </a:lnTo>
                  <a:lnTo>
                    <a:pt x="856" y="487"/>
                  </a:lnTo>
                  <a:lnTo>
                    <a:pt x="860" y="497"/>
                  </a:lnTo>
                  <a:lnTo>
                    <a:pt x="863" y="507"/>
                  </a:lnTo>
                  <a:lnTo>
                    <a:pt x="867" y="518"/>
                  </a:lnTo>
                  <a:lnTo>
                    <a:pt x="871" y="528"/>
                  </a:lnTo>
                  <a:lnTo>
                    <a:pt x="875" y="537"/>
                  </a:lnTo>
                  <a:lnTo>
                    <a:pt x="879" y="547"/>
                  </a:lnTo>
                  <a:lnTo>
                    <a:pt x="883" y="558"/>
                  </a:lnTo>
                  <a:lnTo>
                    <a:pt x="886" y="568"/>
                  </a:lnTo>
                  <a:lnTo>
                    <a:pt x="890" y="580"/>
                  </a:lnTo>
                  <a:lnTo>
                    <a:pt x="894" y="589"/>
                  </a:lnTo>
                  <a:lnTo>
                    <a:pt x="898" y="601"/>
                  </a:lnTo>
                  <a:lnTo>
                    <a:pt x="902" y="610"/>
                  </a:lnTo>
                  <a:lnTo>
                    <a:pt x="906" y="622"/>
                  </a:lnTo>
                  <a:lnTo>
                    <a:pt x="909" y="631"/>
                  </a:lnTo>
                  <a:lnTo>
                    <a:pt x="913" y="643"/>
                  </a:lnTo>
                  <a:lnTo>
                    <a:pt x="917" y="654"/>
                  </a:lnTo>
                  <a:lnTo>
                    <a:pt x="921" y="664"/>
                  </a:lnTo>
                  <a:lnTo>
                    <a:pt x="925" y="676"/>
                  </a:lnTo>
                  <a:lnTo>
                    <a:pt x="931" y="687"/>
                  </a:lnTo>
                  <a:lnTo>
                    <a:pt x="934" y="699"/>
                  </a:lnTo>
                  <a:lnTo>
                    <a:pt x="938" y="708"/>
                  </a:lnTo>
                  <a:lnTo>
                    <a:pt x="942" y="720"/>
                  </a:lnTo>
                  <a:lnTo>
                    <a:pt x="946" y="731"/>
                  </a:lnTo>
                  <a:lnTo>
                    <a:pt x="950" y="743"/>
                  </a:lnTo>
                  <a:lnTo>
                    <a:pt x="954" y="754"/>
                  </a:lnTo>
                  <a:lnTo>
                    <a:pt x="957" y="766"/>
                  </a:lnTo>
                  <a:lnTo>
                    <a:pt x="961" y="777"/>
                  </a:lnTo>
                  <a:lnTo>
                    <a:pt x="965" y="789"/>
                  </a:lnTo>
                  <a:lnTo>
                    <a:pt x="969" y="800"/>
                  </a:lnTo>
                  <a:lnTo>
                    <a:pt x="973" y="812"/>
                  </a:lnTo>
                  <a:lnTo>
                    <a:pt x="977" y="823"/>
                  </a:lnTo>
                  <a:lnTo>
                    <a:pt x="980" y="835"/>
                  </a:lnTo>
                  <a:lnTo>
                    <a:pt x="984" y="846"/>
                  </a:lnTo>
                  <a:lnTo>
                    <a:pt x="988" y="858"/>
                  </a:lnTo>
                  <a:lnTo>
                    <a:pt x="992" y="869"/>
                  </a:lnTo>
                  <a:lnTo>
                    <a:pt x="996" y="883"/>
                  </a:lnTo>
                  <a:lnTo>
                    <a:pt x="1000" y="894"/>
                  </a:lnTo>
                  <a:lnTo>
                    <a:pt x="1004" y="906"/>
                  </a:lnTo>
                  <a:lnTo>
                    <a:pt x="1007" y="917"/>
                  </a:lnTo>
                  <a:lnTo>
                    <a:pt x="1011" y="929"/>
                  </a:lnTo>
                  <a:lnTo>
                    <a:pt x="1015" y="942"/>
                  </a:lnTo>
                  <a:lnTo>
                    <a:pt x="1019" y="954"/>
                  </a:lnTo>
                  <a:lnTo>
                    <a:pt x="1023" y="965"/>
                  </a:lnTo>
                  <a:lnTo>
                    <a:pt x="1027" y="979"/>
                  </a:lnTo>
                  <a:lnTo>
                    <a:pt x="1030" y="990"/>
                  </a:lnTo>
                  <a:lnTo>
                    <a:pt x="1034" y="1002"/>
                  </a:lnTo>
                  <a:lnTo>
                    <a:pt x="1038" y="1015"/>
                  </a:lnTo>
                  <a:lnTo>
                    <a:pt x="1042" y="1027"/>
                  </a:lnTo>
                  <a:lnTo>
                    <a:pt x="1046" y="1038"/>
                  </a:lnTo>
                  <a:lnTo>
                    <a:pt x="1050" y="1052"/>
                  </a:lnTo>
                  <a:lnTo>
                    <a:pt x="1053" y="1063"/>
                  </a:lnTo>
                  <a:lnTo>
                    <a:pt x="1057" y="1075"/>
                  </a:lnTo>
                  <a:lnTo>
                    <a:pt x="1061" y="1088"/>
                  </a:lnTo>
                  <a:lnTo>
                    <a:pt x="1065" y="1100"/>
                  </a:lnTo>
                  <a:lnTo>
                    <a:pt x="1069" y="1113"/>
                  </a:lnTo>
                  <a:lnTo>
                    <a:pt x="1073" y="1125"/>
                  </a:lnTo>
                  <a:lnTo>
                    <a:pt x="1076" y="1138"/>
                  </a:lnTo>
                  <a:lnTo>
                    <a:pt x="1080" y="1150"/>
                  </a:lnTo>
                  <a:lnTo>
                    <a:pt x="1084" y="1161"/>
                  </a:lnTo>
                  <a:lnTo>
                    <a:pt x="1088" y="1174"/>
                  </a:lnTo>
                  <a:lnTo>
                    <a:pt x="1092" y="1186"/>
                  </a:lnTo>
                  <a:lnTo>
                    <a:pt x="1096" y="1199"/>
                  </a:lnTo>
                  <a:lnTo>
                    <a:pt x="1099" y="1211"/>
                  </a:lnTo>
                  <a:lnTo>
                    <a:pt x="1103" y="1224"/>
                  </a:lnTo>
                  <a:lnTo>
                    <a:pt x="1107" y="1236"/>
                  </a:lnTo>
                  <a:lnTo>
                    <a:pt x="1111" y="1249"/>
                  </a:lnTo>
                  <a:lnTo>
                    <a:pt x="1115" y="1261"/>
                  </a:lnTo>
                  <a:lnTo>
                    <a:pt x="1119" y="1274"/>
                  </a:lnTo>
                  <a:lnTo>
                    <a:pt x="1123" y="1286"/>
                  </a:lnTo>
                  <a:lnTo>
                    <a:pt x="1126" y="1297"/>
                  </a:lnTo>
                  <a:lnTo>
                    <a:pt x="1130" y="1311"/>
                  </a:lnTo>
                  <a:lnTo>
                    <a:pt x="1134" y="1322"/>
                  </a:lnTo>
                  <a:lnTo>
                    <a:pt x="1138" y="1336"/>
                  </a:lnTo>
                  <a:lnTo>
                    <a:pt x="1142" y="1347"/>
                  </a:lnTo>
                  <a:lnTo>
                    <a:pt x="1146" y="1361"/>
                  </a:lnTo>
                  <a:lnTo>
                    <a:pt x="1149" y="1372"/>
                  </a:lnTo>
                  <a:lnTo>
                    <a:pt x="1153" y="1386"/>
                  </a:lnTo>
                  <a:lnTo>
                    <a:pt x="1157" y="1397"/>
                  </a:lnTo>
                  <a:lnTo>
                    <a:pt x="1161" y="1409"/>
                  </a:lnTo>
                  <a:lnTo>
                    <a:pt x="1165" y="1422"/>
                  </a:lnTo>
                  <a:lnTo>
                    <a:pt x="1169" y="1434"/>
                  </a:lnTo>
                  <a:lnTo>
                    <a:pt x="1172" y="1447"/>
                  </a:lnTo>
                  <a:lnTo>
                    <a:pt x="1176" y="1459"/>
                  </a:lnTo>
                  <a:lnTo>
                    <a:pt x="1180" y="1470"/>
                  </a:lnTo>
                  <a:lnTo>
                    <a:pt x="1184" y="1483"/>
                  </a:lnTo>
                  <a:lnTo>
                    <a:pt x="1188" y="1495"/>
                  </a:lnTo>
                  <a:lnTo>
                    <a:pt x="1192" y="1507"/>
                  </a:lnTo>
                  <a:lnTo>
                    <a:pt x="1195" y="1520"/>
                  </a:lnTo>
                  <a:lnTo>
                    <a:pt x="1199" y="1531"/>
                  </a:lnTo>
                  <a:lnTo>
                    <a:pt x="1203" y="1543"/>
                  </a:lnTo>
                  <a:lnTo>
                    <a:pt x="1207" y="1556"/>
                  </a:lnTo>
                  <a:lnTo>
                    <a:pt x="1211" y="1568"/>
                  </a:lnTo>
                  <a:lnTo>
                    <a:pt x="1217" y="1579"/>
                  </a:lnTo>
                  <a:lnTo>
                    <a:pt x="1220" y="1591"/>
                  </a:lnTo>
                  <a:lnTo>
                    <a:pt x="1224" y="1604"/>
                  </a:lnTo>
                  <a:lnTo>
                    <a:pt x="1228" y="1616"/>
                  </a:lnTo>
                  <a:lnTo>
                    <a:pt x="1232" y="1627"/>
                  </a:lnTo>
                  <a:lnTo>
                    <a:pt x="1236" y="1639"/>
                  </a:lnTo>
                  <a:lnTo>
                    <a:pt x="1240" y="1650"/>
                  </a:lnTo>
                  <a:lnTo>
                    <a:pt x="1243" y="1662"/>
                  </a:lnTo>
                  <a:lnTo>
                    <a:pt x="1247" y="1673"/>
                  </a:lnTo>
                  <a:lnTo>
                    <a:pt x="1251" y="1685"/>
                  </a:lnTo>
                  <a:lnTo>
                    <a:pt x="1255" y="1696"/>
                  </a:lnTo>
                  <a:lnTo>
                    <a:pt x="1259" y="1710"/>
                  </a:lnTo>
                  <a:lnTo>
                    <a:pt x="1263" y="1721"/>
                  </a:lnTo>
                  <a:lnTo>
                    <a:pt x="1266" y="1733"/>
                  </a:lnTo>
                  <a:lnTo>
                    <a:pt x="1270" y="1743"/>
                  </a:lnTo>
                  <a:lnTo>
                    <a:pt x="1274" y="1754"/>
                  </a:lnTo>
                  <a:lnTo>
                    <a:pt x="1278" y="1766"/>
                  </a:lnTo>
                  <a:lnTo>
                    <a:pt x="1282" y="1777"/>
                  </a:lnTo>
                  <a:lnTo>
                    <a:pt x="1286" y="1789"/>
                  </a:lnTo>
                  <a:lnTo>
                    <a:pt x="1290" y="1800"/>
                  </a:lnTo>
                  <a:lnTo>
                    <a:pt x="1293" y="1810"/>
                  </a:lnTo>
                  <a:lnTo>
                    <a:pt x="1297" y="1821"/>
                  </a:lnTo>
                  <a:lnTo>
                    <a:pt x="1301" y="1833"/>
                  </a:lnTo>
                  <a:lnTo>
                    <a:pt x="1305" y="1844"/>
                  </a:lnTo>
                  <a:lnTo>
                    <a:pt x="1309" y="1854"/>
                  </a:lnTo>
                  <a:lnTo>
                    <a:pt x="1313" y="1865"/>
                  </a:lnTo>
                  <a:lnTo>
                    <a:pt x="1316" y="1875"/>
                  </a:lnTo>
                  <a:lnTo>
                    <a:pt x="1320" y="1886"/>
                  </a:lnTo>
                  <a:lnTo>
                    <a:pt x="1324" y="1898"/>
                  </a:lnTo>
                  <a:lnTo>
                    <a:pt x="1328" y="1908"/>
                  </a:lnTo>
                  <a:lnTo>
                    <a:pt x="1332" y="1919"/>
                  </a:lnTo>
                  <a:lnTo>
                    <a:pt x="1336" y="1929"/>
                  </a:lnTo>
                  <a:lnTo>
                    <a:pt x="1339" y="1938"/>
                  </a:lnTo>
                  <a:lnTo>
                    <a:pt x="1343" y="1950"/>
                  </a:lnTo>
                  <a:lnTo>
                    <a:pt x="1347" y="1959"/>
                  </a:lnTo>
                  <a:lnTo>
                    <a:pt x="1351" y="1969"/>
                  </a:lnTo>
                  <a:lnTo>
                    <a:pt x="1355" y="1981"/>
                  </a:lnTo>
                  <a:lnTo>
                    <a:pt x="1359" y="1990"/>
                  </a:lnTo>
                  <a:lnTo>
                    <a:pt x="1362" y="2000"/>
                  </a:lnTo>
                  <a:lnTo>
                    <a:pt x="1366" y="2009"/>
                  </a:lnTo>
                  <a:lnTo>
                    <a:pt x="1370" y="2019"/>
                  </a:lnTo>
                  <a:lnTo>
                    <a:pt x="1374" y="2029"/>
                  </a:lnTo>
                  <a:lnTo>
                    <a:pt x="1378" y="2038"/>
                  </a:lnTo>
                  <a:lnTo>
                    <a:pt x="1382" y="2048"/>
                  </a:lnTo>
                  <a:lnTo>
                    <a:pt x="1385" y="2057"/>
                  </a:lnTo>
                  <a:lnTo>
                    <a:pt x="1389" y="2067"/>
                  </a:lnTo>
                  <a:lnTo>
                    <a:pt x="1393" y="2076"/>
                  </a:lnTo>
                  <a:lnTo>
                    <a:pt x="1397" y="2084"/>
                  </a:lnTo>
                  <a:lnTo>
                    <a:pt x="1401" y="2094"/>
                  </a:lnTo>
                  <a:lnTo>
                    <a:pt x="1405" y="2103"/>
                  </a:lnTo>
                  <a:lnTo>
                    <a:pt x="1409" y="2113"/>
                  </a:lnTo>
                  <a:lnTo>
                    <a:pt x="1412" y="2121"/>
                  </a:lnTo>
                  <a:lnTo>
                    <a:pt x="1416" y="2130"/>
                  </a:lnTo>
                  <a:lnTo>
                    <a:pt x="1420" y="2138"/>
                  </a:lnTo>
                  <a:lnTo>
                    <a:pt x="1424" y="2147"/>
                  </a:lnTo>
                  <a:lnTo>
                    <a:pt x="1428" y="2155"/>
                  </a:lnTo>
                  <a:lnTo>
                    <a:pt x="1432" y="2165"/>
                  </a:lnTo>
                  <a:lnTo>
                    <a:pt x="1435" y="2172"/>
                  </a:lnTo>
                  <a:lnTo>
                    <a:pt x="1439" y="2180"/>
                  </a:lnTo>
                  <a:lnTo>
                    <a:pt x="1443" y="2188"/>
                  </a:lnTo>
                  <a:lnTo>
                    <a:pt x="1447" y="2197"/>
                  </a:lnTo>
                  <a:lnTo>
                    <a:pt x="1451" y="2205"/>
                  </a:lnTo>
                  <a:lnTo>
                    <a:pt x="1455" y="2213"/>
                  </a:lnTo>
                  <a:lnTo>
                    <a:pt x="1458" y="2220"/>
                  </a:lnTo>
                  <a:lnTo>
                    <a:pt x="1462" y="2228"/>
                  </a:lnTo>
                  <a:lnTo>
                    <a:pt x="1466" y="2236"/>
                  </a:lnTo>
                  <a:lnTo>
                    <a:pt x="1470" y="2243"/>
                  </a:lnTo>
                  <a:lnTo>
                    <a:pt x="1474" y="2249"/>
                  </a:lnTo>
                  <a:lnTo>
                    <a:pt x="1478" y="2257"/>
                  </a:lnTo>
                  <a:lnTo>
                    <a:pt x="1481" y="2265"/>
                  </a:lnTo>
                  <a:lnTo>
                    <a:pt x="1485" y="2272"/>
                  </a:lnTo>
                  <a:lnTo>
                    <a:pt x="1489" y="2278"/>
                  </a:lnTo>
                  <a:lnTo>
                    <a:pt x="1493" y="2286"/>
                  </a:lnTo>
                  <a:lnTo>
                    <a:pt x="1497" y="2291"/>
                  </a:lnTo>
                  <a:lnTo>
                    <a:pt x="1501" y="2299"/>
                  </a:lnTo>
                  <a:lnTo>
                    <a:pt x="1505" y="2305"/>
                  </a:lnTo>
                  <a:lnTo>
                    <a:pt x="1506" y="2311"/>
                  </a:lnTo>
                  <a:lnTo>
                    <a:pt x="1510" y="2318"/>
                  </a:lnTo>
                  <a:lnTo>
                    <a:pt x="1514" y="2324"/>
                  </a:lnTo>
                  <a:lnTo>
                    <a:pt x="1518" y="2330"/>
                  </a:lnTo>
                  <a:lnTo>
                    <a:pt x="1522" y="2336"/>
                  </a:lnTo>
                  <a:lnTo>
                    <a:pt x="1526" y="2341"/>
                  </a:lnTo>
                  <a:lnTo>
                    <a:pt x="1529" y="2347"/>
                  </a:lnTo>
                  <a:lnTo>
                    <a:pt x="1533" y="2353"/>
                  </a:lnTo>
                  <a:lnTo>
                    <a:pt x="1537" y="2359"/>
                  </a:lnTo>
                  <a:lnTo>
                    <a:pt x="1541" y="2364"/>
                  </a:lnTo>
                  <a:lnTo>
                    <a:pt x="1545" y="2368"/>
                  </a:lnTo>
                  <a:lnTo>
                    <a:pt x="1549" y="2374"/>
                  </a:lnTo>
                  <a:lnTo>
                    <a:pt x="1552" y="2380"/>
                  </a:lnTo>
                  <a:lnTo>
                    <a:pt x="1556" y="2384"/>
                  </a:lnTo>
                  <a:lnTo>
                    <a:pt x="1560" y="2389"/>
                  </a:lnTo>
                  <a:lnTo>
                    <a:pt x="1564" y="2393"/>
                  </a:lnTo>
                  <a:lnTo>
                    <a:pt x="1568" y="2399"/>
                  </a:lnTo>
                  <a:lnTo>
                    <a:pt x="1572" y="2403"/>
                  </a:lnTo>
                  <a:lnTo>
                    <a:pt x="1576" y="2407"/>
                  </a:lnTo>
                  <a:lnTo>
                    <a:pt x="1579" y="2410"/>
                  </a:lnTo>
                  <a:lnTo>
                    <a:pt x="1583" y="2414"/>
                  </a:lnTo>
                  <a:lnTo>
                    <a:pt x="1587" y="2420"/>
                  </a:lnTo>
                  <a:lnTo>
                    <a:pt x="1589" y="2422"/>
                  </a:lnTo>
                  <a:lnTo>
                    <a:pt x="1593" y="2426"/>
                  </a:lnTo>
                  <a:lnTo>
                    <a:pt x="1597" y="2430"/>
                  </a:lnTo>
                  <a:lnTo>
                    <a:pt x="1600" y="2433"/>
                  </a:lnTo>
                  <a:lnTo>
                    <a:pt x="1604" y="2437"/>
                  </a:lnTo>
                  <a:lnTo>
                    <a:pt x="1608" y="2439"/>
                  </a:lnTo>
                  <a:lnTo>
                    <a:pt x="1612" y="2443"/>
                  </a:lnTo>
                  <a:lnTo>
                    <a:pt x="1616" y="2447"/>
                  </a:lnTo>
                  <a:lnTo>
                    <a:pt x="1618" y="2449"/>
                  </a:lnTo>
                  <a:lnTo>
                    <a:pt x="1622" y="2453"/>
                  </a:lnTo>
                  <a:lnTo>
                    <a:pt x="1625" y="2455"/>
                  </a:lnTo>
                  <a:lnTo>
                    <a:pt x="1629" y="2456"/>
                  </a:lnTo>
                  <a:lnTo>
                    <a:pt x="1633" y="2458"/>
                  </a:lnTo>
                  <a:lnTo>
                    <a:pt x="1637" y="2462"/>
                  </a:lnTo>
                  <a:lnTo>
                    <a:pt x="1639" y="2464"/>
                  </a:lnTo>
                  <a:lnTo>
                    <a:pt x="1643" y="2466"/>
                  </a:lnTo>
                  <a:lnTo>
                    <a:pt x="1647" y="2468"/>
                  </a:lnTo>
                  <a:lnTo>
                    <a:pt x="1650" y="2470"/>
                  </a:lnTo>
                  <a:lnTo>
                    <a:pt x="1654" y="2470"/>
                  </a:lnTo>
                  <a:lnTo>
                    <a:pt x="1658" y="2472"/>
                  </a:lnTo>
                  <a:lnTo>
                    <a:pt x="1660" y="2474"/>
                  </a:lnTo>
                  <a:lnTo>
                    <a:pt x="1664" y="2476"/>
                  </a:lnTo>
                  <a:lnTo>
                    <a:pt x="1668" y="2476"/>
                  </a:lnTo>
                  <a:lnTo>
                    <a:pt x="1672" y="2478"/>
                  </a:lnTo>
                  <a:lnTo>
                    <a:pt x="1673" y="2478"/>
                  </a:lnTo>
                  <a:lnTo>
                    <a:pt x="1677" y="2479"/>
                  </a:lnTo>
                  <a:lnTo>
                    <a:pt x="1681" y="2479"/>
                  </a:lnTo>
                  <a:lnTo>
                    <a:pt x="1683" y="2481"/>
                  </a:lnTo>
                  <a:lnTo>
                    <a:pt x="1687" y="2481"/>
                  </a:lnTo>
                  <a:lnTo>
                    <a:pt x="1691" y="2481"/>
                  </a:lnTo>
                  <a:lnTo>
                    <a:pt x="1693" y="2481"/>
                  </a:lnTo>
                  <a:lnTo>
                    <a:pt x="1696" y="2481"/>
                  </a:lnTo>
                  <a:lnTo>
                    <a:pt x="1700" y="2481"/>
                  </a:lnTo>
                  <a:lnTo>
                    <a:pt x="1704" y="2481"/>
                  </a:lnTo>
                  <a:lnTo>
                    <a:pt x="1706" y="2481"/>
                  </a:lnTo>
                  <a:lnTo>
                    <a:pt x="1710" y="2481"/>
                  </a:lnTo>
                  <a:lnTo>
                    <a:pt x="1714" y="2481"/>
                  </a:lnTo>
                  <a:lnTo>
                    <a:pt x="1716" y="2481"/>
                  </a:lnTo>
                  <a:lnTo>
                    <a:pt x="1719" y="2481"/>
                  </a:lnTo>
                  <a:lnTo>
                    <a:pt x="1723" y="2479"/>
                  </a:lnTo>
                  <a:lnTo>
                    <a:pt x="1725" y="2479"/>
                  </a:lnTo>
                  <a:lnTo>
                    <a:pt x="1729" y="2478"/>
                  </a:lnTo>
                  <a:lnTo>
                    <a:pt x="1733" y="2478"/>
                  </a:lnTo>
                  <a:lnTo>
                    <a:pt x="1737" y="2476"/>
                  </a:lnTo>
                  <a:lnTo>
                    <a:pt x="1739" y="2476"/>
                  </a:lnTo>
                  <a:lnTo>
                    <a:pt x="1743" y="2474"/>
                  </a:lnTo>
                  <a:lnTo>
                    <a:pt x="1746" y="2472"/>
                  </a:lnTo>
                  <a:lnTo>
                    <a:pt x="1750" y="2470"/>
                  </a:lnTo>
                  <a:lnTo>
                    <a:pt x="1754" y="2470"/>
                  </a:lnTo>
                  <a:lnTo>
                    <a:pt x="1756" y="2468"/>
                  </a:lnTo>
                  <a:lnTo>
                    <a:pt x="1760" y="2466"/>
                  </a:lnTo>
                  <a:lnTo>
                    <a:pt x="1764" y="2464"/>
                  </a:lnTo>
                  <a:lnTo>
                    <a:pt x="1767" y="2462"/>
                  </a:lnTo>
                  <a:lnTo>
                    <a:pt x="1769" y="2460"/>
                  </a:lnTo>
                  <a:lnTo>
                    <a:pt x="1773" y="2456"/>
                  </a:lnTo>
                  <a:lnTo>
                    <a:pt x="1777" y="2455"/>
                  </a:lnTo>
                  <a:lnTo>
                    <a:pt x="1781" y="2453"/>
                  </a:lnTo>
                  <a:lnTo>
                    <a:pt x="1785" y="2449"/>
                  </a:lnTo>
                  <a:lnTo>
                    <a:pt x="1789" y="2447"/>
                  </a:lnTo>
                  <a:lnTo>
                    <a:pt x="1792" y="2443"/>
                  </a:lnTo>
                  <a:lnTo>
                    <a:pt x="1794" y="2441"/>
                  </a:lnTo>
                  <a:lnTo>
                    <a:pt x="1798" y="2437"/>
                  </a:lnTo>
                  <a:lnTo>
                    <a:pt x="1802" y="2433"/>
                  </a:lnTo>
                  <a:lnTo>
                    <a:pt x="1806" y="2430"/>
                  </a:lnTo>
                  <a:lnTo>
                    <a:pt x="1810" y="2426"/>
                  </a:lnTo>
                  <a:lnTo>
                    <a:pt x="1814" y="2424"/>
                  </a:lnTo>
                  <a:lnTo>
                    <a:pt x="1817" y="2420"/>
                  </a:lnTo>
                  <a:lnTo>
                    <a:pt x="1821" y="2416"/>
                  </a:lnTo>
                  <a:lnTo>
                    <a:pt x="1825" y="2410"/>
                  </a:lnTo>
                  <a:lnTo>
                    <a:pt x="1829" y="2407"/>
                  </a:lnTo>
                  <a:lnTo>
                    <a:pt x="1831" y="2403"/>
                  </a:lnTo>
                  <a:lnTo>
                    <a:pt x="1835" y="2399"/>
                  </a:lnTo>
                  <a:lnTo>
                    <a:pt x="1838" y="2393"/>
                  </a:lnTo>
                  <a:lnTo>
                    <a:pt x="1842" y="2389"/>
                  </a:lnTo>
                  <a:lnTo>
                    <a:pt x="1846" y="2384"/>
                  </a:lnTo>
                  <a:lnTo>
                    <a:pt x="1850" y="2380"/>
                  </a:lnTo>
                  <a:lnTo>
                    <a:pt x="1854" y="2374"/>
                  </a:lnTo>
                  <a:lnTo>
                    <a:pt x="1858" y="2370"/>
                  </a:lnTo>
                  <a:lnTo>
                    <a:pt x="1862" y="2364"/>
                  </a:lnTo>
                  <a:lnTo>
                    <a:pt x="1865" y="2359"/>
                  </a:lnTo>
                  <a:lnTo>
                    <a:pt x="1869" y="2353"/>
                  </a:lnTo>
                  <a:lnTo>
                    <a:pt x="1873" y="2347"/>
                  </a:lnTo>
                  <a:lnTo>
                    <a:pt x="1877" y="2341"/>
                  </a:lnTo>
                  <a:lnTo>
                    <a:pt x="1881" y="2336"/>
                  </a:lnTo>
                  <a:lnTo>
                    <a:pt x="1885" y="2330"/>
                  </a:lnTo>
                  <a:lnTo>
                    <a:pt x="1888" y="2324"/>
                  </a:lnTo>
                  <a:lnTo>
                    <a:pt x="1892" y="2318"/>
                  </a:lnTo>
                  <a:lnTo>
                    <a:pt x="1896" y="2313"/>
                  </a:lnTo>
                  <a:lnTo>
                    <a:pt x="1900" y="2305"/>
                  </a:lnTo>
                  <a:lnTo>
                    <a:pt x="1904" y="2299"/>
                  </a:lnTo>
                  <a:lnTo>
                    <a:pt x="1908" y="2291"/>
                  </a:lnTo>
                  <a:lnTo>
                    <a:pt x="1911" y="2286"/>
                  </a:lnTo>
                  <a:lnTo>
                    <a:pt x="1913" y="2280"/>
                  </a:lnTo>
                  <a:lnTo>
                    <a:pt x="1917" y="2272"/>
                  </a:lnTo>
                  <a:lnTo>
                    <a:pt x="1921" y="2265"/>
                  </a:lnTo>
                  <a:lnTo>
                    <a:pt x="1925" y="2259"/>
                  </a:lnTo>
                  <a:lnTo>
                    <a:pt x="1931" y="2251"/>
                  </a:lnTo>
                  <a:lnTo>
                    <a:pt x="1933" y="2243"/>
                  </a:lnTo>
                  <a:lnTo>
                    <a:pt x="1936" y="2236"/>
                  </a:lnTo>
                  <a:lnTo>
                    <a:pt x="1940" y="2228"/>
                  </a:lnTo>
                  <a:lnTo>
                    <a:pt x="1944" y="2220"/>
                  </a:lnTo>
                  <a:lnTo>
                    <a:pt x="1948" y="2213"/>
                  </a:lnTo>
                  <a:lnTo>
                    <a:pt x="1952" y="2205"/>
                  </a:lnTo>
                  <a:lnTo>
                    <a:pt x="1956" y="2197"/>
                  </a:lnTo>
                  <a:lnTo>
                    <a:pt x="1959" y="2190"/>
                  </a:lnTo>
                  <a:lnTo>
                    <a:pt x="1963" y="2182"/>
                  </a:lnTo>
                  <a:lnTo>
                    <a:pt x="1967" y="2172"/>
                  </a:lnTo>
                  <a:lnTo>
                    <a:pt x="1971" y="2165"/>
                  </a:lnTo>
                  <a:lnTo>
                    <a:pt x="1975" y="2157"/>
                  </a:lnTo>
                  <a:lnTo>
                    <a:pt x="1979" y="2147"/>
                  </a:lnTo>
                  <a:lnTo>
                    <a:pt x="1982" y="2140"/>
                  </a:lnTo>
                  <a:lnTo>
                    <a:pt x="1986" y="2130"/>
                  </a:lnTo>
                  <a:lnTo>
                    <a:pt x="1990" y="2123"/>
                  </a:lnTo>
                  <a:lnTo>
                    <a:pt x="1994" y="2113"/>
                  </a:lnTo>
                  <a:lnTo>
                    <a:pt x="1998" y="2105"/>
                  </a:lnTo>
                  <a:lnTo>
                    <a:pt x="2002" y="2096"/>
                  </a:lnTo>
                  <a:lnTo>
                    <a:pt x="2005" y="2086"/>
                  </a:lnTo>
                  <a:lnTo>
                    <a:pt x="2009" y="2076"/>
                  </a:lnTo>
                  <a:lnTo>
                    <a:pt x="2013" y="2069"/>
                  </a:lnTo>
                  <a:lnTo>
                    <a:pt x="2017" y="2059"/>
                  </a:lnTo>
                  <a:lnTo>
                    <a:pt x="2021" y="2050"/>
                  </a:lnTo>
                  <a:lnTo>
                    <a:pt x="2025" y="2040"/>
                  </a:lnTo>
                  <a:lnTo>
                    <a:pt x="2029" y="2030"/>
                  </a:lnTo>
                  <a:lnTo>
                    <a:pt x="2032" y="2021"/>
                  </a:lnTo>
                  <a:lnTo>
                    <a:pt x="2036" y="2011"/>
                  </a:lnTo>
                  <a:lnTo>
                    <a:pt x="2040" y="2002"/>
                  </a:lnTo>
                  <a:lnTo>
                    <a:pt x="2044" y="1990"/>
                  </a:lnTo>
                  <a:lnTo>
                    <a:pt x="2048" y="1981"/>
                  </a:lnTo>
                  <a:lnTo>
                    <a:pt x="2052" y="1971"/>
                  </a:lnTo>
                  <a:lnTo>
                    <a:pt x="2055" y="1961"/>
                  </a:lnTo>
                  <a:lnTo>
                    <a:pt x="2059" y="1950"/>
                  </a:lnTo>
                  <a:lnTo>
                    <a:pt x="2063" y="1940"/>
                  </a:lnTo>
                  <a:lnTo>
                    <a:pt x="2067" y="1931"/>
                  </a:lnTo>
                  <a:lnTo>
                    <a:pt x="2071" y="1919"/>
                  </a:lnTo>
                  <a:lnTo>
                    <a:pt x="2075" y="1910"/>
                  </a:lnTo>
                  <a:lnTo>
                    <a:pt x="2078" y="1898"/>
                  </a:lnTo>
                  <a:lnTo>
                    <a:pt x="2082" y="1888"/>
                  </a:lnTo>
                  <a:lnTo>
                    <a:pt x="2086" y="1877"/>
                  </a:lnTo>
                  <a:lnTo>
                    <a:pt x="2090" y="1867"/>
                  </a:lnTo>
                  <a:lnTo>
                    <a:pt x="2094" y="1856"/>
                  </a:lnTo>
                  <a:lnTo>
                    <a:pt x="2098" y="1844"/>
                  </a:lnTo>
                  <a:lnTo>
                    <a:pt x="2101" y="1835"/>
                  </a:lnTo>
                  <a:lnTo>
                    <a:pt x="2105" y="1823"/>
                  </a:lnTo>
                  <a:lnTo>
                    <a:pt x="2109" y="1812"/>
                  </a:lnTo>
                  <a:lnTo>
                    <a:pt x="2113" y="1800"/>
                  </a:lnTo>
                  <a:lnTo>
                    <a:pt x="2117" y="1791"/>
                  </a:lnTo>
                  <a:lnTo>
                    <a:pt x="2121" y="1779"/>
                  </a:lnTo>
                  <a:lnTo>
                    <a:pt x="2124" y="1768"/>
                  </a:lnTo>
                  <a:lnTo>
                    <a:pt x="2128" y="1756"/>
                  </a:lnTo>
                  <a:lnTo>
                    <a:pt x="2132" y="1744"/>
                  </a:lnTo>
                  <a:lnTo>
                    <a:pt x="2136" y="1733"/>
                  </a:lnTo>
                  <a:lnTo>
                    <a:pt x="2140" y="1721"/>
                  </a:lnTo>
                  <a:lnTo>
                    <a:pt x="2144" y="1710"/>
                  </a:lnTo>
                  <a:lnTo>
                    <a:pt x="2149" y="1698"/>
                  </a:lnTo>
                  <a:lnTo>
                    <a:pt x="2151" y="1687"/>
                  </a:lnTo>
                  <a:lnTo>
                    <a:pt x="2155" y="1675"/>
                  </a:lnTo>
                  <a:lnTo>
                    <a:pt x="2159" y="1664"/>
                  </a:lnTo>
                  <a:lnTo>
                    <a:pt x="2163" y="1652"/>
                  </a:lnTo>
                  <a:lnTo>
                    <a:pt x="2167" y="1641"/>
                  </a:lnTo>
                  <a:lnTo>
                    <a:pt x="2172" y="1629"/>
                  </a:lnTo>
                  <a:lnTo>
                    <a:pt x="2176" y="1616"/>
                  </a:lnTo>
                  <a:lnTo>
                    <a:pt x="2180" y="1604"/>
                  </a:lnTo>
                  <a:lnTo>
                    <a:pt x="2184" y="1593"/>
                  </a:lnTo>
                  <a:lnTo>
                    <a:pt x="2188" y="1581"/>
                  </a:lnTo>
                  <a:lnTo>
                    <a:pt x="2192" y="1570"/>
                  </a:lnTo>
                  <a:lnTo>
                    <a:pt x="2196" y="1556"/>
                  </a:lnTo>
                  <a:lnTo>
                    <a:pt x="2199" y="1545"/>
                  </a:lnTo>
                  <a:lnTo>
                    <a:pt x="2203" y="1533"/>
                  </a:lnTo>
                  <a:lnTo>
                    <a:pt x="2207" y="1520"/>
                  </a:lnTo>
                  <a:lnTo>
                    <a:pt x="2211" y="1508"/>
                  </a:lnTo>
                  <a:lnTo>
                    <a:pt x="2215" y="1497"/>
                  </a:lnTo>
                  <a:lnTo>
                    <a:pt x="2219" y="1485"/>
                  </a:lnTo>
                  <a:lnTo>
                    <a:pt x="2222" y="1472"/>
                  </a:lnTo>
                  <a:lnTo>
                    <a:pt x="2226" y="1460"/>
                  </a:lnTo>
                  <a:lnTo>
                    <a:pt x="2230" y="1447"/>
                  </a:lnTo>
                  <a:lnTo>
                    <a:pt x="2234" y="1435"/>
                  </a:lnTo>
                  <a:lnTo>
                    <a:pt x="2238" y="1424"/>
                  </a:lnTo>
                  <a:lnTo>
                    <a:pt x="2242" y="1411"/>
                  </a:lnTo>
                  <a:lnTo>
                    <a:pt x="2245" y="1399"/>
                  </a:lnTo>
                  <a:lnTo>
                    <a:pt x="2249" y="1386"/>
                  </a:lnTo>
                  <a:lnTo>
                    <a:pt x="2253" y="1374"/>
                  </a:lnTo>
                  <a:lnTo>
                    <a:pt x="2257" y="1363"/>
                  </a:lnTo>
                  <a:lnTo>
                    <a:pt x="2261" y="1349"/>
                  </a:lnTo>
                  <a:lnTo>
                    <a:pt x="2265" y="1338"/>
                  </a:lnTo>
                  <a:lnTo>
                    <a:pt x="2268" y="1324"/>
                  </a:lnTo>
                  <a:lnTo>
                    <a:pt x="2272" y="1313"/>
                  </a:lnTo>
                  <a:lnTo>
                    <a:pt x="2276" y="1299"/>
                  </a:lnTo>
                  <a:lnTo>
                    <a:pt x="2280" y="1288"/>
                  </a:lnTo>
                  <a:lnTo>
                    <a:pt x="2284" y="1274"/>
                  </a:lnTo>
                  <a:lnTo>
                    <a:pt x="2288" y="1263"/>
                  </a:lnTo>
                  <a:lnTo>
                    <a:pt x="2291" y="1249"/>
                  </a:lnTo>
                  <a:lnTo>
                    <a:pt x="2295" y="1238"/>
                  </a:lnTo>
                  <a:lnTo>
                    <a:pt x="2299" y="1230"/>
                  </a:lnTo>
                  <a:lnTo>
                    <a:pt x="2305" y="1226"/>
                  </a:lnTo>
                  <a:lnTo>
                    <a:pt x="2311" y="1224"/>
                  </a:lnTo>
                  <a:lnTo>
                    <a:pt x="2318" y="1224"/>
                  </a:lnTo>
                  <a:lnTo>
                    <a:pt x="2326" y="1228"/>
                  </a:lnTo>
                  <a:lnTo>
                    <a:pt x="2330" y="1234"/>
                  </a:lnTo>
                  <a:lnTo>
                    <a:pt x="2332" y="1242"/>
                  </a:lnTo>
                  <a:lnTo>
                    <a:pt x="2332" y="1249"/>
                  </a:lnTo>
                  <a:lnTo>
                    <a:pt x="2328" y="1261"/>
                  </a:lnTo>
                  <a:lnTo>
                    <a:pt x="2324" y="1274"/>
                  </a:lnTo>
                  <a:lnTo>
                    <a:pt x="2320" y="1286"/>
                  </a:lnTo>
                  <a:lnTo>
                    <a:pt x="2316" y="1299"/>
                  </a:lnTo>
                  <a:lnTo>
                    <a:pt x="2313" y="1311"/>
                  </a:lnTo>
                  <a:lnTo>
                    <a:pt x="2309" y="1324"/>
                  </a:lnTo>
                  <a:lnTo>
                    <a:pt x="2305" y="1336"/>
                  </a:lnTo>
                  <a:lnTo>
                    <a:pt x="2301" y="1347"/>
                  </a:lnTo>
                  <a:lnTo>
                    <a:pt x="2297" y="1361"/>
                  </a:lnTo>
                  <a:lnTo>
                    <a:pt x="2293" y="1372"/>
                  </a:lnTo>
                  <a:lnTo>
                    <a:pt x="2290" y="1386"/>
                  </a:lnTo>
                  <a:lnTo>
                    <a:pt x="2286" y="1397"/>
                  </a:lnTo>
                  <a:lnTo>
                    <a:pt x="2282" y="1411"/>
                  </a:lnTo>
                  <a:lnTo>
                    <a:pt x="2278" y="1422"/>
                  </a:lnTo>
                  <a:lnTo>
                    <a:pt x="2274" y="1435"/>
                  </a:lnTo>
                  <a:lnTo>
                    <a:pt x="2270" y="1447"/>
                  </a:lnTo>
                  <a:lnTo>
                    <a:pt x="2267" y="1459"/>
                  </a:lnTo>
                  <a:lnTo>
                    <a:pt x="2263" y="1472"/>
                  </a:lnTo>
                  <a:lnTo>
                    <a:pt x="2259" y="1483"/>
                  </a:lnTo>
                  <a:lnTo>
                    <a:pt x="2255" y="1495"/>
                  </a:lnTo>
                  <a:lnTo>
                    <a:pt x="2251" y="1508"/>
                  </a:lnTo>
                  <a:lnTo>
                    <a:pt x="2247" y="1520"/>
                  </a:lnTo>
                  <a:lnTo>
                    <a:pt x="2244" y="1533"/>
                  </a:lnTo>
                  <a:lnTo>
                    <a:pt x="2240" y="1545"/>
                  </a:lnTo>
                  <a:lnTo>
                    <a:pt x="2236" y="1556"/>
                  </a:lnTo>
                  <a:lnTo>
                    <a:pt x="2232" y="1568"/>
                  </a:lnTo>
                  <a:lnTo>
                    <a:pt x="2228" y="1581"/>
                  </a:lnTo>
                  <a:lnTo>
                    <a:pt x="2224" y="1593"/>
                  </a:lnTo>
                  <a:lnTo>
                    <a:pt x="2220" y="1604"/>
                  </a:lnTo>
                  <a:lnTo>
                    <a:pt x="2217" y="1616"/>
                  </a:lnTo>
                  <a:lnTo>
                    <a:pt x="2213" y="1629"/>
                  </a:lnTo>
                  <a:lnTo>
                    <a:pt x="2209" y="1641"/>
                  </a:lnTo>
                  <a:lnTo>
                    <a:pt x="2205" y="1652"/>
                  </a:lnTo>
                  <a:lnTo>
                    <a:pt x="2201" y="1664"/>
                  </a:lnTo>
                  <a:lnTo>
                    <a:pt x="2197" y="1675"/>
                  </a:lnTo>
                  <a:lnTo>
                    <a:pt x="2192" y="1687"/>
                  </a:lnTo>
                  <a:lnTo>
                    <a:pt x="2188" y="1698"/>
                  </a:lnTo>
                  <a:lnTo>
                    <a:pt x="2184" y="1712"/>
                  </a:lnTo>
                  <a:lnTo>
                    <a:pt x="2180" y="1723"/>
                  </a:lnTo>
                  <a:lnTo>
                    <a:pt x="2176" y="1735"/>
                  </a:lnTo>
                  <a:lnTo>
                    <a:pt x="2172" y="1746"/>
                  </a:lnTo>
                  <a:lnTo>
                    <a:pt x="2169" y="1758"/>
                  </a:lnTo>
                  <a:lnTo>
                    <a:pt x="2165" y="1769"/>
                  </a:lnTo>
                  <a:lnTo>
                    <a:pt x="2161" y="1779"/>
                  </a:lnTo>
                  <a:lnTo>
                    <a:pt x="2157" y="1791"/>
                  </a:lnTo>
                  <a:lnTo>
                    <a:pt x="2153" y="1802"/>
                  </a:lnTo>
                  <a:lnTo>
                    <a:pt x="2149" y="1814"/>
                  </a:lnTo>
                  <a:lnTo>
                    <a:pt x="2146" y="1825"/>
                  </a:lnTo>
                  <a:lnTo>
                    <a:pt x="2142" y="1837"/>
                  </a:lnTo>
                  <a:lnTo>
                    <a:pt x="2138" y="1846"/>
                  </a:lnTo>
                  <a:lnTo>
                    <a:pt x="2134" y="1858"/>
                  </a:lnTo>
                  <a:lnTo>
                    <a:pt x="2130" y="1869"/>
                  </a:lnTo>
                  <a:lnTo>
                    <a:pt x="2126" y="1879"/>
                  </a:lnTo>
                  <a:lnTo>
                    <a:pt x="2123" y="1890"/>
                  </a:lnTo>
                  <a:lnTo>
                    <a:pt x="2119" y="1902"/>
                  </a:lnTo>
                  <a:lnTo>
                    <a:pt x="2115" y="1911"/>
                  </a:lnTo>
                  <a:lnTo>
                    <a:pt x="2111" y="1923"/>
                  </a:lnTo>
                  <a:lnTo>
                    <a:pt x="2107" y="1933"/>
                  </a:lnTo>
                  <a:lnTo>
                    <a:pt x="2103" y="1944"/>
                  </a:lnTo>
                  <a:lnTo>
                    <a:pt x="2100" y="1954"/>
                  </a:lnTo>
                  <a:lnTo>
                    <a:pt x="2096" y="1963"/>
                  </a:lnTo>
                  <a:lnTo>
                    <a:pt x="2092" y="1975"/>
                  </a:lnTo>
                  <a:lnTo>
                    <a:pt x="2088" y="1984"/>
                  </a:lnTo>
                  <a:lnTo>
                    <a:pt x="2084" y="1994"/>
                  </a:lnTo>
                  <a:lnTo>
                    <a:pt x="2080" y="2005"/>
                  </a:lnTo>
                  <a:lnTo>
                    <a:pt x="2077" y="2015"/>
                  </a:lnTo>
                  <a:lnTo>
                    <a:pt x="2073" y="2025"/>
                  </a:lnTo>
                  <a:lnTo>
                    <a:pt x="2069" y="2034"/>
                  </a:lnTo>
                  <a:lnTo>
                    <a:pt x="2065" y="2044"/>
                  </a:lnTo>
                  <a:lnTo>
                    <a:pt x="2061" y="2053"/>
                  </a:lnTo>
                  <a:lnTo>
                    <a:pt x="2057" y="2063"/>
                  </a:lnTo>
                  <a:lnTo>
                    <a:pt x="2053" y="2073"/>
                  </a:lnTo>
                  <a:lnTo>
                    <a:pt x="2050" y="2082"/>
                  </a:lnTo>
                  <a:lnTo>
                    <a:pt x="2046" y="2092"/>
                  </a:lnTo>
                  <a:lnTo>
                    <a:pt x="2042" y="2101"/>
                  </a:lnTo>
                  <a:lnTo>
                    <a:pt x="2038" y="2111"/>
                  </a:lnTo>
                  <a:lnTo>
                    <a:pt x="2034" y="2119"/>
                  </a:lnTo>
                  <a:lnTo>
                    <a:pt x="2030" y="2128"/>
                  </a:lnTo>
                  <a:lnTo>
                    <a:pt x="2027" y="2138"/>
                  </a:lnTo>
                  <a:lnTo>
                    <a:pt x="2023" y="2146"/>
                  </a:lnTo>
                  <a:lnTo>
                    <a:pt x="2019" y="2155"/>
                  </a:lnTo>
                  <a:lnTo>
                    <a:pt x="2015" y="2165"/>
                  </a:lnTo>
                  <a:lnTo>
                    <a:pt x="2011" y="2172"/>
                  </a:lnTo>
                  <a:lnTo>
                    <a:pt x="2007" y="2180"/>
                  </a:lnTo>
                  <a:lnTo>
                    <a:pt x="2002" y="2190"/>
                  </a:lnTo>
                  <a:lnTo>
                    <a:pt x="1998" y="2197"/>
                  </a:lnTo>
                  <a:lnTo>
                    <a:pt x="1994" y="2207"/>
                  </a:lnTo>
                  <a:lnTo>
                    <a:pt x="1990" y="2215"/>
                  </a:lnTo>
                  <a:lnTo>
                    <a:pt x="1986" y="2222"/>
                  </a:lnTo>
                  <a:lnTo>
                    <a:pt x="1982" y="2230"/>
                  </a:lnTo>
                  <a:lnTo>
                    <a:pt x="1979" y="2238"/>
                  </a:lnTo>
                  <a:lnTo>
                    <a:pt x="1975" y="2245"/>
                  </a:lnTo>
                  <a:lnTo>
                    <a:pt x="1971" y="2253"/>
                  </a:lnTo>
                  <a:lnTo>
                    <a:pt x="1967" y="2261"/>
                  </a:lnTo>
                  <a:lnTo>
                    <a:pt x="1963" y="2268"/>
                  </a:lnTo>
                  <a:lnTo>
                    <a:pt x="1959" y="2276"/>
                  </a:lnTo>
                  <a:lnTo>
                    <a:pt x="1956" y="2284"/>
                  </a:lnTo>
                  <a:lnTo>
                    <a:pt x="1952" y="2291"/>
                  </a:lnTo>
                  <a:lnTo>
                    <a:pt x="1948" y="2297"/>
                  </a:lnTo>
                  <a:lnTo>
                    <a:pt x="1944" y="2305"/>
                  </a:lnTo>
                  <a:lnTo>
                    <a:pt x="1940" y="2313"/>
                  </a:lnTo>
                  <a:lnTo>
                    <a:pt x="1936" y="2318"/>
                  </a:lnTo>
                  <a:lnTo>
                    <a:pt x="1933" y="2326"/>
                  </a:lnTo>
                  <a:lnTo>
                    <a:pt x="1929" y="2332"/>
                  </a:lnTo>
                  <a:lnTo>
                    <a:pt x="1925" y="2337"/>
                  </a:lnTo>
                  <a:lnTo>
                    <a:pt x="1921" y="2345"/>
                  </a:lnTo>
                  <a:lnTo>
                    <a:pt x="1917" y="2351"/>
                  </a:lnTo>
                  <a:lnTo>
                    <a:pt x="1913" y="2357"/>
                  </a:lnTo>
                  <a:lnTo>
                    <a:pt x="1908" y="2362"/>
                  </a:lnTo>
                  <a:lnTo>
                    <a:pt x="1904" y="2368"/>
                  </a:lnTo>
                  <a:lnTo>
                    <a:pt x="1900" y="2376"/>
                  </a:lnTo>
                  <a:lnTo>
                    <a:pt x="1896" y="2382"/>
                  </a:lnTo>
                  <a:lnTo>
                    <a:pt x="1892" y="2387"/>
                  </a:lnTo>
                  <a:lnTo>
                    <a:pt x="1888" y="2391"/>
                  </a:lnTo>
                  <a:lnTo>
                    <a:pt x="1885" y="2397"/>
                  </a:lnTo>
                  <a:lnTo>
                    <a:pt x="1881" y="2403"/>
                  </a:lnTo>
                  <a:lnTo>
                    <a:pt x="1877" y="2408"/>
                  </a:lnTo>
                  <a:lnTo>
                    <a:pt x="1873" y="2412"/>
                  </a:lnTo>
                  <a:lnTo>
                    <a:pt x="1869" y="2418"/>
                  </a:lnTo>
                  <a:lnTo>
                    <a:pt x="1865" y="2424"/>
                  </a:lnTo>
                  <a:lnTo>
                    <a:pt x="1862" y="2428"/>
                  </a:lnTo>
                  <a:lnTo>
                    <a:pt x="1856" y="2433"/>
                  </a:lnTo>
                  <a:lnTo>
                    <a:pt x="1852" y="2437"/>
                  </a:lnTo>
                  <a:lnTo>
                    <a:pt x="1848" y="2441"/>
                  </a:lnTo>
                  <a:lnTo>
                    <a:pt x="1844" y="2447"/>
                  </a:lnTo>
                  <a:lnTo>
                    <a:pt x="1840" y="2451"/>
                  </a:lnTo>
                  <a:lnTo>
                    <a:pt x="1837" y="2455"/>
                  </a:lnTo>
                  <a:lnTo>
                    <a:pt x="1833" y="2458"/>
                  </a:lnTo>
                  <a:lnTo>
                    <a:pt x="1829" y="2462"/>
                  </a:lnTo>
                  <a:lnTo>
                    <a:pt x="1825" y="2466"/>
                  </a:lnTo>
                  <a:lnTo>
                    <a:pt x="1819" y="2470"/>
                  </a:lnTo>
                  <a:lnTo>
                    <a:pt x="1815" y="2474"/>
                  </a:lnTo>
                  <a:lnTo>
                    <a:pt x="1812" y="2476"/>
                  </a:lnTo>
                  <a:lnTo>
                    <a:pt x="1808" y="2479"/>
                  </a:lnTo>
                  <a:lnTo>
                    <a:pt x="1804" y="2483"/>
                  </a:lnTo>
                  <a:lnTo>
                    <a:pt x="1800" y="2485"/>
                  </a:lnTo>
                  <a:lnTo>
                    <a:pt x="1794" y="2489"/>
                  </a:lnTo>
                  <a:lnTo>
                    <a:pt x="1791" y="2491"/>
                  </a:lnTo>
                  <a:lnTo>
                    <a:pt x="1787" y="2495"/>
                  </a:lnTo>
                  <a:lnTo>
                    <a:pt x="1783" y="2497"/>
                  </a:lnTo>
                  <a:lnTo>
                    <a:pt x="1777" y="2499"/>
                  </a:lnTo>
                  <a:lnTo>
                    <a:pt x="1773" y="2501"/>
                  </a:lnTo>
                  <a:lnTo>
                    <a:pt x="1769" y="2504"/>
                  </a:lnTo>
                  <a:lnTo>
                    <a:pt x="1766" y="2506"/>
                  </a:lnTo>
                  <a:lnTo>
                    <a:pt x="1762" y="2508"/>
                  </a:lnTo>
                  <a:lnTo>
                    <a:pt x="1756" y="2510"/>
                  </a:lnTo>
                  <a:lnTo>
                    <a:pt x="1752" y="2512"/>
                  </a:lnTo>
                  <a:lnTo>
                    <a:pt x="1748" y="2512"/>
                  </a:lnTo>
                  <a:lnTo>
                    <a:pt x="1743" y="2514"/>
                  </a:lnTo>
                  <a:lnTo>
                    <a:pt x="1739" y="2516"/>
                  </a:lnTo>
                  <a:lnTo>
                    <a:pt x="1735" y="2516"/>
                  </a:lnTo>
                  <a:lnTo>
                    <a:pt x="1729" y="2518"/>
                  </a:lnTo>
                  <a:lnTo>
                    <a:pt x="1725" y="2518"/>
                  </a:lnTo>
                  <a:lnTo>
                    <a:pt x="1721" y="2520"/>
                  </a:lnTo>
                  <a:lnTo>
                    <a:pt x="1716" y="2520"/>
                  </a:lnTo>
                  <a:lnTo>
                    <a:pt x="1712" y="2520"/>
                  </a:lnTo>
                  <a:lnTo>
                    <a:pt x="1708" y="2520"/>
                  </a:lnTo>
                  <a:lnTo>
                    <a:pt x="1704" y="2520"/>
                  </a:lnTo>
                  <a:lnTo>
                    <a:pt x="1698" y="2520"/>
                  </a:lnTo>
                  <a:lnTo>
                    <a:pt x="1695" y="2520"/>
                  </a:lnTo>
                  <a:lnTo>
                    <a:pt x="1691" y="2520"/>
                  </a:lnTo>
                  <a:lnTo>
                    <a:pt x="1685" y="2520"/>
                  </a:lnTo>
                  <a:lnTo>
                    <a:pt x="1681" y="2520"/>
                  </a:lnTo>
                  <a:lnTo>
                    <a:pt x="1677" y="2518"/>
                  </a:lnTo>
                  <a:lnTo>
                    <a:pt x="1672" y="2518"/>
                  </a:lnTo>
                  <a:lnTo>
                    <a:pt x="1668" y="2516"/>
                  </a:lnTo>
                  <a:lnTo>
                    <a:pt x="1664" y="2516"/>
                  </a:lnTo>
                  <a:lnTo>
                    <a:pt x="1658" y="2514"/>
                  </a:lnTo>
                  <a:lnTo>
                    <a:pt x="1654" y="2512"/>
                  </a:lnTo>
                  <a:lnTo>
                    <a:pt x="1650" y="2510"/>
                  </a:lnTo>
                  <a:lnTo>
                    <a:pt x="1647" y="2510"/>
                  </a:lnTo>
                  <a:lnTo>
                    <a:pt x="1641" y="2506"/>
                  </a:lnTo>
                  <a:lnTo>
                    <a:pt x="1637" y="2506"/>
                  </a:lnTo>
                  <a:lnTo>
                    <a:pt x="1633" y="2503"/>
                  </a:lnTo>
                  <a:lnTo>
                    <a:pt x="1629" y="2501"/>
                  </a:lnTo>
                  <a:lnTo>
                    <a:pt x="1624" y="2499"/>
                  </a:lnTo>
                  <a:lnTo>
                    <a:pt x="1620" y="2497"/>
                  </a:lnTo>
                  <a:lnTo>
                    <a:pt x="1616" y="2493"/>
                  </a:lnTo>
                  <a:lnTo>
                    <a:pt x="1612" y="2491"/>
                  </a:lnTo>
                  <a:lnTo>
                    <a:pt x="1608" y="2489"/>
                  </a:lnTo>
                  <a:lnTo>
                    <a:pt x="1602" y="2485"/>
                  </a:lnTo>
                  <a:lnTo>
                    <a:pt x="1599" y="2481"/>
                  </a:lnTo>
                  <a:lnTo>
                    <a:pt x="1595" y="2479"/>
                  </a:lnTo>
                  <a:lnTo>
                    <a:pt x="1591" y="2476"/>
                  </a:lnTo>
                  <a:lnTo>
                    <a:pt x="1587" y="2472"/>
                  </a:lnTo>
                  <a:lnTo>
                    <a:pt x="1583" y="2468"/>
                  </a:lnTo>
                  <a:lnTo>
                    <a:pt x="1577" y="2464"/>
                  </a:lnTo>
                  <a:lnTo>
                    <a:pt x="1574" y="2460"/>
                  </a:lnTo>
                  <a:lnTo>
                    <a:pt x="1570" y="2458"/>
                  </a:lnTo>
                  <a:lnTo>
                    <a:pt x="1566" y="2455"/>
                  </a:lnTo>
                  <a:lnTo>
                    <a:pt x="1562" y="2449"/>
                  </a:lnTo>
                  <a:lnTo>
                    <a:pt x="1558" y="2445"/>
                  </a:lnTo>
                  <a:lnTo>
                    <a:pt x="1554" y="2441"/>
                  </a:lnTo>
                  <a:lnTo>
                    <a:pt x="1551" y="2435"/>
                  </a:lnTo>
                  <a:lnTo>
                    <a:pt x="1547" y="2432"/>
                  </a:lnTo>
                  <a:lnTo>
                    <a:pt x="1541" y="2428"/>
                  </a:lnTo>
                  <a:lnTo>
                    <a:pt x="1537" y="2422"/>
                  </a:lnTo>
                  <a:lnTo>
                    <a:pt x="1533" y="2418"/>
                  </a:lnTo>
                  <a:lnTo>
                    <a:pt x="1529" y="2412"/>
                  </a:lnTo>
                  <a:lnTo>
                    <a:pt x="1526" y="2407"/>
                  </a:lnTo>
                  <a:lnTo>
                    <a:pt x="1522" y="2403"/>
                  </a:lnTo>
                  <a:lnTo>
                    <a:pt x="1518" y="2397"/>
                  </a:lnTo>
                  <a:lnTo>
                    <a:pt x="1514" y="2391"/>
                  </a:lnTo>
                  <a:lnTo>
                    <a:pt x="1510" y="2385"/>
                  </a:lnTo>
                  <a:lnTo>
                    <a:pt x="1506" y="2380"/>
                  </a:lnTo>
                  <a:lnTo>
                    <a:pt x="1503" y="2374"/>
                  </a:lnTo>
                  <a:lnTo>
                    <a:pt x="1499" y="2368"/>
                  </a:lnTo>
                  <a:lnTo>
                    <a:pt x="1495" y="2362"/>
                  </a:lnTo>
                  <a:lnTo>
                    <a:pt x="1491" y="2357"/>
                  </a:lnTo>
                  <a:lnTo>
                    <a:pt x="1485" y="2351"/>
                  </a:lnTo>
                  <a:lnTo>
                    <a:pt x="1481" y="2343"/>
                  </a:lnTo>
                  <a:lnTo>
                    <a:pt x="1478" y="2337"/>
                  </a:lnTo>
                  <a:lnTo>
                    <a:pt x="1474" y="2332"/>
                  </a:lnTo>
                  <a:lnTo>
                    <a:pt x="1470" y="2324"/>
                  </a:lnTo>
                  <a:lnTo>
                    <a:pt x="1466" y="2318"/>
                  </a:lnTo>
                  <a:lnTo>
                    <a:pt x="1462" y="2311"/>
                  </a:lnTo>
                  <a:lnTo>
                    <a:pt x="1458" y="2303"/>
                  </a:lnTo>
                  <a:lnTo>
                    <a:pt x="1455" y="2297"/>
                  </a:lnTo>
                  <a:lnTo>
                    <a:pt x="1451" y="2290"/>
                  </a:lnTo>
                  <a:lnTo>
                    <a:pt x="1447" y="2282"/>
                  </a:lnTo>
                  <a:lnTo>
                    <a:pt x="1443" y="2276"/>
                  </a:lnTo>
                  <a:lnTo>
                    <a:pt x="1439" y="2268"/>
                  </a:lnTo>
                  <a:lnTo>
                    <a:pt x="1435" y="2261"/>
                  </a:lnTo>
                  <a:lnTo>
                    <a:pt x="1432" y="2253"/>
                  </a:lnTo>
                  <a:lnTo>
                    <a:pt x="1428" y="2245"/>
                  </a:lnTo>
                  <a:lnTo>
                    <a:pt x="1424" y="2238"/>
                  </a:lnTo>
                  <a:lnTo>
                    <a:pt x="1420" y="2230"/>
                  </a:lnTo>
                  <a:lnTo>
                    <a:pt x="1416" y="2220"/>
                  </a:lnTo>
                  <a:lnTo>
                    <a:pt x="1412" y="2213"/>
                  </a:lnTo>
                  <a:lnTo>
                    <a:pt x="1409" y="2205"/>
                  </a:lnTo>
                  <a:lnTo>
                    <a:pt x="1405" y="2197"/>
                  </a:lnTo>
                  <a:lnTo>
                    <a:pt x="1401" y="2188"/>
                  </a:lnTo>
                  <a:lnTo>
                    <a:pt x="1397" y="2180"/>
                  </a:lnTo>
                  <a:lnTo>
                    <a:pt x="1393" y="2171"/>
                  </a:lnTo>
                  <a:lnTo>
                    <a:pt x="1387" y="2163"/>
                  </a:lnTo>
                  <a:lnTo>
                    <a:pt x="1384" y="2153"/>
                  </a:lnTo>
                  <a:lnTo>
                    <a:pt x="1382" y="2146"/>
                  </a:lnTo>
                  <a:lnTo>
                    <a:pt x="1376" y="2136"/>
                  </a:lnTo>
                  <a:lnTo>
                    <a:pt x="1372" y="2128"/>
                  </a:lnTo>
                  <a:lnTo>
                    <a:pt x="1368" y="2119"/>
                  </a:lnTo>
                  <a:lnTo>
                    <a:pt x="1364" y="2109"/>
                  </a:lnTo>
                  <a:lnTo>
                    <a:pt x="1361" y="2100"/>
                  </a:lnTo>
                  <a:lnTo>
                    <a:pt x="1357" y="2090"/>
                  </a:lnTo>
                  <a:lnTo>
                    <a:pt x="1353" y="2082"/>
                  </a:lnTo>
                  <a:lnTo>
                    <a:pt x="1349" y="2073"/>
                  </a:lnTo>
                  <a:lnTo>
                    <a:pt x="1345" y="2063"/>
                  </a:lnTo>
                  <a:lnTo>
                    <a:pt x="1341" y="2053"/>
                  </a:lnTo>
                  <a:lnTo>
                    <a:pt x="1338" y="2044"/>
                  </a:lnTo>
                  <a:lnTo>
                    <a:pt x="1334" y="2032"/>
                  </a:lnTo>
                  <a:lnTo>
                    <a:pt x="1330" y="2023"/>
                  </a:lnTo>
                  <a:lnTo>
                    <a:pt x="1326" y="2013"/>
                  </a:lnTo>
                  <a:lnTo>
                    <a:pt x="1322" y="2004"/>
                  </a:lnTo>
                  <a:lnTo>
                    <a:pt x="1318" y="1994"/>
                  </a:lnTo>
                  <a:lnTo>
                    <a:pt x="1314" y="1982"/>
                  </a:lnTo>
                  <a:lnTo>
                    <a:pt x="1311" y="1973"/>
                  </a:lnTo>
                  <a:lnTo>
                    <a:pt x="1307" y="1963"/>
                  </a:lnTo>
                  <a:lnTo>
                    <a:pt x="1303" y="1952"/>
                  </a:lnTo>
                  <a:lnTo>
                    <a:pt x="1299" y="1942"/>
                  </a:lnTo>
                  <a:lnTo>
                    <a:pt x="1295" y="1931"/>
                  </a:lnTo>
                  <a:lnTo>
                    <a:pt x="1291" y="1921"/>
                  </a:lnTo>
                  <a:lnTo>
                    <a:pt x="1288" y="1910"/>
                  </a:lnTo>
                  <a:lnTo>
                    <a:pt x="1284" y="1900"/>
                  </a:lnTo>
                  <a:lnTo>
                    <a:pt x="1280" y="1888"/>
                  </a:lnTo>
                  <a:lnTo>
                    <a:pt x="1276" y="1879"/>
                  </a:lnTo>
                  <a:lnTo>
                    <a:pt x="1272" y="1867"/>
                  </a:lnTo>
                  <a:lnTo>
                    <a:pt x="1268" y="1856"/>
                  </a:lnTo>
                  <a:lnTo>
                    <a:pt x="1265" y="1846"/>
                  </a:lnTo>
                  <a:lnTo>
                    <a:pt x="1261" y="1835"/>
                  </a:lnTo>
                  <a:lnTo>
                    <a:pt x="1257" y="1823"/>
                  </a:lnTo>
                  <a:lnTo>
                    <a:pt x="1253" y="1812"/>
                  </a:lnTo>
                  <a:lnTo>
                    <a:pt x="1249" y="1800"/>
                  </a:lnTo>
                  <a:lnTo>
                    <a:pt x="1245" y="1791"/>
                  </a:lnTo>
                  <a:lnTo>
                    <a:pt x="1242" y="1779"/>
                  </a:lnTo>
                  <a:lnTo>
                    <a:pt x="1238" y="1768"/>
                  </a:lnTo>
                  <a:lnTo>
                    <a:pt x="1234" y="1756"/>
                  </a:lnTo>
                  <a:lnTo>
                    <a:pt x="1230" y="1744"/>
                  </a:lnTo>
                  <a:lnTo>
                    <a:pt x="1226" y="1733"/>
                  </a:lnTo>
                  <a:lnTo>
                    <a:pt x="1222" y="1721"/>
                  </a:lnTo>
                  <a:lnTo>
                    <a:pt x="1219" y="1710"/>
                  </a:lnTo>
                  <a:lnTo>
                    <a:pt x="1215" y="1698"/>
                  </a:lnTo>
                  <a:lnTo>
                    <a:pt x="1211" y="1687"/>
                  </a:lnTo>
                  <a:lnTo>
                    <a:pt x="1207" y="1675"/>
                  </a:lnTo>
                  <a:lnTo>
                    <a:pt x="1203" y="1662"/>
                  </a:lnTo>
                  <a:lnTo>
                    <a:pt x="1199" y="1650"/>
                  </a:lnTo>
                  <a:lnTo>
                    <a:pt x="1194" y="1639"/>
                  </a:lnTo>
                  <a:lnTo>
                    <a:pt x="1190" y="1627"/>
                  </a:lnTo>
                  <a:lnTo>
                    <a:pt x="1186" y="1616"/>
                  </a:lnTo>
                  <a:lnTo>
                    <a:pt x="1182" y="1602"/>
                  </a:lnTo>
                  <a:lnTo>
                    <a:pt x="1178" y="1591"/>
                  </a:lnTo>
                  <a:lnTo>
                    <a:pt x="1174" y="1579"/>
                  </a:lnTo>
                  <a:lnTo>
                    <a:pt x="1171" y="1568"/>
                  </a:lnTo>
                  <a:lnTo>
                    <a:pt x="1167" y="1554"/>
                  </a:lnTo>
                  <a:lnTo>
                    <a:pt x="1163" y="1543"/>
                  </a:lnTo>
                  <a:lnTo>
                    <a:pt x="1159" y="1531"/>
                  </a:lnTo>
                  <a:lnTo>
                    <a:pt x="1155" y="1520"/>
                  </a:lnTo>
                  <a:lnTo>
                    <a:pt x="1151" y="1507"/>
                  </a:lnTo>
                  <a:lnTo>
                    <a:pt x="1147" y="1495"/>
                  </a:lnTo>
                  <a:lnTo>
                    <a:pt x="1144" y="1482"/>
                  </a:lnTo>
                  <a:lnTo>
                    <a:pt x="1140" y="1470"/>
                  </a:lnTo>
                  <a:lnTo>
                    <a:pt x="1136" y="1459"/>
                  </a:lnTo>
                  <a:lnTo>
                    <a:pt x="1132" y="1445"/>
                  </a:lnTo>
                  <a:lnTo>
                    <a:pt x="1128" y="1434"/>
                  </a:lnTo>
                  <a:lnTo>
                    <a:pt x="1124" y="1420"/>
                  </a:lnTo>
                  <a:lnTo>
                    <a:pt x="1121" y="1409"/>
                  </a:lnTo>
                  <a:lnTo>
                    <a:pt x="1117" y="1397"/>
                  </a:lnTo>
                  <a:lnTo>
                    <a:pt x="1113" y="1384"/>
                  </a:lnTo>
                  <a:lnTo>
                    <a:pt x="1109" y="1372"/>
                  </a:lnTo>
                  <a:lnTo>
                    <a:pt x="1105" y="1359"/>
                  </a:lnTo>
                  <a:lnTo>
                    <a:pt x="1101" y="1347"/>
                  </a:lnTo>
                  <a:lnTo>
                    <a:pt x="1098" y="1334"/>
                  </a:lnTo>
                  <a:lnTo>
                    <a:pt x="1094" y="1322"/>
                  </a:lnTo>
                  <a:lnTo>
                    <a:pt x="1090" y="1309"/>
                  </a:lnTo>
                  <a:lnTo>
                    <a:pt x="1086" y="1297"/>
                  </a:lnTo>
                  <a:lnTo>
                    <a:pt x="1082" y="1284"/>
                  </a:lnTo>
                  <a:lnTo>
                    <a:pt x="1078" y="1272"/>
                  </a:lnTo>
                  <a:lnTo>
                    <a:pt x="1075" y="1261"/>
                  </a:lnTo>
                  <a:lnTo>
                    <a:pt x="1071" y="1247"/>
                  </a:lnTo>
                  <a:lnTo>
                    <a:pt x="1067" y="1236"/>
                  </a:lnTo>
                  <a:lnTo>
                    <a:pt x="1063" y="1222"/>
                  </a:lnTo>
                  <a:lnTo>
                    <a:pt x="1059" y="1211"/>
                  </a:lnTo>
                  <a:lnTo>
                    <a:pt x="1055" y="1198"/>
                  </a:lnTo>
                  <a:lnTo>
                    <a:pt x="1052" y="1186"/>
                  </a:lnTo>
                  <a:lnTo>
                    <a:pt x="1048" y="1173"/>
                  </a:lnTo>
                  <a:lnTo>
                    <a:pt x="1044" y="1161"/>
                  </a:lnTo>
                  <a:lnTo>
                    <a:pt x="1040" y="1148"/>
                  </a:lnTo>
                  <a:lnTo>
                    <a:pt x="1036" y="1136"/>
                  </a:lnTo>
                  <a:lnTo>
                    <a:pt x="1032" y="1125"/>
                  </a:lnTo>
                  <a:lnTo>
                    <a:pt x="1028" y="1111"/>
                  </a:lnTo>
                  <a:lnTo>
                    <a:pt x="1025" y="1100"/>
                  </a:lnTo>
                  <a:lnTo>
                    <a:pt x="1021" y="1086"/>
                  </a:lnTo>
                  <a:lnTo>
                    <a:pt x="1017" y="1075"/>
                  </a:lnTo>
                  <a:lnTo>
                    <a:pt x="1013" y="1063"/>
                  </a:lnTo>
                  <a:lnTo>
                    <a:pt x="1009" y="1050"/>
                  </a:lnTo>
                  <a:lnTo>
                    <a:pt x="1005" y="1038"/>
                  </a:lnTo>
                  <a:lnTo>
                    <a:pt x="1002" y="1027"/>
                  </a:lnTo>
                  <a:lnTo>
                    <a:pt x="998" y="1013"/>
                  </a:lnTo>
                  <a:lnTo>
                    <a:pt x="994" y="1002"/>
                  </a:lnTo>
                  <a:lnTo>
                    <a:pt x="990" y="990"/>
                  </a:lnTo>
                  <a:lnTo>
                    <a:pt x="986" y="977"/>
                  </a:lnTo>
                  <a:lnTo>
                    <a:pt x="982" y="965"/>
                  </a:lnTo>
                  <a:lnTo>
                    <a:pt x="979" y="954"/>
                  </a:lnTo>
                  <a:lnTo>
                    <a:pt x="975" y="942"/>
                  </a:lnTo>
                  <a:lnTo>
                    <a:pt x="971" y="929"/>
                  </a:lnTo>
                  <a:lnTo>
                    <a:pt x="967" y="917"/>
                  </a:lnTo>
                  <a:lnTo>
                    <a:pt x="963" y="906"/>
                  </a:lnTo>
                  <a:lnTo>
                    <a:pt x="959" y="894"/>
                  </a:lnTo>
                  <a:lnTo>
                    <a:pt x="956" y="883"/>
                  </a:lnTo>
                  <a:lnTo>
                    <a:pt x="952" y="869"/>
                  </a:lnTo>
                  <a:lnTo>
                    <a:pt x="948" y="858"/>
                  </a:lnTo>
                  <a:lnTo>
                    <a:pt x="944" y="846"/>
                  </a:lnTo>
                  <a:lnTo>
                    <a:pt x="940" y="835"/>
                  </a:lnTo>
                  <a:lnTo>
                    <a:pt x="936" y="823"/>
                  </a:lnTo>
                  <a:lnTo>
                    <a:pt x="933" y="812"/>
                  </a:lnTo>
                  <a:lnTo>
                    <a:pt x="929" y="800"/>
                  </a:lnTo>
                  <a:lnTo>
                    <a:pt x="925" y="789"/>
                  </a:lnTo>
                  <a:lnTo>
                    <a:pt x="921" y="777"/>
                  </a:lnTo>
                  <a:lnTo>
                    <a:pt x="917" y="766"/>
                  </a:lnTo>
                  <a:lnTo>
                    <a:pt x="913" y="754"/>
                  </a:lnTo>
                  <a:lnTo>
                    <a:pt x="909" y="745"/>
                  </a:lnTo>
                  <a:lnTo>
                    <a:pt x="906" y="733"/>
                  </a:lnTo>
                  <a:lnTo>
                    <a:pt x="902" y="722"/>
                  </a:lnTo>
                  <a:lnTo>
                    <a:pt x="898" y="710"/>
                  </a:lnTo>
                  <a:lnTo>
                    <a:pt x="894" y="699"/>
                  </a:lnTo>
                  <a:lnTo>
                    <a:pt x="890" y="689"/>
                  </a:lnTo>
                  <a:lnTo>
                    <a:pt x="886" y="677"/>
                  </a:lnTo>
                  <a:lnTo>
                    <a:pt x="883" y="666"/>
                  </a:lnTo>
                  <a:lnTo>
                    <a:pt x="879" y="656"/>
                  </a:lnTo>
                  <a:lnTo>
                    <a:pt x="875" y="645"/>
                  </a:lnTo>
                  <a:lnTo>
                    <a:pt x="871" y="635"/>
                  </a:lnTo>
                  <a:lnTo>
                    <a:pt x="867" y="624"/>
                  </a:lnTo>
                  <a:lnTo>
                    <a:pt x="863" y="612"/>
                  </a:lnTo>
                  <a:lnTo>
                    <a:pt x="860" y="603"/>
                  </a:lnTo>
                  <a:lnTo>
                    <a:pt x="856" y="593"/>
                  </a:lnTo>
                  <a:lnTo>
                    <a:pt x="852" y="581"/>
                  </a:lnTo>
                  <a:lnTo>
                    <a:pt x="848" y="572"/>
                  </a:lnTo>
                  <a:lnTo>
                    <a:pt x="844" y="562"/>
                  </a:lnTo>
                  <a:lnTo>
                    <a:pt x="840" y="551"/>
                  </a:lnTo>
                  <a:lnTo>
                    <a:pt x="837" y="541"/>
                  </a:lnTo>
                  <a:lnTo>
                    <a:pt x="833" y="532"/>
                  </a:lnTo>
                  <a:lnTo>
                    <a:pt x="829" y="522"/>
                  </a:lnTo>
                  <a:lnTo>
                    <a:pt x="825" y="512"/>
                  </a:lnTo>
                  <a:lnTo>
                    <a:pt x="821" y="501"/>
                  </a:lnTo>
                  <a:lnTo>
                    <a:pt x="817" y="491"/>
                  </a:lnTo>
                  <a:lnTo>
                    <a:pt x="813" y="482"/>
                  </a:lnTo>
                  <a:lnTo>
                    <a:pt x="810" y="472"/>
                  </a:lnTo>
                  <a:lnTo>
                    <a:pt x="806" y="464"/>
                  </a:lnTo>
                  <a:lnTo>
                    <a:pt x="802" y="455"/>
                  </a:lnTo>
                  <a:lnTo>
                    <a:pt x="798" y="445"/>
                  </a:lnTo>
                  <a:lnTo>
                    <a:pt x="794" y="436"/>
                  </a:lnTo>
                  <a:lnTo>
                    <a:pt x="790" y="426"/>
                  </a:lnTo>
                  <a:lnTo>
                    <a:pt x="787" y="418"/>
                  </a:lnTo>
                  <a:lnTo>
                    <a:pt x="783" y="409"/>
                  </a:lnTo>
                  <a:lnTo>
                    <a:pt x="779" y="399"/>
                  </a:lnTo>
                  <a:lnTo>
                    <a:pt x="775" y="391"/>
                  </a:lnTo>
                  <a:lnTo>
                    <a:pt x="771" y="382"/>
                  </a:lnTo>
                  <a:lnTo>
                    <a:pt x="767" y="374"/>
                  </a:lnTo>
                  <a:lnTo>
                    <a:pt x="764" y="365"/>
                  </a:lnTo>
                  <a:lnTo>
                    <a:pt x="760" y="357"/>
                  </a:lnTo>
                  <a:lnTo>
                    <a:pt x="756" y="349"/>
                  </a:lnTo>
                  <a:lnTo>
                    <a:pt x="752" y="340"/>
                  </a:lnTo>
                  <a:lnTo>
                    <a:pt x="748" y="332"/>
                  </a:lnTo>
                  <a:lnTo>
                    <a:pt x="744" y="324"/>
                  </a:lnTo>
                  <a:lnTo>
                    <a:pt x="741" y="317"/>
                  </a:lnTo>
                  <a:lnTo>
                    <a:pt x="737" y="309"/>
                  </a:lnTo>
                  <a:lnTo>
                    <a:pt x="733" y="301"/>
                  </a:lnTo>
                  <a:lnTo>
                    <a:pt x="729" y="294"/>
                  </a:lnTo>
                  <a:lnTo>
                    <a:pt x="725" y="286"/>
                  </a:lnTo>
                  <a:lnTo>
                    <a:pt x="721" y="278"/>
                  </a:lnTo>
                  <a:lnTo>
                    <a:pt x="718" y="271"/>
                  </a:lnTo>
                  <a:lnTo>
                    <a:pt x="714" y="263"/>
                  </a:lnTo>
                  <a:lnTo>
                    <a:pt x="710" y="257"/>
                  </a:lnTo>
                  <a:lnTo>
                    <a:pt x="706" y="249"/>
                  </a:lnTo>
                  <a:lnTo>
                    <a:pt x="702" y="242"/>
                  </a:lnTo>
                  <a:lnTo>
                    <a:pt x="698" y="236"/>
                  </a:lnTo>
                  <a:lnTo>
                    <a:pt x="694" y="228"/>
                  </a:lnTo>
                  <a:lnTo>
                    <a:pt x="691" y="223"/>
                  </a:lnTo>
                  <a:lnTo>
                    <a:pt x="687" y="217"/>
                  </a:lnTo>
                  <a:lnTo>
                    <a:pt x="683" y="209"/>
                  </a:lnTo>
                  <a:lnTo>
                    <a:pt x="679" y="203"/>
                  </a:lnTo>
                  <a:lnTo>
                    <a:pt x="675" y="198"/>
                  </a:lnTo>
                  <a:lnTo>
                    <a:pt x="671" y="192"/>
                  </a:lnTo>
                  <a:lnTo>
                    <a:pt x="668" y="184"/>
                  </a:lnTo>
                  <a:lnTo>
                    <a:pt x="664" y="178"/>
                  </a:lnTo>
                  <a:lnTo>
                    <a:pt x="660" y="173"/>
                  </a:lnTo>
                  <a:lnTo>
                    <a:pt x="656" y="169"/>
                  </a:lnTo>
                  <a:lnTo>
                    <a:pt x="652" y="163"/>
                  </a:lnTo>
                  <a:lnTo>
                    <a:pt x="648" y="157"/>
                  </a:lnTo>
                  <a:lnTo>
                    <a:pt x="645" y="152"/>
                  </a:lnTo>
                  <a:lnTo>
                    <a:pt x="641" y="146"/>
                  </a:lnTo>
                  <a:lnTo>
                    <a:pt x="637" y="142"/>
                  </a:lnTo>
                  <a:lnTo>
                    <a:pt x="635" y="136"/>
                  </a:lnTo>
                  <a:lnTo>
                    <a:pt x="629" y="132"/>
                  </a:lnTo>
                  <a:lnTo>
                    <a:pt x="627" y="127"/>
                  </a:lnTo>
                  <a:lnTo>
                    <a:pt x="623" y="123"/>
                  </a:lnTo>
                  <a:lnTo>
                    <a:pt x="620" y="119"/>
                  </a:lnTo>
                  <a:lnTo>
                    <a:pt x="616" y="113"/>
                  </a:lnTo>
                  <a:lnTo>
                    <a:pt x="612" y="109"/>
                  </a:lnTo>
                  <a:lnTo>
                    <a:pt x="608" y="106"/>
                  </a:lnTo>
                  <a:lnTo>
                    <a:pt x="604" y="102"/>
                  </a:lnTo>
                  <a:lnTo>
                    <a:pt x="600" y="98"/>
                  </a:lnTo>
                  <a:lnTo>
                    <a:pt x="597" y="94"/>
                  </a:lnTo>
                  <a:lnTo>
                    <a:pt x="593" y="90"/>
                  </a:lnTo>
                  <a:lnTo>
                    <a:pt x="589" y="88"/>
                  </a:lnTo>
                  <a:lnTo>
                    <a:pt x="585" y="84"/>
                  </a:lnTo>
                  <a:lnTo>
                    <a:pt x="583" y="81"/>
                  </a:lnTo>
                  <a:lnTo>
                    <a:pt x="579" y="79"/>
                  </a:lnTo>
                  <a:lnTo>
                    <a:pt x="575" y="75"/>
                  </a:lnTo>
                  <a:lnTo>
                    <a:pt x="572" y="71"/>
                  </a:lnTo>
                  <a:lnTo>
                    <a:pt x="568" y="69"/>
                  </a:lnTo>
                  <a:lnTo>
                    <a:pt x="564" y="67"/>
                  </a:lnTo>
                  <a:lnTo>
                    <a:pt x="560" y="63"/>
                  </a:lnTo>
                  <a:lnTo>
                    <a:pt x="558" y="61"/>
                  </a:lnTo>
                  <a:lnTo>
                    <a:pt x="554" y="59"/>
                  </a:lnTo>
                  <a:lnTo>
                    <a:pt x="551" y="58"/>
                  </a:lnTo>
                  <a:lnTo>
                    <a:pt x="547" y="56"/>
                  </a:lnTo>
                  <a:lnTo>
                    <a:pt x="543" y="54"/>
                  </a:lnTo>
                  <a:lnTo>
                    <a:pt x="541" y="52"/>
                  </a:lnTo>
                  <a:lnTo>
                    <a:pt x="537" y="50"/>
                  </a:lnTo>
                  <a:lnTo>
                    <a:pt x="533" y="48"/>
                  </a:lnTo>
                  <a:lnTo>
                    <a:pt x="529" y="46"/>
                  </a:lnTo>
                  <a:lnTo>
                    <a:pt x="527" y="46"/>
                  </a:lnTo>
                  <a:lnTo>
                    <a:pt x="524" y="44"/>
                  </a:lnTo>
                  <a:lnTo>
                    <a:pt x="520" y="44"/>
                  </a:lnTo>
                  <a:lnTo>
                    <a:pt x="516" y="42"/>
                  </a:lnTo>
                  <a:lnTo>
                    <a:pt x="514" y="42"/>
                  </a:lnTo>
                  <a:lnTo>
                    <a:pt x="510" y="40"/>
                  </a:lnTo>
                  <a:lnTo>
                    <a:pt x="506" y="40"/>
                  </a:lnTo>
                  <a:lnTo>
                    <a:pt x="504" y="40"/>
                  </a:lnTo>
                  <a:lnTo>
                    <a:pt x="501" y="38"/>
                  </a:lnTo>
                  <a:lnTo>
                    <a:pt x="497" y="38"/>
                  </a:lnTo>
                  <a:lnTo>
                    <a:pt x="493" y="38"/>
                  </a:lnTo>
                  <a:lnTo>
                    <a:pt x="491" y="38"/>
                  </a:lnTo>
                  <a:lnTo>
                    <a:pt x="487" y="38"/>
                  </a:lnTo>
                  <a:lnTo>
                    <a:pt x="483" y="38"/>
                  </a:lnTo>
                  <a:lnTo>
                    <a:pt x="481" y="38"/>
                  </a:lnTo>
                  <a:lnTo>
                    <a:pt x="478" y="38"/>
                  </a:lnTo>
                  <a:lnTo>
                    <a:pt x="476" y="38"/>
                  </a:lnTo>
                  <a:lnTo>
                    <a:pt x="472" y="40"/>
                  </a:lnTo>
                  <a:lnTo>
                    <a:pt x="468" y="40"/>
                  </a:lnTo>
                  <a:lnTo>
                    <a:pt x="464" y="42"/>
                  </a:lnTo>
                  <a:lnTo>
                    <a:pt x="460" y="42"/>
                  </a:lnTo>
                  <a:lnTo>
                    <a:pt x="458" y="42"/>
                  </a:lnTo>
                  <a:lnTo>
                    <a:pt x="455" y="44"/>
                  </a:lnTo>
                  <a:lnTo>
                    <a:pt x="451" y="46"/>
                  </a:lnTo>
                  <a:lnTo>
                    <a:pt x="447" y="46"/>
                  </a:lnTo>
                  <a:lnTo>
                    <a:pt x="445" y="48"/>
                  </a:lnTo>
                  <a:lnTo>
                    <a:pt x="441" y="50"/>
                  </a:lnTo>
                  <a:lnTo>
                    <a:pt x="437" y="52"/>
                  </a:lnTo>
                  <a:lnTo>
                    <a:pt x="433" y="52"/>
                  </a:lnTo>
                  <a:lnTo>
                    <a:pt x="430" y="56"/>
                  </a:lnTo>
                  <a:lnTo>
                    <a:pt x="428" y="56"/>
                  </a:lnTo>
                  <a:lnTo>
                    <a:pt x="424" y="59"/>
                  </a:lnTo>
                  <a:lnTo>
                    <a:pt x="420" y="61"/>
                  </a:lnTo>
                  <a:lnTo>
                    <a:pt x="416" y="63"/>
                  </a:lnTo>
                  <a:lnTo>
                    <a:pt x="412" y="65"/>
                  </a:lnTo>
                  <a:lnTo>
                    <a:pt x="410" y="69"/>
                  </a:lnTo>
                  <a:lnTo>
                    <a:pt x="407" y="71"/>
                  </a:lnTo>
                  <a:lnTo>
                    <a:pt x="403" y="73"/>
                  </a:lnTo>
                  <a:lnTo>
                    <a:pt x="399" y="77"/>
                  </a:lnTo>
                  <a:lnTo>
                    <a:pt x="395" y="81"/>
                  </a:lnTo>
                  <a:lnTo>
                    <a:pt x="391" y="83"/>
                  </a:lnTo>
                  <a:lnTo>
                    <a:pt x="387" y="86"/>
                  </a:lnTo>
                  <a:lnTo>
                    <a:pt x="384" y="90"/>
                  </a:lnTo>
                  <a:lnTo>
                    <a:pt x="382" y="94"/>
                  </a:lnTo>
                  <a:lnTo>
                    <a:pt x="378" y="98"/>
                  </a:lnTo>
                  <a:lnTo>
                    <a:pt x="374" y="100"/>
                  </a:lnTo>
                  <a:lnTo>
                    <a:pt x="370" y="106"/>
                  </a:lnTo>
                  <a:lnTo>
                    <a:pt x="366" y="109"/>
                  </a:lnTo>
                  <a:lnTo>
                    <a:pt x="362" y="113"/>
                  </a:lnTo>
                  <a:lnTo>
                    <a:pt x="359" y="117"/>
                  </a:lnTo>
                  <a:lnTo>
                    <a:pt x="355" y="121"/>
                  </a:lnTo>
                  <a:lnTo>
                    <a:pt x="351" y="127"/>
                  </a:lnTo>
                  <a:lnTo>
                    <a:pt x="347" y="130"/>
                  </a:lnTo>
                  <a:lnTo>
                    <a:pt x="343" y="136"/>
                  </a:lnTo>
                  <a:lnTo>
                    <a:pt x="339" y="140"/>
                  </a:lnTo>
                  <a:lnTo>
                    <a:pt x="336" y="146"/>
                  </a:lnTo>
                  <a:lnTo>
                    <a:pt x="332" y="152"/>
                  </a:lnTo>
                  <a:lnTo>
                    <a:pt x="328" y="155"/>
                  </a:lnTo>
                  <a:lnTo>
                    <a:pt x="326" y="161"/>
                  </a:lnTo>
                  <a:lnTo>
                    <a:pt x="322" y="167"/>
                  </a:lnTo>
                  <a:lnTo>
                    <a:pt x="316" y="173"/>
                  </a:lnTo>
                  <a:lnTo>
                    <a:pt x="314" y="178"/>
                  </a:lnTo>
                  <a:lnTo>
                    <a:pt x="311" y="184"/>
                  </a:lnTo>
                  <a:lnTo>
                    <a:pt x="307" y="190"/>
                  </a:lnTo>
                  <a:lnTo>
                    <a:pt x="303" y="196"/>
                  </a:lnTo>
                  <a:lnTo>
                    <a:pt x="299" y="202"/>
                  </a:lnTo>
                  <a:lnTo>
                    <a:pt x="295" y="207"/>
                  </a:lnTo>
                  <a:lnTo>
                    <a:pt x="291" y="215"/>
                  </a:lnTo>
                  <a:lnTo>
                    <a:pt x="288" y="221"/>
                  </a:lnTo>
                  <a:lnTo>
                    <a:pt x="284" y="228"/>
                  </a:lnTo>
                  <a:lnTo>
                    <a:pt x="280" y="234"/>
                  </a:lnTo>
                  <a:lnTo>
                    <a:pt x="276" y="242"/>
                  </a:lnTo>
                  <a:lnTo>
                    <a:pt x="272" y="248"/>
                  </a:lnTo>
                  <a:lnTo>
                    <a:pt x="268" y="255"/>
                  </a:lnTo>
                  <a:lnTo>
                    <a:pt x="265" y="263"/>
                  </a:lnTo>
                  <a:lnTo>
                    <a:pt x="261" y="269"/>
                  </a:lnTo>
                  <a:lnTo>
                    <a:pt x="257" y="276"/>
                  </a:lnTo>
                  <a:lnTo>
                    <a:pt x="253" y="284"/>
                  </a:lnTo>
                  <a:lnTo>
                    <a:pt x="249" y="292"/>
                  </a:lnTo>
                  <a:lnTo>
                    <a:pt x="245" y="299"/>
                  </a:lnTo>
                  <a:lnTo>
                    <a:pt x="241" y="307"/>
                  </a:lnTo>
                  <a:lnTo>
                    <a:pt x="238" y="315"/>
                  </a:lnTo>
                  <a:lnTo>
                    <a:pt x="234" y="322"/>
                  </a:lnTo>
                  <a:lnTo>
                    <a:pt x="230" y="330"/>
                  </a:lnTo>
                  <a:lnTo>
                    <a:pt x="226" y="338"/>
                  </a:lnTo>
                  <a:lnTo>
                    <a:pt x="222" y="347"/>
                  </a:lnTo>
                  <a:lnTo>
                    <a:pt x="218" y="355"/>
                  </a:lnTo>
                  <a:lnTo>
                    <a:pt x="215" y="363"/>
                  </a:lnTo>
                  <a:lnTo>
                    <a:pt x="211" y="372"/>
                  </a:lnTo>
                  <a:lnTo>
                    <a:pt x="207" y="380"/>
                  </a:lnTo>
                  <a:lnTo>
                    <a:pt x="203" y="390"/>
                  </a:lnTo>
                  <a:lnTo>
                    <a:pt x="199" y="397"/>
                  </a:lnTo>
                  <a:lnTo>
                    <a:pt x="195" y="407"/>
                  </a:lnTo>
                  <a:lnTo>
                    <a:pt x="192" y="416"/>
                  </a:lnTo>
                  <a:lnTo>
                    <a:pt x="188" y="424"/>
                  </a:lnTo>
                  <a:lnTo>
                    <a:pt x="184" y="434"/>
                  </a:lnTo>
                  <a:lnTo>
                    <a:pt x="180" y="443"/>
                  </a:lnTo>
                  <a:lnTo>
                    <a:pt x="176" y="453"/>
                  </a:lnTo>
                  <a:lnTo>
                    <a:pt x="172" y="463"/>
                  </a:lnTo>
                  <a:lnTo>
                    <a:pt x="169" y="470"/>
                  </a:lnTo>
                  <a:lnTo>
                    <a:pt x="165" y="480"/>
                  </a:lnTo>
                  <a:lnTo>
                    <a:pt x="161" y="489"/>
                  </a:lnTo>
                  <a:lnTo>
                    <a:pt x="157" y="501"/>
                  </a:lnTo>
                  <a:lnTo>
                    <a:pt x="153" y="509"/>
                  </a:lnTo>
                  <a:lnTo>
                    <a:pt x="149" y="520"/>
                  </a:lnTo>
                  <a:lnTo>
                    <a:pt x="146" y="530"/>
                  </a:lnTo>
                  <a:lnTo>
                    <a:pt x="142" y="539"/>
                  </a:lnTo>
                  <a:lnTo>
                    <a:pt x="138" y="549"/>
                  </a:lnTo>
                  <a:lnTo>
                    <a:pt x="134" y="558"/>
                  </a:lnTo>
                  <a:lnTo>
                    <a:pt x="130" y="570"/>
                  </a:lnTo>
                  <a:lnTo>
                    <a:pt x="126" y="580"/>
                  </a:lnTo>
                  <a:lnTo>
                    <a:pt x="122" y="591"/>
                  </a:lnTo>
                  <a:lnTo>
                    <a:pt x="119" y="601"/>
                  </a:lnTo>
                  <a:lnTo>
                    <a:pt x="115" y="610"/>
                  </a:lnTo>
                  <a:lnTo>
                    <a:pt x="111" y="622"/>
                  </a:lnTo>
                  <a:lnTo>
                    <a:pt x="107" y="631"/>
                  </a:lnTo>
                  <a:lnTo>
                    <a:pt x="103" y="643"/>
                  </a:lnTo>
                  <a:lnTo>
                    <a:pt x="99" y="654"/>
                  </a:lnTo>
                  <a:lnTo>
                    <a:pt x="96" y="664"/>
                  </a:lnTo>
                  <a:lnTo>
                    <a:pt x="92" y="676"/>
                  </a:lnTo>
                  <a:lnTo>
                    <a:pt x="88" y="685"/>
                  </a:lnTo>
                  <a:lnTo>
                    <a:pt x="84" y="697"/>
                  </a:lnTo>
                  <a:lnTo>
                    <a:pt x="80" y="708"/>
                  </a:lnTo>
                  <a:lnTo>
                    <a:pt x="76" y="720"/>
                  </a:lnTo>
                  <a:lnTo>
                    <a:pt x="73" y="729"/>
                  </a:lnTo>
                  <a:lnTo>
                    <a:pt x="69" y="741"/>
                  </a:lnTo>
                  <a:lnTo>
                    <a:pt x="65" y="752"/>
                  </a:lnTo>
                  <a:lnTo>
                    <a:pt x="61" y="764"/>
                  </a:lnTo>
                  <a:lnTo>
                    <a:pt x="57" y="775"/>
                  </a:lnTo>
                  <a:lnTo>
                    <a:pt x="53" y="787"/>
                  </a:lnTo>
                  <a:lnTo>
                    <a:pt x="50" y="798"/>
                  </a:lnTo>
                  <a:lnTo>
                    <a:pt x="46" y="810"/>
                  </a:lnTo>
                  <a:lnTo>
                    <a:pt x="42" y="821"/>
                  </a:lnTo>
                  <a:lnTo>
                    <a:pt x="38" y="833"/>
                  </a:lnTo>
                  <a:lnTo>
                    <a:pt x="34" y="839"/>
                  </a:lnTo>
                  <a:lnTo>
                    <a:pt x="28" y="844"/>
                  </a:lnTo>
                  <a:lnTo>
                    <a:pt x="21" y="846"/>
                  </a:lnTo>
                  <a:lnTo>
                    <a:pt x="13" y="844"/>
                  </a:lnTo>
                  <a:lnTo>
                    <a:pt x="7" y="841"/>
                  </a:lnTo>
                  <a:lnTo>
                    <a:pt x="2" y="835"/>
                  </a:lnTo>
                  <a:lnTo>
                    <a:pt x="0" y="829"/>
                  </a:lnTo>
                  <a:lnTo>
                    <a:pt x="2" y="821"/>
                  </a:lnTo>
                  <a:lnTo>
                    <a:pt x="2" y="821"/>
                  </a:lnTo>
                  <a:close/>
                </a:path>
              </a:pathLst>
            </a:custGeom>
            <a:grpFill/>
            <a:ln w="9525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29492" y="196203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ί</a:t>
            </a:r>
            <a:r>
              <a:rPr lang="ru-RU" sz="2800" dirty="0" smtClean="0"/>
              <a:t>,</a:t>
            </a:r>
            <a:r>
              <a:rPr lang="en-US" sz="2800" dirty="0" smtClean="0"/>
              <a:t>u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8247747" y="4079173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3198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6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6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2260" y="1550076"/>
            <a:ext cx="8856984" cy="50405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866629" y="1949409"/>
            <a:ext cx="0" cy="40324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Полилиния 7"/>
          <p:cNvSpPr/>
          <p:nvPr/>
        </p:nvSpPr>
        <p:spPr>
          <a:xfrm>
            <a:off x="816967" y="2908405"/>
            <a:ext cx="6905767" cy="1160139"/>
          </a:xfrm>
          <a:custGeom>
            <a:avLst/>
            <a:gdLst>
              <a:gd name="connsiteX0" fmla="*/ 0 w 6905767"/>
              <a:gd name="connsiteY0" fmla="*/ 1146412 h 1160060"/>
              <a:gd name="connsiteX1" fmla="*/ 54591 w 6905767"/>
              <a:gd name="connsiteY1" fmla="*/ 1146412 h 1160060"/>
              <a:gd name="connsiteX2" fmla="*/ 791570 w 6905767"/>
              <a:gd name="connsiteY2" fmla="*/ 0 h 1160060"/>
              <a:gd name="connsiteX3" fmla="*/ 1719618 w 6905767"/>
              <a:gd name="connsiteY3" fmla="*/ 1132765 h 1160060"/>
              <a:gd name="connsiteX4" fmla="*/ 2579427 w 6905767"/>
              <a:gd name="connsiteY4" fmla="*/ 54591 h 1160060"/>
              <a:gd name="connsiteX5" fmla="*/ 3425588 w 6905767"/>
              <a:gd name="connsiteY5" fmla="*/ 1119117 h 1160060"/>
              <a:gd name="connsiteX6" fmla="*/ 4217158 w 6905767"/>
              <a:gd name="connsiteY6" fmla="*/ 95535 h 1160060"/>
              <a:gd name="connsiteX7" fmla="*/ 5145206 w 6905767"/>
              <a:gd name="connsiteY7" fmla="*/ 1146412 h 1160060"/>
              <a:gd name="connsiteX8" fmla="*/ 6005015 w 6905767"/>
              <a:gd name="connsiteY8" fmla="*/ 95535 h 1160060"/>
              <a:gd name="connsiteX9" fmla="*/ 6905767 w 6905767"/>
              <a:gd name="connsiteY9" fmla="*/ 1160060 h 1160060"/>
              <a:gd name="connsiteX0" fmla="*/ 0 w 6905767"/>
              <a:gd name="connsiteY0" fmla="*/ 1146412 h 1160060"/>
              <a:gd name="connsiteX1" fmla="*/ 54591 w 6905767"/>
              <a:gd name="connsiteY1" fmla="*/ 1146412 h 1160060"/>
              <a:gd name="connsiteX2" fmla="*/ 791570 w 6905767"/>
              <a:gd name="connsiteY2" fmla="*/ 0 h 1160060"/>
              <a:gd name="connsiteX3" fmla="*/ 1719618 w 6905767"/>
              <a:gd name="connsiteY3" fmla="*/ 1132765 h 1160060"/>
              <a:gd name="connsiteX4" fmla="*/ 2579427 w 6905767"/>
              <a:gd name="connsiteY4" fmla="*/ 54591 h 1160060"/>
              <a:gd name="connsiteX5" fmla="*/ 3425588 w 6905767"/>
              <a:gd name="connsiteY5" fmla="*/ 1119117 h 1160060"/>
              <a:gd name="connsiteX6" fmla="*/ 4217158 w 6905767"/>
              <a:gd name="connsiteY6" fmla="*/ 95535 h 1160060"/>
              <a:gd name="connsiteX7" fmla="*/ 5145206 w 6905767"/>
              <a:gd name="connsiteY7" fmla="*/ 1146412 h 1160060"/>
              <a:gd name="connsiteX8" fmla="*/ 6005015 w 6905767"/>
              <a:gd name="connsiteY8" fmla="*/ 95535 h 1160060"/>
              <a:gd name="connsiteX9" fmla="*/ 6905767 w 6905767"/>
              <a:gd name="connsiteY9" fmla="*/ 1160060 h 1160060"/>
              <a:gd name="connsiteX0" fmla="*/ 0 w 6905767"/>
              <a:gd name="connsiteY0" fmla="*/ 1146412 h 1160060"/>
              <a:gd name="connsiteX1" fmla="*/ 54591 w 6905767"/>
              <a:gd name="connsiteY1" fmla="*/ 1146412 h 1160060"/>
              <a:gd name="connsiteX2" fmla="*/ 791570 w 6905767"/>
              <a:gd name="connsiteY2" fmla="*/ 0 h 1160060"/>
              <a:gd name="connsiteX3" fmla="*/ 1719618 w 6905767"/>
              <a:gd name="connsiteY3" fmla="*/ 1132765 h 1160060"/>
              <a:gd name="connsiteX4" fmla="*/ 2579427 w 6905767"/>
              <a:gd name="connsiteY4" fmla="*/ 54591 h 1160060"/>
              <a:gd name="connsiteX5" fmla="*/ 3425588 w 6905767"/>
              <a:gd name="connsiteY5" fmla="*/ 1119117 h 1160060"/>
              <a:gd name="connsiteX6" fmla="*/ 4217158 w 6905767"/>
              <a:gd name="connsiteY6" fmla="*/ 95535 h 1160060"/>
              <a:gd name="connsiteX7" fmla="*/ 5145206 w 6905767"/>
              <a:gd name="connsiteY7" fmla="*/ 1146412 h 1160060"/>
              <a:gd name="connsiteX8" fmla="*/ 6005015 w 6905767"/>
              <a:gd name="connsiteY8" fmla="*/ 95535 h 1160060"/>
              <a:gd name="connsiteX9" fmla="*/ 6905767 w 6905767"/>
              <a:gd name="connsiteY9" fmla="*/ 1160060 h 1160060"/>
              <a:gd name="connsiteX0" fmla="*/ 0 w 6905767"/>
              <a:gd name="connsiteY0" fmla="*/ 1146412 h 1160060"/>
              <a:gd name="connsiteX1" fmla="*/ 54591 w 6905767"/>
              <a:gd name="connsiteY1" fmla="*/ 1146412 h 1160060"/>
              <a:gd name="connsiteX2" fmla="*/ 791570 w 6905767"/>
              <a:gd name="connsiteY2" fmla="*/ 0 h 1160060"/>
              <a:gd name="connsiteX3" fmla="*/ 1719618 w 6905767"/>
              <a:gd name="connsiteY3" fmla="*/ 1132765 h 1160060"/>
              <a:gd name="connsiteX4" fmla="*/ 2579427 w 6905767"/>
              <a:gd name="connsiteY4" fmla="*/ 54591 h 1160060"/>
              <a:gd name="connsiteX5" fmla="*/ 3425588 w 6905767"/>
              <a:gd name="connsiteY5" fmla="*/ 1119117 h 1160060"/>
              <a:gd name="connsiteX6" fmla="*/ 4217158 w 6905767"/>
              <a:gd name="connsiteY6" fmla="*/ 95535 h 1160060"/>
              <a:gd name="connsiteX7" fmla="*/ 5145206 w 6905767"/>
              <a:gd name="connsiteY7" fmla="*/ 1146412 h 1160060"/>
              <a:gd name="connsiteX8" fmla="*/ 6005015 w 6905767"/>
              <a:gd name="connsiteY8" fmla="*/ 95535 h 1160060"/>
              <a:gd name="connsiteX9" fmla="*/ 6905767 w 6905767"/>
              <a:gd name="connsiteY9" fmla="*/ 1160060 h 1160060"/>
              <a:gd name="connsiteX0" fmla="*/ 0 w 6905767"/>
              <a:gd name="connsiteY0" fmla="*/ 1146491 h 1160139"/>
              <a:gd name="connsiteX1" fmla="*/ 54591 w 6905767"/>
              <a:gd name="connsiteY1" fmla="*/ 1146491 h 1160139"/>
              <a:gd name="connsiteX2" fmla="*/ 791570 w 6905767"/>
              <a:gd name="connsiteY2" fmla="*/ 79 h 1160139"/>
              <a:gd name="connsiteX3" fmla="*/ 1719618 w 6905767"/>
              <a:gd name="connsiteY3" fmla="*/ 1132844 h 1160139"/>
              <a:gd name="connsiteX4" fmla="*/ 2579427 w 6905767"/>
              <a:gd name="connsiteY4" fmla="*/ 54670 h 1160139"/>
              <a:gd name="connsiteX5" fmla="*/ 3425588 w 6905767"/>
              <a:gd name="connsiteY5" fmla="*/ 1119196 h 1160139"/>
              <a:gd name="connsiteX6" fmla="*/ 4217158 w 6905767"/>
              <a:gd name="connsiteY6" fmla="*/ 95614 h 1160139"/>
              <a:gd name="connsiteX7" fmla="*/ 5145206 w 6905767"/>
              <a:gd name="connsiteY7" fmla="*/ 1146491 h 1160139"/>
              <a:gd name="connsiteX8" fmla="*/ 6005015 w 6905767"/>
              <a:gd name="connsiteY8" fmla="*/ 95614 h 1160139"/>
              <a:gd name="connsiteX9" fmla="*/ 6905767 w 6905767"/>
              <a:gd name="connsiteY9" fmla="*/ 1160139 h 1160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05767" h="1160139">
                <a:moveTo>
                  <a:pt x="0" y="1146491"/>
                </a:moveTo>
                <a:lnTo>
                  <a:pt x="54591" y="1146491"/>
                </a:lnTo>
                <a:cubicBezTo>
                  <a:pt x="300251" y="764354"/>
                  <a:pt x="195618" y="-9020"/>
                  <a:pt x="791570" y="79"/>
                </a:cubicBezTo>
                <a:cubicBezTo>
                  <a:pt x="1387522" y="9178"/>
                  <a:pt x="1410269" y="755256"/>
                  <a:pt x="1719618" y="1132844"/>
                </a:cubicBezTo>
                <a:cubicBezTo>
                  <a:pt x="2006221" y="773453"/>
                  <a:pt x="2038065" y="54670"/>
                  <a:pt x="2579427" y="54670"/>
                </a:cubicBezTo>
                <a:cubicBezTo>
                  <a:pt x="3120789" y="54670"/>
                  <a:pt x="3143534" y="764354"/>
                  <a:pt x="3425588" y="1119196"/>
                </a:cubicBezTo>
                <a:cubicBezTo>
                  <a:pt x="3689445" y="778002"/>
                  <a:pt x="3662150" y="86516"/>
                  <a:pt x="4217158" y="95614"/>
                </a:cubicBezTo>
                <a:cubicBezTo>
                  <a:pt x="4772166" y="104712"/>
                  <a:pt x="4835857" y="796199"/>
                  <a:pt x="5145206" y="1146491"/>
                </a:cubicBezTo>
                <a:cubicBezTo>
                  <a:pt x="5431809" y="796199"/>
                  <a:pt x="5418161" y="95614"/>
                  <a:pt x="6005015" y="95614"/>
                </a:cubicBezTo>
                <a:cubicBezTo>
                  <a:pt x="6591869" y="95614"/>
                  <a:pt x="6605516" y="805297"/>
                  <a:pt x="6905767" y="1160139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80224" y="2908405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C00000"/>
                </a:solidFill>
              </a:rPr>
              <a:t>+</a:t>
            </a:r>
            <a:endParaRPr lang="ru-RU" sz="8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44471" y="2908405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C00000"/>
                </a:solidFill>
              </a:rPr>
              <a:t>+</a:t>
            </a:r>
            <a:endParaRPr lang="ru-RU" sz="8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44271" y="2908405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C00000"/>
                </a:solidFill>
              </a:rPr>
              <a:t>+</a:t>
            </a:r>
            <a:endParaRPr lang="ru-RU" sz="8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4286" y="2908404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C00000"/>
                </a:solidFill>
              </a:rPr>
              <a:t>+</a:t>
            </a:r>
            <a:endParaRPr lang="ru-RU" sz="80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2699" y="143190"/>
            <a:ext cx="77309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kern="1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Мощность в цепи  при активном сопротивлении 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866629" y="4068544"/>
            <a:ext cx="80648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54571" y="4332921"/>
                <a:ext cx="504056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571" y="4332921"/>
                <a:ext cx="504056" cy="63478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562490" y="4422161"/>
            <a:ext cx="523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</a:t>
            </a:r>
            <a:endParaRPr lang="ru-RU" sz="2800" dirty="0">
              <a:cs typeface="Aharoni" pitchFamily="2" charset="-79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512012" y="4070356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60783" y="4415432"/>
            <a:ext cx="523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</a:t>
            </a:r>
            <a:endParaRPr lang="ru-RU" sz="2800" dirty="0">
              <a:cs typeface="Aharoni" pitchFamily="2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772061" y="4347775"/>
                <a:ext cx="504056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2061" y="4347775"/>
                <a:ext cx="504056" cy="63478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23014" y="4297134"/>
                <a:ext cx="504056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014" y="4297134"/>
                <a:ext cx="504056" cy="63478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678058" y="4370279"/>
            <a:ext cx="523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</a:t>
            </a:r>
            <a:endParaRPr lang="ru-RU" sz="2800" dirty="0">
              <a:cs typeface="Aharoni" pitchFamily="2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04310" y="436317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</a:t>
            </a:r>
            <a:endParaRPr lang="ru-RU" sz="2800" dirty="0">
              <a:cs typeface="Aharoni" pitchFamily="2" charset="-79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927070" y="4042684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276117" y="4123831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715976" y="4070356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2260" y="2086540"/>
            <a:ext cx="84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</a:t>
            </a:r>
            <a:r>
              <a:rPr lang="en-US" sz="2800" dirty="0" smtClean="0"/>
              <a:t>,</a:t>
            </a:r>
            <a:r>
              <a:rPr lang="ru-RU" dirty="0" smtClean="0"/>
              <a:t>вт</a:t>
            </a:r>
            <a:endParaRPr lang="ru-RU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8319067" y="4150696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</a:t>
            </a:r>
            <a:r>
              <a:rPr lang="ru-RU" sz="2800" dirty="0" smtClean="0"/>
              <a:t>,</a:t>
            </a:r>
            <a:r>
              <a:rPr lang="ru-RU" sz="1600" dirty="0" smtClean="0"/>
              <a:t>с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9235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4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605878" y="272816"/>
            <a:ext cx="6095851" cy="54813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Ёмкостное сопротивление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51793" y="1532598"/>
            <a:ext cx="4032126" cy="3411804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898525" y="1846263"/>
            <a:ext cx="3067972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3966497" y="1846263"/>
            <a:ext cx="0" cy="1392237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3966497" y="3501009"/>
            <a:ext cx="0" cy="108012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827087" y="4581128"/>
            <a:ext cx="313941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898525" y="1846262"/>
            <a:ext cx="1588" cy="88596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V="1">
            <a:off x="898525" y="3645023"/>
            <a:ext cx="0" cy="93610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2" name="Oval 14"/>
          <p:cNvSpPr>
            <a:spLocks noChangeArrowheads="1"/>
          </p:cNvSpPr>
          <p:nvPr/>
        </p:nvSpPr>
        <p:spPr bwMode="auto">
          <a:xfrm>
            <a:off x="765841" y="3356992"/>
            <a:ext cx="281337" cy="27580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793040" y="2875582"/>
            <a:ext cx="1013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000099"/>
                </a:solidFill>
                <a:cs typeface="Times New Roman" pitchFamily="18" charset="0"/>
              </a:rPr>
              <a:t>~</a:t>
            </a:r>
            <a:r>
              <a:rPr lang="ru-RU" sz="4400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4400" dirty="0">
                <a:solidFill>
                  <a:srgbClr val="000099"/>
                </a:solidFill>
                <a:cs typeface="Times New Roman" pitchFamily="18" charset="0"/>
              </a:rPr>
              <a:t>u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3255033" y="2450513"/>
            <a:ext cx="59384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4739704" y="1554771"/>
            <a:ext cx="4158502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цепь содержит конденсатор, то сопротивление такой цепи называют </a:t>
            </a:r>
            <a:r>
              <a:rPr lang="ru-RU" sz="3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ёмкостным</a:t>
            </a:r>
            <a:r>
              <a:rPr lang="ru-RU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3653804" y="3507027"/>
            <a:ext cx="576263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3658806" y="3214688"/>
            <a:ext cx="576263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101435" y="4969142"/>
            <a:ext cx="660029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u = </a:t>
            </a:r>
            <a:r>
              <a:rPr lang="en-US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U</a:t>
            </a:r>
            <a:r>
              <a:rPr lang="en-US" sz="44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m</a:t>
            </a:r>
            <a:r>
              <a:rPr lang="en-US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cos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 </a:t>
            </a:r>
            <a:r>
              <a:rPr lang="el-G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ω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t </a:t>
            </a:r>
          </a:p>
          <a:p>
            <a:pPr>
              <a:spcBef>
                <a:spcPct val="50000"/>
              </a:spcBef>
            </a:pPr>
            <a:r>
              <a:rPr lang="en-US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i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 = </a:t>
            </a:r>
            <a:r>
              <a:rPr lang="en-US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I</a:t>
            </a:r>
            <a:r>
              <a:rPr lang="en-US" sz="44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m</a:t>
            </a:r>
            <a:r>
              <a:rPr lang="en-US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cos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 (</a:t>
            </a:r>
            <a:r>
              <a:rPr lang="el-G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ω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t + </a:t>
            </a:r>
            <a:r>
              <a:rPr lang="el-G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π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/2)</a:t>
            </a:r>
            <a:endParaRPr lang="el-G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4691566" y="4337682"/>
            <a:ext cx="35672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X</a:t>
            </a:r>
            <a:r>
              <a:rPr lang="en-US" sz="4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c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 = 1/</a:t>
            </a:r>
            <a:r>
              <a:rPr lang="el-G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ω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C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5" name="Управляющая кнопка: домой 44">
            <a:hlinkClick r:id="" action="ppaction://hlinkshowjump?jump=endshow" highlightClick="1"/>
          </p:cNvPr>
          <p:cNvSpPr/>
          <p:nvPr/>
        </p:nvSpPr>
        <p:spPr>
          <a:xfrm>
            <a:off x="6818955" y="6381328"/>
            <a:ext cx="451459" cy="37323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Управляющая кнопка: далее 45">
            <a:hlinkClick r:id="" action="ppaction://hlinkshowjump?jump=nextslide" highlightClick="1"/>
          </p:cNvPr>
          <p:cNvSpPr/>
          <p:nvPr/>
        </p:nvSpPr>
        <p:spPr>
          <a:xfrm>
            <a:off x="8648788" y="6381328"/>
            <a:ext cx="451459" cy="373230"/>
          </a:xfrm>
          <a:prstGeom prst="actionButtonForwardNex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Управляющая кнопка: назад 46">
            <a:hlinkClick r:id="" action="ppaction://hlinkshowjump?jump=previousslide" highlightClick="1"/>
          </p:cNvPr>
          <p:cNvSpPr/>
          <p:nvPr/>
        </p:nvSpPr>
        <p:spPr>
          <a:xfrm>
            <a:off x="8033128" y="6381016"/>
            <a:ext cx="451459" cy="373230"/>
          </a:xfrm>
          <a:prstGeom prst="actionButtonBackPreviou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Управляющая кнопка: возврат 47">
            <a:hlinkClick r:id="rId2" action="ppaction://hlinksldjump" highlightClick="1"/>
          </p:cNvPr>
          <p:cNvSpPr/>
          <p:nvPr/>
        </p:nvSpPr>
        <p:spPr>
          <a:xfrm>
            <a:off x="7416384" y="6381328"/>
            <a:ext cx="413837" cy="373230"/>
          </a:xfrm>
          <a:prstGeom prst="actionButtonRetur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Oval 14"/>
          <p:cNvSpPr>
            <a:spLocks noChangeArrowheads="1"/>
          </p:cNvSpPr>
          <p:nvPr/>
        </p:nvSpPr>
        <p:spPr bwMode="auto">
          <a:xfrm>
            <a:off x="744500" y="2704195"/>
            <a:ext cx="281338" cy="26207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52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7504" y="1571156"/>
            <a:ext cx="8856984" cy="50405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432124" y="4087111"/>
            <a:ext cx="7172324" cy="43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1414438" y="1988840"/>
            <a:ext cx="0" cy="40324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47664" y="334040"/>
                <a:ext cx="5976664" cy="1072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rgbClr val="FFC000"/>
                    </a:solidFill>
                    <a:latin typeface="Aharoni" pitchFamily="2" charset="-79"/>
                    <a:cs typeface="Aharoni" pitchFamily="2" charset="-79"/>
                  </a:rPr>
                  <a:t>I</a:t>
                </a:r>
                <a:r>
                  <a:rPr lang="en-US" sz="480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4800" dirty="0" smtClean="0">
                    <a:solidFill>
                      <a:schemeClr val="bg1"/>
                    </a:solidFill>
                  </a:rPr>
                  <a:t>опережает </a:t>
                </a:r>
                <a:r>
                  <a:rPr lang="en-US" sz="4800" dirty="0" smtClean="0">
                    <a:solidFill>
                      <a:srgbClr val="00B0F0"/>
                    </a:solidFill>
                    <a:latin typeface="Aharoni" pitchFamily="2" charset="-79"/>
                    <a:cs typeface="Aharoni" pitchFamily="2" charset="-79"/>
                  </a:rPr>
                  <a:t>U</a:t>
                </a:r>
                <a:r>
                  <a:rPr lang="ru-RU" sz="4800" dirty="0" smtClean="0">
                    <a:solidFill>
                      <a:schemeClr val="bg1"/>
                    </a:solidFill>
                  </a:rPr>
                  <a:t> 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ru-RU" sz="4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34040"/>
                <a:ext cx="5976664" cy="1072153"/>
              </a:xfrm>
              <a:prstGeom prst="rect">
                <a:avLst/>
              </a:prstGeom>
              <a:blipFill rotWithShape="1">
                <a:blip r:embed="rId2"/>
                <a:stretch>
                  <a:fillRect l="-4694" t="-3977"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олилиния 3"/>
          <p:cNvSpPr/>
          <p:nvPr/>
        </p:nvSpPr>
        <p:spPr>
          <a:xfrm>
            <a:off x="1446663" y="3275422"/>
            <a:ext cx="7069540" cy="1501455"/>
          </a:xfrm>
          <a:custGeom>
            <a:avLst/>
            <a:gdLst>
              <a:gd name="connsiteX0" fmla="*/ 0 w 7069540"/>
              <a:gd name="connsiteY0" fmla="*/ 832513 h 1501253"/>
              <a:gd name="connsiteX1" fmla="*/ 791570 w 7069540"/>
              <a:gd name="connsiteY1" fmla="*/ 1501253 h 1501253"/>
              <a:gd name="connsiteX2" fmla="*/ 2470244 w 7069540"/>
              <a:gd name="connsiteY2" fmla="*/ 0 h 1501253"/>
              <a:gd name="connsiteX3" fmla="*/ 4544704 w 7069540"/>
              <a:gd name="connsiteY3" fmla="*/ 1501253 h 1501253"/>
              <a:gd name="connsiteX4" fmla="*/ 6182436 w 7069540"/>
              <a:gd name="connsiteY4" fmla="*/ 150125 h 1501253"/>
              <a:gd name="connsiteX5" fmla="*/ 7069540 w 7069540"/>
              <a:gd name="connsiteY5" fmla="*/ 832513 h 1501253"/>
              <a:gd name="connsiteX0" fmla="*/ 0 w 7069540"/>
              <a:gd name="connsiteY0" fmla="*/ 832574 h 1501314"/>
              <a:gd name="connsiteX1" fmla="*/ 791570 w 7069540"/>
              <a:gd name="connsiteY1" fmla="*/ 1501314 h 1501314"/>
              <a:gd name="connsiteX2" fmla="*/ 2470244 w 7069540"/>
              <a:gd name="connsiteY2" fmla="*/ 61 h 1501314"/>
              <a:gd name="connsiteX3" fmla="*/ 4544704 w 7069540"/>
              <a:gd name="connsiteY3" fmla="*/ 1501314 h 1501314"/>
              <a:gd name="connsiteX4" fmla="*/ 6182436 w 7069540"/>
              <a:gd name="connsiteY4" fmla="*/ 150186 h 1501314"/>
              <a:gd name="connsiteX5" fmla="*/ 7069540 w 7069540"/>
              <a:gd name="connsiteY5" fmla="*/ 832574 h 1501314"/>
              <a:gd name="connsiteX0" fmla="*/ 0 w 7069540"/>
              <a:gd name="connsiteY0" fmla="*/ 832554 h 1501455"/>
              <a:gd name="connsiteX1" fmla="*/ 791570 w 7069540"/>
              <a:gd name="connsiteY1" fmla="*/ 1501294 h 1501455"/>
              <a:gd name="connsiteX2" fmla="*/ 2470244 w 7069540"/>
              <a:gd name="connsiteY2" fmla="*/ 41 h 1501455"/>
              <a:gd name="connsiteX3" fmla="*/ 4544704 w 7069540"/>
              <a:gd name="connsiteY3" fmla="*/ 1501294 h 1501455"/>
              <a:gd name="connsiteX4" fmla="*/ 6182436 w 7069540"/>
              <a:gd name="connsiteY4" fmla="*/ 150166 h 1501455"/>
              <a:gd name="connsiteX5" fmla="*/ 7069540 w 7069540"/>
              <a:gd name="connsiteY5" fmla="*/ 832554 h 1501455"/>
              <a:gd name="connsiteX0" fmla="*/ 0 w 7069540"/>
              <a:gd name="connsiteY0" fmla="*/ 832554 h 1501455"/>
              <a:gd name="connsiteX1" fmla="*/ 791570 w 7069540"/>
              <a:gd name="connsiteY1" fmla="*/ 1501294 h 1501455"/>
              <a:gd name="connsiteX2" fmla="*/ 2470244 w 7069540"/>
              <a:gd name="connsiteY2" fmla="*/ 41 h 1501455"/>
              <a:gd name="connsiteX3" fmla="*/ 4544704 w 7069540"/>
              <a:gd name="connsiteY3" fmla="*/ 1501294 h 1501455"/>
              <a:gd name="connsiteX4" fmla="*/ 6182436 w 7069540"/>
              <a:gd name="connsiteY4" fmla="*/ 150166 h 1501455"/>
              <a:gd name="connsiteX5" fmla="*/ 7069540 w 7069540"/>
              <a:gd name="connsiteY5" fmla="*/ 832554 h 1501455"/>
              <a:gd name="connsiteX0" fmla="*/ 0 w 7069540"/>
              <a:gd name="connsiteY0" fmla="*/ 832554 h 1501455"/>
              <a:gd name="connsiteX1" fmla="*/ 791570 w 7069540"/>
              <a:gd name="connsiteY1" fmla="*/ 1501294 h 1501455"/>
              <a:gd name="connsiteX2" fmla="*/ 2470244 w 7069540"/>
              <a:gd name="connsiteY2" fmla="*/ 41 h 1501455"/>
              <a:gd name="connsiteX3" fmla="*/ 4544704 w 7069540"/>
              <a:gd name="connsiteY3" fmla="*/ 1501294 h 1501455"/>
              <a:gd name="connsiteX4" fmla="*/ 6182436 w 7069540"/>
              <a:gd name="connsiteY4" fmla="*/ 150166 h 1501455"/>
              <a:gd name="connsiteX5" fmla="*/ 7069540 w 7069540"/>
              <a:gd name="connsiteY5" fmla="*/ 832554 h 150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69540" h="1501455">
                <a:moveTo>
                  <a:pt x="0" y="832554"/>
                </a:moveTo>
                <a:cubicBezTo>
                  <a:pt x="263857" y="1055467"/>
                  <a:pt x="354842" y="1483097"/>
                  <a:pt x="791570" y="1501294"/>
                </a:cubicBezTo>
                <a:cubicBezTo>
                  <a:pt x="1228298" y="1519491"/>
                  <a:pt x="1969825" y="-9057"/>
                  <a:pt x="2470244" y="41"/>
                </a:cubicBezTo>
                <a:cubicBezTo>
                  <a:pt x="2970663" y="9139"/>
                  <a:pt x="4039736" y="1501294"/>
                  <a:pt x="4544704" y="1501294"/>
                </a:cubicBezTo>
                <a:cubicBezTo>
                  <a:pt x="5049672" y="1501294"/>
                  <a:pt x="5791201" y="154715"/>
                  <a:pt x="6182436" y="150166"/>
                </a:cubicBezTo>
                <a:cubicBezTo>
                  <a:pt x="6573671" y="145617"/>
                  <a:pt x="6773839" y="605091"/>
                  <a:pt x="7069540" y="83255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446664" y="2647666"/>
            <a:ext cx="7137778" cy="2374719"/>
          </a:xfrm>
          <a:custGeom>
            <a:avLst/>
            <a:gdLst>
              <a:gd name="connsiteX0" fmla="*/ 0 w 7042244"/>
              <a:gd name="connsiteY0" fmla="*/ 0 h 2374710"/>
              <a:gd name="connsiteX1" fmla="*/ 1637731 w 7042244"/>
              <a:gd name="connsiteY1" fmla="*/ 2374710 h 2374710"/>
              <a:gd name="connsiteX2" fmla="*/ 3370997 w 7042244"/>
              <a:gd name="connsiteY2" fmla="*/ 191068 h 2374710"/>
              <a:gd name="connsiteX3" fmla="*/ 5581934 w 7042244"/>
              <a:gd name="connsiteY3" fmla="*/ 2333767 h 2374710"/>
              <a:gd name="connsiteX4" fmla="*/ 6851176 w 7042244"/>
              <a:gd name="connsiteY4" fmla="*/ 477671 h 2374710"/>
              <a:gd name="connsiteX5" fmla="*/ 7042244 w 7042244"/>
              <a:gd name="connsiteY5" fmla="*/ 696035 h 2374710"/>
              <a:gd name="connsiteX0" fmla="*/ 0 w 7042244"/>
              <a:gd name="connsiteY0" fmla="*/ 0 h 2374719"/>
              <a:gd name="connsiteX1" fmla="*/ 1637731 w 7042244"/>
              <a:gd name="connsiteY1" fmla="*/ 2374710 h 2374719"/>
              <a:gd name="connsiteX2" fmla="*/ 3370997 w 7042244"/>
              <a:gd name="connsiteY2" fmla="*/ 191068 h 2374719"/>
              <a:gd name="connsiteX3" fmla="*/ 5581934 w 7042244"/>
              <a:gd name="connsiteY3" fmla="*/ 2333767 h 2374719"/>
              <a:gd name="connsiteX4" fmla="*/ 6851176 w 7042244"/>
              <a:gd name="connsiteY4" fmla="*/ 477671 h 2374719"/>
              <a:gd name="connsiteX5" fmla="*/ 7042244 w 7042244"/>
              <a:gd name="connsiteY5" fmla="*/ 696035 h 2374719"/>
              <a:gd name="connsiteX0" fmla="*/ 0 w 7042244"/>
              <a:gd name="connsiteY0" fmla="*/ 0 h 2374719"/>
              <a:gd name="connsiteX1" fmla="*/ 1637731 w 7042244"/>
              <a:gd name="connsiteY1" fmla="*/ 2374710 h 2374719"/>
              <a:gd name="connsiteX2" fmla="*/ 3370997 w 7042244"/>
              <a:gd name="connsiteY2" fmla="*/ 191068 h 2374719"/>
              <a:gd name="connsiteX3" fmla="*/ 5581934 w 7042244"/>
              <a:gd name="connsiteY3" fmla="*/ 2333767 h 2374719"/>
              <a:gd name="connsiteX4" fmla="*/ 6851176 w 7042244"/>
              <a:gd name="connsiteY4" fmla="*/ 477671 h 2374719"/>
              <a:gd name="connsiteX5" fmla="*/ 7042244 w 7042244"/>
              <a:gd name="connsiteY5" fmla="*/ 696035 h 2374719"/>
              <a:gd name="connsiteX0" fmla="*/ 0 w 7042244"/>
              <a:gd name="connsiteY0" fmla="*/ 0 h 2374719"/>
              <a:gd name="connsiteX1" fmla="*/ 1637731 w 7042244"/>
              <a:gd name="connsiteY1" fmla="*/ 2374710 h 2374719"/>
              <a:gd name="connsiteX2" fmla="*/ 3370997 w 7042244"/>
              <a:gd name="connsiteY2" fmla="*/ 191068 h 2374719"/>
              <a:gd name="connsiteX3" fmla="*/ 5581934 w 7042244"/>
              <a:gd name="connsiteY3" fmla="*/ 2333767 h 2374719"/>
              <a:gd name="connsiteX4" fmla="*/ 6851176 w 7042244"/>
              <a:gd name="connsiteY4" fmla="*/ 477671 h 2374719"/>
              <a:gd name="connsiteX5" fmla="*/ 7042244 w 7042244"/>
              <a:gd name="connsiteY5" fmla="*/ 696035 h 2374719"/>
              <a:gd name="connsiteX0" fmla="*/ 0 w 7042244"/>
              <a:gd name="connsiteY0" fmla="*/ 0 h 2374719"/>
              <a:gd name="connsiteX1" fmla="*/ 1637731 w 7042244"/>
              <a:gd name="connsiteY1" fmla="*/ 2374710 h 2374719"/>
              <a:gd name="connsiteX2" fmla="*/ 3370997 w 7042244"/>
              <a:gd name="connsiteY2" fmla="*/ 191068 h 2374719"/>
              <a:gd name="connsiteX3" fmla="*/ 5581934 w 7042244"/>
              <a:gd name="connsiteY3" fmla="*/ 2333767 h 2374719"/>
              <a:gd name="connsiteX4" fmla="*/ 6851176 w 7042244"/>
              <a:gd name="connsiteY4" fmla="*/ 477671 h 2374719"/>
              <a:gd name="connsiteX5" fmla="*/ 7042244 w 7042244"/>
              <a:gd name="connsiteY5" fmla="*/ 696035 h 2374719"/>
              <a:gd name="connsiteX0" fmla="*/ 0 w 7042244"/>
              <a:gd name="connsiteY0" fmla="*/ 0 h 2374719"/>
              <a:gd name="connsiteX1" fmla="*/ 1637731 w 7042244"/>
              <a:gd name="connsiteY1" fmla="*/ 2374710 h 2374719"/>
              <a:gd name="connsiteX2" fmla="*/ 3370997 w 7042244"/>
              <a:gd name="connsiteY2" fmla="*/ 191068 h 2374719"/>
              <a:gd name="connsiteX3" fmla="*/ 5581934 w 7042244"/>
              <a:gd name="connsiteY3" fmla="*/ 2333767 h 2374719"/>
              <a:gd name="connsiteX4" fmla="*/ 6851176 w 7042244"/>
              <a:gd name="connsiteY4" fmla="*/ 477671 h 2374719"/>
              <a:gd name="connsiteX5" fmla="*/ 7042244 w 7042244"/>
              <a:gd name="connsiteY5" fmla="*/ 696035 h 2374719"/>
              <a:gd name="connsiteX0" fmla="*/ 0 w 7083187"/>
              <a:gd name="connsiteY0" fmla="*/ 0 h 2374719"/>
              <a:gd name="connsiteX1" fmla="*/ 1637731 w 7083187"/>
              <a:gd name="connsiteY1" fmla="*/ 2374710 h 2374719"/>
              <a:gd name="connsiteX2" fmla="*/ 3370997 w 7083187"/>
              <a:gd name="connsiteY2" fmla="*/ 191068 h 2374719"/>
              <a:gd name="connsiteX3" fmla="*/ 5581934 w 7083187"/>
              <a:gd name="connsiteY3" fmla="*/ 2333767 h 2374719"/>
              <a:gd name="connsiteX4" fmla="*/ 6851176 w 7083187"/>
              <a:gd name="connsiteY4" fmla="*/ 477671 h 2374719"/>
              <a:gd name="connsiteX5" fmla="*/ 7083187 w 7083187"/>
              <a:gd name="connsiteY5" fmla="*/ 627796 h 2374719"/>
              <a:gd name="connsiteX0" fmla="*/ 0 w 7137778"/>
              <a:gd name="connsiteY0" fmla="*/ 0 h 2374719"/>
              <a:gd name="connsiteX1" fmla="*/ 1637731 w 7137778"/>
              <a:gd name="connsiteY1" fmla="*/ 2374710 h 2374719"/>
              <a:gd name="connsiteX2" fmla="*/ 3370997 w 7137778"/>
              <a:gd name="connsiteY2" fmla="*/ 191068 h 2374719"/>
              <a:gd name="connsiteX3" fmla="*/ 5581934 w 7137778"/>
              <a:gd name="connsiteY3" fmla="*/ 2333767 h 2374719"/>
              <a:gd name="connsiteX4" fmla="*/ 6851176 w 7137778"/>
              <a:gd name="connsiteY4" fmla="*/ 477671 h 2374719"/>
              <a:gd name="connsiteX5" fmla="*/ 7137778 w 7137778"/>
              <a:gd name="connsiteY5" fmla="*/ 696034 h 2374719"/>
              <a:gd name="connsiteX0" fmla="*/ 0 w 7137778"/>
              <a:gd name="connsiteY0" fmla="*/ 0 h 2374719"/>
              <a:gd name="connsiteX1" fmla="*/ 1637731 w 7137778"/>
              <a:gd name="connsiteY1" fmla="*/ 2374710 h 2374719"/>
              <a:gd name="connsiteX2" fmla="*/ 3370997 w 7137778"/>
              <a:gd name="connsiteY2" fmla="*/ 191068 h 2374719"/>
              <a:gd name="connsiteX3" fmla="*/ 5581934 w 7137778"/>
              <a:gd name="connsiteY3" fmla="*/ 2333767 h 2374719"/>
              <a:gd name="connsiteX4" fmla="*/ 6851176 w 7137778"/>
              <a:gd name="connsiteY4" fmla="*/ 477671 h 2374719"/>
              <a:gd name="connsiteX5" fmla="*/ 7137778 w 7137778"/>
              <a:gd name="connsiteY5" fmla="*/ 450375 h 2374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7778" h="2374719">
                <a:moveTo>
                  <a:pt x="0" y="0"/>
                </a:moveTo>
                <a:cubicBezTo>
                  <a:pt x="545910" y="791570"/>
                  <a:pt x="1251044" y="2379260"/>
                  <a:pt x="1637731" y="2374710"/>
                </a:cubicBezTo>
                <a:cubicBezTo>
                  <a:pt x="2024418" y="2370160"/>
                  <a:pt x="2906973" y="172870"/>
                  <a:pt x="3370997" y="191068"/>
                </a:cubicBezTo>
                <a:cubicBezTo>
                  <a:pt x="3835021" y="209266"/>
                  <a:pt x="5090614" y="2338317"/>
                  <a:pt x="5581934" y="2333767"/>
                </a:cubicBezTo>
                <a:cubicBezTo>
                  <a:pt x="6073254" y="2329217"/>
                  <a:pt x="6591869" y="791570"/>
                  <a:pt x="6851176" y="477671"/>
                </a:cubicBezTo>
                <a:cubicBezTo>
                  <a:pt x="7110483" y="163772"/>
                  <a:pt x="7074089" y="377587"/>
                  <a:pt x="7137778" y="450375"/>
                </a:cubicBezTo>
              </a:path>
            </a:pathLst>
          </a:custGeom>
          <a:ln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82568" y="212444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ί</a:t>
            </a:r>
            <a:r>
              <a:rPr lang="ru-RU" sz="2800" dirty="0" smtClean="0"/>
              <a:t>,</a:t>
            </a:r>
            <a:r>
              <a:rPr lang="en-US" sz="2800" dirty="0" smtClean="0"/>
              <a:t>u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8338269" y="422585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383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5342" y="954868"/>
            <a:ext cx="8856984" cy="50405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694369" y="1402737"/>
            <a:ext cx="0" cy="40324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94369" y="3501008"/>
            <a:ext cx="80648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90230" y="3854625"/>
            <a:ext cx="523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</a:t>
            </a:r>
            <a:endParaRPr lang="ru-RU" sz="2800" dirty="0"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8523" y="3847896"/>
            <a:ext cx="523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</a:t>
            </a:r>
            <a:endParaRPr lang="ru-RU" sz="2800" dirty="0">
              <a:cs typeface="Aharoni" pitchFamily="2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99801" y="3780239"/>
                <a:ext cx="504056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801" y="3780239"/>
                <a:ext cx="504056" cy="63478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50754" y="3729598"/>
                <a:ext cx="504056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754" y="3729598"/>
                <a:ext cx="504056" cy="63478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505798" y="3802743"/>
            <a:ext cx="523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</a:t>
            </a:r>
            <a:endParaRPr lang="ru-RU" sz="2800" dirty="0"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2050" y="379564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</a:t>
            </a:r>
            <a:endParaRPr lang="ru-RU" sz="2800" dirty="0">
              <a:cs typeface="Aharoni" pitchFamily="2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082311" y="3765385"/>
                <a:ext cx="504056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311" y="3765385"/>
                <a:ext cx="504056" cy="63478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0" y="1519004"/>
            <a:ext cx="84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</a:t>
            </a:r>
            <a:r>
              <a:rPr lang="en-US" sz="2800" dirty="0" smtClean="0"/>
              <a:t>,</a:t>
            </a:r>
            <a:r>
              <a:rPr lang="ru-RU" dirty="0" smtClean="0"/>
              <a:t>вт</a:t>
            </a:r>
            <a:endParaRPr lang="ru-RU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8302703" y="3523772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</a:t>
            </a:r>
            <a:r>
              <a:rPr lang="ru-RU" sz="2800" dirty="0" smtClean="0"/>
              <a:t>,</a:t>
            </a:r>
            <a:r>
              <a:rPr lang="ru-RU" sz="1600" dirty="0" smtClean="0"/>
              <a:t>с</a:t>
            </a:r>
            <a:endParaRPr lang="ru-RU" sz="2800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700845" y="2524504"/>
            <a:ext cx="6315312" cy="2117312"/>
            <a:chOff x="704960" y="2467069"/>
            <a:chExt cx="6315312" cy="2117312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704960" y="2467069"/>
              <a:ext cx="6315312" cy="2000250"/>
              <a:chOff x="2396332" y="2393529"/>
              <a:chExt cx="3886200" cy="2000250"/>
            </a:xfrm>
            <a:solidFill>
              <a:srgbClr val="FF0000"/>
            </a:solidFill>
          </p:grpSpPr>
          <p:sp>
            <p:nvSpPr>
              <p:cNvPr id="33" name="Freeform 6"/>
              <p:cNvSpPr>
                <a:spLocks/>
              </p:cNvSpPr>
              <p:nvPr/>
            </p:nvSpPr>
            <p:spPr bwMode="auto">
              <a:xfrm>
                <a:off x="2396332" y="2393529"/>
                <a:ext cx="2068513" cy="2000250"/>
              </a:xfrm>
              <a:custGeom>
                <a:avLst/>
                <a:gdLst>
                  <a:gd name="T0" fmla="*/ 83 w 2607"/>
                  <a:gd name="T1" fmla="*/ 996 h 2520"/>
                  <a:gd name="T2" fmla="*/ 167 w 2607"/>
                  <a:gd name="T3" fmla="*/ 737 h 2520"/>
                  <a:gd name="T4" fmla="*/ 254 w 2607"/>
                  <a:gd name="T5" fmla="*/ 503 h 2520"/>
                  <a:gd name="T6" fmla="*/ 338 w 2607"/>
                  <a:gd name="T7" fmla="*/ 303 h 2520"/>
                  <a:gd name="T8" fmla="*/ 424 w 2607"/>
                  <a:gd name="T9" fmla="*/ 150 h 2520"/>
                  <a:gd name="T10" fmla="*/ 513 w 2607"/>
                  <a:gd name="T11" fmla="*/ 46 h 2520"/>
                  <a:gd name="T12" fmla="*/ 609 w 2607"/>
                  <a:gd name="T13" fmla="*/ 2 h 2520"/>
                  <a:gd name="T14" fmla="*/ 705 w 2607"/>
                  <a:gd name="T15" fmla="*/ 23 h 2520"/>
                  <a:gd name="T16" fmla="*/ 795 w 2607"/>
                  <a:gd name="T17" fmla="*/ 104 h 2520"/>
                  <a:gd name="T18" fmla="*/ 883 w 2607"/>
                  <a:gd name="T19" fmla="*/ 240 h 2520"/>
                  <a:gd name="T20" fmla="*/ 968 w 2607"/>
                  <a:gd name="T21" fmla="*/ 424 h 2520"/>
                  <a:gd name="T22" fmla="*/ 1054 w 2607"/>
                  <a:gd name="T23" fmla="*/ 647 h 2520"/>
                  <a:gd name="T24" fmla="*/ 1138 w 2607"/>
                  <a:gd name="T25" fmla="*/ 898 h 2520"/>
                  <a:gd name="T26" fmla="*/ 1225 w 2607"/>
                  <a:gd name="T27" fmla="*/ 1165 h 2520"/>
                  <a:gd name="T28" fmla="*/ 1309 w 2607"/>
                  <a:gd name="T29" fmla="*/ 1437 h 2520"/>
                  <a:gd name="T30" fmla="*/ 1394 w 2607"/>
                  <a:gd name="T31" fmla="*/ 1700 h 2520"/>
                  <a:gd name="T32" fmla="*/ 1478 w 2607"/>
                  <a:gd name="T33" fmla="*/ 1942 h 2520"/>
                  <a:gd name="T34" fmla="*/ 1563 w 2607"/>
                  <a:gd name="T35" fmla="*/ 2149 h 2520"/>
                  <a:gd name="T36" fmla="*/ 1647 w 2607"/>
                  <a:gd name="T37" fmla="*/ 2313 h 2520"/>
                  <a:gd name="T38" fmla="*/ 1730 w 2607"/>
                  <a:gd name="T39" fmla="*/ 2424 h 2520"/>
                  <a:gd name="T40" fmla="*/ 1806 w 2607"/>
                  <a:gd name="T41" fmla="*/ 2476 h 2520"/>
                  <a:gd name="T42" fmla="*/ 1879 w 2607"/>
                  <a:gd name="T43" fmla="*/ 2474 h 2520"/>
                  <a:gd name="T44" fmla="*/ 1956 w 2607"/>
                  <a:gd name="T45" fmla="*/ 2418 h 2520"/>
                  <a:gd name="T46" fmla="*/ 2039 w 2607"/>
                  <a:gd name="T47" fmla="*/ 2303 h 2520"/>
                  <a:gd name="T48" fmla="*/ 2123 w 2607"/>
                  <a:gd name="T49" fmla="*/ 2136 h 2520"/>
                  <a:gd name="T50" fmla="*/ 2208 w 2607"/>
                  <a:gd name="T51" fmla="*/ 1927 h 2520"/>
                  <a:gd name="T52" fmla="*/ 2292 w 2607"/>
                  <a:gd name="T53" fmla="*/ 1683 h 2520"/>
                  <a:gd name="T54" fmla="*/ 2377 w 2607"/>
                  <a:gd name="T55" fmla="*/ 1420 h 2520"/>
                  <a:gd name="T56" fmla="*/ 2461 w 2607"/>
                  <a:gd name="T57" fmla="*/ 1148 h 2520"/>
                  <a:gd name="T58" fmla="*/ 2547 w 2607"/>
                  <a:gd name="T59" fmla="*/ 879 h 2520"/>
                  <a:gd name="T60" fmla="*/ 2576 w 2607"/>
                  <a:gd name="T61" fmla="*/ 915 h 2520"/>
                  <a:gd name="T62" fmla="*/ 2490 w 2607"/>
                  <a:gd name="T63" fmla="*/ 1182 h 2520"/>
                  <a:gd name="T64" fmla="*/ 2405 w 2607"/>
                  <a:gd name="T65" fmla="*/ 1455 h 2520"/>
                  <a:gd name="T66" fmla="*/ 2321 w 2607"/>
                  <a:gd name="T67" fmla="*/ 1720 h 2520"/>
                  <a:gd name="T68" fmla="*/ 2236 w 2607"/>
                  <a:gd name="T69" fmla="*/ 1961 h 2520"/>
                  <a:gd name="T70" fmla="*/ 2150 w 2607"/>
                  <a:gd name="T71" fmla="*/ 2171 h 2520"/>
                  <a:gd name="T72" fmla="*/ 2064 w 2607"/>
                  <a:gd name="T73" fmla="*/ 2336 h 2520"/>
                  <a:gd name="T74" fmla="*/ 1975 w 2607"/>
                  <a:gd name="T75" fmla="*/ 2453 h 2520"/>
                  <a:gd name="T76" fmla="*/ 1883 w 2607"/>
                  <a:gd name="T77" fmla="*/ 2514 h 2520"/>
                  <a:gd name="T78" fmla="*/ 1785 w 2607"/>
                  <a:gd name="T79" fmla="*/ 2510 h 2520"/>
                  <a:gd name="T80" fmla="*/ 1693 w 2607"/>
                  <a:gd name="T81" fmla="*/ 2441 h 2520"/>
                  <a:gd name="T82" fmla="*/ 1607 w 2607"/>
                  <a:gd name="T83" fmla="*/ 2320 h 2520"/>
                  <a:gd name="T84" fmla="*/ 1520 w 2607"/>
                  <a:gd name="T85" fmla="*/ 2147 h 2520"/>
                  <a:gd name="T86" fmla="*/ 1434 w 2607"/>
                  <a:gd name="T87" fmla="*/ 1934 h 2520"/>
                  <a:gd name="T88" fmla="*/ 1350 w 2607"/>
                  <a:gd name="T89" fmla="*/ 1691 h 2520"/>
                  <a:gd name="T90" fmla="*/ 1265 w 2607"/>
                  <a:gd name="T91" fmla="*/ 1424 h 2520"/>
                  <a:gd name="T92" fmla="*/ 1179 w 2607"/>
                  <a:gd name="T93" fmla="*/ 1151 h 2520"/>
                  <a:gd name="T94" fmla="*/ 1094 w 2607"/>
                  <a:gd name="T95" fmla="*/ 885 h 2520"/>
                  <a:gd name="T96" fmla="*/ 1010 w 2607"/>
                  <a:gd name="T97" fmla="*/ 637 h 2520"/>
                  <a:gd name="T98" fmla="*/ 925 w 2607"/>
                  <a:gd name="T99" fmla="*/ 420 h 2520"/>
                  <a:gd name="T100" fmla="*/ 841 w 2607"/>
                  <a:gd name="T101" fmla="*/ 244 h 2520"/>
                  <a:gd name="T102" fmla="*/ 758 w 2607"/>
                  <a:gd name="T103" fmla="*/ 119 h 2520"/>
                  <a:gd name="T104" fmla="*/ 680 w 2607"/>
                  <a:gd name="T105" fmla="*/ 52 h 2520"/>
                  <a:gd name="T106" fmla="*/ 607 w 2607"/>
                  <a:gd name="T107" fmla="*/ 40 h 2520"/>
                  <a:gd name="T108" fmla="*/ 532 w 2607"/>
                  <a:gd name="T109" fmla="*/ 83 h 2520"/>
                  <a:gd name="T110" fmla="*/ 449 w 2607"/>
                  <a:gd name="T111" fmla="*/ 182 h 2520"/>
                  <a:gd name="T112" fmla="*/ 365 w 2607"/>
                  <a:gd name="T113" fmla="*/ 336 h 2520"/>
                  <a:gd name="T114" fmla="*/ 280 w 2607"/>
                  <a:gd name="T115" fmla="*/ 535 h 2520"/>
                  <a:gd name="T116" fmla="*/ 196 w 2607"/>
                  <a:gd name="T117" fmla="*/ 771 h 2520"/>
                  <a:gd name="T118" fmla="*/ 112 w 2607"/>
                  <a:gd name="T119" fmla="*/ 1031 h 2520"/>
                  <a:gd name="T120" fmla="*/ 21 w 2607"/>
                  <a:gd name="T121" fmla="*/ 1280 h 2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07" h="2520">
                    <a:moveTo>
                      <a:pt x="2" y="1255"/>
                    </a:moveTo>
                    <a:lnTo>
                      <a:pt x="6" y="1242"/>
                    </a:lnTo>
                    <a:lnTo>
                      <a:pt x="10" y="1230"/>
                    </a:lnTo>
                    <a:lnTo>
                      <a:pt x="14" y="1217"/>
                    </a:lnTo>
                    <a:lnTo>
                      <a:pt x="18" y="1205"/>
                    </a:lnTo>
                    <a:lnTo>
                      <a:pt x="21" y="1192"/>
                    </a:lnTo>
                    <a:lnTo>
                      <a:pt x="25" y="1180"/>
                    </a:lnTo>
                    <a:lnTo>
                      <a:pt x="29" y="1167"/>
                    </a:lnTo>
                    <a:lnTo>
                      <a:pt x="33" y="1155"/>
                    </a:lnTo>
                    <a:lnTo>
                      <a:pt x="37" y="1144"/>
                    </a:lnTo>
                    <a:lnTo>
                      <a:pt x="41" y="1130"/>
                    </a:lnTo>
                    <a:lnTo>
                      <a:pt x="44" y="1119"/>
                    </a:lnTo>
                    <a:lnTo>
                      <a:pt x="48" y="1105"/>
                    </a:lnTo>
                    <a:lnTo>
                      <a:pt x="52" y="1094"/>
                    </a:lnTo>
                    <a:lnTo>
                      <a:pt x="56" y="1080"/>
                    </a:lnTo>
                    <a:lnTo>
                      <a:pt x="60" y="1069"/>
                    </a:lnTo>
                    <a:lnTo>
                      <a:pt x="64" y="1057"/>
                    </a:lnTo>
                    <a:lnTo>
                      <a:pt x="67" y="1044"/>
                    </a:lnTo>
                    <a:lnTo>
                      <a:pt x="71" y="1032"/>
                    </a:lnTo>
                    <a:lnTo>
                      <a:pt x="75" y="1021"/>
                    </a:lnTo>
                    <a:lnTo>
                      <a:pt x="79" y="1008"/>
                    </a:lnTo>
                    <a:lnTo>
                      <a:pt x="83" y="996"/>
                    </a:lnTo>
                    <a:lnTo>
                      <a:pt x="87" y="983"/>
                    </a:lnTo>
                    <a:lnTo>
                      <a:pt x="90" y="971"/>
                    </a:lnTo>
                    <a:lnTo>
                      <a:pt x="94" y="960"/>
                    </a:lnTo>
                    <a:lnTo>
                      <a:pt x="98" y="948"/>
                    </a:lnTo>
                    <a:lnTo>
                      <a:pt x="102" y="935"/>
                    </a:lnTo>
                    <a:lnTo>
                      <a:pt x="106" y="923"/>
                    </a:lnTo>
                    <a:lnTo>
                      <a:pt x="110" y="912"/>
                    </a:lnTo>
                    <a:lnTo>
                      <a:pt x="113" y="900"/>
                    </a:lnTo>
                    <a:lnTo>
                      <a:pt x="117" y="887"/>
                    </a:lnTo>
                    <a:lnTo>
                      <a:pt x="121" y="875"/>
                    </a:lnTo>
                    <a:lnTo>
                      <a:pt x="125" y="864"/>
                    </a:lnTo>
                    <a:lnTo>
                      <a:pt x="129" y="852"/>
                    </a:lnTo>
                    <a:lnTo>
                      <a:pt x="133" y="841"/>
                    </a:lnTo>
                    <a:lnTo>
                      <a:pt x="137" y="829"/>
                    </a:lnTo>
                    <a:lnTo>
                      <a:pt x="140" y="818"/>
                    </a:lnTo>
                    <a:lnTo>
                      <a:pt x="144" y="806"/>
                    </a:lnTo>
                    <a:lnTo>
                      <a:pt x="148" y="795"/>
                    </a:lnTo>
                    <a:lnTo>
                      <a:pt x="152" y="781"/>
                    </a:lnTo>
                    <a:lnTo>
                      <a:pt x="156" y="771"/>
                    </a:lnTo>
                    <a:lnTo>
                      <a:pt x="160" y="760"/>
                    </a:lnTo>
                    <a:lnTo>
                      <a:pt x="163" y="748"/>
                    </a:lnTo>
                    <a:lnTo>
                      <a:pt x="167" y="737"/>
                    </a:lnTo>
                    <a:lnTo>
                      <a:pt x="173" y="725"/>
                    </a:lnTo>
                    <a:lnTo>
                      <a:pt x="175" y="714"/>
                    </a:lnTo>
                    <a:lnTo>
                      <a:pt x="179" y="702"/>
                    </a:lnTo>
                    <a:lnTo>
                      <a:pt x="183" y="691"/>
                    </a:lnTo>
                    <a:lnTo>
                      <a:pt x="186" y="681"/>
                    </a:lnTo>
                    <a:lnTo>
                      <a:pt x="192" y="670"/>
                    </a:lnTo>
                    <a:lnTo>
                      <a:pt x="196" y="658"/>
                    </a:lnTo>
                    <a:lnTo>
                      <a:pt x="200" y="649"/>
                    </a:lnTo>
                    <a:lnTo>
                      <a:pt x="204" y="637"/>
                    </a:lnTo>
                    <a:lnTo>
                      <a:pt x="208" y="626"/>
                    </a:lnTo>
                    <a:lnTo>
                      <a:pt x="211" y="616"/>
                    </a:lnTo>
                    <a:lnTo>
                      <a:pt x="215" y="605"/>
                    </a:lnTo>
                    <a:lnTo>
                      <a:pt x="219" y="595"/>
                    </a:lnTo>
                    <a:lnTo>
                      <a:pt x="223" y="583"/>
                    </a:lnTo>
                    <a:lnTo>
                      <a:pt x="227" y="574"/>
                    </a:lnTo>
                    <a:lnTo>
                      <a:pt x="231" y="562"/>
                    </a:lnTo>
                    <a:lnTo>
                      <a:pt x="234" y="553"/>
                    </a:lnTo>
                    <a:lnTo>
                      <a:pt x="238" y="543"/>
                    </a:lnTo>
                    <a:lnTo>
                      <a:pt x="242" y="532"/>
                    </a:lnTo>
                    <a:lnTo>
                      <a:pt x="246" y="522"/>
                    </a:lnTo>
                    <a:lnTo>
                      <a:pt x="250" y="512"/>
                    </a:lnTo>
                    <a:lnTo>
                      <a:pt x="254" y="503"/>
                    </a:lnTo>
                    <a:lnTo>
                      <a:pt x="257" y="491"/>
                    </a:lnTo>
                    <a:lnTo>
                      <a:pt x="261" y="482"/>
                    </a:lnTo>
                    <a:lnTo>
                      <a:pt x="265" y="472"/>
                    </a:lnTo>
                    <a:lnTo>
                      <a:pt x="269" y="463"/>
                    </a:lnTo>
                    <a:lnTo>
                      <a:pt x="273" y="453"/>
                    </a:lnTo>
                    <a:lnTo>
                      <a:pt x="277" y="443"/>
                    </a:lnTo>
                    <a:lnTo>
                      <a:pt x="280" y="434"/>
                    </a:lnTo>
                    <a:lnTo>
                      <a:pt x="284" y="426"/>
                    </a:lnTo>
                    <a:lnTo>
                      <a:pt x="288" y="416"/>
                    </a:lnTo>
                    <a:lnTo>
                      <a:pt x="292" y="407"/>
                    </a:lnTo>
                    <a:lnTo>
                      <a:pt x="296" y="397"/>
                    </a:lnTo>
                    <a:lnTo>
                      <a:pt x="300" y="390"/>
                    </a:lnTo>
                    <a:lnTo>
                      <a:pt x="304" y="380"/>
                    </a:lnTo>
                    <a:lnTo>
                      <a:pt x="307" y="370"/>
                    </a:lnTo>
                    <a:lnTo>
                      <a:pt x="311" y="363"/>
                    </a:lnTo>
                    <a:lnTo>
                      <a:pt x="315" y="353"/>
                    </a:lnTo>
                    <a:lnTo>
                      <a:pt x="319" y="345"/>
                    </a:lnTo>
                    <a:lnTo>
                      <a:pt x="323" y="336"/>
                    </a:lnTo>
                    <a:lnTo>
                      <a:pt x="327" y="328"/>
                    </a:lnTo>
                    <a:lnTo>
                      <a:pt x="330" y="320"/>
                    </a:lnTo>
                    <a:lnTo>
                      <a:pt x="334" y="311"/>
                    </a:lnTo>
                    <a:lnTo>
                      <a:pt x="338" y="303"/>
                    </a:lnTo>
                    <a:lnTo>
                      <a:pt x="342" y="296"/>
                    </a:lnTo>
                    <a:lnTo>
                      <a:pt x="346" y="288"/>
                    </a:lnTo>
                    <a:lnTo>
                      <a:pt x="350" y="280"/>
                    </a:lnTo>
                    <a:lnTo>
                      <a:pt x="353" y="273"/>
                    </a:lnTo>
                    <a:lnTo>
                      <a:pt x="359" y="263"/>
                    </a:lnTo>
                    <a:lnTo>
                      <a:pt x="363" y="257"/>
                    </a:lnTo>
                    <a:lnTo>
                      <a:pt x="367" y="249"/>
                    </a:lnTo>
                    <a:lnTo>
                      <a:pt x="371" y="242"/>
                    </a:lnTo>
                    <a:lnTo>
                      <a:pt x="375" y="234"/>
                    </a:lnTo>
                    <a:lnTo>
                      <a:pt x="378" y="226"/>
                    </a:lnTo>
                    <a:lnTo>
                      <a:pt x="382" y="221"/>
                    </a:lnTo>
                    <a:lnTo>
                      <a:pt x="386" y="213"/>
                    </a:lnTo>
                    <a:lnTo>
                      <a:pt x="390" y="207"/>
                    </a:lnTo>
                    <a:lnTo>
                      <a:pt x="394" y="200"/>
                    </a:lnTo>
                    <a:lnTo>
                      <a:pt x="398" y="192"/>
                    </a:lnTo>
                    <a:lnTo>
                      <a:pt x="401" y="186"/>
                    </a:lnTo>
                    <a:lnTo>
                      <a:pt x="405" y="180"/>
                    </a:lnTo>
                    <a:lnTo>
                      <a:pt x="409" y="173"/>
                    </a:lnTo>
                    <a:lnTo>
                      <a:pt x="413" y="167"/>
                    </a:lnTo>
                    <a:lnTo>
                      <a:pt x="417" y="161"/>
                    </a:lnTo>
                    <a:lnTo>
                      <a:pt x="421" y="155"/>
                    </a:lnTo>
                    <a:lnTo>
                      <a:pt x="424" y="150"/>
                    </a:lnTo>
                    <a:lnTo>
                      <a:pt x="428" y="144"/>
                    </a:lnTo>
                    <a:lnTo>
                      <a:pt x="432" y="138"/>
                    </a:lnTo>
                    <a:lnTo>
                      <a:pt x="436" y="132"/>
                    </a:lnTo>
                    <a:lnTo>
                      <a:pt x="442" y="127"/>
                    </a:lnTo>
                    <a:lnTo>
                      <a:pt x="446" y="121"/>
                    </a:lnTo>
                    <a:lnTo>
                      <a:pt x="449" y="115"/>
                    </a:lnTo>
                    <a:lnTo>
                      <a:pt x="453" y="111"/>
                    </a:lnTo>
                    <a:lnTo>
                      <a:pt x="457" y="106"/>
                    </a:lnTo>
                    <a:lnTo>
                      <a:pt x="461" y="100"/>
                    </a:lnTo>
                    <a:lnTo>
                      <a:pt x="465" y="96"/>
                    </a:lnTo>
                    <a:lnTo>
                      <a:pt x="469" y="90"/>
                    </a:lnTo>
                    <a:lnTo>
                      <a:pt x="472" y="86"/>
                    </a:lnTo>
                    <a:lnTo>
                      <a:pt x="476" y="83"/>
                    </a:lnTo>
                    <a:lnTo>
                      <a:pt x="482" y="77"/>
                    </a:lnTo>
                    <a:lnTo>
                      <a:pt x="484" y="73"/>
                    </a:lnTo>
                    <a:lnTo>
                      <a:pt x="490" y="69"/>
                    </a:lnTo>
                    <a:lnTo>
                      <a:pt x="494" y="65"/>
                    </a:lnTo>
                    <a:lnTo>
                      <a:pt x="497" y="61"/>
                    </a:lnTo>
                    <a:lnTo>
                      <a:pt x="501" y="58"/>
                    </a:lnTo>
                    <a:lnTo>
                      <a:pt x="505" y="54"/>
                    </a:lnTo>
                    <a:lnTo>
                      <a:pt x="509" y="50"/>
                    </a:lnTo>
                    <a:lnTo>
                      <a:pt x="513" y="46"/>
                    </a:lnTo>
                    <a:lnTo>
                      <a:pt x="518" y="42"/>
                    </a:lnTo>
                    <a:lnTo>
                      <a:pt x="522" y="40"/>
                    </a:lnTo>
                    <a:lnTo>
                      <a:pt x="526" y="36"/>
                    </a:lnTo>
                    <a:lnTo>
                      <a:pt x="530" y="35"/>
                    </a:lnTo>
                    <a:lnTo>
                      <a:pt x="534" y="31"/>
                    </a:lnTo>
                    <a:lnTo>
                      <a:pt x="540" y="29"/>
                    </a:lnTo>
                    <a:lnTo>
                      <a:pt x="543" y="25"/>
                    </a:lnTo>
                    <a:lnTo>
                      <a:pt x="547" y="23"/>
                    </a:lnTo>
                    <a:lnTo>
                      <a:pt x="551" y="21"/>
                    </a:lnTo>
                    <a:lnTo>
                      <a:pt x="555" y="17"/>
                    </a:lnTo>
                    <a:lnTo>
                      <a:pt x="561" y="15"/>
                    </a:lnTo>
                    <a:lnTo>
                      <a:pt x="565" y="13"/>
                    </a:lnTo>
                    <a:lnTo>
                      <a:pt x="568" y="12"/>
                    </a:lnTo>
                    <a:lnTo>
                      <a:pt x="572" y="10"/>
                    </a:lnTo>
                    <a:lnTo>
                      <a:pt x="578" y="10"/>
                    </a:lnTo>
                    <a:lnTo>
                      <a:pt x="582" y="8"/>
                    </a:lnTo>
                    <a:lnTo>
                      <a:pt x="586" y="6"/>
                    </a:lnTo>
                    <a:lnTo>
                      <a:pt x="591" y="4"/>
                    </a:lnTo>
                    <a:lnTo>
                      <a:pt x="595" y="4"/>
                    </a:lnTo>
                    <a:lnTo>
                      <a:pt x="599" y="2"/>
                    </a:lnTo>
                    <a:lnTo>
                      <a:pt x="603" y="2"/>
                    </a:lnTo>
                    <a:lnTo>
                      <a:pt x="609" y="2"/>
                    </a:lnTo>
                    <a:lnTo>
                      <a:pt x="613" y="0"/>
                    </a:lnTo>
                    <a:lnTo>
                      <a:pt x="618" y="0"/>
                    </a:lnTo>
                    <a:lnTo>
                      <a:pt x="622" y="0"/>
                    </a:lnTo>
                    <a:lnTo>
                      <a:pt x="626" y="0"/>
                    </a:lnTo>
                    <a:lnTo>
                      <a:pt x="632" y="0"/>
                    </a:lnTo>
                    <a:lnTo>
                      <a:pt x="636" y="0"/>
                    </a:lnTo>
                    <a:lnTo>
                      <a:pt x="639" y="0"/>
                    </a:lnTo>
                    <a:lnTo>
                      <a:pt x="643" y="0"/>
                    </a:lnTo>
                    <a:lnTo>
                      <a:pt x="649" y="2"/>
                    </a:lnTo>
                    <a:lnTo>
                      <a:pt x="653" y="2"/>
                    </a:lnTo>
                    <a:lnTo>
                      <a:pt x="657" y="4"/>
                    </a:lnTo>
                    <a:lnTo>
                      <a:pt x="662" y="4"/>
                    </a:lnTo>
                    <a:lnTo>
                      <a:pt x="666" y="6"/>
                    </a:lnTo>
                    <a:lnTo>
                      <a:pt x="670" y="6"/>
                    </a:lnTo>
                    <a:lnTo>
                      <a:pt x="676" y="8"/>
                    </a:lnTo>
                    <a:lnTo>
                      <a:pt x="680" y="10"/>
                    </a:lnTo>
                    <a:lnTo>
                      <a:pt x="684" y="12"/>
                    </a:lnTo>
                    <a:lnTo>
                      <a:pt x="687" y="13"/>
                    </a:lnTo>
                    <a:lnTo>
                      <a:pt x="691" y="15"/>
                    </a:lnTo>
                    <a:lnTo>
                      <a:pt x="697" y="17"/>
                    </a:lnTo>
                    <a:lnTo>
                      <a:pt x="701" y="19"/>
                    </a:lnTo>
                    <a:lnTo>
                      <a:pt x="705" y="23"/>
                    </a:lnTo>
                    <a:lnTo>
                      <a:pt x="709" y="25"/>
                    </a:lnTo>
                    <a:lnTo>
                      <a:pt x="714" y="27"/>
                    </a:lnTo>
                    <a:lnTo>
                      <a:pt x="718" y="31"/>
                    </a:lnTo>
                    <a:lnTo>
                      <a:pt x="722" y="33"/>
                    </a:lnTo>
                    <a:lnTo>
                      <a:pt x="726" y="36"/>
                    </a:lnTo>
                    <a:lnTo>
                      <a:pt x="730" y="38"/>
                    </a:lnTo>
                    <a:lnTo>
                      <a:pt x="735" y="42"/>
                    </a:lnTo>
                    <a:lnTo>
                      <a:pt x="739" y="46"/>
                    </a:lnTo>
                    <a:lnTo>
                      <a:pt x="743" y="50"/>
                    </a:lnTo>
                    <a:lnTo>
                      <a:pt x="747" y="52"/>
                    </a:lnTo>
                    <a:lnTo>
                      <a:pt x="751" y="56"/>
                    </a:lnTo>
                    <a:lnTo>
                      <a:pt x="755" y="59"/>
                    </a:lnTo>
                    <a:lnTo>
                      <a:pt x="760" y="63"/>
                    </a:lnTo>
                    <a:lnTo>
                      <a:pt x="764" y="69"/>
                    </a:lnTo>
                    <a:lnTo>
                      <a:pt x="768" y="73"/>
                    </a:lnTo>
                    <a:lnTo>
                      <a:pt x="772" y="77"/>
                    </a:lnTo>
                    <a:lnTo>
                      <a:pt x="776" y="81"/>
                    </a:lnTo>
                    <a:lnTo>
                      <a:pt x="780" y="86"/>
                    </a:lnTo>
                    <a:lnTo>
                      <a:pt x="783" y="90"/>
                    </a:lnTo>
                    <a:lnTo>
                      <a:pt x="787" y="94"/>
                    </a:lnTo>
                    <a:lnTo>
                      <a:pt x="791" y="100"/>
                    </a:lnTo>
                    <a:lnTo>
                      <a:pt x="795" y="104"/>
                    </a:lnTo>
                    <a:lnTo>
                      <a:pt x="801" y="109"/>
                    </a:lnTo>
                    <a:lnTo>
                      <a:pt x="804" y="115"/>
                    </a:lnTo>
                    <a:lnTo>
                      <a:pt x="808" y="121"/>
                    </a:lnTo>
                    <a:lnTo>
                      <a:pt x="812" y="125"/>
                    </a:lnTo>
                    <a:lnTo>
                      <a:pt x="816" y="130"/>
                    </a:lnTo>
                    <a:lnTo>
                      <a:pt x="820" y="136"/>
                    </a:lnTo>
                    <a:lnTo>
                      <a:pt x="824" y="142"/>
                    </a:lnTo>
                    <a:lnTo>
                      <a:pt x="828" y="148"/>
                    </a:lnTo>
                    <a:lnTo>
                      <a:pt x="831" y="154"/>
                    </a:lnTo>
                    <a:lnTo>
                      <a:pt x="835" y="159"/>
                    </a:lnTo>
                    <a:lnTo>
                      <a:pt x="839" y="167"/>
                    </a:lnTo>
                    <a:lnTo>
                      <a:pt x="843" y="173"/>
                    </a:lnTo>
                    <a:lnTo>
                      <a:pt x="847" y="178"/>
                    </a:lnTo>
                    <a:lnTo>
                      <a:pt x="851" y="184"/>
                    </a:lnTo>
                    <a:lnTo>
                      <a:pt x="854" y="192"/>
                    </a:lnTo>
                    <a:lnTo>
                      <a:pt x="860" y="198"/>
                    </a:lnTo>
                    <a:lnTo>
                      <a:pt x="864" y="205"/>
                    </a:lnTo>
                    <a:lnTo>
                      <a:pt x="868" y="211"/>
                    </a:lnTo>
                    <a:lnTo>
                      <a:pt x="872" y="219"/>
                    </a:lnTo>
                    <a:lnTo>
                      <a:pt x="876" y="226"/>
                    </a:lnTo>
                    <a:lnTo>
                      <a:pt x="879" y="232"/>
                    </a:lnTo>
                    <a:lnTo>
                      <a:pt x="883" y="240"/>
                    </a:lnTo>
                    <a:lnTo>
                      <a:pt x="887" y="248"/>
                    </a:lnTo>
                    <a:lnTo>
                      <a:pt x="891" y="255"/>
                    </a:lnTo>
                    <a:lnTo>
                      <a:pt x="895" y="263"/>
                    </a:lnTo>
                    <a:lnTo>
                      <a:pt x="899" y="271"/>
                    </a:lnTo>
                    <a:lnTo>
                      <a:pt x="902" y="278"/>
                    </a:lnTo>
                    <a:lnTo>
                      <a:pt x="906" y="286"/>
                    </a:lnTo>
                    <a:lnTo>
                      <a:pt x="910" y="294"/>
                    </a:lnTo>
                    <a:lnTo>
                      <a:pt x="914" y="301"/>
                    </a:lnTo>
                    <a:lnTo>
                      <a:pt x="918" y="309"/>
                    </a:lnTo>
                    <a:lnTo>
                      <a:pt x="922" y="319"/>
                    </a:lnTo>
                    <a:lnTo>
                      <a:pt x="925" y="326"/>
                    </a:lnTo>
                    <a:lnTo>
                      <a:pt x="929" y="336"/>
                    </a:lnTo>
                    <a:lnTo>
                      <a:pt x="933" y="344"/>
                    </a:lnTo>
                    <a:lnTo>
                      <a:pt x="937" y="351"/>
                    </a:lnTo>
                    <a:lnTo>
                      <a:pt x="941" y="361"/>
                    </a:lnTo>
                    <a:lnTo>
                      <a:pt x="945" y="370"/>
                    </a:lnTo>
                    <a:lnTo>
                      <a:pt x="948" y="378"/>
                    </a:lnTo>
                    <a:lnTo>
                      <a:pt x="952" y="388"/>
                    </a:lnTo>
                    <a:lnTo>
                      <a:pt x="956" y="395"/>
                    </a:lnTo>
                    <a:lnTo>
                      <a:pt x="960" y="405"/>
                    </a:lnTo>
                    <a:lnTo>
                      <a:pt x="964" y="415"/>
                    </a:lnTo>
                    <a:lnTo>
                      <a:pt x="968" y="424"/>
                    </a:lnTo>
                    <a:lnTo>
                      <a:pt x="971" y="434"/>
                    </a:lnTo>
                    <a:lnTo>
                      <a:pt x="975" y="443"/>
                    </a:lnTo>
                    <a:lnTo>
                      <a:pt x="981" y="451"/>
                    </a:lnTo>
                    <a:lnTo>
                      <a:pt x="985" y="461"/>
                    </a:lnTo>
                    <a:lnTo>
                      <a:pt x="989" y="470"/>
                    </a:lnTo>
                    <a:lnTo>
                      <a:pt x="993" y="482"/>
                    </a:lnTo>
                    <a:lnTo>
                      <a:pt x="996" y="491"/>
                    </a:lnTo>
                    <a:lnTo>
                      <a:pt x="1000" y="501"/>
                    </a:lnTo>
                    <a:lnTo>
                      <a:pt x="1004" y="510"/>
                    </a:lnTo>
                    <a:lnTo>
                      <a:pt x="1008" y="520"/>
                    </a:lnTo>
                    <a:lnTo>
                      <a:pt x="1012" y="532"/>
                    </a:lnTo>
                    <a:lnTo>
                      <a:pt x="1016" y="541"/>
                    </a:lnTo>
                    <a:lnTo>
                      <a:pt x="1019" y="551"/>
                    </a:lnTo>
                    <a:lnTo>
                      <a:pt x="1023" y="562"/>
                    </a:lnTo>
                    <a:lnTo>
                      <a:pt x="1027" y="572"/>
                    </a:lnTo>
                    <a:lnTo>
                      <a:pt x="1031" y="581"/>
                    </a:lnTo>
                    <a:lnTo>
                      <a:pt x="1035" y="593"/>
                    </a:lnTo>
                    <a:lnTo>
                      <a:pt x="1039" y="603"/>
                    </a:lnTo>
                    <a:lnTo>
                      <a:pt x="1043" y="614"/>
                    </a:lnTo>
                    <a:lnTo>
                      <a:pt x="1046" y="624"/>
                    </a:lnTo>
                    <a:lnTo>
                      <a:pt x="1050" y="635"/>
                    </a:lnTo>
                    <a:lnTo>
                      <a:pt x="1054" y="647"/>
                    </a:lnTo>
                    <a:lnTo>
                      <a:pt x="1058" y="656"/>
                    </a:lnTo>
                    <a:lnTo>
                      <a:pt x="1062" y="668"/>
                    </a:lnTo>
                    <a:lnTo>
                      <a:pt x="1066" y="679"/>
                    </a:lnTo>
                    <a:lnTo>
                      <a:pt x="1069" y="691"/>
                    </a:lnTo>
                    <a:lnTo>
                      <a:pt x="1073" y="700"/>
                    </a:lnTo>
                    <a:lnTo>
                      <a:pt x="1077" y="712"/>
                    </a:lnTo>
                    <a:lnTo>
                      <a:pt x="1081" y="724"/>
                    </a:lnTo>
                    <a:lnTo>
                      <a:pt x="1085" y="735"/>
                    </a:lnTo>
                    <a:lnTo>
                      <a:pt x="1089" y="747"/>
                    </a:lnTo>
                    <a:lnTo>
                      <a:pt x="1092" y="758"/>
                    </a:lnTo>
                    <a:lnTo>
                      <a:pt x="1096" y="770"/>
                    </a:lnTo>
                    <a:lnTo>
                      <a:pt x="1100" y="781"/>
                    </a:lnTo>
                    <a:lnTo>
                      <a:pt x="1104" y="793"/>
                    </a:lnTo>
                    <a:lnTo>
                      <a:pt x="1108" y="804"/>
                    </a:lnTo>
                    <a:lnTo>
                      <a:pt x="1112" y="816"/>
                    </a:lnTo>
                    <a:lnTo>
                      <a:pt x="1115" y="827"/>
                    </a:lnTo>
                    <a:lnTo>
                      <a:pt x="1119" y="839"/>
                    </a:lnTo>
                    <a:lnTo>
                      <a:pt x="1123" y="850"/>
                    </a:lnTo>
                    <a:lnTo>
                      <a:pt x="1127" y="862"/>
                    </a:lnTo>
                    <a:lnTo>
                      <a:pt x="1131" y="873"/>
                    </a:lnTo>
                    <a:lnTo>
                      <a:pt x="1135" y="885"/>
                    </a:lnTo>
                    <a:lnTo>
                      <a:pt x="1138" y="898"/>
                    </a:lnTo>
                    <a:lnTo>
                      <a:pt x="1142" y="910"/>
                    </a:lnTo>
                    <a:lnTo>
                      <a:pt x="1146" y="921"/>
                    </a:lnTo>
                    <a:lnTo>
                      <a:pt x="1150" y="933"/>
                    </a:lnTo>
                    <a:lnTo>
                      <a:pt x="1154" y="946"/>
                    </a:lnTo>
                    <a:lnTo>
                      <a:pt x="1158" y="958"/>
                    </a:lnTo>
                    <a:lnTo>
                      <a:pt x="1162" y="969"/>
                    </a:lnTo>
                    <a:lnTo>
                      <a:pt x="1165" y="981"/>
                    </a:lnTo>
                    <a:lnTo>
                      <a:pt x="1169" y="994"/>
                    </a:lnTo>
                    <a:lnTo>
                      <a:pt x="1173" y="1006"/>
                    </a:lnTo>
                    <a:lnTo>
                      <a:pt x="1177" y="1019"/>
                    </a:lnTo>
                    <a:lnTo>
                      <a:pt x="1181" y="1031"/>
                    </a:lnTo>
                    <a:lnTo>
                      <a:pt x="1185" y="1042"/>
                    </a:lnTo>
                    <a:lnTo>
                      <a:pt x="1188" y="1056"/>
                    </a:lnTo>
                    <a:lnTo>
                      <a:pt x="1192" y="1067"/>
                    </a:lnTo>
                    <a:lnTo>
                      <a:pt x="1196" y="1079"/>
                    </a:lnTo>
                    <a:lnTo>
                      <a:pt x="1200" y="1092"/>
                    </a:lnTo>
                    <a:lnTo>
                      <a:pt x="1206" y="1103"/>
                    </a:lnTo>
                    <a:lnTo>
                      <a:pt x="1209" y="1117"/>
                    </a:lnTo>
                    <a:lnTo>
                      <a:pt x="1213" y="1128"/>
                    </a:lnTo>
                    <a:lnTo>
                      <a:pt x="1217" y="1142"/>
                    </a:lnTo>
                    <a:lnTo>
                      <a:pt x="1221" y="1153"/>
                    </a:lnTo>
                    <a:lnTo>
                      <a:pt x="1225" y="1165"/>
                    </a:lnTo>
                    <a:lnTo>
                      <a:pt x="1229" y="1178"/>
                    </a:lnTo>
                    <a:lnTo>
                      <a:pt x="1233" y="1190"/>
                    </a:lnTo>
                    <a:lnTo>
                      <a:pt x="1236" y="1203"/>
                    </a:lnTo>
                    <a:lnTo>
                      <a:pt x="1240" y="1215"/>
                    </a:lnTo>
                    <a:lnTo>
                      <a:pt x="1244" y="1228"/>
                    </a:lnTo>
                    <a:lnTo>
                      <a:pt x="1248" y="1240"/>
                    </a:lnTo>
                    <a:lnTo>
                      <a:pt x="1252" y="1253"/>
                    </a:lnTo>
                    <a:lnTo>
                      <a:pt x="1256" y="1265"/>
                    </a:lnTo>
                    <a:lnTo>
                      <a:pt x="1259" y="1278"/>
                    </a:lnTo>
                    <a:lnTo>
                      <a:pt x="1263" y="1290"/>
                    </a:lnTo>
                    <a:lnTo>
                      <a:pt x="1267" y="1301"/>
                    </a:lnTo>
                    <a:lnTo>
                      <a:pt x="1271" y="1315"/>
                    </a:lnTo>
                    <a:lnTo>
                      <a:pt x="1275" y="1326"/>
                    </a:lnTo>
                    <a:lnTo>
                      <a:pt x="1279" y="1340"/>
                    </a:lnTo>
                    <a:lnTo>
                      <a:pt x="1282" y="1351"/>
                    </a:lnTo>
                    <a:lnTo>
                      <a:pt x="1286" y="1364"/>
                    </a:lnTo>
                    <a:lnTo>
                      <a:pt x="1290" y="1376"/>
                    </a:lnTo>
                    <a:lnTo>
                      <a:pt x="1294" y="1389"/>
                    </a:lnTo>
                    <a:lnTo>
                      <a:pt x="1298" y="1401"/>
                    </a:lnTo>
                    <a:lnTo>
                      <a:pt x="1302" y="1412"/>
                    </a:lnTo>
                    <a:lnTo>
                      <a:pt x="1305" y="1426"/>
                    </a:lnTo>
                    <a:lnTo>
                      <a:pt x="1309" y="1437"/>
                    </a:lnTo>
                    <a:lnTo>
                      <a:pt x="1313" y="1451"/>
                    </a:lnTo>
                    <a:lnTo>
                      <a:pt x="1317" y="1462"/>
                    </a:lnTo>
                    <a:lnTo>
                      <a:pt x="1321" y="1474"/>
                    </a:lnTo>
                    <a:lnTo>
                      <a:pt x="1325" y="1487"/>
                    </a:lnTo>
                    <a:lnTo>
                      <a:pt x="1329" y="1499"/>
                    </a:lnTo>
                    <a:lnTo>
                      <a:pt x="1332" y="1510"/>
                    </a:lnTo>
                    <a:lnTo>
                      <a:pt x="1336" y="1524"/>
                    </a:lnTo>
                    <a:lnTo>
                      <a:pt x="1340" y="1535"/>
                    </a:lnTo>
                    <a:lnTo>
                      <a:pt x="1344" y="1547"/>
                    </a:lnTo>
                    <a:lnTo>
                      <a:pt x="1348" y="1560"/>
                    </a:lnTo>
                    <a:lnTo>
                      <a:pt x="1352" y="1572"/>
                    </a:lnTo>
                    <a:lnTo>
                      <a:pt x="1355" y="1583"/>
                    </a:lnTo>
                    <a:lnTo>
                      <a:pt x="1359" y="1595"/>
                    </a:lnTo>
                    <a:lnTo>
                      <a:pt x="1363" y="1606"/>
                    </a:lnTo>
                    <a:lnTo>
                      <a:pt x="1367" y="1620"/>
                    </a:lnTo>
                    <a:lnTo>
                      <a:pt x="1371" y="1631"/>
                    </a:lnTo>
                    <a:lnTo>
                      <a:pt x="1375" y="1643"/>
                    </a:lnTo>
                    <a:lnTo>
                      <a:pt x="1378" y="1654"/>
                    </a:lnTo>
                    <a:lnTo>
                      <a:pt x="1382" y="1666"/>
                    </a:lnTo>
                    <a:lnTo>
                      <a:pt x="1386" y="1677"/>
                    </a:lnTo>
                    <a:lnTo>
                      <a:pt x="1390" y="1689"/>
                    </a:lnTo>
                    <a:lnTo>
                      <a:pt x="1394" y="1700"/>
                    </a:lnTo>
                    <a:lnTo>
                      <a:pt x="1398" y="1712"/>
                    </a:lnTo>
                    <a:lnTo>
                      <a:pt x="1401" y="1723"/>
                    </a:lnTo>
                    <a:lnTo>
                      <a:pt x="1405" y="1735"/>
                    </a:lnTo>
                    <a:lnTo>
                      <a:pt x="1409" y="1746"/>
                    </a:lnTo>
                    <a:lnTo>
                      <a:pt x="1413" y="1758"/>
                    </a:lnTo>
                    <a:lnTo>
                      <a:pt x="1417" y="1769"/>
                    </a:lnTo>
                    <a:lnTo>
                      <a:pt x="1421" y="1781"/>
                    </a:lnTo>
                    <a:lnTo>
                      <a:pt x="1424" y="1792"/>
                    </a:lnTo>
                    <a:lnTo>
                      <a:pt x="1428" y="1804"/>
                    </a:lnTo>
                    <a:lnTo>
                      <a:pt x="1432" y="1814"/>
                    </a:lnTo>
                    <a:lnTo>
                      <a:pt x="1436" y="1825"/>
                    </a:lnTo>
                    <a:lnTo>
                      <a:pt x="1440" y="1837"/>
                    </a:lnTo>
                    <a:lnTo>
                      <a:pt x="1444" y="1846"/>
                    </a:lnTo>
                    <a:lnTo>
                      <a:pt x="1448" y="1858"/>
                    </a:lnTo>
                    <a:lnTo>
                      <a:pt x="1451" y="1869"/>
                    </a:lnTo>
                    <a:lnTo>
                      <a:pt x="1455" y="1879"/>
                    </a:lnTo>
                    <a:lnTo>
                      <a:pt x="1459" y="1890"/>
                    </a:lnTo>
                    <a:lnTo>
                      <a:pt x="1463" y="1900"/>
                    </a:lnTo>
                    <a:lnTo>
                      <a:pt x="1467" y="1911"/>
                    </a:lnTo>
                    <a:lnTo>
                      <a:pt x="1471" y="1921"/>
                    </a:lnTo>
                    <a:lnTo>
                      <a:pt x="1474" y="1933"/>
                    </a:lnTo>
                    <a:lnTo>
                      <a:pt x="1478" y="1942"/>
                    </a:lnTo>
                    <a:lnTo>
                      <a:pt x="1482" y="1952"/>
                    </a:lnTo>
                    <a:lnTo>
                      <a:pt x="1486" y="1963"/>
                    </a:lnTo>
                    <a:lnTo>
                      <a:pt x="1490" y="1973"/>
                    </a:lnTo>
                    <a:lnTo>
                      <a:pt x="1494" y="1982"/>
                    </a:lnTo>
                    <a:lnTo>
                      <a:pt x="1497" y="1992"/>
                    </a:lnTo>
                    <a:lnTo>
                      <a:pt x="1501" y="2004"/>
                    </a:lnTo>
                    <a:lnTo>
                      <a:pt x="1505" y="2013"/>
                    </a:lnTo>
                    <a:lnTo>
                      <a:pt x="1509" y="2023"/>
                    </a:lnTo>
                    <a:lnTo>
                      <a:pt x="1513" y="2032"/>
                    </a:lnTo>
                    <a:lnTo>
                      <a:pt x="1517" y="2042"/>
                    </a:lnTo>
                    <a:lnTo>
                      <a:pt x="1520" y="2052"/>
                    </a:lnTo>
                    <a:lnTo>
                      <a:pt x="1524" y="2061"/>
                    </a:lnTo>
                    <a:lnTo>
                      <a:pt x="1528" y="2069"/>
                    </a:lnTo>
                    <a:lnTo>
                      <a:pt x="1532" y="2078"/>
                    </a:lnTo>
                    <a:lnTo>
                      <a:pt x="1536" y="2088"/>
                    </a:lnTo>
                    <a:lnTo>
                      <a:pt x="1540" y="2098"/>
                    </a:lnTo>
                    <a:lnTo>
                      <a:pt x="1543" y="2105"/>
                    </a:lnTo>
                    <a:lnTo>
                      <a:pt x="1547" y="2115"/>
                    </a:lnTo>
                    <a:lnTo>
                      <a:pt x="1551" y="2124"/>
                    </a:lnTo>
                    <a:lnTo>
                      <a:pt x="1555" y="2132"/>
                    </a:lnTo>
                    <a:lnTo>
                      <a:pt x="1559" y="2142"/>
                    </a:lnTo>
                    <a:lnTo>
                      <a:pt x="1563" y="2149"/>
                    </a:lnTo>
                    <a:lnTo>
                      <a:pt x="1567" y="2159"/>
                    </a:lnTo>
                    <a:lnTo>
                      <a:pt x="1570" y="2167"/>
                    </a:lnTo>
                    <a:lnTo>
                      <a:pt x="1574" y="2174"/>
                    </a:lnTo>
                    <a:lnTo>
                      <a:pt x="1578" y="2182"/>
                    </a:lnTo>
                    <a:lnTo>
                      <a:pt x="1582" y="2192"/>
                    </a:lnTo>
                    <a:lnTo>
                      <a:pt x="1586" y="2199"/>
                    </a:lnTo>
                    <a:lnTo>
                      <a:pt x="1590" y="2207"/>
                    </a:lnTo>
                    <a:lnTo>
                      <a:pt x="1593" y="2215"/>
                    </a:lnTo>
                    <a:lnTo>
                      <a:pt x="1597" y="2222"/>
                    </a:lnTo>
                    <a:lnTo>
                      <a:pt x="1601" y="2230"/>
                    </a:lnTo>
                    <a:lnTo>
                      <a:pt x="1605" y="2238"/>
                    </a:lnTo>
                    <a:lnTo>
                      <a:pt x="1609" y="2245"/>
                    </a:lnTo>
                    <a:lnTo>
                      <a:pt x="1613" y="2253"/>
                    </a:lnTo>
                    <a:lnTo>
                      <a:pt x="1616" y="2259"/>
                    </a:lnTo>
                    <a:lnTo>
                      <a:pt x="1620" y="2266"/>
                    </a:lnTo>
                    <a:lnTo>
                      <a:pt x="1624" y="2274"/>
                    </a:lnTo>
                    <a:lnTo>
                      <a:pt x="1628" y="2280"/>
                    </a:lnTo>
                    <a:lnTo>
                      <a:pt x="1632" y="2288"/>
                    </a:lnTo>
                    <a:lnTo>
                      <a:pt x="1636" y="2293"/>
                    </a:lnTo>
                    <a:lnTo>
                      <a:pt x="1639" y="2301"/>
                    </a:lnTo>
                    <a:lnTo>
                      <a:pt x="1643" y="2307"/>
                    </a:lnTo>
                    <a:lnTo>
                      <a:pt x="1647" y="2313"/>
                    </a:lnTo>
                    <a:lnTo>
                      <a:pt x="1651" y="2320"/>
                    </a:lnTo>
                    <a:lnTo>
                      <a:pt x="1655" y="2326"/>
                    </a:lnTo>
                    <a:lnTo>
                      <a:pt x="1659" y="2332"/>
                    </a:lnTo>
                    <a:lnTo>
                      <a:pt x="1662" y="2337"/>
                    </a:lnTo>
                    <a:lnTo>
                      <a:pt x="1666" y="2343"/>
                    </a:lnTo>
                    <a:lnTo>
                      <a:pt x="1670" y="2349"/>
                    </a:lnTo>
                    <a:lnTo>
                      <a:pt x="1674" y="2355"/>
                    </a:lnTo>
                    <a:lnTo>
                      <a:pt x="1678" y="2361"/>
                    </a:lnTo>
                    <a:lnTo>
                      <a:pt x="1682" y="2366"/>
                    </a:lnTo>
                    <a:lnTo>
                      <a:pt x="1686" y="2370"/>
                    </a:lnTo>
                    <a:lnTo>
                      <a:pt x="1687" y="2376"/>
                    </a:lnTo>
                    <a:lnTo>
                      <a:pt x="1691" y="2380"/>
                    </a:lnTo>
                    <a:lnTo>
                      <a:pt x="1695" y="2385"/>
                    </a:lnTo>
                    <a:lnTo>
                      <a:pt x="1699" y="2389"/>
                    </a:lnTo>
                    <a:lnTo>
                      <a:pt x="1703" y="2395"/>
                    </a:lnTo>
                    <a:lnTo>
                      <a:pt x="1707" y="2399"/>
                    </a:lnTo>
                    <a:lnTo>
                      <a:pt x="1710" y="2405"/>
                    </a:lnTo>
                    <a:lnTo>
                      <a:pt x="1714" y="2408"/>
                    </a:lnTo>
                    <a:lnTo>
                      <a:pt x="1718" y="2412"/>
                    </a:lnTo>
                    <a:lnTo>
                      <a:pt x="1722" y="2416"/>
                    </a:lnTo>
                    <a:lnTo>
                      <a:pt x="1726" y="2420"/>
                    </a:lnTo>
                    <a:lnTo>
                      <a:pt x="1730" y="2424"/>
                    </a:lnTo>
                    <a:lnTo>
                      <a:pt x="1734" y="2428"/>
                    </a:lnTo>
                    <a:lnTo>
                      <a:pt x="1737" y="2432"/>
                    </a:lnTo>
                    <a:lnTo>
                      <a:pt x="1741" y="2435"/>
                    </a:lnTo>
                    <a:lnTo>
                      <a:pt x="1743" y="2437"/>
                    </a:lnTo>
                    <a:lnTo>
                      <a:pt x="1747" y="2441"/>
                    </a:lnTo>
                    <a:lnTo>
                      <a:pt x="1751" y="2445"/>
                    </a:lnTo>
                    <a:lnTo>
                      <a:pt x="1755" y="2447"/>
                    </a:lnTo>
                    <a:lnTo>
                      <a:pt x="1758" y="2449"/>
                    </a:lnTo>
                    <a:lnTo>
                      <a:pt x="1762" y="2453"/>
                    </a:lnTo>
                    <a:lnTo>
                      <a:pt x="1764" y="2455"/>
                    </a:lnTo>
                    <a:lnTo>
                      <a:pt x="1768" y="2458"/>
                    </a:lnTo>
                    <a:lnTo>
                      <a:pt x="1772" y="2460"/>
                    </a:lnTo>
                    <a:lnTo>
                      <a:pt x="1776" y="2462"/>
                    </a:lnTo>
                    <a:lnTo>
                      <a:pt x="1780" y="2464"/>
                    </a:lnTo>
                    <a:lnTo>
                      <a:pt x="1783" y="2466"/>
                    </a:lnTo>
                    <a:lnTo>
                      <a:pt x="1787" y="2468"/>
                    </a:lnTo>
                    <a:lnTo>
                      <a:pt x="1789" y="2470"/>
                    </a:lnTo>
                    <a:lnTo>
                      <a:pt x="1793" y="2472"/>
                    </a:lnTo>
                    <a:lnTo>
                      <a:pt x="1797" y="2472"/>
                    </a:lnTo>
                    <a:lnTo>
                      <a:pt x="1801" y="2474"/>
                    </a:lnTo>
                    <a:lnTo>
                      <a:pt x="1805" y="2476"/>
                    </a:lnTo>
                    <a:lnTo>
                      <a:pt x="1806" y="2476"/>
                    </a:lnTo>
                    <a:lnTo>
                      <a:pt x="1810" y="2478"/>
                    </a:lnTo>
                    <a:lnTo>
                      <a:pt x="1814" y="2478"/>
                    </a:lnTo>
                    <a:lnTo>
                      <a:pt x="1816" y="2479"/>
                    </a:lnTo>
                    <a:lnTo>
                      <a:pt x="1820" y="2479"/>
                    </a:lnTo>
                    <a:lnTo>
                      <a:pt x="1824" y="2481"/>
                    </a:lnTo>
                    <a:lnTo>
                      <a:pt x="1826" y="2481"/>
                    </a:lnTo>
                    <a:lnTo>
                      <a:pt x="1829" y="2481"/>
                    </a:lnTo>
                    <a:lnTo>
                      <a:pt x="1833" y="2481"/>
                    </a:lnTo>
                    <a:lnTo>
                      <a:pt x="1837" y="2481"/>
                    </a:lnTo>
                    <a:lnTo>
                      <a:pt x="1839" y="2481"/>
                    </a:lnTo>
                    <a:lnTo>
                      <a:pt x="1843" y="2481"/>
                    </a:lnTo>
                    <a:lnTo>
                      <a:pt x="1847" y="2481"/>
                    </a:lnTo>
                    <a:lnTo>
                      <a:pt x="1849" y="2481"/>
                    </a:lnTo>
                    <a:lnTo>
                      <a:pt x="1853" y="2481"/>
                    </a:lnTo>
                    <a:lnTo>
                      <a:pt x="1856" y="2481"/>
                    </a:lnTo>
                    <a:lnTo>
                      <a:pt x="1860" y="2479"/>
                    </a:lnTo>
                    <a:lnTo>
                      <a:pt x="1862" y="2479"/>
                    </a:lnTo>
                    <a:lnTo>
                      <a:pt x="1866" y="2479"/>
                    </a:lnTo>
                    <a:lnTo>
                      <a:pt x="1868" y="2478"/>
                    </a:lnTo>
                    <a:lnTo>
                      <a:pt x="1872" y="2478"/>
                    </a:lnTo>
                    <a:lnTo>
                      <a:pt x="1876" y="2476"/>
                    </a:lnTo>
                    <a:lnTo>
                      <a:pt x="1879" y="2474"/>
                    </a:lnTo>
                    <a:lnTo>
                      <a:pt x="1883" y="2474"/>
                    </a:lnTo>
                    <a:lnTo>
                      <a:pt x="1885" y="2472"/>
                    </a:lnTo>
                    <a:lnTo>
                      <a:pt x="1889" y="2470"/>
                    </a:lnTo>
                    <a:lnTo>
                      <a:pt x="1893" y="2468"/>
                    </a:lnTo>
                    <a:lnTo>
                      <a:pt x="1895" y="2466"/>
                    </a:lnTo>
                    <a:lnTo>
                      <a:pt x="1899" y="2464"/>
                    </a:lnTo>
                    <a:lnTo>
                      <a:pt x="1902" y="2462"/>
                    </a:lnTo>
                    <a:lnTo>
                      <a:pt x="1906" y="2460"/>
                    </a:lnTo>
                    <a:lnTo>
                      <a:pt x="1910" y="2458"/>
                    </a:lnTo>
                    <a:lnTo>
                      <a:pt x="1914" y="2456"/>
                    </a:lnTo>
                    <a:lnTo>
                      <a:pt x="1916" y="2455"/>
                    </a:lnTo>
                    <a:lnTo>
                      <a:pt x="1920" y="2451"/>
                    </a:lnTo>
                    <a:lnTo>
                      <a:pt x="1924" y="2449"/>
                    </a:lnTo>
                    <a:lnTo>
                      <a:pt x="1927" y="2445"/>
                    </a:lnTo>
                    <a:lnTo>
                      <a:pt x="1931" y="2443"/>
                    </a:lnTo>
                    <a:lnTo>
                      <a:pt x="1935" y="2439"/>
                    </a:lnTo>
                    <a:lnTo>
                      <a:pt x="1939" y="2435"/>
                    </a:lnTo>
                    <a:lnTo>
                      <a:pt x="1943" y="2432"/>
                    </a:lnTo>
                    <a:lnTo>
                      <a:pt x="1945" y="2430"/>
                    </a:lnTo>
                    <a:lnTo>
                      <a:pt x="1948" y="2426"/>
                    </a:lnTo>
                    <a:lnTo>
                      <a:pt x="1952" y="2422"/>
                    </a:lnTo>
                    <a:lnTo>
                      <a:pt x="1956" y="2418"/>
                    </a:lnTo>
                    <a:lnTo>
                      <a:pt x="1960" y="2414"/>
                    </a:lnTo>
                    <a:lnTo>
                      <a:pt x="1964" y="2410"/>
                    </a:lnTo>
                    <a:lnTo>
                      <a:pt x="1968" y="2405"/>
                    </a:lnTo>
                    <a:lnTo>
                      <a:pt x="1972" y="2401"/>
                    </a:lnTo>
                    <a:lnTo>
                      <a:pt x="1975" y="2397"/>
                    </a:lnTo>
                    <a:lnTo>
                      <a:pt x="1979" y="2393"/>
                    </a:lnTo>
                    <a:lnTo>
                      <a:pt x="1983" y="2387"/>
                    </a:lnTo>
                    <a:lnTo>
                      <a:pt x="1987" y="2384"/>
                    </a:lnTo>
                    <a:lnTo>
                      <a:pt x="1989" y="2378"/>
                    </a:lnTo>
                    <a:lnTo>
                      <a:pt x="1993" y="2372"/>
                    </a:lnTo>
                    <a:lnTo>
                      <a:pt x="1996" y="2368"/>
                    </a:lnTo>
                    <a:lnTo>
                      <a:pt x="2000" y="2362"/>
                    </a:lnTo>
                    <a:lnTo>
                      <a:pt x="2004" y="2357"/>
                    </a:lnTo>
                    <a:lnTo>
                      <a:pt x="2008" y="2351"/>
                    </a:lnTo>
                    <a:lnTo>
                      <a:pt x="2012" y="2345"/>
                    </a:lnTo>
                    <a:lnTo>
                      <a:pt x="2016" y="2339"/>
                    </a:lnTo>
                    <a:lnTo>
                      <a:pt x="2020" y="2334"/>
                    </a:lnTo>
                    <a:lnTo>
                      <a:pt x="2023" y="2328"/>
                    </a:lnTo>
                    <a:lnTo>
                      <a:pt x="2027" y="2322"/>
                    </a:lnTo>
                    <a:lnTo>
                      <a:pt x="2031" y="2316"/>
                    </a:lnTo>
                    <a:lnTo>
                      <a:pt x="2035" y="2311"/>
                    </a:lnTo>
                    <a:lnTo>
                      <a:pt x="2039" y="2303"/>
                    </a:lnTo>
                    <a:lnTo>
                      <a:pt x="2043" y="2297"/>
                    </a:lnTo>
                    <a:lnTo>
                      <a:pt x="2046" y="2290"/>
                    </a:lnTo>
                    <a:lnTo>
                      <a:pt x="2050" y="2284"/>
                    </a:lnTo>
                    <a:lnTo>
                      <a:pt x="2054" y="2276"/>
                    </a:lnTo>
                    <a:lnTo>
                      <a:pt x="2058" y="2270"/>
                    </a:lnTo>
                    <a:lnTo>
                      <a:pt x="2062" y="2263"/>
                    </a:lnTo>
                    <a:lnTo>
                      <a:pt x="2066" y="2255"/>
                    </a:lnTo>
                    <a:lnTo>
                      <a:pt x="2069" y="2249"/>
                    </a:lnTo>
                    <a:lnTo>
                      <a:pt x="2073" y="2242"/>
                    </a:lnTo>
                    <a:lnTo>
                      <a:pt x="2077" y="2234"/>
                    </a:lnTo>
                    <a:lnTo>
                      <a:pt x="2081" y="2226"/>
                    </a:lnTo>
                    <a:lnTo>
                      <a:pt x="2085" y="2218"/>
                    </a:lnTo>
                    <a:lnTo>
                      <a:pt x="2089" y="2211"/>
                    </a:lnTo>
                    <a:lnTo>
                      <a:pt x="2092" y="2203"/>
                    </a:lnTo>
                    <a:lnTo>
                      <a:pt x="2096" y="2195"/>
                    </a:lnTo>
                    <a:lnTo>
                      <a:pt x="2100" y="2186"/>
                    </a:lnTo>
                    <a:lnTo>
                      <a:pt x="2104" y="2178"/>
                    </a:lnTo>
                    <a:lnTo>
                      <a:pt x="2108" y="2171"/>
                    </a:lnTo>
                    <a:lnTo>
                      <a:pt x="2112" y="2163"/>
                    </a:lnTo>
                    <a:lnTo>
                      <a:pt x="2115" y="2153"/>
                    </a:lnTo>
                    <a:lnTo>
                      <a:pt x="2119" y="2146"/>
                    </a:lnTo>
                    <a:lnTo>
                      <a:pt x="2123" y="2136"/>
                    </a:lnTo>
                    <a:lnTo>
                      <a:pt x="2127" y="2128"/>
                    </a:lnTo>
                    <a:lnTo>
                      <a:pt x="2131" y="2119"/>
                    </a:lnTo>
                    <a:lnTo>
                      <a:pt x="2135" y="2111"/>
                    </a:lnTo>
                    <a:lnTo>
                      <a:pt x="2139" y="2101"/>
                    </a:lnTo>
                    <a:lnTo>
                      <a:pt x="2142" y="2092"/>
                    </a:lnTo>
                    <a:lnTo>
                      <a:pt x="2146" y="2084"/>
                    </a:lnTo>
                    <a:lnTo>
                      <a:pt x="2150" y="2075"/>
                    </a:lnTo>
                    <a:lnTo>
                      <a:pt x="2154" y="2065"/>
                    </a:lnTo>
                    <a:lnTo>
                      <a:pt x="2158" y="2055"/>
                    </a:lnTo>
                    <a:lnTo>
                      <a:pt x="2162" y="2046"/>
                    </a:lnTo>
                    <a:lnTo>
                      <a:pt x="2165" y="2036"/>
                    </a:lnTo>
                    <a:lnTo>
                      <a:pt x="2169" y="2027"/>
                    </a:lnTo>
                    <a:lnTo>
                      <a:pt x="2173" y="2017"/>
                    </a:lnTo>
                    <a:lnTo>
                      <a:pt x="2177" y="2007"/>
                    </a:lnTo>
                    <a:lnTo>
                      <a:pt x="2181" y="1998"/>
                    </a:lnTo>
                    <a:lnTo>
                      <a:pt x="2185" y="1988"/>
                    </a:lnTo>
                    <a:lnTo>
                      <a:pt x="2188" y="1977"/>
                    </a:lnTo>
                    <a:lnTo>
                      <a:pt x="2192" y="1967"/>
                    </a:lnTo>
                    <a:lnTo>
                      <a:pt x="2196" y="1957"/>
                    </a:lnTo>
                    <a:lnTo>
                      <a:pt x="2200" y="1948"/>
                    </a:lnTo>
                    <a:lnTo>
                      <a:pt x="2204" y="1936"/>
                    </a:lnTo>
                    <a:lnTo>
                      <a:pt x="2208" y="1927"/>
                    </a:lnTo>
                    <a:lnTo>
                      <a:pt x="2211" y="1915"/>
                    </a:lnTo>
                    <a:lnTo>
                      <a:pt x="2215" y="1906"/>
                    </a:lnTo>
                    <a:lnTo>
                      <a:pt x="2219" y="1894"/>
                    </a:lnTo>
                    <a:lnTo>
                      <a:pt x="2223" y="1885"/>
                    </a:lnTo>
                    <a:lnTo>
                      <a:pt x="2227" y="1873"/>
                    </a:lnTo>
                    <a:lnTo>
                      <a:pt x="2231" y="1863"/>
                    </a:lnTo>
                    <a:lnTo>
                      <a:pt x="2234" y="1852"/>
                    </a:lnTo>
                    <a:lnTo>
                      <a:pt x="2238" y="1840"/>
                    </a:lnTo>
                    <a:lnTo>
                      <a:pt x="2242" y="1831"/>
                    </a:lnTo>
                    <a:lnTo>
                      <a:pt x="2246" y="1819"/>
                    </a:lnTo>
                    <a:lnTo>
                      <a:pt x="2250" y="1808"/>
                    </a:lnTo>
                    <a:lnTo>
                      <a:pt x="2254" y="1796"/>
                    </a:lnTo>
                    <a:lnTo>
                      <a:pt x="2258" y="1787"/>
                    </a:lnTo>
                    <a:lnTo>
                      <a:pt x="2261" y="1775"/>
                    </a:lnTo>
                    <a:lnTo>
                      <a:pt x="2265" y="1764"/>
                    </a:lnTo>
                    <a:lnTo>
                      <a:pt x="2269" y="1752"/>
                    </a:lnTo>
                    <a:lnTo>
                      <a:pt x="2273" y="1741"/>
                    </a:lnTo>
                    <a:lnTo>
                      <a:pt x="2277" y="1729"/>
                    </a:lnTo>
                    <a:lnTo>
                      <a:pt x="2281" y="1718"/>
                    </a:lnTo>
                    <a:lnTo>
                      <a:pt x="2284" y="1706"/>
                    </a:lnTo>
                    <a:lnTo>
                      <a:pt x="2288" y="1695"/>
                    </a:lnTo>
                    <a:lnTo>
                      <a:pt x="2292" y="1683"/>
                    </a:lnTo>
                    <a:lnTo>
                      <a:pt x="2296" y="1672"/>
                    </a:lnTo>
                    <a:lnTo>
                      <a:pt x="2300" y="1660"/>
                    </a:lnTo>
                    <a:lnTo>
                      <a:pt x="2304" y="1649"/>
                    </a:lnTo>
                    <a:lnTo>
                      <a:pt x="2307" y="1637"/>
                    </a:lnTo>
                    <a:lnTo>
                      <a:pt x="2311" y="1625"/>
                    </a:lnTo>
                    <a:lnTo>
                      <a:pt x="2315" y="1612"/>
                    </a:lnTo>
                    <a:lnTo>
                      <a:pt x="2319" y="1601"/>
                    </a:lnTo>
                    <a:lnTo>
                      <a:pt x="2323" y="1589"/>
                    </a:lnTo>
                    <a:lnTo>
                      <a:pt x="2327" y="1578"/>
                    </a:lnTo>
                    <a:lnTo>
                      <a:pt x="2330" y="1566"/>
                    </a:lnTo>
                    <a:lnTo>
                      <a:pt x="2334" y="1553"/>
                    </a:lnTo>
                    <a:lnTo>
                      <a:pt x="2338" y="1541"/>
                    </a:lnTo>
                    <a:lnTo>
                      <a:pt x="2342" y="1530"/>
                    </a:lnTo>
                    <a:lnTo>
                      <a:pt x="2346" y="1516"/>
                    </a:lnTo>
                    <a:lnTo>
                      <a:pt x="2350" y="1505"/>
                    </a:lnTo>
                    <a:lnTo>
                      <a:pt x="2354" y="1493"/>
                    </a:lnTo>
                    <a:lnTo>
                      <a:pt x="2357" y="1480"/>
                    </a:lnTo>
                    <a:lnTo>
                      <a:pt x="2361" y="1468"/>
                    </a:lnTo>
                    <a:lnTo>
                      <a:pt x="2365" y="1457"/>
                    </a:lnTo>
                    <a:lnTo>
                      <a:pt x="2369" y="1443"/>
                    </a:lnTo>
                    <a:lnTo>
                      <a:pt x="2373" y="1432"/>
                    </a:lnTo>
                    <a:lnTo>
                      <a:pt x="2377" y="1420"/>
                    </a:lnTo>
                    <a:lnTo>
                      <a:pt x="2380" y="1407"/>
                    </a:lnTo>
                    <a:lnTo>
                      <a:pt x="2384" y="1395"/>
                    </a:lnTo>
                    <a:lnTo>
                      <a:pt x="2388" y="1382"/>
                    </a:lnTo>
                    <a:lnTo>
                      <a:pt x="2392" y="1370"/>
                    </a:lnTo>
                    <a:lnTo>
                      <a:pt x="2396" y="1357"/>
                    </a:lnTo>
                    <a:lnTo>
                      <a:pt x="2400" y="1345"/>
                    </a:lnTo>
                    <a:lnTo>
                      <a:pt x="2403" y="1332"/>
                    </a:lnTo>
                    <a:lnTo>
                      <a:pt x="2407" y="1320"/>
                    </a:lnTo>
                    <a:lnTo>
                      <a:pt x="2411" y="1309"/>
                    </a:lnTo>
                    <a:lnTo>
                      <a:pt x="2415" y="1295"/>
                    </a:lnTo>
                    <a:lnTo>
                      <a:pt x="2419" y="1284"/>
                    </a:lnTo>
                    <a:lnTo>
                      <a:pt x="2423" y="1270"/>
                    </a:lnTo>
                    <a:lnTo>
                      <a:pt x="2426" y="1259"/>
                    </a:lnTo>
                    <a:lnTo>
                      <a:pt x="2430" y="1246"/>
                    </a:lnTo>
                    <a:lnTo>
                      <a:pt x="2434" y="1234"/>
                    </a:lnTo>
                    <a:lnTo>
                      <a:pt x="2438" y="1221"/>
                    </a:lnTo>
                    <a:lnTo>
                      <a:pt x="2442" y="1209"/>
                    </a:lnTo>
                    <a:lnTo>
                      <a:pt x="2446" y="1196"/>
                    </a:lnTo>
                    <a:lnTo>
                      <a:pt x="2449" y="1184"/>
                    </a:lnTo>
                    <a:lnTo>
                      <a:pt x="2453" y="1171"/>
                    </a:lnTo>
                    <a:lnTo>
                      <a:pt x="2457" y="1159"/>
                    </a:lnTo>
                    <a:lnTo>
                      <a:pt x="2461" y="1148"/>
                    </a:lnTo>
                    <a:lnTo>
                      <a:pt x="2465" y="1134"/>
                    </a:lnTo>
                    <a:lnTo>
                      <a:pt x="2469" y="1123"/>
                    </a:lnTo>
                    <a:lnTo>
                      <a:pt x="2473" y="1109"/>
                    </a:lnTo>
                    <a:lnTo>
                      <a:pt x="2476" y="1098"/>
                    </a:lnTo>
                    <a:lnTo>
                      <a:pt x="2480" y="1084"/>
                    </a:lnTo>
                    <a:lnTo>
                      <a:pt x="2486" y="1073"/>
                    </a:lnTo>
                    <a:lnTo>
                      <a:pt x="2490" y="1061"/>
                    </a:lnTo>
                    <a:lnTo>
                      <a:pt x="2494" y="1048"/>
                    </a:lnTo>
                    <a:lnTo>
                      <a:pt x="2497" y="1036"/>
                    </a:lnTo>
                    <a:lnTo>
                      <a:pt x="2501" y="1025"/>
                    </a:lnTo>
                    <a:lnTo>
                      <a:pt x="2505" y="1011"/>
                    </a:lnTo>
                    <a:lnTo>
                      <a:pt x="2509" y="1000"/>
                    </a:lnTo>
                    <a:lnTo>
                      <a:pt x="2513" y="988"/>
                    </a:lnTo>
                    <a:lnTo>
                      <a:pt x="2517" y="975"/>
                    </a:lnTo>
                    <a:lnTo>
                      <a:pt x="2520" y="963"/>
                    </a:lnTo>
                    <a:lnTo>
                      <a:pt x="2524" y="952"/>
                    </a:lnTo>
                    <a:lnTo>
                      <a:pt x="2528" y="938"/>
                    </a:lnTo>
                    <a:lnTo>
                      <a:pt x="2532" y="927"/>
                    </a:lnTo>
                    <a:lnTo>
                      <a:pt x="2536" y="915"/>
                    </a:lnTo>
                    <a:lnTo>
                      <a:pt x="2540" y="904"/>
                    </a:lnTo>
                    <a:lnTo>
                      <a:pt x="2544" y="890"/>
                    </a:lnTo>
                    <a:lnTo>
                      <a:pt x="2547" y="879"/>
                    </a:lnTo>
                    <a:lnTo>
                      <a:pt x="2551" y="867"/>
                    </a:lnTo>
                    <a:lnTo>
                      <a:pt x="2555" y="856"/>
                    </a:lnTo>
                    <a:lnTo>
                      <a:pt x="2559" y="844"/>
                    </a:lnTo>
                    <a:lnTo>
                      <a:pt x="2563" y="833"/>
                    </a:lnTo>
                    <a:lnTo>
                      <a:pt x="2567" y="821"/>
                    </a:lnTo>
                    <a:lnTo>
                      <a:pt x="2570" y="810"/>
                    </a:lnTo>
                    <a:lnTo>
                      <a:pt x="2574" y="802"/>
                    </a:lnTo>
                    <a:lnTo>
                      <a:pt x="2580" y="798"/>
                    </a:lnTo>
                    <a:lnTo>
                      <a:pt x="2588" y="796"/>
                    </a:lnTo>
                    <a:lnTo>
                      <a:pt x="2593" y="796"/>
                    </a:lnTo>
                    <a:lnTo>
                      <a:pt x="2601" y="800"/>
                    </a:lnTo>
                    <a:lnTo>
                      <a:pt x="2605" y="806"/>
                    </a:lnTo>
                    <a:lnTo>
                      <a:pt x="2607" y="814"/>
                    </a:lnTo>
                    <a:lnTo>
                      <a:pt x="2607" y="821"/>
                    </a:lnTo>
                    <a:lnTo>
                      <a:pt x="2603" y="833"/>
                    </a:lnTo>
                    <a:lnTo>
                      <a:pt x="2599" y="844"/>
                    </a:lnTo>
                    <a:lnTo>
                      <a:pt x="2595" y="856"/>
                    </a:lnTo>
                    <a:lnTo>
                      <a:pt x="2592" y="867"/>
                    </a:lnTo>
                    <a:lnTo>
                      <a:pt x="2588" y="879"/>
                    </a:lnTo>
                    <a:lnTo>
                      <a:pt x="2584" y="890"/>
                    </a:lnTo>
                    <a:lnTo>
                      <a:pt x="2580" y="904"/>
                    </a:lnTo>
                    <a:lnTo>
                      <a:pt x="2576" y="915"/>
                    </a:lnTo>
                    <a:lnTo>
                      <a:pt x="2572" y="927"/>
                    </a:lnTo>
                    <a:lnTo>
                      <a:pt x="2568" y="938"/>
                    </a:lnTo>
                    <a:lnTo>
                      <a:pt x="2565" y="950"/>
                    </a:lnTo>
                    <a:lnTo>
                      <a:pt x="2561" y="963"/>
                    </a:lnTo>
                    <a:lnTo>
                      <a:pt x="2557" y="975"/>
                    </a:lnTo>
                    <a:lnTo>
                      <a:pt x="2553" y="986"/>
                    </a:lnTo>
                    <a:lnTo>
                      <a:pt x="2549" y="998"/>
                    </a:lnTo>
                    <a:lnTo>
                      <a:pt x="2545" y="1011"/>
                    </a:lnTo>
                    <a:lnTo>
                      <a:pt x="2542" y="1023"/>
                    </a:lnTo>
                    <a:lnTo>
                      <a:pt x="2538" y="1034"/>
                    </a:lnTo>
                    <a:lnTo>
                      <a:pt x="2534" y="1048"/>
                    </a:lnTo>
                    <a:lnTo>
                      <a:pt x="2530" y="1059"/>
                    </a:lnTo>
                    <a:lnTo>
                      <a:pt x="2526" y="1073"/>
                    </a:lnTo>
                    <a:lnTo>
                      <a:pt x="2522" y="1084"/>
                    </a:lnTo>
                    <a:lnTo>
                      <a:pt x="2519" y="1096"/>
                    </a:lnTo>
                    <a:lnTo>
                      <a:pt x="2515" y="1109"/>
                    </a:lnTo>
                    <a:lnTo>
                      <a:pt x="2511" y="1121"/>
                    </a:lnTo>
                    <a:lnTo>
                      <a:pt x="2507" y="1134"/>
                    </a:lnTo>
                    <a:lnTo>
                      <a:pt x="2503" y="1146"/>
                    </a:lnTo>
                    <a:lnTo>
                      <a:pt x="2497" y="1159"/>
                    </a:lnTo>
                    <a:lnTo>
                      <a:pt x="2494" y="1171"/>
                    </a:lnTo>
                    <a:lnTo>
                      <a:pt x="2490" y="1182"/>
                    </a:lnTo>
                    <a:lnTo>
                      <a:pt x="2486" y="1196"/>
                    </a:lnTo>
                    <a:lnTo>
                      <a:pt x="2482" y="1207"/>
                    </a:lnTo>
                    <a:lnTo>
                      <a:pt x="2478" y="1221"/>
                    </a:lnTo>
                    <a:lnTo>
                      <a:pt x="2474" y="1232"/>
                    </a:lnTo>
                    <a:lnTo>
                      <a:pt x="2471" y="1246"/>
                    </a:lnTo>
                    <a:lnTo>
                      <a:pt x="2467" y="1257"/>
                    </a:lnTo>
                    <a:lnTo>
                      <a:pt x="2463" y="1270"/>
                    </a:lnTo>
                    <a:lnTo>
                      <a:pt x="2459" y="1282"/>
                    </a:lnTo>
                    <a:lnTo>
                      <a:pt x="2455" y="1295"/>
                    </a:lnTo>
                    <a:lnTo>
                      <a:pt x="2451" y="1307"/>
                    </a:lnTo>
                    <a:lnTo>
                      <a:pt x="2448" y="1320"/>
                    </a:lnTo>
                    <a:lnTo>
                      <a:pt x="2444" y="1332"/>
                    </a:lnTo>
                    <a:lnTo>
                      <a:pt x="2440" y="1343"/>
                    </a:lnTo>
                    <a:lnTo>
                      <a:pt x="2436" y="1357"/>
                    </a:lnTo>
                    <a:lnTo>
                      <a:pt x="2432" y="1368"/>
                    </a:lnTo>
                    <a:lnTo>
                      <a:pt x="2428" y="1382"/>
                    </a:lnTo>
                    <a:lnTo>
                      <a:pt x="2425" y="1393"/>
                    </a:lnTo>
                    <a:lnTo>
                      <a:pt x="2421" y="1407"/>
                    </a:lnTo>
                    <a:lnTo>
                      <a:pt x="2417" y="1418"/>
                    </a:lnTo>
                    <a:lnTo>
                      <a:pt x="2413" y="1430"/>
                    </a:lnTo>
                    <a:lnTo>
                      <a:pt x="2409" y="1443"/>
                    </a:lnTo>
                    <a:lnTo>
                      <a:pt x="2405" y="1455"/>
                    </a:lnTo>
                    <a:lnTo>
                      <a:pt x="2401" y="1468"/>
                    </a:lnTo>
                    <a:lnTo>
                      <a:pt x="2398" y="1480"/>
                    </a:lnTo>
                    <a:lnTo>
                      <a:pt x="2394" y="1491"/>
                    </a:lnTo>
                    <a:lnTo>
                      <a:pt x="2390" y="1505"/>
                    </a:lnTo>
                    <a:lnTo>
                      <a:pt x="2386" y="1516"/>
                    </a:lnTo>
                    <a:lnTo>
                      <a:pt x="2382" y="1528"/>
                    </a:lnTo>
                    <a:lnTo>
                      <a:pt x="2378" y="1541"/>
                    </a:lnTo>
                    <a:lnTo>
                      <a:pt x="2375" y="1553"/>
                    </a:lnTo>
                    <a:lnTo>
                      <a:pt x="2371" y="1564"/>
                    </a:lnTo>
                    <a:lnTo>
                      <a:pt x="2367" y="1578"/>
                    </a:lnTo>
                    <a:lnTo>
                      <a:pt x="2363" y="1589"/>
                    </a:lnTo>
                    <a:lnTo>
                      <a:pt x="2359" y="1601"/>
                    </a:lnTo>
                    <a:lnTo>
                      <a:pt x="2355" y="1612"/>
                    </a:lnTo>
                    <a:lnTo>
                      <a:pt x="2352" y="1625"/>
                    </a:lnTo>
                    <a:lnTo>
                      <a:pt x="2348" y="1637"/>
                    </a:lnTo>
                    <a:lnTo>
                      <a:pt x="2344" y="1649"/>
                    </a:lnTo>
                    <a:lnTo>
                      <a:pt x="2340" y="1660"/>
                    </a:lnTo>
                    <a:lnTo>
                      <a:pt x="2336" y="1672"/>
                    </a:lnTo>
                    <a:lnTo>
                      <a:pt x="2332" y="1683"/>
                    </a:lnTo>
                    <a:lnTo>
                      <a:pt x="2329" y="1695"/>
                    </a:lnTo>
                    <a:lnTo>
                      <a:pt x="2325" y="1708"/>
                    </a:lnTo>
                    <a:lnTo>
                      <a:pt x="2321" y="1720"/>
                    </a:lnTo>
                    <a:lnTo>
                      <a:pt x="2317" y="1731"/>
                    </a:lnTo>
                    <a:lnTo>
                      <a:pt x="2313" y="1743"/>
                    </a:lnTo>
                    <a:lnTo>
                      <a:pt x="2309" y="1754"/>
                    </a:lnTo>
                    <a:lnTo>
                      <a:pt x="2306" y="1766"/>
                    </a:lnTo>
                    <a:lnTo>
                      <a:pt x="2302" y="1775"/>
                    </a:lnTo>
                    <a:lnTo>
                      <a:pt x="2298" y="1787"/>
                    </a:lnTo>
                    <a:lnTo>
                      <a:pt x="2294" y="1798"/>
                    </a:lnTo>
                    <a:lnTo>
                      <a:pt x="2290" y="1810"/>
                    </a:lnTo>
                    <a:lnTo>
                      <a:pt x="2286" y="1821"/>
                    </a:lnTo>
                    <a:lnTo>
                      <a:pt x="2282" y="1833"/>
                    </a:lnTo>
                    <a:lnTo>
                      <a:pt x="2279" y="1842"/>
                    </a:lnTo>
                    <a:lnTo>
                      <a:pt x="2275" y="1854"/>
                    </a:lnTo>
                    <a:lnTo>
                      <a:pt x="2271" y="1865"/>
                    </a:lnTo>
                    <a:lnTo>
                      <a:pt x="2267" y="1875"/>
                    </a:lnTo>
                    <a:lnTo>
                      <a:pt x="2263" y="1886"/>
                    </a:lnTo>
                    <a:lnTo>
                      <a:pt x="2259" y="1898"/>
                    </a:lnTo>
                    <a:lnTo>
                      <a:pt x="2256" y="1908"/>
                    </a:lnTo>
                    <a:lnTo>
                      <a:pt x="2252" y="1919"/>
                    </a:lnTo>
                    <a:lnTo>
                      <a:pt x="2248" y="1929"/>
                    </a:lnTo>
                    <a:lnTo>
                      <a:pt x="2244" y="1940"/>
                    </a:lnTo>
                    <a:lnTo>
                      <a:pt x="2240" y="1950"/>
                    </a:lnTo>
                    <a:lnTo>
                      <a:pt x="2236" y="1961"/>
                    </a:lnTo>
                    <a:lnTo>
                      <a:pt x="2231" y="1971"/>
                    </a:lnTo>
                    <a:lnTo>
                      <a:pt x="2227" y="1981"/>
                    </a:lnTo>
                    <a:lnTo>
                      <a:pt x="2223" y="1992"/>
                    </a:lnTo>
                    <a:lnTo>
                      <a:pt x="2219" y="2002"/>
                    </a:lnTo>
                    <a:lnTo>
                      <a:pt x="2215" y="2011"/>
                    </a:lnTo>
                    <a:lnTo>
                      <a:pt x="2211" y="2021"/>
                    </a:lnTo>
                    <a:lnTo>
                      <a:pt x="2208" y="2030"/>
                    </a:lnTo>
                    <a:lnTo>
                      <a:pt x="2204" y="2040"/>
                    </a:lnTo>
                    <a:lnTo>
                      <a:pt x="2200" y="2052"/>
                    </a:lnTo>
                    <a:lnTo>
                      <a:pt x="2196" y="2061"/>
                    </a:lnTo>
                    <a:lnTo>
                      <a:pt x="2192" y="2071"/>
                    </a:lnTo>
                    <a:lnTo>
                      <a:pt x="2188" y="2078"/>
                    </a:lnTo>
                    <a:lnTo>
                      <a:pt x="2185" y="2088"/>
                    </a:lnTo>
                    <a:lnTo>
                      <a:pt x="2181" y="2098"/>
                    </a:lnTo>
                    <a:lnTo>
                      <a:pt x="2177" y="2107"/>
                    </a:lnTo>
                    <a:lnTo>
                      <a:pt x="2173" y="2117"/>
                    </a:lnTo>
                    <a:lnTo>
                      <a:pt x="2169" y="2126"/>
                    </a:lnTo>
                    <a:lnTo>
                      <a:pt x="2165" y="2134"/>
                    </a:lnTo>
                    <a:lnTo>
                      <a:pt x="2162" y="2144"/>
                    </a:lnTo>
                    <a:lnTo>
                      <a:pt x="2158" y="2151"/>
                    </a:lnTo>
                    <a:lnTo>
                      <a:pt x="2154" y="2161"/>
                    </a:lnTo>
                    <a:lnTo>
                      <a:pt x="2150" y="2171"/>
                    </a:lnTo>
                    <a:lnTo>
                      <a:pt x="2146" y="2178"/>
                    </a:lnTo>
                    <a:lnTo>
                      <a:pt x="2142" y="2186"/>
                    </a:lnTo>
                    <a:lnTo>
                      <a:pt x="2139" y="2195"/>
                    </a:lnTo>
                    <a:lnTo>
                      <a:pt x="2135" y="2203"/>
                    </a:lnTo>
                    <a:lnTo>
                      <a:pt x="2131" y="2211"/>
                    </a:lnTo>
                    <a:lnTo>
                      <a:pt x="2127" y="2220"/>
                    </a:lnTo>
                    <a:lnTo>
                      <a:pt x="2123" y="2228"/>
                    </a:lnTo>
                    <a:lnTo>
                      <a:pt x="2119" y="2236"/>
                    </a:lnTo>
                    <a:lnTo>
                      <a:pt x="2115" y="2243"/>
                    </a:lnTo>
                    <a:lnTo>
                      <a:pt x="2112" y="2251"/>
                    </a:lnTo>
                    <a:lnTo>
                      <a:pt x="2108" y="2259"/>
                    </a:lnTo>
                    <a:lnTo>
                      <a:pt x="2104" y="2266"/>
                    </a:lnTo>
                    <a:lnTo>
                      <a:pt x="2100" y="2274"/>
                    </a:lnTo>
                    <a:lnTo>
                      <a:pt x="2096" y="2282"/>
                    </a:lnTo>
                    <a:lnTo>
                      <a:pt x="2091" y="2288"/>
                    </a:lnTo>
                    <a:lnTo>
                      <a:pt x="2087" y="2295"/>
                    </a:lnTo>
                    <a:lnTo>
                      <a:pt x="2083" y="2303"/>
                    </a:lnTo>
                    <a:lnTo>
                      <a:pt x="2079" y="2309"/>
                    </a:lnTo>
                    <a:lnTo>
                      <a:pt x="2075" y="2316"/>
                    </a:lnTo>
                    <a:lnTo>
                      <a:pt x="2071" y="2324"/>
                    </a:lnTo>
                    <a:lnTo>
                      <a:pt x="2068" y="2330"/>
                    </a:lnTo>
                    <a:lnTo>
                      <a:pt x="2064" y="2336"/>
                    </a:lnTo>
                    <a:lnTo>
                      <a:pt x="2060" y="2343"/>
                    </a:lnTo>
                    <a:lnTo>
                      <a:pt x="2056" y="2349"/>
                    </a:lnTo>
                    <a:lnTo>
                      <a:pt x="2052" y="2355"/>
                    </a:lnTo>
                    <a:lnTo>
                      <a:pt x="2048" y="2361"/>
                    </a:lnTo>
                    <a:lnTo>
                      <a:pt x="2044" y="2366"/>
                    </a:lnTo>
                    <a:lnTo>
                      <a:pt x="2041" y="2374"/>
                    </a:lnTo>
                    <a:lnTo>
                      <a:pt x="2037" y="2380"/>
                    </a:lnTo>
                    <a:lnTo>
                      <a:pt x="2033" y="2385"/>
                    </a:lnTo>
                    <a:lnTo>
                      <a:pt x="2029" y="2389"/>
                    </a:lnTo>
                    <a:lnTo>
                      <a:pt x="2025" y="2395"/>
                    </a:lnTo>
                    <a:lnTo>
                      <a:pt x="2021" y="2401"/>
                    </a:lnTo>
                    <a:lnTo>
                      <a:pt x="2016" y="2407"/>
                    </a:lnTo>
                    <a:lnTo>
                      <a:pt x="2012" y="2412"/>
                    </a:lnTo>
                    <a:lnTo>
                      <a:pt x="2008" y="2416"/>
                    </a:lnTo>
                    <a:lnTo>
                      <a:pt x="2004" y="2422"/>
                    </a:lnTo>
                    <a:lnTo>
                      <a:pt x="2000" y="2426"/>
                    </a:lnTo>
                    <a:lnTo>
                      <a:pt x="1996" y="2432"/>
                    </a:lnTo>
                    <a:lnTo>
                      <a:pt x="1993" y="2435"/>
                    </a:lnTo>
                    <a:lnTo>
                      <a:pt x="1989" y="2439"/>
                    </a:lnTo>
                    <a:lnTo>
                      <a:pt x="1985" y="2445"/>
                    </a:lnTo>
                    <a:lnTo>
                      <a:pt x="1981" y="2449"/>
                    </a:lnTo>
                    <a:lnTo>
                      <a:pt x="1975" y="2453"/>
                    </a:lnTo>
                    <a:lnTo>
                      <a:pt x="1972" y="2456"/>
                    </a:lnTo>
                    <a:lnTo>
                      <a:pt x="1968" y="2460"/>
                    </a:lnTo>
                    <a:lnTo>
                      <a:pt x="1964" y="2464"/>
                    </a:lnTo>
                    <a:lnTo>
                      <a:pt x="1960" y="2468"/>
                    </a:lnTo>
                    <a:lnTo>
                      <a:pt x="1956" y="2472"/>
                    </a:lnTo>
                    <a:lnTo>
                      <a:pt x="1952" y="2476"/>
                    </a:lnTo>
                    <a:lnTo>
                      <a:pt x="1947" y="2479"/>
                    </a:lnTo>
                    <a:lnTo>
                      <a:pt x="1943" y="2481"/>
                    </a:lnTo>
                    <a:lnTo>
                      <a:pt x="1939" y="2485"/>
                    </a:lnTo>
                    <a:lnTo>
                      <a:pt x="1935" y="2487"/>
                    </a:lnTo>
                    <a:lnTo>
                      <a:pt x="1931" y="2491"/>
                    </a:lnTo>
                    <a:lnTo>
                      <a:pt x="1925" y="2493"/>
                    </a:lnTo>
                    <a:lnTo>
                      <a:pt x="1922" y="2497"/>
                    </a:lnTo>
                    <a:lnTo>
                      <a:pt x="1918" y="2499"/>
                    </a:lnTo>
                    <a:lnTo>
                      <a:pt x="1914" y="2501"/>
                    </a:lnTo>
                    <a:lnTo>
                      <a:pt x="1908" y="2503"/>
                    </a:lnTo>
                    <a:lnTo>
                      <a:pt x="1904" y="2504"/>
                    </a:lnTo>
                    <a:lnTo>
                      <a:pt x="1901" y="2506"/>
                    </a:lnTo>
                    <a:lnTo>
                      <a:pt x="1897" y="2508"/>
                    </a:lnTo>
                    <a:lnTo>
                      <a:pt x="1893" y="2510"/>
                    </a:lnTo>
                    <a:lnTo>
                      <a:pt x="1887" y="2512"/>
                    </a:lnTo>
                    <a:lnTo>
                      <a:pt x="1883" y="2514"/>
                    </a:lnTo>
                    <a:lnTo>
                      <a:pt x="1879" y="2514"/>
                    </a:lnTo>
                    <a:lnTo>
                      <a:pt x="1874" y="2516"/>
                    </a:lnTo>
                    <a:lnTo>
                      <a:pt x="1870" y="2518"/>
                    </a:lnTo>
                    <a:lnTo>
                      <a:pt x="1866" y="2518"/>
                    </a:lnTo>
                    <a:lnTo>
                      <a:pt x="1860" y="2518"/>
                    </a:lnTo>
                    <a:lnTo>
                      <a:pt x="1856" y="2520"/>
                    </a:lnTo>
                    <a:lnTo>
                      <a:pt x="1853" y="2520"/>
                    </a:lnTo>
                    <a:lnTo>
                      <a:pt x="1847" y="2520"/>
                    </a:lnTo>
                    <a:lnTo>
                      <a:pt x="1843" y="2520"/>
                    </a:lnTo>
                    <a:lnTo>
                      <a:pt x="1839" y="2520"/>
                    </a:lnTo>
                    <a:lnTo>
                      <a:pt x="1833" y="2520"/>
                    </a:lnTo>
                    <a:lnTo>
                      <a:pt x="1829" y="2520"/>
                    </a:lnTo>
                    <a:lnTo>
                      <a:pt x="1826" y="2520"/>
                    </a:lnTo>
                    <a:lnTo>
                      <a:pt x="1820" y="2520"/>
                    </a:lnTo>
                    <a:lnTo>
                      <a:pt x="1816" y="2518"/>
                    </a:lnTo>
                    <a:lnTo>
                      <a:pt x="1812" y="2518"/>
                    </a:lnTo>
                    <a:lnTo>
                      <a:pt x="1808" y="2516"/>
                    </a:lnTo>
                    <a:lnTo>
                      <a:pt x="1803" y="2516"/>
                    </a:lnTo>
                    <a:lnTo>
                      <a:pt x="1799" y="2514"/>
                    </a:lnTo>
                    <a:lnTo>
                      <a:pt x="1795" y="2512"/>
                    </a:lnTo>
                    <a:lnTo>
                      <a:pt x="1789" y="2512"/>
                    </a:lnTo>
                    <a:lnTo>
                      <a:pt x="1785" y="2510"/>
                    </a:lnTo>
                    <a:lnTo>
                      <a:pt x="1782" y="2508"/>
                    </a:lnTo>
                    <a:lnTo>
                      <a:pt x="1778" y="2506"/>
                    </a:lnTo>
                    <a:lnTo>
                      <a:pt x="1772" y="2504"/>
                    </a:lnTo>
                    <a:lnTo>
                      <a:pt x="1768" y="2503"/>
                    </a:lnTo>
                    <a:lnTo>
                      <a:pt x="1764" y="2499"/>
                    </a:lnTo>
                    <a:lnTo>
                      <a:pt x="1760" y="2497"/>
                    </a:lnTo>
                    <a:lnTo>
                      <a:pt x="1755" y="2495"/>
                    </a:lnTo>
                    <a:lnTo>
                      <a:pt x="1751" y="2491"/>
                    </a:lnTo>
                    <a:lnTo>
                      <a:pt x="1747" y="2489"/>
                    </a:lnTo>
                    <a:lnTo>
                      <a:pt x="1743" y="2487"/>
                    </a:lnTo>
                    <a:lnTo>
                      <a:pt x="1739" y="2483"/>
                    </a:lnTo>
                    <a:lnTo>
                      <a:pt x="1735" y="2479"/>
                    </a:lnTo>
                    <a:lnTo>
                      <a:pt x="1730" y="2478"/>
                    </a:lnTo>
                    <a:lnTo>
                      <a:pt x="1726" y="2474"/>
                    </a:lnTo>
                    <a:lnTo>
                      <a:pt x="1722" y="2470"/>
                    </a:lnTo>
                    <a:lnTo>
                      <a:pt x="1718" y="2466"/>
                    </a:lnTo>
                    <a:lnTo>
                      <a:pt x="1714" y="2462"/>
                    </a:lnTo>
                    <a:lnTo>
                      <a:pt x="1710" y="2458"/>
                    </a:lnTo>
                    <a:lnTo>
                      <a:pt x="1707" y="2455"/>
                    </a:lnTo>
                    <a:lnTo>
                      <a:pt x="1701" y="2451"/>
                    </a:lnTo>
                    <a:lnTo>
                      <a:pt x="1697" y="2447"/>
                    </a:lnTo>
                    <a:lnTo>
                      <a:pt x="1693" y="2441"/>
                    </a:lnTo>
                    <a:lnTo>
                      <a:pt x="1689" y="2437"/>
                    </a:lnTo>
                    <a:lnTo>
                      <a:pt x="1686" y="2433"/>
                    </a:lnTo>
                    <a:lnTo>
                      <a:pt x="1682" y="2428"/>
                    </a:lnTo>
                    <a:lnTo>
                      <a:pt x="1678" y="2424"/>
                    </a:lnTo>
                    <a:lnTo>
                      <a:pt x="1674" y="2418"/>
                    </a:lnTo>
                    <a:lnTo>
                      <a:pt x="1670" y="2414"/>
                    </a:lnTo>
                    <a:lnTo>
                      <a:pt x="1666" y="2408"/>
                    </a:lnTo>
                    <a:lnTo>
                      <a:pt x="1662" y="2403"/>
                    </a:lnTo>
                    <a:lnTo>
                      <a:pt x="1657" y="2399"/>
                    </a:lnTo>
                    <a:lnTo>
                      <a:pt x="1653" y="2393"/>
                    </a:lnTo>
                    <a:lnTo>
                      <a:pt x="1649" y="2387"/>
                    </a:lnTo>
                    <a:lnTo>
                      <a:pt x="1645" y="2382"/>
                    </a:lnTo>
                    <a:lnTo>
                      <a:pt x="1641" y="2376"/>
                    </a:lnTo>
                    <a:lnTo>
                      <a:pt x="1638" y="2370"/>
                    </a:lnTo>
                    <a:lnTo>
                      <a:pt x="1634" y="2364"/>
                    </a:lnTo>
                    <a:lnTo>
                      <a:pt x="1630" y="2359"/>
                    </a:lnTo>
                    <a:lnTo>
                      <a:pt x="1626" y="2353"/>
                    </a:lnTo>
                    <a:lnTo>
                      <a:pt x="1622" y="2345"/>
                    </a:lnTo>
                    <a:lnTo>
                      <a:pt x="1618" y="2339"/>
                    </a:lnTo>
                    <a:lnTo>
                      <a:pt x="1615" y="2334"/>
                    </a:lnTo>
                    <a:lnTo>
                      <a:pt x="1611" y="2326"/>
                    </a:lnTo>
                    <a:lnTo>
                      <a:pt x="1607" y="2320"/>
                    </a:lnTo>
                    <a:lnTo>
                      <a:pt x="1603" y="2313"/>
                    </a:lnTo>
                    <a:lnTo>
                      <a:pt x="1599" y="2307"/>
                    </a:lnTo>
                    <a:lnTo>
                      <a:pt x="1595" y="2299"/>
                    </a:lnTo>
                    <a:lnTo>
                      <a:pt x="1590" y="2291"/>
                    </a:lnTo>
                    <a:lnTo>
                      <a:pt x="1586" y="2286"/>
                    </a:lnTo>
                    <a:lnTo>
                      <a:pt x="1582" y="2278"/>
                    </a:lnTo>
                    <a:lnTo>
                      <a:pt x="1578" y="2270"/>
                    </a:lnTo>
                    <a:lnTo>
                      <a:pt x="1574" y="2263"/>
                    </a:lnTo>
                    <a:lnTo>
                      <a:pt x="1570" y="2255"/>
                    </a:lnTo>
                    <a:lnTo>
                      <a:pt x="1567" y="2247"/>
                    </a:lnTo>
                    <a:lnTo>
                      <a:pt x="1563" y="2240"/>
                    </a:lnTo>
                    <a:lnTo>
                      <a:pt x="1559" y="2232"/>
                    </a:lnTo>
                    <a:lnTo>
                      <a:pt x="1555" y="2224"/>
                    </a:lnTo>
                    <a:lnTo>
                      <a:pt x="1551" y="2217"/>
                    </a:lnTo>
                    <a:lnTo>
                      <a:pt x="1547" y="2207"/>
                    </a:lnTo>
                    <a:lnTo>
                      <a:pt x="1543" y="2199"/>
                    </a:lnTo>
                    <a:lnTo>
                      <a:pt x="1540" y="2192"/>
                    </a:lnTo>
                    <a:lnTo>
                      <a:pt x="1536" y="2182"/>
                    </a:lnTo>
                    <a:lnTo>
                      <a:pt x="1532" y="2174"/>
                    </a:lnTo>
                    <a:lnTo>
                      <a:pt x="1528" y="2165"/>
                    </a:lnTo>
                    <a:lnTo>
                      <a:pt x="1524" y="2157"/>
                    </a:lnTo>
                    <a:lnTo>
                      <a:pt x="1520" y="2147"/>
                    </a:lnTo>
                    <a:lnTo>
                      <a:pt x="1517" y="2140"/>
                    </a:lnTo>
                    <a:lnTo>
                      <a:pt x="1513" y="2130"/>
                    </a:lnTo>
                    <a:lnTo>
                      <a:pt x="1509" y="2121"/>
                    </a:lnTo>
                    <a:lnTo>
                      <a:pt x="1505" y="2113"/>
                    </a:lnTo>
                    <a:lnTo>
                      <a:pt x="1501" y="2103"/>
                    </a:lnTo>
                    <a:lnTo>
                      <a:pt x="1497" y="2094"/>
                    </a:lnTo>
                    <a:lnTo>
                      <a:pt x="1494" y="2084"/>
                    </a:lnTo>
                    <a:lnTo>
                      <a:pt x="1490" y="2075"/>
                    </a:lnTo>
                    <a:lnTo>
                      <a:pt x="1486" y="2065"/>
                    </a:lnTo>
                    <a:lnTo>
                      <a:pt x="1482" y="2055"/>
                    </a:lnTo>
                    <a:lnTo>
                      <a:pt x="1478" y="2046"/>
                    </a:lnTo>
                    <a:lnTo>
                      <a:pt x="1474" y="2036"/>
                    </a:lnTo>
                    <a:lnTo>
                      <a:pt x="1471" y="2027"/>
                    </a:lnTo>
                    <a:lnTo>
                      <a:pt x="1467" y="2017"/>
                    </a:lnTo>
                    <a:lnTo>
                      <a:pt x="1463" y="2007"/>
                    </a:lnTo>
                    <a:lnTo>
                      <a:pt x="1459" y="1996"/>
                    </a:lnTo>
                    <a:lnTo>
                      <a:pt x="1455" y="1986"/>
                    </a:lnTo>
                    <a:lnTo>
                      <a:pt x="1451" y="1977"/>
                    </a:lnTo>
                    <a:lnTo>
                      <a:pt x="1446" y="1965"/>
                    </a:lnTo>
                    <a:lnTo>
                      <a:pt x="1442" y="1956"/>
                    </a:lnTo>
                    <a:lnTo>
                      <a:pt x="1438" y="1946"/>
                    </a:lnTo>
                    <a:lnTo>
                      <a:pt x="1434" y="1934"/>
                    </a:lnTo>
                    <a:lnTo>
                      <a:pt x="1430" y="1925"/>
                    </a:lnTo>
                    <a:lnTo>
                      <a:pt x="1426" y="1913"/>
                    </a:lnTo>
                    <a:lnTo>
                      <a:pt x="1423" y="1904"/>
                    </a:lnTo>
                    <a:lnTo>
                      <a:pt x="1419" y="1892"/>
                    </a:lnTo>
                    <a:lnTo>
                      <a:pt x="1415" y="1881"/>
                    </a:lnTo>
                    <a:lnTo>
                      <a:pt x="1411" y="1871"/>
                    </a:lnTo>
                    <a:lnTo>
                      <a:pt x="1407" y="1860"/>
                    </a:lnTo>
                    <a:lnTo>
                      <a:pt x="1403" y="1848"/>
                    </a:lnTo>
                    <a:lnTo>
                      <a:pt x="1400" y="1839"/>
                    </a:lnTo>
                    <a:lnTo>
                      <a:pt x="1396" y="1827"/>
                    </a:lnTo>
                    <a:lnTo>
                      <a:pt x="1392" y="1815"/>
                    </a:lnTo>
                    <a:lnTo>
                      <a:pt x="1388" y="1804"/>
                    </a:lnTo>
                    <a:lnTo>
                      <a:pt x="1384" y="1792"/>
                    </a:lnTo>
                    <a:lnTo>
                      <a:pt x="1380" y="1781"/>
                    </a:lnTo>
                    <a:lnTo>
                      <a:pt x="1376" y="1771"/>
                    </a:lnTo>
                    <a:lnTo>
                      <a:pt x="1373" y="1760"/>
                    </a:lnTo>
                    <a:lnTo>
                      <a:pt x="1369" y="1748"/>
                    </a:lnTo>
                    <a:lnTo>
                      <a:pt x="1365" y="1737"/>
                    </a:lnTo>
                    <a:lnTo>
                      <a:pt x="1361" y="1725"/>
                    </a:lnTo>
                    <a:lnTo>
                      <a:pt x="1357" y="1714"/>
                    </a:lnTo>
                    <a:lnTo>
                      <a:pt x="1353" y="1702"/>
                    </a:lnTo>
                    <a:lnTo>
                      <a:pt x="1350" y="1691"/>
                    </a:lnTo>
                    <a:lnTo>
                      <a:pt x="1346" y="1677"/>
                    </a:lnTo>
                    <a:lnTo>
                      <a:pt x="1342" y="1666"/>
                    </a:lnTo>
                    <a:lnTo>
                      <a:pt x="1338" y="1654"/>
                    </a:lnTo>
                    <a:lnTo>
                      <a:pt x="1334" y="1643"/>
                    </a:lnTo>
                    <a:lnTo>
                      <a:pt x="1330" y="1631"/>
                    </a:lnTo>
                    <a:lnTo>
                      <a:pt x="1327" y="1620"/>
                    </a:lnTo>
                    <a:lnTo>
                      <a:pt x="1323" y="1606"/>
                    </a:lnTo>
                    <a:lnTo>
                      <a:pt x="1319" y="1595"/>
                    </a:lnTo>
                    <a:lnTo>
                      <a:pt x="1315" y="1583"/>
                    </a:lnTo>
                    <a:lnTo>
                      <a:pt x="1311" y="1572"/>
                    </a:lnTo>
                    <a:lnTo>
                      <a:pt x="1307" y="1558"/>
                    </a:lnTo>
                    <a:lnTo>
                      <a:pt x="1304" y="1547"/>
                    </a:lnTo>
                    <a:lnTo>
                      <a:pt x="1300" y="1535"/>
                    </a:lnTo>
                    <a:lnTo>
                      <a:pt x="1296" y="1522"/>
                    </a:lnTo>
                    <a:lnTo>
                      <a:pt x="1292" y="1510"/>
                    </a:lnTo>
                    <a:lnTo>
                      <a:pt x="1288" y="1499"/>
                    </a:lnTo>
                    <a:lnTo>
                      <a:pt x="1284" y="1485"/>
                    </a:lnTo>
                    <a:lnTo>
                      <a:pt x="1281" y="1474"/>
                    </a:lnTo>
                    <a:lnTo>
                      <a:pt x="1277" y="1462"/>
                    </a:lnTo>
                    <a:lnTo>
                      <a:pt x="1273" y="1449"/>
                    </a:lnTo>
                    <a:lnTo>
                      <a:pt x="1269" y="1437"/>
                    </a:lnTo>
                    <a:lnTo>
                      <a:pt x="1265" y="1424"/>
                    </a:lnTo>
                    <a:lnTo>
                      <a:pt x="1261" y="1412"/>
                    </a:lnTo>
                    <a:lnTo>
                      <a:pt x="1257" y="1401"/>
                    </a:lnTo>
                    <a:lnTo>
                      <a:pt x="1254" y="1388"/>
                    </a:lnTo>
                    <a:lnTo>
                      <a:pt x="1250" y="1376"/>
                    </a:lnTo>
                    <a:lnTo>
                      <a:pt x="1246" y="1363"/>
                    </a:lnTo>
                    <a:lnTo>
                      <a:pt x="1242" y="1351"/>
                    </a:lnTo>
                    <a:lnTo>
                      <a:pt x="1238" y="1338"/>
                    </a:lnTo>
                    <a:lnTo>
                      <a:pt x="1234" y="1326"/>
                    </a:lnTo>
                    <a:lnTo>
                      <a:pt x="1231" y="1313"/>
                    </a:lnTo>
                    <a:lnTo>
                      <a:pt x="1227" y="1301"/>
                    </a:lnTo>
                    <a:lnTo>
                      <a:pt x="1223" y="1290"/>
                    </a:lnTo>
                    <a:lnTo>
                      <a:pt x="1219" y="1276"/>
                    </a:lnTo>
                    <a:lnTo>
                      <a:pt x="1215" y="1265"/>
                    </a:lnTo>
                    <a:lnTo>
                      <a:pt x="1211" y="1251"/>
                    </a:lnTo>
                    <a:lnTo>
                      <a:pt x="1208" y="1240"/>
                    </a:lnTo>
                    <a:lnTo>
                      <a:pt x="1204" y="1226"/>
                    </a:lnTo>
                    <a:lnTo>
                      <a:pt x="1200" y="1215"/>
                    </a:lnTo>
                    <a:lnTo>
                      <a:pt x="1196" y="1201"/>
                    </a:lnTo>
                    <a:lnTo>
                      <a:pt x="1192" y="1190"/>
                    </a:lnTo>
                    <a:lnTo>
                      <a:pt x="1188" y="1176"/>
                    </a:lnTo>
                    <a:lnTo>
                      <a:pt x="1183" y="1165"/>
                    </a:lnTo>
                    <a:lnTo>
                      <a:pt x="1179" y="1151"/>
                    </a:lnTo>
                    <a:lnTo>
                      <a:pt x="1175" y="1140"/>
                    </a:lnTo>
                    <a:lnTo>
                      <a:pt x="1171" y="1128"/>
                    </a:lnTo>
                    <a:lnTo>
                      <a:pt x="1167" y="1115"/>
                    </a:lnTo>
                    <a:lnTo>
                      <a:pt x="1163" y="1103"/>
                    </a:lnTo>
                    <a:lnTo>
                      <a:pt x="1160" y="1090"/>
                    </a:lnTo>
                    <a:lnTo>
                      <a:pt x="1156" y="1079"/>
                    </a:lnTo>
                    <a:lnTo>
                      <a:pt x="1152" y="1067"/>
                    </a:lnTo>
                    <a:lnTo>
                      <a:pt x="1148" y="1054"/>
                    </a:lnTo>
                    <a:lnTo>
                      <a:pt x="1144" y="1042"/>
                    </a:lnTo>
                    <a:lnTo>
                      <a:pt x="1140" y="1029"/>
                    </a:lnTo>
                    <a:lnTo>
                      <a:pt x="1137" y="1017"/>
                    </a:lnTo>
                    <a:lnTo>
                      <a:pt x="1133" y="1006"/>
                    </a:lnTo>
                    <a:lnTo>
                      <a:pt x="1129" y="994"/>
                    </a:lnTo>
                    <a:lnTo>
                      <a:pt x="1125" y="981"/>
                    </a:lnTo>
                    <a:lnTo>
                      <a:pt x="1121" y="969"/>
                    </a:lnTo>
                    <a:lnTo>
                      <a:pt x="1117" y="958"/>
                    </a:lnTo>
                    <a:lnTo>
                      <a:pt x="1114" y="944"/>
                    </a:lnTo>
                    <a:lnTo>
                      <a:pt x="1110" y="933"/>
                    </a:lnTo>
                    <a:lnTo>
                      <a:pt x="1106" y="921"/>
                    </a:lnTo>
                    <a:lnTo>
                      <a:pt x="1102" y="910"/>
                    </a:lnTo>
                    <a:lnTo>
                      <a:pt x="1098" y="898"/>
                    </a:lnTo>
                    <a:lnTo>
                      <a:pt x="1094" y="885"/>
                    </a:lnTo>
                    <a:lnTo>
                      <a:pt x="1090" y="873"/>
                    </a:lnTo>
                    <a:lnTo>
                      <a:pt x="1087" y="862"/>
                    </a:lnTo>
                    <a:lnTo>
                      <a:pt x="1083" y="850"/>
                    </a:lnTo>
                    <a:lnTo>
                      <a:pt x="1079" y="839"/>
                    </a:lnTo>
                    <a:lnTo>
                      <a:pt x="1075" y="827"/>
                    </a:lnTo>
                    <a:lnTo>
                      <a:pt x="1071" y="816"/>
                    </a:lnTo>
                    <a:lnTo>
                      <a:pt x="1067" y="804"/>
                    </a:lnTo>
                    <a:lnTo>
                      <a:pt x="1064" y="793"/>
                    </a:lnTo>
                    <a:lnTo>
                      <a:pt x="1060" y="781"/>
                    </a:lnTo>
                    <a:lnTo>
                      <a:pt x="1056" y="770"/>
                    </a:lnTo>
                    <a:lnTo>
                      <a:pt x="1052" y="758"/>
                    </a:lnTo>
                    <a:lnTo>
                      <a:pt x="1048" y="747"/>
                    </a:lnTo>
                    <a:lnTo>
                      <a:pt x="1044" y="737"/>
                    </a:lnTo>
                    <a:lnTo>
                      <a:pt x="1041" y="725"/>
                    </a:lnTo>
                    <a:lnTo>
                      <a:pt x="1037" y="714"/>
                    </a:lnTo>
                    <a:lnTo>
                      <a:pt x="1033" y="702"/>
                    </a:lnTo>
                    <a:lnTo>
                      <a:pt x="1029" y="691"/>
                    </a:lnTo>
                    <a:lnTo>
                      <a:pt x="1025" y="681"/>
                    </a:lnTo>
                    <a:lnTo>
                      <a:pt x="1021" y="670"/>
                    </a:lnTo>
                    <a:lnTo>
                      <a:pt x="1018" y="658"/>
                    </a:lnTo>
                    <a:lnTo>
                      <a:pt x="1014" y="649"/>
                    </a:lnTo>
                    <a:lnTo>
                      <a:pt x="1010" y="637"/>
                    </a:lnTo>
                    <a:lnTo>
                      <a:pt x="1006" y="628"/>
                    </a:lnTo>
                    <a:lnTo>
                      <a:pt x="1002" y="616"/>
                    </a:lnTo>
                    <a:lnTo>
                      <a:pt x="998" y="606"/>
                    </a:lnTo>
                    <a:lnTo>
                      <a:pt x="995" y="595"/>
                    </a:lnTo>
                    <a:lnTo>
                      <a:pt x="991" y="585"/>
                    </a:lnTo>
                    <a:lnTo>
                      <a:pt x="987" y="574"/>
                    </a:lnTo>
                    <a:lnTo>
                      <a:pt x="983" y="564"/>
                    </a:lnTo>
                    <a:lnTo>
                      <a:pt x="979" y="555"/>
                    </a:lnTo>
                    <a:lnTo>
                      <a:pt x="975" y="545"/>
                    </a:lnTo>
                    <a:lnTo>
                      <a:pt x="971" y="534"/>
                    </a:lnTo>
                    <a:lnTo>
                      <a:pt x="968" y="524"/>
                    </a:lnTo>
                    <a:lnTo>
                      <a:pt x="964" y="514"/>
                    </a:lnTo>
                    <a:lnTo>
                      <a:pt x="960" y="505"/>
                    </a:lnTo>
                    <a:lnTo>
                      <a:pt x="956" y="495"/>
                    </a:lnTo>
                    <a:lnTo>
                      <a:pt x="952" y="486"/>
                    </a:lnTo>
                    <a:lnTo>
                      <a:pt x="948" y="476"/>
                    </a:lnTo>
                    <a:lnTo>
                      <a:pt x="945" y="466"/>
                    </a:lnTo>
                    <a:lnTo>
                      <a:pt x="941" y="457"/>
                    </a:lnTo>
                    <a:lnTo>
                      <a:pt x="937" y="447"/>
                    </a:lnTo>
                    <a:lnTo>
                      <a:pt x="933" y="438"/>
                    </a:lnTo>
                    <a:lnTo>
                      <a:pt x="929" y="430"/>
                    </a:lnTo>
                    <a:lnTo>
                      <a:pt x="925" y="420"/>
                    </a:lnTo>
                    <a:lnTo>
                      <a:pt x="922" y="411"/>
                    </a:lnTo>
                    <a:lnTo>
                      <a:pt x="918" y="403"/>
                    </a:lnTo>
                    <a:lnTo>
                      <a:pt x="914" y="393"/>
                    </a:lnTo>
                    <a:lnTo>
                      <a:pt x="910" y="386"/>
                    </a:lnTo>
                    <a:lnTo>
                      <a:pt x="906" y="376"/>
                    </a:lnTo>
                    <a:lnTo>
                      <a:pt x="902" y="368"/>
                    </a:lnTo>
                    <a:lnTo>
                      <a:pt x="899" y="359"/>
                    </a:lnTo>
                    <a:lnTo>
                      <a:pt x="895" y="351"/>
                    </a:lnTo>
                    <a:lnTo>
                      <a:pt x="891" y="344"/>
                    </a:lnTo>
                    <a:lnTo>
                      <a:pt x="887" y="334"/>
                    </a:lnTo>
                    <a:lnTo>
                      <a:pt x="883" y="326"/>
                    </a:lnTo>
                    <a:lnTo>
                      <a:pt x="879" y="319"/>
                    </a:lnTo>
                    <a:lnTo>
                      <a:pt x="876" y="311"/>
                    </a:lnTo>
                    <a:lnTo>
                      <a:pt x="872" y="303"/>
                    </a:lnTo>
                    <a:lnTo>
                      <a:pt x="868" y="296"/>
                    </a:lnTo>
                    <a:lnTo>
                      <a:pt x="864" y="288"/>
                    </a:lnTo>
                    <a:lnTo>
                      <a:pt x="860" y="280"/>
                    </a:lnTo>
                    <a:lnTo>
                      <a:pt x="856" y="273"/>
                    </a:lnTo>
                    <a:lnTo>
                      <a:pt x="852" y="265"/>
                    </a:lnTo>
                    <a:lnTo>
                      <a:pt x="849" y="259"/>
                    </a:lnTo>
                    <a:lnTo>
                      <a:pt x="845" y="251"/>
                    </a:lnTo>
                    <a:lnTo>
                      <a:pt x="841" y="244"/>
                    </a:lnTo>
                    <a:lnTo>
                      <a:pt x="837" y="238"/>
                    </a:lnTo>
                    <a:lnTo>
                      <a:pt x="833" y="230"/>
                    </a:lnTo>
                    <a:lnTo>
                      <a:pt x="829" y="225"/>
                    </a:lnTo>
                    <a:lnTo>
                      <a:pt x="826" y="219"/>
                    </a:lnTo>
                    <a:lnTo>
                      <a:pt x="822" y="211"/>
                    </a:lnTo>
                    <a:lnTo>
                      <a:pt x="818" y="205"/>
                    </a:lnTo>
                    <a:lnTo>
                      <a:pt x="814" y="200"/>
                    </a:lnTo>
                    <a:lnTo>
                      <a:pt x="810" y="194"/>
                    </a:lnTo>
                    <a:lnTo>
                      <a:pt x="806" y="186"/>
                    </a:lnTo>
                    <a:lnTo>
                      <a:pt x="804" y="180"/>
                    </a:lnTo>
                    <a:lnTo>
                      <a:pt x="799" y="175"/>
                    </a:lnTo>
                    <a:lnTo>
                      <a:pt x="797" y="169"/>
                    </a:lnTo>
                    <a:lnTo>
                      <a:pt x="793" y="165"/>
                    </a:lnTo>
                    <a:lnTo>
                      <a:pt x="789" y="159"/>
                    </a:lnTo>
                    <a:lnTo>
                      <a:pt x="785" y="154"/>
                    </a:lnTo>
                    <a:lnTo>
                      <a:pt x="781" y="148"/>
                    </a:lnTo>
                    <a:lnTo>
                      <a:pt x="778" y="144"/>
                    </a:lnTo>
                    <a:lnTo>
                      <a:pt x="774" y="138"/>
                    </a:lnTo>
                    <a:lnTo>
                      <a:pt x="770" y="134"/>
                    </a:lnTo>
                    <a:lnTo>
                      <a:pt x="766" y="129"/>
                    </a:lnTo>
                    <a:lnTo>
                      <a:pt x="762" y="125"/>
                    </a:lnTo>
                    <a:lnTo>
                      <a:pt x="758" y="119"/>
                    </a:lnTo>
                    <a:lnTo>
                      <a:pt x="755" y="115"/>
                    </a:lnTo>
                    <a:lnTo>
                      <a:pt x="751" y="111"/>
                    </a:lnTo>
                    <a:lnTo>
                      <a:pt x="747" y="107"/>
                    </a:lnTo>
                    <a:lnTo>
                      <a:pt x="745" y="104"/>
                    </a:lnTo>
                    <a:lnTo>
                      <a:pt x="739" y="100"/>
                    </a:lnTo>
                    <a:lnTo>
                      <a:pt x="737" y="96"/>
                    </a:lnTo>
                    <a:lnTo>
                      <a:pt x="733" y="92"/>
                    </a:lnTo>
                    <a:lnTo>
                      <a:pt x="730" y="88"/>
                    </a:lnTo>
                    <a:lnTo>
                      <a:pt x="726" y="84"/>
                    </a:lnTo>
                    <a:lnTo>
                      <a:pt x="722" y="83"/>
                    </a:lnTo>
                    <a:lnTo>
                      <a:pt x="718" y="79"/>
                    </a:lnTo>
                    <a:lnTo>
                      <a:pt x="714" y="75"/>
                    </a:lnTo>
                    <a:lnTo>
                      <a:pt x="710" y="73"/>
                    </a:lnTo>
                    <a:lnTo>
                      <a:pt x="709" y="69"/>
                    </a:lnTo>
                    <a:lnTo>
                      <a:pt x="705" y="67"/>
                    </a:lnTo>
                    <a:lnTo>
                      <a:pt x="701" y="65"/>
                    </a:lnTo>
                    <a:lnTo>
                      <a:pt x="697" y="61"/>
                    </a:lnTo>
                    <a:lnTo>
                      <a:pt x="693" y="59"/>
                    </a:lnTo>
                    <a:lnTo>
                      <a:pt x="691" y="58"/>
                    </a:lnTo>
                    <a:lnTo>
                      <a:pt x="687" y="56"/>
                    </a:lnTo>
                    <a:lnTo>
                      <a:pt x="684" y="54"/>
                    </a:lnTo>
                    <a:lnTo>
                      <a:pt x="680" y="52"/>
                    </a:lnTo>
                    <a:lnTo>
                      <a:pt x="676" y="50"/>
                    </a:lnTo>
                    <a:lnTo>
                      <a:pt x="672" y="48"/>
                    </a:lnTo>
                    <a:lnTo>
                      <a:pt x="670" y="48"/>
                    </a:lnTo>
                    <a:lnTo>
                      <a:pt x="666" y="46"/>
                    </a:lnTo>
                    <a:lnTo>
                      <a:pt x="662" y="44"/>
                    </a:lnTo>
                    <a:lnTo>
                      <a:pt x="661" y="44"/>
                    </a:lnTo>
                    <a:lnTo>
                      <a:pt x="657" y="42"/>
                    </a:lnTo>
                    <a:lnTo>
                      <a:pt x="653" y="42"/>
                    </a:lnTo>
                    <a:lnTo>
                      <a:pt x="649" y="40"/>
                    </a:lnTo>
                    <a:lnTo>
                      <a:pt x="645" y="40"/>
                    </a:lnTo>
                    <a:lnTo>
                      <a:pt x="643" y="40"/>
                    </a:lnTo>
                    <a:lnTo>
                      <a:pt x="639" y="38"/>
                    </a:lnTo>
                    <a:lnTo>
                      <a:pt x="636" y="38"/>
                    </a:lnTo>
                    <a:lnTo>
                      <a:pt x="634" y="38"/>
                    </a:lnTo>
                    <a:lnTo>
                      <a:pt x="630" y="38"/>
                    </a:lnTo>
                    <a:lnTo>
                      <a:pt x="628" y="38"/>
                    </a:lnTo>
                    <a:lnTo>
                      <a:pt x="624" y="38"/>
                    </a:lnTo>
                    <a:lnTo>
                      <a:pt x="620" y="38"/>
                    </a:lnTo>
                    <a:lnTo>
                      <a:pt x="616" y="38"/>
                    </a:lnTo>
                    <a:lnTo>
                      <a:pt x="614" y="38"/>
                    </a:lnTo>
                    <a:lnTo>
                      <a:pt x="611" y="40"/>
                    </a:lnTo>
                    <a:lnTo>
                      <a:pt x="607" y="40"/>
                    </a:lnTo>
                    <a:lnTo>
                      <a:pt x="605" y="40"/>
                    </a:lnTo>
                    <a:lnTo>
                      <a:pt x="601" y="42"/>
                    </a:lnTo>
                    <a:lnTo>
                      <a:pt x="597" y="42"/>
                    </a:lnTo>
                    <a:lnTo>
                      <a:pt x="593" y="44"/>
                    </a:lnTo>
                    <a:lnTo>
                      <a:pt x="591" y="44"/>
                    </a:lnTo>
                    <a:lnTo>
                      <a:pt x="588" y="46"/>
                    </a:lnTo>
                    <a:lnTo>
                      <a:pt x="584" y="48"/>
                    </a:lnTo>
                    <a:lnTo>
                      <a:pt x="580" y="48"/>
                    </a:lnTo>
                    <a:lnTo>
                      <a:pt x="578" y="50"/>
                    </a:lnTo>
                    <a:lnTo>
                      <a:pt x="574" y="52"/>
                    </a:lnTo>
                    <a:lnTo>
                      <a:pt x="570" y="54"/>
                    </a:lnTo>
                    <a:lnTo>
                      <a:pt x="566" y="56"/>
                    </a:lnTo>
                    <a:lnTo>
                      <a:pt x="563" y="58"/>
                    </a:lnTo>
                    <a:lnTo>
                      <a:pt x="559" y="59"/>
                    </a:lnTo>
                    <a:lnTo>
                      <a:pt x="557" y="61"/>
                    </a:lnTo>
                    <a:lnTo>
                      <a:pt x="553" y="65"/>
                    </a:lnTo>
                    <a:lnTo>
                      <a:pt x="549" y="67"/>
                    </a:lnTo>
                    <a:lnTo>
                      <a:pt x="545" y="71"/>
                    </a:lnTo>
                    <a:lnTo>
                      <a:pt x="542" y="73"/>
                    </a:lnTo>
                    <a:lnTo>
                      <a:pt x="540" y="75"/>
                    </a:lnTo>
                    <a:lnTo>
                      <a:pt x="536" y="79"/>
                    </a:lnTo>
                    <a:lnTo>
                      <a:pt x="532" y="83"/>
                    </a:lnTo>
                    <a:lnTo>
                      <a:pt x="528" y="86"/>
                    </a:lnTo>
                    <a:lnTo>
                      <a:pt x="524" y="88"/>
                    </a:lnTo>
                    <a:lnTo>
                      <a:pt x="520" y="92"/>
                    </a:lnTo>
                    <a:lnTo>
                      <a:pt x="517" y="96"/>
                    </a:lnTo>
                    <a:lnTo>
                      <a:pt x="513" y="100"/>
                    </a:lnTo>
                    <a:lnTo>
                      <a:pt x="509" y="104"/>
                    </a:lnTo>
                    <a:lnTo>
                      <a:pt x="505" y="107"/>
                    </a:lnTo>
                    <a:lnTo>
                      <a:pt x="501" y="111"/>
                    </a:lnTo>
                    <a:lnTo>
                      <a:pt x="497" y="115"/>
                    </a:lnTo>
                    <a:lnTo>
                      <a:pt x="495" y="121"/>
                    </a:lnTo>
                    <a:lnTo>
                      <a:pt x="490" y="125"/>
                    </a:lnTo>
                    <a:lnTo>
                      <a:pt x="488" y="129"/>
                    </a:lnTo>
                    <a:lnTo>
                      <a:pt x="484" y="134"/>
                    </a:lnTo>
                    <a:lnTo>
                      <a:pt x="480" y="138"/>
                    </a:lnTo>
                    <a:lnTo>
                      <a:pt x="476" y="144"/>
                    </a:lnTo>
                    <a:lnTo>
                      <a:pt x="472" y="150"/>
                    </a:lnTo>
                    <a:lnTo>
                      <a:pt x="469" y="154"/>
                    </a:lnTo>
                    <a:lnTo>
                      <a:pt x="465" y="159"/>
                    </a:lnTo>
                    <a:lnTo>
                      <a:pt x="461" y="165"/>
                    </a:lnTo>
                    <a:lnTo>
                      <a:pt x="457" y="171"/>
                    </a:lnTo>
                    <a:lnTo>
                      <a:pt x="453" y="177"/>
                    </a:lnTo>
                    <a:lnTo>
                      <a:pt x="449" y="182"/>
                    </a:lnTo>
                    <a:lnTo>
                      <a:pt x="446" y="188"/>
                    </a:lnTo>
                    <a:lnTo>
                      <a:pt x="442" y="194"/>
                    </a:lnTo>
                    <a:lnTo>
                      <a:pt x="438" y="200"/>
                    </a:lnTo>
                    <a:lnTo>
                      <a:pt x="434" y="205"/>
                    </a:lnTo>
                    <a:lnTo>
                      <a:pt x="430" y="213"/>
                    </a:lnTo>
                    <a:lnTo>
                      <a:pt x="426" y="219"/>
                    </a:lnTo>
                    <a:lnTo>
                      <a:pt x="423" y="225"/>
                    </a:lnTo>
                    <a:lnTo>
                      <a:pt x="419" y="232"/>
                    </a:lnTo>
                    <a:lnTo>
                      <a:pt x="415" y="238"/>
                    </a:lnTo>
                    <a:lnTo>
                      <a:pt x="411" y="246"/>
                    </a:lnTo>
                    <a:lnTo>
                      <a:pt x="407" y="253"/>
                    </a:lnTo>
                    <a:lnTo>
                      <a:pt x="403" y="259"/>
                    </a:lnTo>
                    <a:lnTo>
                      <a:pt x="399" y="267"/>
                    </a:lnTo>
                    <a:lnTo>
                      <a:pt x="396" y="274"/>
                    </a:lnTo>
                    <a:lnTo>
                      <a:pt x="392" y="282"/>
                    </a:lnTo>
                    <a:lnTo>
                      <a:pt x="388" y="290"/>
                    </a:lnTo>
                    <a:lnTo>
                      <a:pt x="384" y="296"/>
                    </a:lnTo>
                    <a:lnTo>
                      <a:pt x="380" y="303"/>
                    </a:lnTo>
                    <a:lnTo>
                      <a:pt x="376" y="313"/>
                    </a:lnTo>
                    <a:lnTo>
                      <a:pt x="373" y="320"/>
                    </a:lnTo>
                    <a:lnTo>
                      <a:pt x="369" y="328"/>
                    </a:lnTo>
                    <a:lnTo>
                      <a:pt x="365" y="336"/>
                    </a:lnTo>
                    <a:lnTo>
                      <a:pt x="361" y="344"/>
                    </a:lnTo>
                    <a:lnTo>
                      <a:pt x="357" y="353"/>
                    </a:lnTo>
                    <a:lnTo>
                      <a:pt x="353" y="361"/>
                    </a:lnTo>
                    <a:lnTo>
                      <a:pt x="350" y="368"/>
                    </a:lnTo>
                    <a:lnTo>
                      <a:pt x="346" y="378"/>
                    </a:lnTo>
                    <a:lnTo>
                      <a:pt x="342" y="386"/>
                    </a:lnTo>
                    <a:lnTo>
                      <a:pt x="338" y="395"/>
                    </a:lnTo>
                    <a:lnTo>
                      <a:pt x="336" y="403"/>
                    </a:lnTo>
                    <a:lnTo>
                      <a:pt x="330" y="413"/>
                    </a:lnTo>
                    <a:lnTo>
                      <a:pt x="327" y="422"/>
                    </a:lnTo>
                    <a:lnTo>
                      <a:pt x="323" y="432"/>
                    </a:lnTo>
                    <a:lnTo>
                      <a:pt x="319" y="439"/>
                    </a:lnTo>
                    <a:lnTo>
                      <a:pt x="315" y="449"/>
                    </a:lnTo>
                    <a:lnTo>
                      <a:pt x="311" y="459"/>
                    </a:lnTo>
                    <a:lnTo>
                      <a:pt x="307" y="468"/>
                    </a:lnTo>
                    <a:lnTo>
                      <a:pt x="304" y="478"/>
                    </a:lnTo>
                    <a:lnTo>
                      <a:pt x="300" y="487"/>
                    </a:lnTo>
                    <a:lnTo>
                      <a:pt x="296" y="497"/>
                    </a:lnTo>
                    <a:lnTo>
                      <a:pt x="294" y="507"/>
                    </a:lnTo>
                    <a:lnTo>
                      <a:pt x="288" y="516"/>
                    </a:lnTo>
                    <a:lnTo>
                      <a:pt x="284" y="526"/>
                    </a:lnTo>
                    <a:lnTo>
                      <a:pt x="280" y="535"/>
                    </a:lnTo>
                    <a:lnTo>
                      <a:pt x="277" y="545"/>
                    </a:lnTo>
                    <a:lnTo>
                      <a:pt x="273" y="557"/>
                    </a:lnTo>
                    <a:lnTo>
                      <a:pt x="269" y="566"/>
                    </a:lnTo>
                    <a:lnTo>
                      <a:pt x="265" y="576"/>
                    </a:lnTo>
                    <a:lnTo>
                      <a:pt x="261" y="587"/>
                    </a:lnTo>
                    <a:lnTo>
                      <a:pt x="257" y="597"/>
                    </a:lnTo>
                    <a:lnTo>
                      <a:pt x="254" y="608"/>
                    </a:lnTo>
                    <a:lnTo>
                      <a:pt x="250" y="618"/>
                    </a:lnTo>
                    <a:lnTo>
                      <a:pt x="246" y="629"/>
                    </a:lnTo>
                    <a:lnTo>
                      <a:pt x="242" y="639"/>
                    </a:lnTo>
                    <a:lnTo>
                      <a:pt x="238" y="651"/>
                    </a:lnTo>
                    <a:lnTo>
                      <a:pt x="234" y="660"/>
                    </a:lnTo>
                    <a:lnTo>
                      <a:pt x="231" y="672"/>
                    </a:lnTo>
                    <a:lnTo>
                      <a:pt x="227" y="683"/>
                    </a:lnTo>
                    <a:lnTo>
                      <a:pt x="223" y="693"/>
                    </a:lnTo>
                    <a:lnTo>
                      <a:pt x="219" y="704"/>
                    </a:lnTo>
                    <a:lnTo>
                      <a:pt x="215" y="716"/>
                    </a:lnTo>
                    <a:lnTo>
                      <a:pt x="211" y="727"/>
                    </a:lnTo>
                    <a:lnTo>
                      <a:pt x="208" y="737"/>
                    </a:lnTo>
                    <a:lnTo>
                      <a:pt x="204" y="748"/>
                    </a:lnTo>
                    <a:lnTo>
                      <a:pt x="200" y="760"/>
                    </a:lnTo>
                    <a:lnTo>
                      <a:pt x="196" y="771"/>
                    </a:lnTo>
                    <a:lnTo>
                      <a:pt x="192" y="783"/>
                    </a:lnTo>
                    <a:lnTo>
                      <a:pt x="188" y="795"/>
                    </a:lnTo>
                    <a:lnTo>
                      <a:pt x="185" y="806"/>
                    </a:lnTo>
                    <a:lnTo>
                      <a:pt x="181" y="818"/>
                    </a:lnTo>
                    <a:lnTo>
                      <a:pt x="177" y="829"/>
                    </a:lnTo>
                    <a:lnTo>
                      <a:pt x="173" y="841"/>
                    </a:lnTo>
                    <a:lnTo>
                      <a:pt x="169" y="852"/>
                    </a:lnTo>
                    <a:lnTo>
                      <a:pt x="165" y="864"/>
                    </a:lnTo>
                    <a:lnTo>
                      <a:pt x="161" y="875"/>
                    </a:lnTo>
                    <a:lnTo>
                      <a:pt x="158" y="887"/>
                    </a:lnTo>
                    <a:lnTo>
                      <a:pt x="154" y="900"/>
                    </a:lnTo>
                    <a:lnTo>
                      <a:pt x="150" y="912"/>
                    </a:lnTo>
                    <a:lnTo>
                      <a:pt x="146" y="923"/>
                    </a:lnTo>
                    <a:lnTo>
                      <a:pt x="142" y="935"/>
                    </a:lnTo>
                    <a:lnTo>
                      <a:pt x="138" y="946"/>
                    </a:lnTo>
                    <a:lnTo>
                      <a:pt x="135" y="960"/>
                    </a:lnTo>
                    <a:lnTo>
                      <a:pt x="131" y="971"/>
                    </a:lnTo>
                    <a:lnTo>
                      <a:pt x="127" y="983"/>
                    </a:lnTo>
                    <a:lnTo>
                      <a:pt x="123" y="996"/>
                    </a:lnTo>
                    <a:lnTo>
                      <a:pt x="119" y="1008"/>
                    </a:lnTo>
                    <a:lnTo>
                      <a:pt x="115" y="1019"/>
                    </a:lnTo>
                    <a:lnTo>
                      <a:pt x="112" y="1031"/>
                    </a:lnTo>
                    <a:lnTo>
                      <a:pt x="108" y="1044"/>
                    </a:lnTo>
                    <a:lnTo>
                      <a:pt x="104" y="1056"/>
                    </a:lnTo>
                    <a:lnTo>
                      <a:pt x="100" y="1069"/>
                    </a:lnTo>
                    <a:lnTo>
                      <a:pt x="96" y="1080"/>
                    </a:lnTo>
                    <a:lnTo>
                      <a:pt x="92" y="1092"/>
                    </a:lnTo>
                    <a:lnTo>
                      <a:pt x="89" y="1105"/>
                    </a:lnTo>
                    <a:lnTo>
                      <a:pt x="85" y="1117"/>
                    </a:lnTo>
                    <a:lnTo>
                      <a:pt x="81" y="1130"/>
                    </a:lnTo>
                    <a:lnTo>
                      <a:pt x="77" y="1142"/>
                    </a:lnTo>
                    <a:lnTo>
                      <a:pt x="73" y="1153"/>
                    </a:lnTo>
                    <a:lnTo>
                      <a:pt x="69" y="1167"/>
                    </a:lnTo>
                    <a:lnTo>
                      <a:pt x="65" y="1178"/>
                    </a:lnTo>
                    <a:lnTo>
                      <a:pt x="62" y="1192"/>
                    </a:lnTo>
                    <a:lnTo>
                      <a:pt x="58" y="1203"/>
                    </a:lnTo>
                    <a:lnTo>
                      <a:pt x="54" y="1217"/>
                    </a:lnTo>
                    <a:lnTo>
                      <a:pt x="50" y="1228"/>
                    </a:lnTo>
                    <a:lnTo>
                      <a:pt x="46" y="1242"/>
                    </a:lnTo>
                    <a:lnTo>
                      <a:pt x="42" y="1253"/>
                    </a:lnTo>
                    <a:lnTo>
                      <a:pt x="39" y="1267"/>
                    </a:lnTo>
                    <a:lnTo>
                      <a:pt x="35" y="1272"/>
                    </a:lnTo>
                    <a:lnTo>
                      <a:pt x="29" y="1276"/>
                    </a:lnTo>
                    <a:lnTo>
                      <a:pt x="21" y="1280"/>
                    </a:lnTo>
                    <a:lnTo>
                      <a:pt x="14" y="1278"/>
                    </a:lnTo>
                    <a:lnTo>
                      <a:pt x="8" y="1274"/>
                    </a:lnTo>
                    <a:lnTo>
                      <a:pt x="4" y="1269"/>
                    </a:lnTo>
                    <a:lnTo>
                      <a:pt x="0" y="1263"/>
                    </a:lnTo>
                    <a:lnTo>
                      <a:pt x="2" y="1255"/>
                    </a:lnTo>
                    <a:lnTo>
                      <a:pt x="2" y="1255"/>
                    </a:lnTo>
                    <a:close/>
                  </a:path>
                </a:pathLst>
              </a:custGeom>
              <a:grpFill/>
              <a:ln w="1588">
                <a:solidFill>
                  <a:srgbClr val="4F81B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" name="Freeform 7"/>
              <p:cNvSpPr>
                <a:spLocks/>
              </p:cNvSpPr>
              <p:nvPr/>
            </p:nvSpPr>
            <p:spPr bwMode="auto">
              <a:xfrm>
                <a:off x="4431507" y="2393529"/>
                <a:ext cx="1851025" cy="2000250"/>
              </a:xfrm>
              <a:custGeom>
                <a:avLst/>
                <a:gdLst>
                  <a:gd name="T0" fmla="*/ 71 w 2332"/>
                  <a:gd name="T1" fmla="*/ 620 h 2520"/>
                  <a:gd name="T2" fmla="*/ 146 w 2332"/>
                  <a:gd name="T3" fmla="*/ 428 h 2520"/>
                  <a:gd name="T4" fmla="*/ 218 w 2332"/>
                  <a:gd name="T5" fmla="*/ 267 h 2520"/>
                  <a:gd name="T6" fmla="*/ 293 w 2332"/>
                  <a:gd name="T7" fmla="*/ 140 h 2520"/>
                  <a:gd name="T8" fmla="*/ 370 w 2332"/>
                  <a:gd name="T9" fmla="*/ 52 h 2520"/>
                  <a:gd name="T10" fmla="*/ 451 w 2332"/>
                  <a:gd name="T11" fmla="*/ 6 h 2520"/>
                  <a:gd name="T12" fmla="*/ 535 w 2332"/>
                  <a:gd name="T13" fmla="*/ 8 h 2520"/>
                  <a:gd name="T14" fmla="*/ 616 w 2332"/>
                  <a:gd name="T15" fmla="*/ 59 h 2520"/>
                  <a:gd name="T16" fmla="*/ 693 w 2332"/>
                  <a:gd name="T17" fmla="*/ 152 h 2520"/>
                  <a:gd name="T18" fmla="*/ 767 w 2332"/>
                  <a:gd name="T19" fmla="*/ 284 h 2520"/>
                  <a:gd name="T20" fmla="*/ 840 w 2332"/>
                  <a:gd name="T21" fmla="*/ 449 h 2520"/>
                  <a:gd name="T22" fmla="*/ 913 w 2332"/>
                  <a:gd name="T23" fmla="*/ 643 h 2520"/>
                  <a:gd name="T24" fmla="*/ 988 w 2332"/>
                  <a:gd name="T25" fmla="*/ 858 h 2520"/>
                  <a:gd name="T26" fmla="*/ 1061 w 2332"/>
                  <a:gd name="T27" fmla="*/ 1088 h 2520"/>
                  <a:gd name="T28" fmla="*/ 1134 w 2332"/>
                  <a:gd name="T29" fmla="*/ 1322 h 2520"/>
                  <a:gd name="T30" fmla="*/ 1207 w 2332"/>
                  <a:gd name="T31" fmla="*/ 1556 h 2520"/>
                  <a:gd name="T32" fmla="*/ 1282 w 2332"/>
                  <a:gd name="T33" fmla="*/ 1777 h 2520"/>
                  <a:gd name="T34" fmla="*/ 1355 w 2332"/>
                  <a:gd name="T35" fmla="*/ 1981 h 2520"/>
                  <a:gd name="T36" fmla="*/ 1428 w 2332"/>
                  <a:gd name="T37" fmla="*/ 2155 h 2520"/>
                  <a:gd name="T38" fmla="*/ 1501 w 2332"/>
                  <a:gd name="T39" fmla="*/ 2299 h 2520"/>
                  <a:gd name="T40" fmla="*/ 1572 w 2332"/>
                  <a:gd name="T41" fmla="*/ 2403 h 2520"/>
                  <a:gd name="T42" fmla="*/ 1639 w 2332"/>
                  <a:gd name="T43" fmla="*/ 2464 h 2520"/>
                  <a:gd name="T44" fmla="*/ 1704 w 2332"/>
                  <a:gd name="T45" fmla="*/ 2481 h 2520"/>
                  <a:gd name="T46" fmla="*/ 1767 w 2332"/>
                  <a:gd name="T47" fmla="*/ 2462 h 2520"/>
                  <a:gd name="T48" fmla="*/ 1835 w 2332"/>
                  <a:gd name="T49" fmla="*/ 2399 h 2520"/>
                  <a:gd name="T50" fmla="*/ 1908 w 2332"/>
                  <a:gd name="T51" fmla="*/ 2291 h 2520"/>
                  <a:gd name="T52" fmla="*/ 1979 w 2332"/>
                  <a:gd name="T53" fmla="*/ 2147 h 2520"/>
                  <a:gd name="T54" fmla="*/ 2052 w 2332"/>
                  <a:gd name="T55" fmla="*/ 1971 h 2520"/>
                  <a:gd name="T56" fmla="*/ 2124 w 2332"/>
                  <a:gd name="T57" fmla="*/ 1768 h 2520"/>
                  <a:gd name="T58" fmla="*/ 2199 w 2332"/>
                  <a:gd name="T59" fmla="*/ 1545 h 2520"/>
                  <a:gd name="T60" fmla="*/ 2272 w 2332"/>
                  <a:gd name="T61" fmla="*/ 1313 h 2520"/>
                  <a:gd name="T62" fmla="*/ 2313 w 2332"/>
                  <a:gd name="T63" fmla="*/ 1311 h 2520"/>
                  <a:gd name="T64" fmla="*/ 2240 w 2332"/>
                  <a:gd name="T65" fmla="*/ 1545 h 2520"/>
                  <a:gd name="T66" fmla="*/ 2165 w 2332"/>
                  <a:gd name="T67" fmla="*/ 1769 h 2520"/>
                  <a:gd name="T68" fmla="*/ 2092 w 2332"/>
                  <a:gd name="T69" fmla="*/ 1975 h 2520"/>
                  <a:gd name="T70" fmla="*/ 2019 w 2332"/>
                  <a:gd name="T71" fmla="*/ 2155 h 2520"/>
                  <a:gd name="T72" fmla="*/ 1944 w 2332"/>
                  <a:gd name="T73" fmla="*/ 2305 h 2520"/>
                  <a:gd name="T74" fmla="*/ 1869 w 2332"/>
                  <a:gd name="T75" fmla="*/ 2418 h 2520"/>
                  <a:gd name="T76" fmla="*/ 1791 w 2332"/>
                  <a:gd name="T77" fmla="*/ 2491 h 2520"/>
                  <a:gd name="T78" fmla="*/ 1708 w 2332"/>
                  <a:gd name="T79" fmla="*/ 2520 h 2520"/>
                  <a:gd name="T80" fmla="*/ 1624 w 2332"/>
                  <a:gd name="T81" fmla="*/ 2499 h 2520"/>
                  <a:gd name="T82" fmla="*/ 1547 w 2332"/>
                  <a:gd name="T83" fmla="*/ 2432 h 2520"/>
                  <a:gd name="T84" fmla="*/ 1470 w 2332"/>
                  <a:gd name="T85" fmla="*/ 2324 h 2520"/>
                  <a:gd name="T86" fmla="*/ 1397 w 2332"/>
                  <a:gd name="T87" fmla="*/ 2180 h 2520"/>
                  <a:gd name="T88" fmla="*/ 1322 w 2332"/>
                  <a:gd name="T89" fmla="*/ 2004 h 2520"/>
                  <a:gd name="T90" fmla="*/ 1249 w 2332"/>
                  <a:gd name="T91" fmla="*/ 1800 h 2520"/>
                  <a:gd name="T92" fmla="*/ 1174 w 2332"/>
                  <a:gd name="T93" fmla="*/ 1579 h 2520"/>
                  <a:gd name="T94" fmla="*/ 1101 w 2332"/>
                  <a:gd name="T95" fmla="*/ 1347 h 2520"/>
                  <a:gd name="T96" fmla="*/ 1028 w 2332"/>
                  <a:gd name="T97" fmla="*/ 1111 h 2520"/>
                  <a:gd name="T98" fmla="*/ 956 w 2332"/>
                  <a:gd name="T99" fmla="*/ 883 h 2520"/>
                  <a:gd name="T100" fmla="*/ 883 w 2332"/>
                  <a:gd name="T101" fmla="*/ 666 h 2520"/>
                  <a:gd name="T102" fmla="*/ 810 w 2332"/>
                  <a:gd name="T103" fmla="*/ 472 h 2520"/>
                  <a:gd name="T104" fmla="*/ 737 w 2332"/>
                  <a:gd name="T105" fmla="*/ 309 h 2520"/>
                  <a:gd name="T106" fmla="*/ 664 w 2332"/>
                  <a:gd name="T107" fmla="*/ 178 h 2520"/>
                  <a:gd name="T108" fmla="*/ 593 w 2332"/>
                  <a:gd name="T109" fmla="*/ 90 h 2520"/>
                  <a:gd name="T110" fmla="*/ 527 w 2332"/>
                  <a:gd name="T111" fmla="*/ 46 h 2520"/>
                  <a:gd name="T112" fmla="*/ 464 w 2332"/>
                  <a:gd name="T113" fmla="*/ 42 h 2520"/>
                  <a:gd name="T114" fmla="*/ 399 w 2332"/>
                  <a:gd name="T115" fmla="*/ 77 h 2520"/>
                  <a:gd name="T116" fmla="*/ 328 w 2332"/>
                  <a:gd name="T117" fmla="*/ 155 h 2520"/>
                  <a:gd name="T118" fmla="*/ 257 w 2332"/>
                  <a:gd name="T119" fmla="*/ 276 h 2520"/>
                  <a:gd name="T120" fmla="*/ 184 w 2332"/>
                  <a:gd name="T121" fmla="*/ 434 h 2520"/>
                  <a:gd name="T122" fmla="*/ 111 w 2332"/>
                  <a:gd name="T123" fmla="*/ 622 h 2520"/>
                  <a:gd name="T124" fmla="*/ 38 w 2332"/>
                  <a:gd name="T125" fmla="*/ 833 h 2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332" h="2520">
                    <a:moveTo>
                      <a:pt x="2" y="821"/>
                    </a:moveTo>
                    <a:lnTo>
                      <a:pt x="5" y="810"/>
                    </a:lnTo>
                    <a:lnTo>
                      <a:pt x="9" y="798"/>
                    </a:lnTo>
                    <a:lnTo>
                      <a:pt x="13" y="787"/>
                    </a:lnTo>
                    <a:lnTo>
                      <a:pt x="17" y="775"/>
                    </a:lnTo>
                    <a:lnTo>
                      <a:pt x="21" y="764"/>
                    </a:lnTo>
                    <a:lnTo>
                      <a:pt x="25" y="752"/>
                    </a:lnTo>
                    <a:lnTo>
                      <a:pt x="28" y="741"/>
                    </a:lnTo>
                    <a:lnTo>
                      <a:pt x="32" y="729"/>
                    </a:lnTo>
                    <a:lnTo>
                      <a:pt x="36" y="718"/>
                    </a:lnTo>
                    <a:lnTo>
                      <a:pt x="40" y="706"/>
                    </a:lnTo>
                    <a:lnTo>
                      <a:pt x="44" y="695"/>
                    </a:lnTo>
                    <a:lnTo>
                      <a:pt x="48" y="685"/>
                    </a:lnTo>
                    <a:lnTo>
                      <a:pt x="51" y="674"/>
                    </a:lnTo>
                    <a:lnTo>
                      <a:pt x="55" y="662"/>
                    </a:lnTo>
                    <a:lnTo>
                      <a:pt x="59" y="651"/>
                    </a:lnTo>
                    <a:lnTo>
                      <a:pt x="63" y="641"/>
                    </a:lnTo>
                    <a:lnTo>
                      <a:pt x="67" y="629"/>
                    </a:lnTo>
                    <a:lnTo>
                      <a:pt x="71" y="620"/>
                    </a:lnTo>
                    <a:lnTo>
                      <a:pt x="75" y="608"/>
                    </a:lnTo>
                    <a:lnTo>
                      <a:pt x="78" y="599"/>
                    </a:lnTo>
                    <a:lnTo>
                      <a:pt x="82" y="587"/>
                    </a:lnTo>
                    <a:lnTo>
                      <a:pt x="86" y="578"/>
                    </a:lnTo>
                    <a:lnTo>
                      <a:pt x="90" y="566"/>
                    </a:lnTo>
                    <a:lnTo>
                      <a:pt x="94" y="557"/>
                    </a:lnTo>
                    <a:lnTo>
                      <a:pt x="98" y="545"/>
                    </a:lnTo>
                    <a:lnTo>
                      <a:pt x="101" y="535"/>
                    </a:lnTo>
                    <a:lnTo>
                      <a:pt x="105" y="526"/>
                    </a:lnTo>
                    <a:lnTo>
                      <a:pt x="109" y="516"/>
                    </a:lnTo>
                    <a:lnTo>
                      <a:pt x="113" y="505"/>
                    </a:lnTo>
                    <a:lnTo>
                      <a:pt x="117" y="495"/>
                    </a:lnTo>
                    <a:lnTo>
                      <a:pt x="121" y="486"/>
                    </a:lnTo>
                    <a:lnTo>
                      <a:pt x="124" y="476"/>
                    </a:lnTo>
                    <a:lnTo>
                      <a:pt x="128" y="466"/>
                    </a:lnTo>
                    <a:lnTo>
                      <a:pt x="132" y="457"/>
                    </a:lnTo>
                    <a:lnTo>
                      <a:pt x="136" y="447"/>
                    </a:lnTo>
                    <a:lnTo>
                      <a:pt x="140" y="438"/>
                    </a:lnTo>
                    <a:lnTo>
                      <a:pt x="146" y="428"/>
                    </a:lnTo>
                    <a:lnTo>
                      <a:pt x="149" y="418"/>
                    </a:lnTo>
                    <a:lnTo>
                      <a:pt x="153" y="411"/>
                    </a:lnTo>
                    <a:lnTo>
                      <a:pt x="157" y="401"/>
                    </a:lnTo>
                    <a:lnTo>
                      <a:pt x="161" y="391"/>
                    </a:lnTo>
                    <a:lnTo>
                      <a:pt x="165" y="382"/>
                    </a:lnTo>
                    <a:lnTo>
                      <a:pt x="169" y="374"/>
                    </a:lnTo>
                    <a:lnTo>
                      <a:pt x="172" y="365"/>
                    </a:lnTo>
                    <a:lnTo>
                      <a:pt x="176" y="357"/>
                    </a:lnTo>
                    <a:lnTo>
                      <a:pt x="180" y="347"/>
                    </a:lnTo>
                    <a:lnTo>
                      <a:pt x="184" y="340"/>
                    </a:lnTo>
                    <a:lnTo>
                      <a:pt x="188" y="330"/>
                    </a:lnTo>
                    <a:lnTo>
                      <a:pt x="192" y="322"/>
                    </a:lnTo>
                    <a:lnTo>
                      <a:pt x="195" y="315"/>
                    </a:lnTo>
                    <a:lnTo>
                      <a:pt x="199" y="305"/>
                    </a:lnTo>
                    <a:lnTo>
                      <a:pt x="203" y="297"/>
                    </a:lnTo>
                    <a:lnTo>
                      <a:pt x="207" y="290"/>
                    </a:lnTo>
                    <a:lnTo>
                      <a:pt x="211" y="282"/>
                    </a:lnTo>
                    <a:lnTo>
                      <a:pt x="215" y="274"/>
                    </a:lnTo>
                    <a:lnTo>
                      <a:pt x="218" y="267"/>
                    </a:lnTo>
                    <a:lnTo>
                      <a:pt x="222" y="259"/>
                    </a:lnTo>
                    <a:lnTo>
                      <a:pt x="226" y="251"/>
                    </a:lnTo>
                    <a:lnTo>
                      <a:pt x="230" y="244"/>
                    </a:lnTo>
                    <a:lnTo>
                      <a:pt x="234" y="236"/>
                    </a:lnTo>
                    <a:lnTo>
                      <a:pt x="238" y="230"/>
                    </a:lnTo>
                    <a:lnTo>
                      <a:pt x="241" y="223"/>
                    </a:lnTo>
                    <a:lnTo>
                      <a:pt x="245" y="215"/>
                    </a:lnTo>
                    <a:lnTo>
                      <a:pt x="249" y="209"/>
                    </a:lnTo>
                    <a:lnTo>
                      <a:pt x="253" y="202"/>
                    </a:lnTo>
                    <a:lnTo>
                      <a:pt x="257" y="196"/>
                    </a:lnTo>
                    <a:lnTo>
                      <a:pt x="263" y="188"/>
                    </a:lnTo>
                    <a:lnTo>
                      <a:pt x="266" y="182"/>
                    </a:lnTo>
                    <a:lnTo>
                      <a:pt x="270" y="177"/>
                    </a:lnTo>
                    <a:lnTo>
                      <a:pt x="274" y="169"/>
                    </a:lnTo>
                    <a:lnTo>
                      <a:pt x="278" y="163"/>
                    </a:lnTo>
                    <a:lnTo>
                      <a:pt x="282" y="157"/>
                    </a:lnTo>
                    <a:lnTo>
                      <a:pt x="286" y="152"/>
                    </a:lnTo>
                    <a:lnTo>
                      <a:pt x="289" y="146"/>
                    </a:lnTo>
                    <a:lnTo>
                      <a:pt x="293" y="140"/>
                    </a:lnTo>
                    <a:lnTo>
                      <a:pt x="297" y="134"/>
                    </a:lnTo>
                    <a:lnTo>
                      <a:pt x="301" y="129"/>
                    </a:lnTo>
                    <a:lnTo>
                      <a:pt x="305" y="123"/>
                    </a:lnTo>
                    <a:lnTo>
                      <a:pt x="309" y="117"/>
                    </a:lnTo>
                    <a:lnTo>
                      <a:pt x="313" y="113"/>
                    </a:lnTo>
                    <a:lnTo>
                      <a:pt x="316" y="107"/>
                    </a:lnTo>
                    <a:lnTo>
                      <a:pt x="320" y="102"/>
                    </a:lnTo>
                    <a:lnTo>
                      <a:pt x="326" y="98"/>
                    </a:lnTo>
                    <a:lnTo>
                      <a:pt x="330" y="92"/>
                    </a:lnTo>
                    <a:lnTo>
                      <a:pt x="334" y="88"/>
                    </a:lnTo>
                    <a:lnTo>
                      <a:pt x="337" y="83"/>
                    </a:lnTo>
                    <a:lnTo>
                      <a:pt x="341" y="79"/>
                    </a:lnTo>
                    <a:lnTo>
                      <a:pt x="345" y="75"/>
                    </a:lnTo>
                    <a:lnTo>
                      <a:pt x="349" y="71"/>
                    </a:lnTo>
                    <a:lnTo>
                      <a:pt x="353" y="67"/>
                    </a:lnTo>
                    <a:lnTo>
                      <a:pt x="357" y="63"/>
                    </a:lnTo>
                    <a:lnTo>
                      <a:pt x="361" y="59"/>
                    </a:lnTo>
                    <a:lnTo>
                      <a:pt x="366" y="56"/>
                    </a:lnTo>
                    <a:lnTo>
                      <a:pt x="370" y="52"/>
                    </a:lnTo>
                    <a:lnTo>
                      <a:pt x="374" y="48"/>
                    </a:lnTo>
                    <a:lnTo>
                      <a:pt x="378" y="44"/>
                    </a:lnTo>
                    <a:lnTo>
                      <a:pt x="382" y="40"/>
                    </a:lnTo>
                    <a:lnTo>
                      <a:pt x="385" y="38"/>
                    </a:lnTo>
                    <a:lnTo>
                      <a:pt x="391" y="35"/>
                    </a:lnTo>
                    <a:lnTo>
                      <a:pt x="395" y="33"/>
                    </a:lnTo>
                    <a:lnTo>
                      <a:pt x="399" y="29"/>
                    </a:lnTo>
                    <a:lnTo>
                      <a:pt x="403" y="27"/>
                    </a:lnTo>
                    <a:lnTo>
                      <a:pt x="407" y="23"/>
                    </a:lnTo>
                    <a:lnTo>
                      <a:pt x="412" y="21"/>
                    </a:lnTo>
                    <a:lnTo>
                      <a:pt x="416" y="19"/>
                    </a:lnTo>
                    <a:lnTo>
                      <a:pt x="420" y="17"/>
                    </a:lnTo>
                    <a:lnTo>
                      <a:pt x="424" y="15"/>
                    </a:lnTo>
                    <a:lnTo>
                      <a:pt x="428" y="13"/>
                    </a:lnTo>
                    <a:lnTo>
                      <a:pt x="433" y="12"/>
                    </a:lnTo>
                    <a:lnTo>
                      <a:pt x="437" y="10"/>
                    </a:lnTo>
                    <a:lnTo>
                      <a:pt x="441" y="8"/>
                    </a:lnTo>
                    <a:lnTo>
                      <a:pt x="447" y="6"/>
                    </a:lnTo>
                    <a:lnTo>
                      <a:pt x="451" y="6"/>
                    </a:lnTo>
                    <a:lnTo>
                      <a:pt x="455" y="4"/>
                    </a:lnTo>
                    <a:lnTo>
                      <a:pt x="460" y="4"/>
                    </a:lnTo>
                    <a:lnTo>
                      <a:pt x="464" y="2"/>
                    </a:lnTo>
                    <a:lnTo>
                      <a:pt x="468" y="2"/>
                    </a:lnTo>
                    <a:lnTo>
                      <a:pt x="474" y="0"/>
                    </a:lnTo>
                    <a:lnTo>
                      <a:pt x="478" y="0"/>
                    </a:lnTo>
                    <a:lnTo>
                      <a:pt x="481" y="0"/>
                    </a:lnTo>
                    <a:lnTo>
                      <a:pt x="487" y="0"/>
                    </a:lnTo>
                    <a:lnTo>
                      <a:pt x="491" y="0"/>
                    </a:lnTo>
                    <a:lnTo>
                      <a:pt x="495" y="0"/>
                    </a:lnTo>
                    <a:lnTo>
                      <a:pt x="499" y="0"/>
                    </a:lnTo>
                    <a:lnTo>
                      <a:pt x="504" y="0"/>
                    </a:lnTo>
                    <a:lnTo>
                      <a:pt x="508" y="2"/>
                    </a:lnTo>
                    <a:lnTo>
                      <a:pt x="514" y="2"/>
                    </a:lnTo>
                    <a:lnTo>
                      <a:pt x="518" y="4"/>
                    </a:lnTo>
                    <a:lnTo>
                      <a:pt x="522" y="4"/>
                    </a:lnTo>
                    <a:lnTo>
                      <a:pt x="527" y="6"/>
                    </a:lnTo>
                    <a:lnTo>
                      <a:pt x="531" y="6"/>
                    </a:lnTo>
                    <a:lnTo>
                      <a:pt x="535" y="8"/>
                    </a:lnTo>
                    <a:lnTo>
                      <a:pt x="539" y="10"/>
                    </a:lnTo>
                    <a:lnTo>
                      <a:pt x="545" y="12"/>
                    </a:lnTo>
                    <a:lnTo>
                      <a:pt x="549" y="13"/>
                    </a:lnTo>
                    <a:lnTo>
                      <a:pt x="552" y="15"/>
                    </a:lnTo>
                    <a:lnTo>
                      <a:pt x="556" y="17"/>
                    </a:lnTo>
                    <a:lnTo>
                      <a:pt x="562" y="19"/>
                    </a:lnTo>
                    <a:lnTo>
                      <a:pt x="566" y="21"/>
                    </a:lnTo>
                    <a:lnTo>
                      <a:pt x="570" y="25"/>
                    </a:lnTo>
                    <a:lnTo>
                      <a:pt x="574" y="27"/>
                    </a:lnTo>
                    <a:lnTo>
                      <a:pt x="577" y="29"/>
                    </a:lnTo>
                    <a:lnTo>
                      <a:pt x="583" y="33"/>
                    </a:lnTo>
                    <a:lnTo>
                      <a:pt x="587" y="35"/>
                    </a:lnTo>
                    <a:lnTo>
                      <a:pt x="591" y="38"/>
                    </a:lnTo>
                    <a:lnTo>
                      <a:pt x="595" y="42"/>
                    </a:lnTo>
                    <a:lnTo>
                      <a:pt x="599" y="44"/>
                    </a:lnTo>
                    <a:lnTo>
                      <a:pt x="602" y="48"/>
                    </a:lnTo>
                    <a:lnTo>
                      <a:pt x="608" y="52"/>
                    </a:lnTo>
                    <a:lnTo>
                      <a:pt x="612" y="56"/>
                    </a:lnTo>
                    <a:lnTo>
                      <a:pt x="616" y="59"/>
                    </a:lnTo>
                    <a:lnTo>
                      <a:pt x="620" y="63"/>
                    </a:lnTo>
                    <a:lnTo>
                      <a:pt x="623" y="67"/>
                    </a:lnTo>
                    <a:lnTo>
                      <a:pt x="627" y="71"/>
                    </a:lnTo>
                    <a:lnTo>
                      <a:pt x="631" y="75"/>
                    </a:lnTo>
                    <a:lnTo>
                      <a:pt x="637" y="81"/>
                    </a:lnTo>
                    <a:lnTo>
                      <a:pt x="641" y="84"/>
                    </a:lnTo>
                    <a:lnTo>
                      <a:pt x="645" y="88"/>
                    </a:lnTo>
                    <a:lnTo>
                      <a:pt x="648" y="94"/>
                    </a:lnTo>
                    <a:lnTo>
                      <a:pt x="652" y="98"/>
                    </a:lnTo>
                    <a:lnTo>
                      <a:pt x="656" y="104"/>
                    </a:lnTo>
                    <a:lnTo>
                      <a:pt x="660" y="107"/>
                    </a:lnTo>
                    <a:lnTo>
                      <a:pt x="664" y="113"/>
                    </a:lnTo>
                    <a:lnTo>
                      <a:pt x="668" y="119"/>
                    </a:lnTo>
                    <a:lnTo>
                      <a:pt x="671" y="125"/>
                    </a:lnTo>
                    <a:lnTo>
                      <a:pt x="675" y="130"/>
                    </a:lnTo>
                    <a:lnTo>
                      <a:pt x="679" y="134"/>
                    </a:lnTo>
                    <a:lnTo>
                      <a:pt x="683" y="140"/>
                    </a:lnTo>
                    <a:lnTo>
                      <a:pt x="689" y="146"/>
                    </a:lnTo>
                    <a:lnTo>
                      <a:pt x="693" y="152"/>
                    </a:lnTo>
                    <a:lnTo>
                      <a:pt x="696" y="157"/>
                    </a:lnTo>
                    <a:lnTo>
                      <a:pt x="700" y="165"/>
                    </a:lnTo>
                    <a:lnTo>
                      <a:pt x="704" y="171"/>
                    </a:lnTo>
                    <a:lnTo>
                      <a:pt x="708" y="177"/>
                    </a:lnTo>
                    <a:lnTo>
                      <a:pt x="712" y="184"/>
                    </a:lnTo>
                    <a:lnTo>
                      <a:pt x="716" y="190"/>
                    </a:lnTo>
                    <a:lnTo>
                      <a:pt x="719" y="196"/>
                    </a:lnTo>
                    <a:lnTo>
                      <a:pt x="723" y="203"/>
                    </a:lnTo>
                    <a:lnTo>
                      <a:pt x="727" y="209"/>
                    </a:lnTo>
                    <a:lnTo>
                      <a:pt x="731" y="217"/>
                    </a:lnTo>
                    <a:lnTo>
                      <a:pt x="735" y="225"/>
                    </a:lnTo>
                    <a:lnTo>
                      <a:pt x="739" y="230"/>
                    </a:lnTo>
                    <a:lnTo>
                      <a:pt x="742" y="238"/>
                    </a:lnTo>
                    <a:lnTo>
                      <a:pt x="746" y="246"/>
                    </a:lnTo>
                    <a:lnTo>
                      <a:pt x="750" y="253"/>
                    </a:lnTo>
                    <a:lnTo>
                      <a:pt x="754" y="261"/>
                    </a:lnTo>
                    <a:lnTo>
                      <a:pt x="758" y="269"/>
                    </a:lnTo>
                    <a:lnTo>
                      <a:pt x="764" y="276"/>
                    </a:lnTo>
                    <a:lnTo>
                      <a:pt x="767" y="284"/>
                    </a:lnTo>
                    <a:lnTo>
                      <a:pt x="771" y="292"/>
                    </a:lnTo>
                    <a:lnTo>
                      <a:pt x="775" y="299"/>
                    </a:lnTo>
                    <a:lnTo>
                      <a:pt x="779" y="307"/>
                    </a:lnTo>
                    <a:lnTo>
                      <a:pt x="783" y="315"/>
                    </a:lnTo>
                    <a:lnTo>
                      <a:pt x="787" y="324"/>
                    </a:lnTo>
                    <a:lnTo>
                      <a:pt x="790" y="332"/>
                    </a:lnTo>
                    <a:lnTo>
                      <a:pt x="794" y="342"/>
                    </a:lnTo>
                    <a:lnTo>
                      <a:pt x="798" y="349"/>
                    </a:lnTo>
                    <a:lnTo>
                      <a:pt x="802" y="359"/>
                    </a:lnTo>
                    <a:lnTo>
                      <a:pt x="806" y="367"/>
                    </a:lnTo>
                    <a:lnTo>
                      <a:pt x="810" y="376"/>
                    </a:lnTo>
                    <a:lnTo>
                      <a:pt x="813" y="384"/>
                    </a:lnTo>
                    <a:lnTo>
                      <a:pt x="817" y="393"/>
                    </a:lnTo>
                    <a:lnTo>
                      <a:pt x="821" y="403"/>
                    </a:lnTo>
                    <a:lnTo>
                      <a:pt x="825" y="411"/>
                    </a:lnTo>
                    <a:lnTo>
                      <a:pt x="829" y="420"/>
                    </a:lnTo>
                    <a:lnTo>
                      <a:pt x="833" y="430"/>
                    </a:lnTo>
                    <a:lnTo>
                      <a:pt x="837" y="439"/>
                    </a:lnTo>
                    <a:lnTo>
                      <a:pt x="840" y="449"/>
                    </a:lnTo>
                    <a:lnTo>
                      <a:pt x="844" y="459"/>
                    </a:lnTo>
                    <a:lnTo>
                      <a:pt x="848" y="468"/>
                    </a:lnTo>
                    <a:lnTo>
                      <a:pt x="852" y="478"/>
                    </a:lnTo>
                    <a:lnTo>
                      <a:pt x="856" y="487"/>
                    </a:lnTo>
                    <a:lnTo>
                      <a:pt x="860" y="497"/>
                    </a:lnTo>
                    <a:lnTo>
                      <a:pt x="863" y="507"/>
                    </a:lnTo>
                    <a:lnTo>
                      <a:pt x="867" y="518"/>
                    </a:lnTo>
                    <a:lnTo>
                      <a:pt x="871" y="528"/>
                    </a:lnTo>
                    <a:lnTo>
                      <a:pt x="875" y="537"/>
                    </a:lnTo>
                    <a:lnTo>
                      <a:pt x="879" y="547"/>
                    </a:lnTo>
                    <a:lnTo>
                      <a:pt x="883" y="558"/>
                    </a:lnTo>
                    <a:lnTo>
                      <a:pt x="886" y="568"/>
                    </a:lnTo>
                    <a:lnTo>
                      <a:pt x="890" y="580"/>
                    </a:lnTo>
                    <a:lnTo>
                      <a:pt x="894" y="589"/>
                    </a:lnTo>
                    <a:lnTo>
                      <a:pt x="898" y="601"/>
                    </a:lnTo>
                    <a:lnTo>
                      <a:pt x="902" y="610"/>
                    </a:lnTo>
                    <a:lnTo>
                      <a:pt x="906" y="622"/>
                    </a:lnTo>
                    <a:lnTo>
                      <a:pt x="909" y="631"/>
                    </a:lnTo>
                    <a:lnTo>
                      <a:pt x="913" y="643"/>
                    </a:lnTo>
                    <a:lnTo>
                      <a:pt x="917" y="654"/>
                    </a:lnTo>
                    <a:lnTo>
                      <a:pt x="921" y="664"/>
                    </a:lnTo>
                    <a:lnTo>
                      <a:pt x="925" y="676"/>
                    </a:lnTo>
                    <a:lnTo>
                      <a:pt x="931" y="687"/>
                    </a:lnTo>
                    <a:lnTo>
                      <a:pt x="934" y="699"/>
                    </a:lnTo>
                    <a:lnTo>
                      <a:pt x="938" y="708"/>
                    </a:lnTo>
                    <a:lnTo>
                      <a:pt x="942" y="720"/>
                    </a:lnTo>
                    <a:lnTo>
                      <a:pt x="946" y="731"/>
                    </a:lnTo>
                    <a:lnTo>
                      <a:pt x="950" y="743"/>
                    </a:lnTo>
                    <a:lnTo>
                      <a:pt x="954" y="754"/>
                    </a:lnTo>
                    <a:lnTo>
                      <a:pt x="957" y="766"/>
                    </a:lnTo>
                    <a:lnTo>
                      <a:pt x="961" y="777"/>
                    </a:lnTo>
                    <a:lnTo>
                      <a:pt x="965" y="789"/>
                    </a:lnTo>
                    <a:lnTo>
                      <a:pt x="969" y="800"/>
                    </a:lnTo>
                    <a:lnTo>
                      <a:pt x="973" y="812"/>
                    </a:lnTo>
                    <a:lnTo>
                      <a:pt x="977" y="823"/>
                    </a:lnTo>
                    <a:lnTo>
                      <a:pt x="980" y="835"/>
                    </a:lnTo>
                    <a:lnTo>
                      <a:pt x="984" y="846"/>
                    </a:lnTo>
                    <a:lnTo>
                      <a:pt x="988" y="858"/>
                    </a:lnTo>
                    <a:lnTo>
                      <a:pt x="992" y="869"/>
                    </a:lnTo>
                    <a:lnTo>
                      <a:pt x="996" y="883"/>
                    </a:lnTo>
                    <a:lnTo>
                      <a:pt x="1000" y="894"/>
                    </a:lnTo>
                    <a:lnTo>
                      <a:pt x="1004" y="906"/>
                    </a:lnTo>
                    <a:lnTo>
                      <a:pt x="1007" y="917"/>
                    </a:lnTo>
                    <a:lnTo>
                      <a:pt x="1011" y="929"/>
                    </a:lnTo>
                    <a:lnTo>
                      <a:pt x="1015" y="942"/>
                    </a:lnTo>
                    <a:lnTo>
                      <a:pt x="1019" y="954"/>
                    </a:lnTo>
                    <a:lnTo>
                      <a:pt x="1023" y="965"/>
                    </a:lnTo>
                    <a:lnTo>
                      <a:pt x="1027" y="979"/>
                    </a:lnTo>
                    <a:lnTo>
                      <a:pt x="1030" y="990"/>
                    </a:lnTo>
                    <a:lnTo>
                      <a:pt x="1034" y="1002"/>
                    </a:lnTo>
                    <a:lnTo>
                      <a:pt x="1038" y="1015"/>
                    </a:lnTo>
                    <a:lnTo>
                      <a:pt x="1042" y="1027"/>
                    </a:lnTo>
                    <a:lnTo>
                      <a:pt x="1046" y="1038"/>
                    </a:lnTo>
                    <a:lnTo>
                      <a:pt x="1050" y="1052"/>
                    </a:lnTo>
                    <a:lnTo>
                      <a:pt x="1053" y="1063"/>
                    </a:lnTo>
                    <a:lnTo>
                      <a:pt x="1057" y="1075"/>
                    </a:lnTo>
                    <a:lnTo>
                      <a:pt x="1061" y="1088"/>
                    </a:lnTo>
                    <a:lnTo>
                      <a:pt x="1065" y="1100"/>
                    </a:lnTo>
                    <a:lnTo>
                      <a:pt x="1069" y="1113"/>
                    </a:lnTo>
                    <a:lnTo>
                      <a:pt x="1073" y="1125"/>
                    </a:lnTo>
                    <a:lnTo>
                      <a:pt x="1076" y="1138"/>
                    </a:lnTo>
                    <a:lnTo>
                      <a:pt x="1080" y="1150"/>
                    </a:lnTo>
                    <a:lnTo>
                      <a:pt x="1084" y="1161"/>
                    </a:lnTo>
                    <a:lnTo>
                      <a:pt x="1088" y="1174"/>
                    </a:lnTo>
                    <a:lnTo>
                      <a:pt x="1092" y="1186"/>
                    </a:lnTo>
                    <a:lnTo>
                      <a:pt x="1096" y="1199"/>
                    </a:lnTo>
                    <a:lnTo>
                      <a:pt x="1099" y="1211"/>
                    </a:lnTo>
                    <a:lnTo>
                      <a:pt x="1103" y="1224"/>
                    </a:lnTo>
                    <a:lnTo>
                      <a:pt x="1107" y="1236"/>
                    </a:lnTo>
                    <a:lnTo>
                      <a:pt x="1111" y="1249"/>
                    </a:lnTo>
                    <a:lnTo>
                      <a:pt x="1115" y="1261"/>
                    </a:lnTo>
                    <a:lnTo>
                      <a:pt x="1119" y="1274"/>
                    </a:lnTo>
                    <a:lnTo>
                      <a:pt x="1123" y="1286"/>
                    </a:lnTo>
                    <a:lnTo>
                      <a:pt x="1126" y="1297"/>
                    </a:lnTo>
                    <a:lnTo>
                      <a:pt x="1130" y="1311"/>
                    </a:lnTo>
                    <a:lnTo>
                      <a:pt x="1134" y="1322"/>
                    </a:lnTo>
                    <a:lnTo>
                      <a:pt x="1138" y="1336"/>
                    </a:lnTo>
                    <a:lnTo>
                      <a:pt x="1142" y="1347"/>
                    </a:lnTo>
                    <a:lnTo>
                      <a:pt x="1146" y="1361"/>
                    </a:lnTo>
                    <a:lnTo>
                      <a:pt x="1149" y="1372"/>
                    </a:lnTo>
                    <a:lnTo>
                      <a:pt x="1153" y="1386"/>
                    </a:lnTo>
                    <a:lnTo>
                      <a:pt x="1157" y="1397"/>
                    </a:lnTo>
                    <a:lnTo>
                      <a:pt x="1161" y="1409"/>
                    </a:lnTo>
                    <a:lnTo>
                      <a:pt x="1165" y="1422"/>
                    </a:lnTo>
                    <a:lnTo>
                      <a:pt x="1169" y="1434"/>
                    </a:lnTo>
                    <a:lnTo>
                      <a:pt x="1172" y="1447"/>
                    </a:lnTo>
                    <a:lnTo>
                      <a:pt x="1176" y="1459"/>
                    </a:lnTo>
                    <a:lnTo>
                      <a:pt x="1180" y="1470"/>
                    </a:lnTo>
                    <a:lnTo>
                      <a:pt x="1184" y="1483"/>
                    </a:lnTo>
                    <a:lnTo>
                      <a:pt x="1188" y="1495"/>
                    </a:lnTo>
                    <a:lnTo>
                      <a:pt x="1192" y="1507"/>
                    </a:lnTo>
                    <a:lnTo>
                      <a:pt x="1195" y="1520"/>
                    </a:lnTo>
                    <a:lnTo>
                      <a:pt x="1199" y="1531"/>
                    </a:lnTo>
                    <a:lnTo>
                      <a:pt x="1203" y="1543"/>
                    </a:lnTo>
                    <a:lnTo>
                      <a:pt x="1207" y="1556"/>
                    </a:lnTo>
                    <a:lnTo>
                      <a:pt x="1211" y="1568"/>
                    </a:lnTo>
                    <a:lnTo>
                      <a:pt x="1217" y="1579"/>
                    </a:lnTo>
                    <a:lnTo>
                      <a:pt x="1220" y="1591"/>
                    </a:lnTo>
                    <a:lnTo>
                      <a:pt x="1224" y="1604"/>
                    </a:lnTo>
                    <a:lnTo>
                      <a:pt x="1228" y="1616"/>
                    </a:lnTo>
                    <a:lnTo>
                      <a:pt x="1232" y="1627"/>
                    </a:lnTo>
                    <a:lnTo>
                      <a:pt x="1236" y="1639"/>
                    </a:lnTo>
                    <a:lnTo>
                      <a:pt x="1240" y="1650"/>
                    </a:lnTo>
                    <a:lnTo>
                      <a:pt x="1243" y="1662"/>
                    </a:lnTo>
                    <a:lnTo>
                      <a:pt x="1247" y="1673"/>
                    </a:lnTo>
                    <a:lnTo>
                      <a:pt x="1251" y="1685"/>
                    </a:lnTo>
                    <a:lnTo>
                      <a:pt x="1255" y="1696"/>
                    </a:lnTo>
                    <a:lnTo>
                      <a:pt x="1259" y="1710"/>
                    </a:lnTo>
                    <a:lnTo>
                      <a:pt x="1263" y="1721"/>
                    </a:lnTo>
                    <a:lnTo>
                      <a:pt x="1266" y="1733"/>
                    </a:lnTo>
                    <a:lnTo>
                      <a:pt x="1270" y="1743"/>
                    </a:lnTo>
                    <a:lnTo>
                      <a:pt x="1274" y="1754"/>
                    </a:lnTo>
                    <a:lnTo>
                      <a:pt x="1278" y="1766"/>
                    </a:lnTo>
                    <a:lnTo>
                      <a:pt x="1282" y="1777"/>
                    </a:lnTo>
                    <a:lnTo>
                      <a:pt x="1286" y="1789"/>
                    </a:lnTo>
                    <a:lnTo>
                      <a:pt x="1290" y="1800"/>
                    </a:lnTo>
                    <a:lnTo>
                      <a:pt x="1293" y="1810"/>
                    </a:lnTo>
                    <a:lnTo>
                      <a:pt x="1297" y="1821"/>
                    </a:lnTo>
                    <a:lnTo>
                      <a:pt x="1301" y="1833"/>
                    </a:lnTo>
                    <a:lnTo>
                      <a:pt x="1305" y="1844"/>
                    </a:lnTo>
                    <a:lnTo>
                      <a:pt x="1309" y="1854"/>
                    </a:lnTo>
                    <a:lnTo>
                      <a:pt x="1313" y="1865"/>
                    </a:lnTo>
                    <a:lnTo>
                      <a:pt x="1316" y="1875"/>
                    </a:lnTo>
                    <a:lnTo>
                      <a:pt x="1320" y="1886"/>
                    </a:lnTo>
                    <a:lnTo>
                      <a:pt x="1324" y="1898"/>
                    </a:lnTo>
                    <a:lnTo>
                      <a:pt x="1328" y="1908"/>
                    </a:lnTo>
                    <a:lnTo>
                      <a:pt x="1332" y="1919"/>
                    </a:lnTo>
                    <a:lnTo>
                      <a:pt x="1336" y="1929"/>
                    </a:lnTo>
                    <a:lnTo>
                      <a:pt x="1339" y="1938"/>
                    </a:lnTo>
                    <a:lnTo>
                      <a:pt x="1343" y="1950"/>
                    </a:lnTo>
                    <a:lnTo>
                      <a:pt x="1347" y="1959"/>
                    </a:lnTo>
                    <a:lnTo>
                      <a:pt x="1351" y="1969"/>
                    </a:lnTo>
                    <a:lnTo>
                      <a:pt x="1355" y="1981"/>
                    </a:lnTo>
                    <a:lnTo>
                      <a:pt x="1359" y="1990"/>
                    </a:lnTo>
                    <a:lnTo>
                      <a:pt x="1362" y="2000"/>
                    </a:lnTo>
                    <a:lnTo>
                      <a:pt x="1366" y="2009"/>
                    </a:lnTo>
                    <a:lnTo>
                      <a:pt x="1370" y="2019"/>
                    </a:lnTo>
                    <a:lnTo>
                      <a:pt x="1374" y="2029"/>
                    </a:lnTo>
                    <a:lnTo>
                      <a:pt x="1378" y="2038"/>
                    </a:lnTo>
                    <a:lnTo>
                      <a:pt x="1382" y="2048"/>
                    </a:lnTo>
                    <a:lnTo>
                      <a:pt x="1385" y="2057"/>
                    </a:lnTo>
                    <a:lnTo>
                      <a:pt x="1389" y="2067"/>
                    </a:lnTo>
                    <a:lnTo>
                      <a:pt x="1393" y="2076"/>
                    </a:lnTo>
                    <a:lnTo>
                      <a:pt x="1397" y="2084"/>
                    </a:lnTo>
                    <a:lnTo>
                      <a:pt x="1401" y="2094"/>
                    </a:lnTo>
                    <a:lnTo>
                      <a:pt x="1405" y="2103"/>
                    </a:lnTo>
                    <a:lnTo>
                      <a:pt x="1409" y="2113"/>
                    </a:lnTo>
                    <a:lnTo>
                      <a:pt x="1412" y="2121"/>
                    </a:lnTo>
                    <a:lnTo>
                      <a:pt x="1416" y="2130"/>
                    </a:lnTo>
                    <a:lnTo>
                      <a:pt x="1420" y="2138"/>
                    </a:lnTo>
                    <a:lnTo>
                      <a:pt x="1424" y="2147"/>
                    </a:lnTo>
                    <a:lnTo>
                      <a:pt x="1428" y="2155"/>
                    </a:lnTo>
                    <a:lnTo>
                      <a:pt x="1432" y="2165"/>
                    </a:lnTo>
                    <a:lnTo>
                      <a:pt x="1435" y="2172"/>
                    </a:lnTo>
                    <a:lnTo>
                      <a:pt x="1439" y="2180"/>
                    </a:lnTo>
                    <a:lnTo>
                      <a:pt x="1443" y="2188"/>
                    </a:lnTo>
                    <a:lnTo>
                      <a:pt x="1447" y="2197"/>
                    </a:lnTo>
                    <a:lnTo>
                      <a:pt x="1451" y="2205"/>
                    </a:lnTo>
                    <a:lnTo>
                      <a:pt x="1455" y="2213"/>
                    </a:lnTo>
                    <a:lnTo>
                      <a:pt x="1458" y="2220"/>
                    </a:lnTo>
                    <a:lnTo>
                      <a:pt x="1462" y="2228"/>
                    </a:lnTo>
                    <a:lnTo>
                      <a:pt x="1466" y="2236"/>
                    </a:lnTo>
                    <a:lnTo>
                      <a:pt x="1470" y="2243"/>
                    </a:lnTo>
                    <a:lnTo>
                      <a:pt x="1474" y="2249"/>
                    </a:lnTo>
                    <a:lnTo>
                      <a:pt x="1478" y="2257"/>
                    </a:lnTo>
                    <a:lnTo>
                      <a:pt x="1481" y="2265"/>
                    </a:lnTo>
                    <a:lnTo>
                      <a:pt x="1485" y="2272"/>
                    </a:lnTo>
                    <a:lnTo>
                      <a:pt x="1489" y="2278"/>
                    </a:lnTo>
                    <a:lnTo>
                      <a:pt x="1493" y="2286"/>
                    </a:lnTo>
                    <a:lnTo>
                      <a:pt x="1497" y="2291"/>
                    </a:lnTo>
                    <a:lnTo>
                      <a:pt x="1501" y="2299"/>
                    </a:lnTo>
                    <a:lnTo>
                      <a:pt x="1505" y="2305"/>
                    </a:lnTo>
                    <a:lnTo>
                      <a:pt x="1506" y="2311"/>
                    </a:lnTo>
                    <a:lnTo>
                      <a:pt x="1510" y="2318"/>
                    </a:lnTo>
                    <a:lnTo>
                      <a:pt x="1514" y="2324"/>
                    </a:lnTo>
                    <a:lnTo>
                      <a:pt x="1518" y="2330"/>
                    </a:lnTo>
                    <a:lnTo>
                      <a:pt x="1522" y="2336"/>
                    </a:lnTo>
                    <a:lnTo>
                      <a:pt x="1526" y="2341"/>
                    </a:lnTo>
                    <a:lnTo>
                      <a:pt x="1529" y="2347"/>
                    </a:lnTo>
                    <a:lnTo>
                      <a:pt x="1533" y="2353"/>
                    </a:lnTo>
                    <a:lnTo>
                      <a:pt x="1537" y="2359"/>
                    </a:lnTo>
                    <a:lnTo>
                      <a:pt x="1541" y="2364"/>
                    </a:lnTo>
                    <a:lnTo>
                      <a:pt x="1545" y="2368"/>
                    </a:lnTo>
                    <a:lnTo>
                      <a:pt x="1549" y="2374"/>
                    </a:lnTo>
                    <a:lnTo>
                      <a:pt x="1552" y="2380"/>
                    </a:lnTo>
                    <a:lnTo>
                      <a:pt x="1556" y="2384"/>
                    </a:lnTo>
                    <a:lnTo>
                      <a:pt x="1560" y="2389"/>
                    </a:lnTo>
                    <a:lnTo>
                      <a:pt x="1564" y="2393"/>
                    </a:lnTo>
                    <a:lnTo>
                      <a:pt x="1568" y="2399"/>
                    </a:lnTo>
                    <a:lnTo>
                      <a:pt x="1572" y="2403"/>
                    </a:lnTo>
                    <a:lnTo>
                      <a:pt x="1576" y="2407"/>
                    </a:lnTo>
                    <a:lnTo>
                      <a:pt x="1579" y="2410"/>
                    </a:lnTo>
                    <a:lnTo>
                      <a:pt x="1583" y="2414"/>
                    </a:lnTo>
                    <a:lnTo>
                      <a:pt x="1587" y="2420"/>
                    </a:lnTo>
                    <a:lnTo>
                      <a:pt x="1589" y="2422"/>
                    </a:lnTo>
                    <a:lnTo>
                      <a:pt x="1593" y="2426"/>
                    </a:lnTo>
                    <a:lnTo>
                      <a:pt x="1597" y="2430"/>
                    </a:lnTo>
                    <a:lnTo>
                      <a:pt x="1600" y="2433"/>
                    </a:lnTo>
                    <a:lnTo>
                      <a:pt x="1604" y="2437"/>
                    </a:lnTo>
                    <a:lnTo>
                      <a:pt x="1608" y="2439"/>
                    </a:lnTo>
                    <a:lnTo>
                      <a:pt x="1612" y="2443"/>
                    </a:lnTo>
                    <a:lnTo>
                      <a:pt x="1616" y="2447"/>
                    </a:lnTo>
                    <a:lnTo>
                      <a:pt x="1618" y="2449"/>
                    </a:lnTo>
                    <a:lnTo>
                      <a:pt x="1622" y="2453"/>
                    </a:lnTo>
                    <a:lnTo>
                      <a:pt x="1625" y="2455"/>
                    </a:lnTo>
                    <a:lnTo>
                      <a:pt x="1629" y="2456"/>
                    </a:lnTo>
                    <a:lnTo>
                      <a:pt x="1633" y="2458"/>
                    </a:lnTo>
                    <a:lnTo>
                      <a:pt x="1637" y="2462"/>
                    </a:lnTo>
                    <a:lnTo>
                      <a:pt x="1639" y="2464"/>
                    </a:lnTo>
                    <a:lnTo>
                      <a:pt x="1643" y="2466"/>
                    </a:lnTo>
                    <a:lnTo>
                      <a:pt x="1647" y="2468"/>
                    </a:lnTo>
                    <a:lnTo>
                      <a:pt x="1650" y="2470"/>
                    </a:lnTo>
                    <a:lnTo>
                      <a:pt x="1654" y="2470"/>
                    </a:lnTo>
                    <a:lnTo>
                      <a:pt x="1658" y="2472"/>
                    </a:lnTo>
                    <a:lnTo>
                      <a:pt x="1660" y="2474"/>
                    </a:lnTo>
                    <a:lnTo>
                      <a:pt x="1664" y="2476"/>
                    </a:lnTo>
                    <a:lnTo>
                      <a:pt x="1668" y="2476"/>
                    </a:lnTo>
                    <a:lnTo>
                      <a:pt x="1672" y="2478"/>
                    </a:lnTo>
                    <a:lnTo>
                      <a:pt x="1673" y="2478"/>
                    </a:lnTo>
                    <a:lnTo>
                      <a:pt x="1677" y="2479"/>
                    </a:lnTo>
                    <a:lnTo>
                      <a:pt x="1681" y="2479"/>
                    </a:lnTo>
                    <a:lnTo>
                      <a:pt x="1683" y="2481"/>
                    </a:lnTo>
                    <a:lnTo>
                      <a:pt x="1687" y="2481"/>
                    </a:lnTo>
                    <a:lnTo>
                      <a:pt x="1691" y="2481"/>
                    </a:lnTo>
                    <a:lnTo>
                      <a:pt x="1693" y="2481"/>
                    </a:lnTo>
                    <a:lnTo>
                      <a:pt x="1696" y="2481"/>
                    </a:lnTo>
                    <a:lnTo>
                      <a:pt x="1700" y="2481"/>
                    </a:lnTo>
                    <a:lnTo>
                      <a:pt x="1704" y="2481"/>
                    </a:lnTo>
                    <a:lnTo>
                      <a:pt x="1706" y="2481"/>
                    </a:lnTo>
                    <a:lnTo>
                      <a:pt x="1710" y="2481"/>
                    </a:lnTo>
                    <a:lnTo>
                      <a:pt x="1714" y="2481"/>
                    </a:lnTo>
                    <a:lnTo>
                      <a:pt x="1716" y="2481"/>
                    </a:lnTo>
                    <a:lnTo>
                      <a:pt x="1719" y="2481"/>
                    </a:lnTo>
                    <a:lnTo>
                      <a:pt x="1723" y="2479"/>
                    </a:lnTo>
                    <a:lnTo>
                      <a:pt x="1725" y="2479"/>
                    </a:lnTo>
                    <a:lnTo>
                      <a:pt x="1729" y="2478"/>
                    </a:lnTo>
                    <a:lnTo>
                      <a:pt x="1733" y="2478"/>
                    </a:lnTo>
                    <a:lnTo>
                      <a:pt x="1737" y="2476"/>
                    </a:lnTo>
                    <a:lnTo>
                      <a:pt x="1739" y="2476"/>
                    </a:lnTo>
                    <a:lnTo>
                      <a:pt x="1743" y="2474"/>
                    </a:lnTo>
                    <a:lnTo>
                      <a:pt x="1746" y="2472"/>
                    </a:lnTo>
                    <a:lnTo>
                      <a:pt x="1750" y="2470"/>
                    </a:lnTo>
                    <a:lnTo>
                      <a:pt x="1754" y="2470"/>
                    </a:lnTo>
                    <a:lnTo>
                      <a:pt x="1756" y="2468"/>
                    </a:lnTo>
                    <a:lnTo>
                      <a:pt x="1760" y="2466"/>
                    </a:lnTo>
                    <a:lnTo>
                      <a:pt x="1764" y="2464"/>
                    </a:lnTo>
                    <a:lnTo>
                      <a:pt x="1767" y="2462"/>
                    </a:lnTo>
                    <a:lnTo>
                      <a:pt x="1769" y="2460"/>
                    </a:lnTo>
                    <a:lnTo>
                      <a:pt x="1773" y="2456"/>
                    </a:lnTo>
                    <a:lnTo>
                      <a:pt x="1777" y="2455"/>
                    </a:lnTo>
                    <a:lnTo>
                      <a:pt x="1781" y="2453"/>
                    </a:lnTo>
                    <a:lnTo>
                      <a:pt x="1785" y="2449"/>
                    </a:lnTo>
                    <a:lnTo>
                      <a:pt x="1789" y="2447"/>
                    </a:lnTo>
                    <a:lnTo>
                      <a:pt x="1792" y="2443"/>
                    </a:lnTo>
                    <a:lnTo>
                      <a:pt x="1794" y="2441"/>
                    </a:lnTo>
                    <a:lnTo>
                      <a:pt x="1798" y="2437"/>
                    </a:lnTo>
                    <a:lnTo>
                      <a:pt x="1802" y="2433"/>
                    </a:lnTo>
                    <a:lnTo>
                      <a:pt x="1806" y="2430"/>
                    </a:lnTo>
                    <a:lnTo>
                      <a:pt x="1810" y="2426"/>
                    </a:lnTo>
                    <a:lnTo>
                      <a:pt x="1814" y="2424"/>
                    </a:lnTo>
                    <a:lnTo>
                      <a:pt x="1817" y="2420"/>
                    </a:lnTo>
                    <a:lnTo>
                      <a:pt x="1821" y="2416"/>
                    </a:lnTo>
                    <a:lnTo>
                      <a:pt x="1825" y="2410"/>
                    </a:lnTo>
                    <a:lnTo>
                      <a:pt x="1829" y="2407"/>
                    </a:lnTo>
                    <a:lnTo>
                      <a:pt x="1831" y="2403"/>
                    </a:lnTo>
                    <a:lnTo>
                      <a:pt x="1835" y="2399"/>
                    </a:lnTo>
                    <a:lnTo>
                      <a:pt x="1838" y="2393"/>
                    </a:lnTo>
                    <a:lnTo>
                      <a:pt x="1842" y="2389"/>
                    </a:lnTo>
                    <a:lnTo>
                      <a:pt x="1846" y="2384"/>
                    </a:lnTo>
                    <a:lnTo>
                      <a:pt x="1850" y="2380"/>
                    </a:lnTo>
                    <a:lnTo>
                      <a:pt x="1854" y="2374"/>
                    </a:lnTo>
                    <a:lnTo>
                      <a:pt x="1858" y="2370"/>
                    </a:lnTo>
                    <a:lnTo>
                      <a:pt x="1862" y="2364"/>
                    </a:lnTo>
                    <a:lnTo>
                      <a:pt x="1865" y="2359"/>
                    </a:lnTo>
                    <a:lnTo>
                      <a:pt x="1869" y="2353"/>
                    </a:lnTo>
                    <a:lnTo>
                      <a:pt x="1873" y="2347"/>
                    </a:lnTo>
                    <a:lnTo>
                      <a:pt x="1877" y="2341"/>
                    </a:lnTo>
                    <a:lnTo>
                      <a:pt x="1881" y="2336"/>
                    </a:lnTo>
                    <a:lnTo>
                      <a:pt x="1885" y="2330"/>
                    </a:lnTo>
                    <a:lnTo>
                      <a:pt x="1888" y="2324"/>
                    </a:lnTo>
                    <a:lnTo>
                      <a:pt x="1892" y="2318"/>
                    </a:lnTo>
                    <a:lnTo>
                      <a:pt x="1896" y="2313"/>
                    </a:lnTo>
                    <a:lnTo>
                      <a:pt x="1900" y="2305"/>
                    </a:lnTo>
                    <a:lnTo>
                      <a:pt x="1904" y="2299"/>
                    </a:lnTo>
                    <a:lnTo>
                      <a:pt x="1908" y="2291"/>
                    </a:lnTo>
                    <a:lnTo>
                      <a:pt x="1911" y="2286"/>
                    </a:lnTo>
                    <a:lnTo>
                      <a:pt x="1913" y="2280"/>
                    </a:lnTo>
                    <a:lnTo>
                      <a:pt x="1917" y="2272"/>
                    </a:lnTo>
                    <a:lnTo>
                      <a:pt x="1921" y="2265"/>
                    </a:lnTo>
                    <a:lnTo>
                      <a:pt x="1925" y="2259"/>
                    </a:lnTo>
                    <a:lnTo>
                      <a:pt x="1931" y="2251"/>
                    </a:lnTo>
                    <a:lnTo>
                      <a:pt x="1933" y="2243"/>
                    </a:lnTo>
                    <a:lnTo>
                      <a:pt x="1936" y="2236"/>
                    </a:lnTo>
                    <a:lnTo>
                      <a:pt x="1940" y="2228"/>
                    </a:lnTo>
                    <a:lnTo>
                      <a:pt x="1944" y="2220"/>
                    </a:lnTo>
                    <a:lnTo>
                      <a:pt x="1948" y="2213"/>
                    </a:lnTo>
                    <a:lnTo>
                      <a:pt x="1952" y="2205"/>
                    </a:lnTo>
                    <a:lnTo>
                      <a:pt x="1956" y="2197"/>
                    </a:lnTo>
                    <a:lnTo>
                      <a:pt x="1959" y="2190"/>
                    </a:lnTo>
                    <a:lnTo>
                      <a:pt x="1963" y="2182"/>
                    </a:lnTo>
                    <a:lnTo>
                      <a:pt x="1967" y="2172"/>
                    </a:lnTo>
                    <a:lnTo>
                      <a:pt x="1971" y="2165"/>
                    </a:lnTo>
                    <a:lnTo>
                      <a:pt x="1975" y="2157"/>
                    </a:lnTo>
                    <a:lnTo>
                      <a:pt x="1979" y="2147"/>
                    </a:lnTo>
                    <a:lnTo>
                      <a:pt x="1982" y="2140"/>
                    </a:lnTo>
                    <a:lnTo>
                      <a:pt x="1986" y="2130"/>
                    </a:lnTo>
                    <a:lnTo>
                      <a:pt x="1990" y="2123"/>
                    </a:lnTo>
                    <a:lnTo>
                      <a:pt x="1994" y="2113"/>
                    </a:lnTo>
                    <a:lnTo>
                      <a:pt x="1998" y="2105"/>
                    </a:lnTo>
                    <a:lnTo>
                      <a:pt x="2002" y="2096"/>
                    </a:lnTo>
                    <a:lnTo>
                      <a:pt x="2005" y="2086"/>
                    </a:lnTo>
                    <a:lnTo>
                      <a:pt x="2009" y="2076"/>
                    </a:lnTo>
                    <a:lnTo>
                      <a:pt x="2013" y="2069"/>
                    </a:lnTo>
                    <a:lnTo>
                      <a:pt x="2017" y="2059"/>
                    </a:lnTo>
                    <a:lnTo>
                      <a:pt x="2021" y="2050"/>
                    </a:lnTo>
                    <a:lnTo>
                      <a:pt x="2025" y="2040"/>
                    </a:lnTo>
                    <a:lnTo>
                      <a:pt x="2029" y="2030"/>
                    </a:lnTo>
                    <a:lnTo>
                      <a:pt x="2032" y="2021"/>
                    </a:lnTo>
                    <a:lnTo>
                      <a:pt x="2036" y="2011"/>
                    </a:lnTo>
                    <a:lnTo>
                      <a:pt x="2040" y="2002"/>
                    </a:lnTo>
                    <a:lnTo>
                      <a:pt x="2044" y="1990"/>
                    </a:lnTo>
                    <a:lnTo>
                      <a:pt x="2048" y="1981"/>
                    </a:lnTo>
                    <a:lnTo>
                      <a:pt x="2052" y="1971"/>
                    </a:lnTo>
                    <a:lnTo>
                      <a:pt x="2055" y="1961"/>
                    </a:lnTo>
                    <a:lnTo>
                      <a:pt x="2059" y="1950"/>
                    </a:lnTo>
                    <a:lnTo>
                      <a:pt x="2063" y="1940"/>
                    </a:lnTo>
                    <a:lnTo>
                      <a:pt x="2067" y="1931"/>
                    </a:lnTo>
                    <a:lnTo>
                      <a:pt x="2071" y="1919"/>
                    </a:lnTo>
                    <a:lnTo>
                      <a:pt x="2075" y="1910"/>
                    </a:lnTo>
                    <a:lnTo>
                      <a:pt x="2078" y="1898"/>
                    </a:lnTo>
                    <a:lnTo>
                      <a:pt x="2082" y="1888"/>
                    </a:lnTo>
                    <a:lnTo>
                      <a:pt x="2086" y="1877"/>
                    </a:lnTo>
                    <a:lnTo>
                      <a:pt x="2090" y="1867"/>
                    </a:lnTo>
                    <a:lnTo>
                      <a:pt x="2094" y="1856"/>
                    </a:lnTo>
                    <a:lnTo>
                      <a:pt x="2098" y="1844"/>
                    </a:lnTo>
                    <a:lnTo>
                      <a:pt x="2101" y="1835"/>
                    </a:lnTo>
                    <a:lnTo>
                      <a:pt x="2105" y="1823"/>
                    </a:lnTo>
                    <a:lnTo>
                      <a:pt x="2109" y="1812"/>
                    </a:lnTo>
                    <a:lnTo>
                      <a:pt x="2113" y="1800"/>
                    </a:lnTo>
                    <a:lnTo>
                      <a:pt x="2117" y="1791"/>
                    </a:lnTo>
                    <a:lnTo>
                      <a:pt x="2121" y="1779"/>
                    </a:lnTo>
                    <a:lnTo>
                      <a:pt x="2124" y="1768"/>
                    </a:lnTo>
                    <a:lnTo>
                      <a:pt x="2128" y="1756"/>
                    </a:lnTo>
                    <a:lnTo>
                      <a:pt x="2132" y="1744"/>
                    </a:lnTo>
                    <a:lnTo>
                      <a:pt x="2136" y="1733"/>
                    </a:lnTo>
                    <a:lnTo>
                      <a:pt x="2140" y="1721"/>
                    </a:lnTo>
                    <a:lnTo>
                      <a:pt x="2144" y="1710"/>
                    </a:lnTo>
                    <a:lnTo>
                      <a:pt x="2149" y="1698"/>
                    </a:lnTo>
                    <a:lnTo>
                      <a:pt x="2151" y="1687"/>
                    </a:lnTo>
                    <a:lnTo>
                      <a:pt x="2155" y="1675"/>
                    </a:lnTo>
                    <a:lnTo>
                      <a:pt x="2159" y="1664"/>
                    </a:lnTo>
                    <a:lnTo>
                      <a:pt x="2163" y="1652"/>
                    </a:lnTo>
                    <a:lnTo>
                      <a:pt x="2167" y="1641"/>
                    </a:lnTo>
                    <a:lnTo>
                      <a:pt x="2172" y="1629"/>
                    </a:lnTo>
                    <a:lnTo>
                      <a:pt x="2176" y="1616"/>
                    </a:lnTo>
                    <a:lnTo>
                      <a:pt x="2180" y="1604"/>
                    </a:lnTo>
                    <a:lnTo>
                      <a:pt x="2184" y="1593"/>
                    </a:lnTo>
                    <a:lnTo>
                      <a:pt x="2188" y="1581"/>
                    </a:lnTo>
                    <a:lnTo>
                      <a:pt x="2192" y="1570"/>
                    </a:lnTo>
                    <a:lnTo>
                      <a:pt x="2196" y="1556"/>
                    </a:lnTo>
                    <a:lnTo>
                      <a:pt x="2199" y="1545"/>
                    </a:lnTo>
                    <a:lnTo>
                      <a:pt x="2203" y="1533"/>
                    </a:lnTo>
                    <a:lnTo>
                      <a:pt x="2207" y="1520"/>
                    </a:lnTo>
                    <a:lnTo>
                      <a:pt x="2211" y="1508"/>
                    </a:lnTo>
                    <a:lnTo>
                      <a:pt x="2215" y="1497"/>
                    </a:lnTo>
                    <a:lnTo>
                      <a:pt x="2219" y="1485"/>
                    </a:lnTo>
                    <a:lnTo>
                      <a:pt x="2222" y="1472"/>
                    </a:lnTo>
                    <a:lnTo>
                      <a:pt x="2226" y="1460"/>
                    </a:lnTo>
                    <a:lnTo>
                      <a:pt x="2230" y="1447"/>
                    </a:lnTo>
                    <a:lnTo>
                      <a:pt x="2234" y="1435"/>
                    </a:lnTo>
                    <a:lnTo>
                      <a:pt x="2238" y="1424"/>
                    </a:lnTo>
                    <a:lnTo>
                      <a:pt x="2242" y="1411"/>
                    </a:lnTo>
                    <a:lnTo>
                      <a:pt x="2245" y="1399"/>
                    </a:lnTo>
                    <a:lnTo>
                      <a:pt x="2249" y="1386"/>
                    </a:lnTo>
                    <a:lnTo>
                      <a:pt x="2253" y="1374"/>
                    </a:lnTo>
                    <a:lnTo>
                      <a:pt x="2257" y="1363"/>
                    </a:lnTo>
                    <a:lnTo>
                      <a:pt x="2261" y="1349"/>
                    </a:lnTo>
                    <a:lnTo>
                      <a:pt x="2265" y="1338"/>
                    </a:lnTo>
                    <a:lnTo>
                      <a:pt x="2268" y="1324"/>
                    </a:lnTo>
                    <a:lnTo>
                      <a:pt x="2272" y="1313"/>
                    </a:lnTo>
                    <a:lnTo>
                      <a:pt x="2276" y="1299"/>
                    </a:lnTo>
                    <a:lnTo>
                      <a:pt x="2280" y="1288"/>
                    </a:lnTo>
                    <a:lnTo>
                      <a:pt x="2284" y="1274"/>
                    </a:lnTo>
                    <a:lnTo>
                      <a:pt x="2288" y="1263"/>
                    </a:lnTo>
                    <a:lnTo>
                      <a:pt x="2291" y="1249"/>
                    </a:lnTo>
                    <a:lnTo>
                      <a:pt x="2295" y="1238"/>
                    </a:lnTo>
                    <a:lnTo>
                      <a:pt x="2299" y="1230"/>
                    </a:lnTo>
                    <a:lnTo>
                      <a:pt x="2305" y="1226"/>
                    </a:lnTo>
                    <a:lnTo>
                      <a:pt x="2311" y="1224"/>
                    </a:lnTo>
                    <a:lnTo>
                      <a:pt x="2318" y="1224"/>
                    </a:lnTo>
                    <a:lnTo>
                      <a:pt x="2326" y="1228"/>
                    </a:lnTo>
                    <a:lnTo>
                      <a:pt x="2330" y="1234"/>
                    </a:lnTo>
                    <a:lnTo>
                      <a:pt x="2332" y="1242"/>
                    </a:lnTo>
                    <a:lnTo>
                      <a:pt x="2332" y="1249"/>
                    </a:lnTo>
                    <a:lnTo>
                      <a:pt x="2328" y="1261"/>
                    </a:lnTo>
                    <a:lnTo>
                      <a:pt x="2324" y="1274"/>
                    </a:lnTo>
                    <a:lnTo>
                      <a:pt x="2320" y="1286"/>
                    </a:lnTo>
                    <a:lnTo>
                      <a:pt x="2316" y="1299"/>
                    </a:lnTo>
                    <a:lnTo>
                      <a:pt x="2313" y="1311"/>
                    </a:lnTo>
                    <a:lnTo>
                      <a:pt x="2309" y="1324"/>
                    </a:lnTo>
                    <a:lnTo>
                      <a:pt x="2305" y="1336"/>
                    </a:lnTo>
                    <a:lnTo>
                      <a:pt x="2301" y="1347"/>
                    </a:lnTo>
                    <a:lnTo>
                      <a:pt x="2297" y="1361"/>
                    </a:lnTo>
                    <a:lnTo>
                      <a:pt x="2293" y="1372"/>
                    </a:lnTo>
                    <a:lnTo>
                      <a:pt x="2290" y="1386"/>
                    </a:lnTo>
                    <a:lnTo>
                      <a:pt x="2286" y="1397"/>
                    </a:lnTo>
                    <a:lnTo>
                      <a:pt x="2282" y="1411"/>
                    </a:lnTo>
                    <a:lnTo>
                      <a:pt x="2278" y="1422"/>
                    </a:lnTo>
                    <a:lnTo>
                      <a:pt x="2274" y="1435"/>
                    </a:lnTo>
                    <a:lnTo>
                      <a:pt x="2270" y="1447"/>
                    </a:lnTo>
                    <a:lnTo>
                      <a:pt x="2267" y="1459"/>
                    </a:lnTo>
                    <a:lnTo>
                      <a:pt x="2263" y="1472"/>
                    </a:lnTo>
                    <a:lnTo>
                      <a:pt x="2259" y="1483"/>
                    </a:lnTo>
                    <a:lnTo>
                      <a:pt x="2255" y="1495"/>
                    </a:lnTo>
                    <a:lnTo>
                      <a:pt x="2251" y="1508"/>
                    </a:lnTo>
                    <a:lnTo>
                      <a:pt x="2247" y="1520"/>
                    </a:lnTo>
                    <a:lnTo>
                      <a:pt x="2244" y="1533"/>
                    </a:lnTo>
                    <a:lnTo>
                      <a:pt x="2240" y="1545"/>
                    </a:lnTo>
                    <a:lnTo>
                      <a:pt x="2236" y="1556"/>
                    </a:lnTo>
                    <a:lnTo>
                      <a:pt x="2232" y="1568"/>
                    </a:lnTo>
                    <a:lnTo>
                      <a:pt x="2228" y="1581"/>
                    </a:lnTo>
                    <a:lnTo>
                      <a:pt x="2224" y="1593"/>
                    </a:lnTo>
                    <a:lnTo>
                      <a:pt x="2220" y="1604"/>
                    </a:lnTo>
                    <a:lnTo>
                      <a:pt x="2217" y="1616"/>
                    </a:lnTo>
                    <a:lnTo>
                      <a:pt x="2213" y="1629"/>
                    </a:lnTo>
                    <a:lnTo>
                      <a:pt x="2209" y="1641"/>
                    </a:lnTo>
                    <a:lnTo>
                      <a:pt x="2205" y="1652"/>
                    </a:lnTo>
                    <a:lnTo>
                      <a:pt x="2201" y="1664"/>
                    </a:lnTo>
                    <a:lnTo>
                      <a:pt x="2197" y="1675"/>
                    </a:lnTo>
                    <a:lnTo>
                      <a:pt x="2192" y="1687"/>
                    </a:lnTo>
                    <a:lnTo>
                      <a:pt x="2188" y="1698"/>
                    </a:lnTo>
                    <a:lnTo>
                      <a:pt x="2184" y="1712"/>
                    </a:lnTo>
                    <a:lnTo>
                      <a:pt x="2180" y="1723"/>
                    </a:lnTo>
                    <a:lnTo>
                      <a:pt x="2176" y="1735"/>
                    </a:lnTo>
                    <a:lnTo>
                      <a:pt x="2172" y="1746"/>
                    </a:lnTo>
                    <a:lnTo>
                      <a:pt x="2169" y="1758"/>
                    </a:lnTo>
                    <a:lnTo>
                      <a:pt x="2165" y="1769"/>
                    </a:lnTo>
                    <a:lnTo>
                      <a:pt x="2161" y="1779"/>
                    </a:lnTo>
                    <a:lnTo>
                      <a:pt x="2157" y="1791"/>
                    </a:lnTo>
                    <a:lnTo>
                      <a:pt x="2153" y="1802"/>
                    </a:lnTo>
                    <a:lnTo>
                      <a:pt x="2149" y="1814"/>
                    </a:lnTo>
                    <a:lnTo>
                      <a:pt x="2146" y="1825"/>
                    </a:lnTo>
                    <a:lnTo>
                      <a:pt x="2142" y="1837"/>
                    </a:lnTo>
                    <a:lnTo>
                      <a:pt x="2138" y="1846"/>
                    </a:lnTo>
                    <a:lnTo>
                      <a:pt x="2134" y="1858"/>
                    </a:lnTo>
                    <a:lnTo>
                      <a:pt x="2130" y="1869"/>
                    </a:lnTo>
                    <a:lnTo>
                      <a:pt x="2126" y="1879"/>
                    </a:lnTo>
                    <a:lnTo>
                      <a:pt x="2123" y="1890"/>
                    </a:lnTo>
                    <a:lnTo>
                      <a:pt x="2119" y="1902"/>
                    </a:lnTo>
                    <a:lnTo>
                      <a:pt x="2115" y="1911"/>
                    </a:lnTo>
                    <a:lnTo>
                      <a:pt x="2111" y="1923"/>
                    </a:lnTo>
                    <a:lnTo>
                      <a:pt x="2107" y="1933"/>
                    </a:lnTo>
                    <a:lnTo>
                      <a:pt x="2103" y="1944"/>
                    </a:lnTo>
                    <a:lnTo>
                      <a:pt x="2100" y="1954"/>
                    </a:lnTo>
                    <a:lnTo>
                      <a:pt x="2096" y="1963"/>
                    </a:lnTo>
                    <a:lnTo>
                      <a:pt x="2092" y="1975"/>
                    </a:lnTo>
                    <a:lnTo>
                      <a:pt x="2088" y="1984"/>
                    </a:lnTo>
                    <a:lnTo>
                      <a:pt x="2084" y="1994"/>
                    </a:lnTo>
                    <a:lnTo>
                      <a:pt x="2080" y="2005"/>
                    </a:lnTo>
                    <a:lnTo>
                      <a:pt x="2077" y="2015"/>
                    </a:lnTo>
                    <a:lnTo>
                      <a:pt x="2073" y="2025"/>
                    </a:lnTo>
                    <a:lnTo>
                      <a:pt x="2069" y="2034"/>
                    </a:lnTo>
                    <a:lnTo>
                      <a:pt x="2065" y="2044"/>
                    </a:lnTo>
                    <a:lnTo>
                      <a:pt x="2061" y="2053"/>
                    </a:lnTo>
                    <a:lnTo>
                      <a:pt x="2057" y="2063"/>
                    </a:lnTo>
                    <a:lnTo>
                      <a:pt x="2053" y="2073"/>
                    </a:lnTo>
                    <a:lnTo>
                      <a:pt x="2050" y="2082"/>
                    </a:lnTo>
                    <a:lnTo>
                      <a:pt x="2046" y="2092"/>
                    </a:lnTo>
                    <a:lnTo>
                      <a:pt x="2042" y="2101"/>
                    </a:lnTo>
                    <a:lnTo>
                      <a:pt x="2038" y="2111"/>
                    </a:lnTo>
                    <a:lnTo>
                      <a:pt x="2034" y="2119"/>
                    </a:lnTo>
                    <a:lnTo>
                      <a:pt x="2030" y="2128"/>
                    </a:lnTo>
                    <a:lnTo>
                      <a:pt x="2027" y="2138"/>
                    </a:lnTo>
                    <a:lnTo>
                      <a:pt x="2023" y="2146"/>
                    </a:lnTo>
                    <a:lnTo>
                      <a:pt x="2019" y="2155"/>
                    </a:lnTo>
                    <a:lnTo>
                      <a:pt x="2015" y="2165"/>
                    </a:lnTo>
                    <a:lnTo>
                      <a:pt x="2011" y="2172"/>
                    </a:lnTo>
                    <a:lnTo>
                      <a:pt x="2007" y="2180"/>
                    </a:lnTo>
                    <a:lnTo>
                      <a:pt x="2002" y="2190"/>
                    </a:lnTo>
                    <a:lnTo>
                      <a:pt x="1998" y="2197"/>
                    </a:lnTo>
                    <a:lnTo>
                      <a:pt x="1994" y="2207"/>
                    </a:lnTo>
                    <a:lnTo>
                      <a:pt x="1990" y="2215"/>
                    </a:lnTo>
                    <a:lnTo>
                      <a:pt x="1986" y="2222"/>
                    </a:lnTo>
                    <a:lnTo>
                      <a:pt x="1982" y="2230"/>
                    </a:lnTo>
                    <a:lnTo>
                      <a:pt x="1979" y="2238"/>
                    </a:lnTo>
                    <a:lnTo>
                      <a:pt x="1975" y="2245"/>
                    </a:lnTo>
                    <a:lnTo>
                      <a:pt x="1971" y="2253"/>
                    </a:lnTo>
                    <a:lnTo>
                      <a:pt x="1967" y="2261"/>
                    </a:lnTo>
                    <a:lnTo>
                      <a:pt x="1963" y="2268"/>
                    </a:lnTo>
                    <a:lnTo>
                      <a:pt x="1959" y="2276"/>
                    </a:lnTo>
                    <a:lnTo>
                      <a:pt x="1956" y="2284"/>
                    </a:lnTo>
                    <a:lnTo>
                      <a:pt x="1952" y="2291"/>
                    </a:lnTo>
                    <a:lnTo>
                      <a:pt x="1948" y="2297"/>
                    </a:lnTo>
                    <a:lnTo>
                      <a:pt x="1944" y="2305"/>
                    </a:lnTo>
                    <a:lnTo>
                      <a:pt x="1940" y="2313"/>
                    </a:lnTo>
                    <a:lnTo>
                      <a:pt x="1936" y="2318"/>
                    </a:lnTo>
                    <a:lnTo>
                      <a:pt x="1933" y="2326"/>
                    </a:lnTo>
                    <a:lnTo>
                      <a:pt x="1929" y="2332"/>
                    </a:lnTo>
                    <a:lnTo>
                      <a:pt x="1925" y="2337"/>
                    </a:lnTo>
                    <a:lnTo>
                      <a:pt x="1921" y="2345"/>
                    </a:lnTo>
                    <a:lnTo>
                      <a:pt x="1917" y="2351"/>
                    </a:lnTo>
                    <a:lnTo>
                      <a:pt x="1913" y="2357"/>
                    </a:lnTo>
                    <a:lnTo>
                      <a:pt x="1908" y="2362"/>
                    </a:lnTo>
                    <a:lnTo>
                      <a:pt x="1904" y="2368"/>
                    </a:lnTo>
                    <a:lnTo>
                      <a:pt x="1900" y="2376"/>
                    </a:lnTo>
                    <a:lnTo>
                      <a:pt x="1896" y="2382"/>
                    </a:lnTo>
                    <a:lnTo>
                      <a:pt x="1892" y="2387"/>
                    </a:lnTo>
                    <a:lnTo>
                      <a:pt x="1888" y="2391"/>
                    </a:lnTo>
                    <a:lnTo>
                      <a:pt x="1885" y="2397"/>
                    </a:lnTo>
                    <a:lnTo>
                      <a:pt x="1881" y="2403"/>
                    </a:lnTo>
                    <a:lnTo>
                      <a:pt x="1877" y="2408"/>
                    </a:lnTo>
                    <a:lnTo>
                      <a:pt x="1873" y="2412"/>
                    </a:lnTo>
                    <a:lnTo>
                      <a:pt x="1869" y="2418"/>
                    </a:lnTo>
                    <a:lnTo>
                      <a:pt x="1865" y="2424"/>
                    </a:lnTo>
                    <a:lnTo>
                      <a:pt x="1862" y="2428"/>
                    </a:lnTo>
                    <a:lnTo>
                      <a:pt x="1856" y="2433"/>
                    </a:lnTo>
                    <a:lnTo>
                      <a:pt x="1852" y="2437"/>
                    </a:lnTo>
                    <a:lnTo>
                      <a:pt x="1848" y="2441"/>
                    </a:lnTo>
                    <a:lnTo>
                      <a:pt x="1844" y="2447"/>
                    </a:lnTo>
                    <a:lnTo>
                      <a:pt x="1840" y="2451"/>
                    </a:lnTo>
                    <a:lnTo>
                      <a:pt x="1837" y="2455"/>
                    </a:lnTo>
                    <a:lnTo>
                      <a:pt x="1833" y="2458"/>
                    </a:lnTo>
                    <a:lnTo>
                      <a:pt x="1829" y="2462"/>
                    </a:lnTo>
                    <a:lnTo>
                      <a:pt x="1825" y="2466"/>
                    </a:lnTo>
                    <a:lnTo>
                      <a:pt x="1819" y="2470"/>
                    </a:lnTo>
                    <a:lnTo>
                      <a:pt x="1815" y="2474"/>
                    </a:lnTo>
                    <a:lnTo>
                      <a:pt x="1812" y="2476"/>
                    </a:lnTo>
                    <a:lnTo>
                      <a:pt x="1808" y="2479"/>
                    </a:lnTo>
                    <a:lnTo>
                      <a:pt x="1804" y="2483"/>
                    </a:lnTo>
                    <a:lnTo>
                      <a:pt x="1800" y="2485"/>
                    </a:lnTo>
                    <a:lnTo>
                      <a:pt x="1794" y="2489"/>
                    </a:lnTo>
                    <a:lnTo>
                      <a:pt x="1791" y="2491"/>
                    </a:lnTo>
                    <a:lnTo>
                      <a:pt x="1787" y="2495"/>
                    </a:lnTo>
                    <a:lnTo>
                      <a:pt x="1783" y="2497"/>
                    </a:lnTo>
                    <a:lnTo>
                      <a:pt x="1777" y="2499"/>
                    </a:lnTo>
                    <a:lnTo>
                      <a:pt x="1773" y="2501"/>
                    </a:lnTo>
                    <a:lnTo>
                      <a:pt x="1769" y="2504"/>
                    </a:lnTo>
                    <a:lnTo>
                      <a:pt x="1766" y="2506"/>
                    </a:lnTo>
                    <a:lnTo>
                      <a:pt x="1762" y="2508"/>
                    </a:lnTo>
                    <a:lnTo>
                      <a:pt x="1756" y="2510"/>
                    </a:lnTo>
                    <a:lnTo>
                      <a:pt x="1752" y="2512"/>
                    </a:lnTo>
                    <a:lnTo>
                      <a:pt x="1748" y="2512"/>
                    </a:lnTo>
                    <a:lnTo>
                      <a:pt x="1743" y="2514"/>
                    </a:lnTo>
                    <a:lnTo>
                      <a:pt x="1739" y="2516"/>
                    </a:lnTo>
                    <a:lnTo>
                      <a:pt x="1735" y="2516"/>
                    </a:lnTo>
                    <a:lnTo>
                      <a:pt x="1729" y="2518"/>
                    </a:lnTo>
                    <a:lnTo>
                      <a:pt x="1725" y="2518"/>
                    </a:lnTo>
                    <a:lnTo>
                      <a:pt x="1721" y="2520"/>
                    </a:lnTo>
                    <a:lnTo>
                      <a:pt x="1716" y="2520"/>
                    </a:lnTo>
                    <a:lnTo>
                      <a:pt x="1712" y="2520"/>
                    </a:lnTo>
                    <a:lnTo>
                      <a:pt x="1708" y="2520"/>
                    </a:lnTo>
                    <a:lnTo>
                      <a:pt x="1704" y="2520"/>
                    </a:lnTo>
                    <a:lnTo>
                      <a:pt x="1698" y="2520"/>
                    </a:lnTo>
                    <a:lnTo>
                      <a:pt x="1695" y="2520"/>
                    </a:lnTo>
                    <a:lnTo>
                      <a:pt x="1691" y="2520"/>
                    </a:lnTo>
                    <a:lnTo>
                      <a:pt x="1685" y="2520"/>
                    </a:lnTo>
                    <a:lnTo>
                      <a:pt x="1681" y="2520"/>
                    </a:lnTo>
                    <a:lnTo>
                      <a:pt x="1677" y="2518"/>
                    </a:lnTo>
                    <a:lnTo>
                      <a:pt x="1672" y="2518"/>
                    </a:lnTo>
                    <a:lnTo>
                      <a:pt x="1668" y="2516"/>
                    </a:lnTo>
                    <a:lnTo>
                      <a:pt x="1664" y="2516"/>
                    </a:lnTo>
                    <a:lnTo>
                      <a:pt x="1658" y="2514"/>
                    </a:lnTo>
                    <a:lnTo>
                      <a:pt x="1654" y="2512"/>
                    </a:lnTo>
                    <a:lnTo>
                      <a:pt x="1650" y="2510"/>
                    </a:lnTo>
                    <a:lnTo>
                      <a:pt x="1647" y="2510"/>
                    </a:lnTo>
                    <a:lnTo>
                      <a:pt x="1641" y="2506"/>
                    </a:lnTo>
                    <a:lnTo>
                      <a:pt x="1637" y="2506"/>
                    </a:lnTo>
                    <a:lnTo>
                      <a:pt x="1633" y="2503"/>
                    </a:lnTo>
                    <a:lnTo>
                      <a:pt x="1629" y="2501"/>
                    </a:lnTo>
                    <a:lnTo>
                      <a:pt x="1624" y="2499"/>
                    </a:lnTo>
                    <a:lnTo>
                      <a:pt x="1620" y="2497"/>
                    </a:lnTo>
                    <a:lnTo>
                      <a:pt x="1616" y="2493"/>
                    </a:lnTo>
                    <a:lnTo>
                      <a:pt x="1612" y="2491"/>
                    </a:lnTo>
                    <a:lnTo>
                      <a:pt x="1608" y="2489"/>
                    </a:lnTo>
                    <a:lnTo>
                      <a:pt x="1602" y="2485"/>
                    </a:lnTo>
                    <a:lnTo>
                      <a:pt x="1599" y="2481"/>
                    </a:lnTo>
                    <a:lnTo>
                      <a:pt x="1595" y="2479"/>
                    </a:lnTo>
                    <a:lnTo>
                      <a:pt x="1591" y="2476"/>
                    </a:lnTo>
                    <a:lnTo>
                      <a:pt x="1587" y="2472"/>
                    </a:lnTo>
                    <a:lnTo>
                      <a:pt x="1583" y="2468"/>
                    </a:lnTo>
                    <a:lnTo>
                      <a:pt x="1577" y="2464"/>
                    </a:lnTo>
                    <a:lnTo>
                      <a:pt x="1574" y="2460"/>
                    </a:lnTo>
                    <a:lnTo>
                      <a:pt x="1570" y="2458"/>
                    </a:lnTo>
                    <a:lnTo>
                      <a:pt x="1566" y="2455"/>
                    </a:lnTo>
                    <a:lnTo>
                      <a:pt x="1562" y="2449"/>
                    </a:lnTo>
                    <a:lnTo>
                      <a:pt x="1558" y="2445"/>
                    </a:lnTo>
                    <a:lnTo>
                      <a:pt x="1554" y="2441"/>
                    </a:lnTo>
                    <a:lnTo>
                      <a:pt x="1551" y="2435"/>
                    </a:lnTo>
                    <a:lnTo>
                      <a:pt x="1547" y="2432"/>
                    </a:lnTo>
                    <a:lnTo>
                      <a:pt x="1541" y="2428"/>
                    </a:lnTo>
                    <a:lnTo>
                      <a:pt x="1537" y="2422"/>
                    </a:lnTo>
                    <a:lnTo>
                      <a:pt x="1533" y="2418"/>
                    </a:lnTo>
                    <a:lnTo>
                      <a:pt x="1529" y="2412"/>
                    </a:lnTo>
                    <a:lnTo>
                      <a:pt x="1526" y="2407"/>
                    </a:lnTo>
                    <a:lnTo>
                      <a:pt x="1522" y="2403"/>
                    </a:lnTo>
                    <a:lnTo>
                      <a:pt x="1518" y="2397"/>
                    </a:lnTo>
                    <a:lnTo>
                      <a:pt x="1514" y="2391"/>
                    </a:lnTo>
                    <a:lnTo>
                      <a:pt x="1510" y="2385"/>
                    </a:lnTo>
                    <a:lnTo>
                      <a:pt x="1506" y="2380"/>
                    </a:lnTo>
                    <a:lnTo>
                      <a:pt x="1503" y="2374"/>
                    </a:lnTo>
                    <a:lnTo>
                      <a:pt x="1499" y="2368"/>
                    </a:lnTo>
                    <a:lnTo>
                      <a:pt x="1495" y="2362"/>
                    </a:lnTo>
                    <a:lnTo>
                      <a:pt x="1491" y="2357"/>
                    </a:lnTo>
                    <a:lnTo>
                      <a:pt x="1485" y="2351"/>
                    </a:lnTo>
                    <a:lnTo>
                      <a:pt x="1481" y="2343"/>
                    </a:lnTo>
                    <a:lnTo>
                      <a:pt x="1478" y="2337"/>
                    </a:lnTo>
                    <a:lnTo>
                      <a:pt x="1474" y="2332"/>
                    </a:lnTo>
                    <a:lnTo>
                      <a:pt x="1470" y="2324"/>
                    </a:lnTo>
                    <a:lnTo>
                      <a:pt x="1466" y="2318"/>
                    </a:lnTo>
                    <a:lnTo>
                      <a:pt x="1462" y="2311"/>
                    </a:lnTo>
                    <a:lnTo>
                      <a:pt x="1458" y="2303"/>
                    </a:lnTo>
                    <a:lnTo>
                      <a:pt x="1455" y="2297"/>
                    </a:lnTo>
                    <a:lnTo>
                      <a:pt x="1451" y="2290"/>
                    </a:lnTo>
                    <a:lnTo>
                      <a:pt x="1447" y="2282"/>
                    </a:lnTo>
                    <a:lnTo>
                      <a:pt x="1443" y="2276"/>
                    </a:lnTo>
                    <a:lnTo>
                      <a:pt x="1439" y="2268"/>
                    </a:lnTo>
                    <a:lnTo>
                      <a:pt x="1435" y="2261"/>
                    </a:lnTo>
                    <a:lnTo>
                      <a:pt x="1432" y="2253"/>
                    </a:lnTo>
                    <a:lnTo>
                      <a:pt x="1428" y="2245"/>
                    </a:lnTo>
                    <a:lnTo>
                      <a:pt x="1424" y="2238"/>
                    </a:lnTo>
                    <a:lnTo>
                      <a:pt x="1420" y="2230"/>
                    </a:lnTo>
                    <a:lnTo>
                      <a:pt x="1416" y="2220"/>
                    </a:lnTo>
                    <a:lnTo>
                      <a:pt x="1412" y="2213"/>
                    </a:lnTo>
                    <a:lnTo>
                      <a:pt x="1409" y="2205"/>
                    </a:lnTo>
                    <a:lnTo>
                      <a:pt x="1405" y="2197"/>
                    </a:lnTo>
                    <a:lnTo>
                      <a:pt x="1401" y="2188"/>
                    </a:lnTo>
                    <a:lnTo>
                      <a:pt x="1397" y="2180"/>
                    </a:lnTo>
                    <a:lnTo>
                      <a:pt x="1393" y="2171"/>
                    </a:lnTo>
                    <a:lnTo>
                      <a:pt x="1387" y="2163"/>
                    </a:lnTo>
                    <a:lnTo>
                      <a:pt x="1384" y="2153"/>
                    </a:lnTo>
                    <a:lnTo>
                      <a:pt x="1382" y="2146"/>
                    </a:lnTo>
                    <a:lnTo>
                      <a:pt x="1376" y="2136"/>
                    </a:lnTo>
                    <a:lnTo>
                      <a:pt x="1372" y="2128"/>
                    </a:lnTo>
                    <a:lnTo>
                      <a:pt x="1368" y="2119"/>
                    </a:lnTo>
                    <a:lnTo>
                      <a:pt x="1364" y="2109"/>
                    </a:lnTo>
                    <a:lnTo>
                      <a:pt x="1361" y="2100"/>
                    </a:lnTo>
                    <a:lnTo>
                      <a:pt x="1357" y="2090"/>
                    </a:lnTo>
                    <a:lnTo>
                      <a:pt x="1353" y="2082"/>
                    </a:lnTo>
                    <a:lnTo>
                      <a:pt x="1349" y="2073"/>
                    </a:lnTo>
                    <a:lnTo>
                      <a:pt x="1345" y="2063"/>
                    </a:lnTo>
                    <a:lnTo>
                      <a:pt x="1341" y="2053"/>
                    </a:lnTo>
                    <a:lnTo>
                      <a:pt x="1338" y="2044"/>
                    </a:lnTo>
                    <a:lnTo>
                      <a:pt x="1334" y="2032"/>
                    </a:lnTo>
                    <a:lnTo>
                      <a:pt x="1330" y="2023"/>
                    </a:lnTo>
                    <a:lnTo>
                      <a:pt x="1326" y="2013"/>
                    </a:lnTo>
                    <a:lnTo>
                      <a:pt x="1322" y="2004"/>
                    </a:lnTo>
                    <a:lnTo>
                      <a:pt x="1318" y="1994"/>
                    </a:lnTo>
                    <a:lnTo>
                      <a:pt x="1314" y="1982"/>
                    </a:lnTo>
                    <a:lnTo>
                      <a:pt x="1311" y="1973"/>
                    </a:lnTo>
                    <a:lnTo>
                      <a:pt x="1307" y="1963"/>
                    </a:lnTo>
                    <a:lnTo>
                      <a:pt x="1303" y="1952"/>
                    </a:lnTo>
                    <a:lnTo>
                      <a:pt x="1299" y="1942"/>
                    </a:lnTo>
                    <a:lnTo>
                      <a:pt x="1295" y="1931"/>
                    </a:lnTo>
                    <a:lnTo>
                      <a:pt x="1291" y="1921"/>
                    </a:lnTo>
                    <a:lnTo>
                      <a:pt x="1288" y="1910"/>
                    </a:lnTo>
                    <a:lnTo>
                      <a:pt x="1284" y="1900"/>
                    </a:lnTo>
                    <a:lnTo>
                      <a:pt x="1280" y="1888"/>
                    </a:lnTo>
                    <a:lnTo>
                      <a:pt x="1276" y="1879"/>
                    </a:lnTo>
                    <a:lnTo>
                      <a:pt x="1272" y="1867"/>
                    </a:lnTo>
                    <a:lnTo>
                      <a:pt x="1268" y="1856"/>
                    </a:lnTo>
                    <a:lnTo>
                      <a:pt x="1265" y="1846"/>
                    </a:lnTo>
                    <a:lnTo>
                      <a:pt x="1261" y="1835"/>
                    </a:lnTo>
                    <a:lnTo>
                      <a:pt x="1257" y="1823"/>
                    </a:lnTo>
                    <a:lnTo>
                      <a:pt x="1253" y="1812"/>
                    </a:lnTo>
                    <a:lnTo>
                      <a:pt x="1249" y="1800"/>
                    </a:lnTo>
                    <a:lnTo>
                      <a:pt x="1245" y="1791"/>
                    </a:lnTo>
                    <a:lnTo>
                      <a:pt x="1242" y="1779"/>
                    </a:lnTo>
                    <a:lnTo>
                      <a:pt x="1238" y="1768"/>
                    </a:lnTo>
                    <a:lnTo>
                      <a:pt x="1234" y="1756"/>
                    </a:lnTo>
                    <a:lnTo>
                      <a:pt x="1230" y="1744"/>
                    </a:lnTo>
                    <a:lnTo>
                      <a:pt x="1226" y="1733"/>
                    </a:lnTo>
                    <a:lnTo>
                      <a:pt x="1222" y="1721"/>
                    </a:lnTo>
                    <a:lnTo>
                      <a:pt x="1219" y="1710"/>
                    </a:lnTo>
                    <a:lnTo>
                      <a:pt x="1215" y="1698"/>
                    </a:lnTo>
                    <a:lnTo>
                      <a:pt x="1211" y="1687"/>
                    </a:lnTo>
                    <a:lnTo>
                      <a:pt x="1207" y="1675"/>
                    </a:lnTo>
                    <a:lnTo>
                      <a:pt x="1203" y="1662"/>
                    </a:lnTo>
                    <a:lnTo>
                      <a:pt x="1199" y="1650"/>
                    </a:lnTo>
                    <a:lnTo>
                      <a:pt x="1194" y="1639"/>
                    </a:lnTo>
                    <a:lnTo>
                      <a:pt x="1190" y="1627"/>
                    </a:lnTo>
                    <a:lnTo>
                      <a:pt x="1186" y="1616"/>
                    </a:lnTo>
                    <a:lnTo>
                      <a:pt x="1182" y="1602"/>
                    </a:lnTo>
                    <a:lnTo>
                      <a:pt x="1178" y="1591"/>
                    </a:lnTo>
                    <a:lnTo>
                      <a:pt x="1174" y="1579"/>
                    </a:lnTo>
                    <a:lnTo>
                      <a:pt x="1171" y="1568"/>
                    </a:lnTo>
                    <a:lnTo>
                      <a:pt x="1167" y="1554"/>
                    </a:lnTo>
                    <a:lnTo>
                      <a:pt x="1163" y="1543"/>
                    </a:lnTo>
                    <a:lnTo>
                      <a:pt x="1159" y="1531"/>
                    </a:lnTo>
                    <a:lnTo>
                      <a:pt x="1155" y="1520"/>
                    </a:lnTo>
                    <a:lnTo>
                      <a:pt x="1151" y="1507"/>
                    </a:lnTo>
                    <a:lnTo>
                      <a:pt x="1147" y="1495"/>
                    </a:lnTo>
                    <a:lnTo>
                      <a:pt x="1144" y="1482"/>
                    </a:lnTo>
                    <a:lnTo>
                      <a:pt x="1140" y="1470"/>
                    </a:lnTo>
                    <a:lnTo>
                      <a:pt x="1136" y="1459"/>
                    </a:lnTo>
                    <a:lnTo>
                      <a:pt x="1132" y="1445"/>
                    </a:lnTo>
                    <a:lnTo>
                      <a:pt x="1128" y="1434"/>
                    </a:lnTo>
                    <a:lnTo>
                      <a:pt x="1124" y="1420"/>
                    </a:lnTo>
                    <a:lnTo>
                      <a:pt x="1121" y="1409"/>
                    </a:lnTo>
                    <a:lnTo>
                      <a:pt x="1117" y="1397"/>
                    </a:lnTo>
                    <a:lnTo>
                      <a:pt x="1113" y="1384"/>
                    </a:lnTo>
                    <a:lnTo>
                      <a:pt x="1109" y="1372"/>
                    </a:lnTo>
                    <a:lnTo>
                      <a:pt x="1105" y="1359"/>
                    </a:lnTo>
                    <a:lnTo>
                      <a:pt x="1101" y="1347"/>
                    </a:lnTo>
                    <a:lnTo>
                      <a:pt x="1098" y="1334"/>
                    </a:lnTo>
                    <a:lnTo>
                      <a:pt x="1094" y="1322"/>
                    </a:lnTo>
                    <a:lnTo>
                      <a:pt x="1090" y="1309"/>
                    </a:lnTo>
                    <a:lnTo>
                      <a:pt x="1086" y="1297"/>
                    </a:lnTo>
                    <a:lnTo>
                      <a:pt x="1082" y="1284"/>
                    </a:lnTo>
                    <a:lnTo>
                      <a:pt x="1078" y="1272"/>
                    </a:lnTo>
                    <a:lnTo>
                      <a:pt x="1075" y="1261"/>
                    </a:lnTo>
                    <a:lnTo>
                      <a:pt x="1071" y="1247"/>
                    </a:lnTo>
                    <a:lnTo>
                      <a:pt x="1067" y="1236"/>
                    </a:lnTo>
                    <a:lnTo>
                      <a:pt x="1063" y="1222"/>
                    </a:lnTo>
                    <a:lnTo>
                      <a:pt x="1059" y="1211"/>
                    </a:lnTo>
                    <a:lnTo>
                      <a:pt x="1055" y="1198"/>
                    </a:lnTo>
                    <a:lnTo>
                      <a:pt x="1052" y="1186"/>
                    </a:lnTo>
                    <a:lnTo>
                      <a:pt x="1048" y="1173"/>
                    </a:lnTo>
                    <a:lnTo>
                      <a:pt x="1044" y="1161"/>
                    </a:lnTo>
                    <a:lnTo>
                      <a:pt x="1040" y="1148"/>
                    </a:lnTo>
                    <a:lnTo>
                      <a:pt x="1036" y="1136"/>
                    </a:lnTo>
                    <a:lnTo>
                      <a:pt x="1032" y="1125"/>
                    </a:lnTo>
                    <a:lnTo>
                      <a:pt x="1028" y="1111"/>
                    </a:lnTo>
                    <a:lnTo>
                      <a:pt x="1025" y="1100"/>
                    </a:lnTo>
                    <a:lnTo>
                      <a:pt x="1021" y="1086"/>
                    </a:lnTo>
                    <a:lnTo>
                      <a:pt x="1017" y="1075"/>
                    </a:lnTo>
                    <a:lnTo>
                      <a:pt x="1013" y="1063"/>
                    </a:lnTo>
                    <a:lnTo>
                      <a:pt x="1009" y="1050"/>
                    </a:lnTo>
                    <a:lnTo>
                      <a:pt x="1005" y="1038"/>
                    </a:lnTo>
                    <a:lnTo>
                      <a:pt x="1002" y="1027"/>
                    </a:lnTo>
                    <a:lnTo>
                      <a:pt x="998" y="1013"/>
                    </a:lnTo>
                    <a:lnTo>
                      <a:pt x="994" y="1002"/>
                    </a:lnTo>
                    <a:lnTo>
                      <a:pt x="990" y="990"/>
                    </a:lnTo>
                    <a:lnTo>
                      <a:pt x="986" y="977"/>
                    </a:lnTo>
                    <a:lnTo>
                      <a:pt x="982" y="965"/>
                    </a:lnTo>
                    <a:lnTo>
                      <a:pt x="979" y="954"/>
                    </a:lnTo>
                    <a:lnTo>
                      <a:pt x="975" y="942"/>
                    </a:lnTo>
                    <a:lnTo>
                      <a:pt x="971" y="929"/>
                    </a:lnTo>
                    <a:lnTo>
                      <a:pt x="967" y="917"/>
                    </a:lnTo>
                    <a:lnTo>
                      <a:pt x="963" y="906"/>
                    </a:lnTo>
                    <a:lnTo>
                      <a:pt x="959" y="894"/>
                    </a:lnTo>
                    <a:lnTo>
                      <a:pt x="956" y="883"/>
                    </a:lnTo>
                    <a:lnTo>
                      <a:pt x="952" y="869"/>
                    </a:lnTo>
                    <a:lnTo>
                      <a:pt x="948" y="858"/>
                    </a:lnTo>
                    <a:lnTo>
                      <a:pt x="944" y="846"/>
                    </a:lnTo>
                    <a:lnTo>
                      <a:pt x="940" y="835"/>
                    </a:lnTo>
                    <a:lnTo>
                      <a:pt x="936" y="823"/>
                    </a:lnTo>
                    <a:lnTo>
                      <a:pt x="933" y="812"/>
                    </a:lnTo>
                    <a:lnTo>
                      <a:pt x="929" y="800"/>
                    </a:lnTo>
                    <a:lnTo>
                      <a:pt x="925" y="789"/>
                    </a:lnTo>
                    <a:lnTo>
                      <a:pt x="921" y="777"/>
                    </a:lnTo>
                    <a:lnTo>
                      <a:pt x="917" y="766"/>
                    </a:lnTo>
                    <a:lnTo>
                      <a:pt x="913" y="754"/>
                    </a:lnTo>
                    <a:lnTo>
                      <a:pt x="909" y="745"/>
                    </a:lnTo>
                    <a:lnTo>
                      <a:pt x="906" y="733"/>
                    </a:lnTo>
                    <a:lnTo>
                      <a:pt x="902" y="722"/>
                    </a:lnTo>
                    <a:lnTo>
                      <a:pt x="898" y="710"/>
                    </a:lnTo>
                    <a:lnTo>
                      <a:pt x="894" y="699"/>
                    </a:lnTo>
                    <a:lnTo>
                      <a:pt x="890" y="689"/>
                    </a:lnTo>
                    <a:lnTo>
                      <a:pt x="886" y="677"/>
                    </a:lnTo>
                    <a:lnTo>
                      <a:pt x="883" y="666"/>
                    </a:lnTo>
                    <a:lnTo>
                      <a:pt x="879" y="656"/>
                    </a:lnTo>
                    <a:lnTo>
                      <a:pt x="875" y="645"/>
                    </a:lnTo>
                    <a:lnTo>
                      <a:pt x="871" y="635"/>
                    </a:lnTo>
                    <a:lnTo>
                      <a:pt x="867" y="624"/>
                    </a:lnTo>
                    <a:lnTo>
                      <a:pt x="863" y="612"/>
                    </a:lnTo>
                    <a:lnTo>
                      <a:pt x="860" y="603"/>
                    </a:lnTo>
                    <a:lnTo>
                      <a:pt x="856" y="593"/>
                    </a:lnTo>
                    <a:lnTo>
                      <a:pt x="852" y="581"/>
                    </a:lnTo>
                    <a:lnTo>
                      <a:pt x="848" y="572"/>
                    </a:lnTo>
                    <a:lnTo>
                      <a:pt x="844" y="562"/>
                    </a:lnTo>
                    <a:lnTo>
                      <a:pt x="840" y="551"/>
                    </a:lnTo>
                    <a:lnTo>
                      <a:pt x="837" y="541"/>
                    </a:lnTo>
                    <a:lnTo>
                      <a:pt x="833" y="532"/>
                    </a:lnTo>
                    <a:lnTo>
                      <a:pt x="829" y="522"/>
                    </a:lnTo>
                    <a:lnTo>
                      <a:pt x="825" y="512"/>
                    </a:lnTo>
                    <a:lnTo>
                      <a:pt x="821" y="501"/>
                    </a:lnTo>
                    <a:lnTo>
                      <a:pt x="817" y="491"/>
                    </a:lnTo>
                    <a:lnTo>
                      <a:pt x="813" y="482"/>
                    </a:lnTo>
                    <a:lnTo>
                      <a:pt x="810" y="472"/>
                    </a:lnTo>
                    <a:lnTo>
                      <a:pt x="806" y="464"/>
                    </a:lnTo>
                    <a:lnTo>
                      <a:pt x="802" y="455"/>
                    </a:lnTo>
                    <a:lnTo>
                      <a:pt x="798" y="445"/>
                    </a:lnTo>
                    <a:lnTo>
                      <a:pt x="794" y="436"/>
                    </a:lnTo>
                    <a:lnTo>
                      <a:pt x="790" y="426"/>
                    </a:lnTo>
                    <a:lnTo>
                      <a:pt x="787" y="418"/>
                    </a:lnTo>
                    <a:lnTo>
                      <a:pt x="783" y="409"/>
                    </a:lnTo>
                    <a:lnTo>
                      <a:pt x="779" y="399"/>
                    </a:lnTo>
                    <a:lnTo>
                      <a:pt x="775" y="391"/>
                    </a:lnTo>
                    <a:lnTo>
                      <a:pt x="771" y="382"/>
                    </a:lnTo>
                    <a:lnTo>
                      <a:pt x="767" y="374"/>
                    </a:lnTo>
                    <a:lnTo>
                      <a:pt x="764" y="365"/>
                    </a:lnTo>
                    <a:lnTo>
                      <a:pt x="760" y="357"/>
                    </a:lnTo>
                    <a:lnTo>
                      <a:pt x="756" y="349"/>
                    </a:lnTo>
                    <a:lnTo>
                      <a:pt x="752" y="340"/>
                    </a:lnTo>
                    <a:lnTo>
                      <a:pt x="748" y="332"/>
                    </a:lnTo>
                    <a:lnTo>
                      <a:pt x="744" y="324"/>
                    </a:lnTo>
                    <a:lnTo>
                      <a:pt x="741" y="317"/>
                    </a:lnTo>
                    <a:lnTo>
                      <a:pt x="737" y="309"/>
                    </a:lnTo>
                    <a:lnTo>
                      <a:pt x="733" y="301"/>
                    </a:lnTo>
                    <a:lnTo>
                      <a:pt x="729" y="294"/>
                    </a:lnTo>
                    <a:lnTo>
                      <a:pt x="725" y="286"/>
                    </a:lnTo>
                    <a:lnTo>
                      <a:pt x="721" y="278"/>
                    </a:lnTo>
                    <a:lnTo>
                      <a:pt x="718" y="271"/>
                    </a:lnTo>
                    <a:lnTo>
                      <a:pt x="714" y="263"/>
                    </a:lnTo>
                    <a:lnTo>
                      <a:pt x="710" y="257"/>
                    </a:lnTo>
                    <a:lnTo>
                      <a:pt x="706" y="249"/>
                    </a:lnTo>
                    <a:lnTo>
                      <a:pt x="702" y="242"/>
                    </a:lnTo>
                    <a:lnTo>
                      <a:pt x="698" y="236"/>
                    </a:lnTo>
                    <a:lnTo>
                      <a:pt x="694" y="228"/>
                    </a:lnTo>
                    <a:lnTo>
                      <a:pt x="691" y="223"/>
                    </a:lnTo>
                    <a:lnTo>
                      <a:pt x="687" y="217"/>
                    </a:lnTo>
                    <a:lnTo>
                      <a:pt x="683" y="209"/>
                    </a:lnTo>
                    <a:lnTo>
                      <a:pt x="679" y="203"/>
                    </a:lnTo>
                    <a:lnTo>
                      <a:pt x="675" y="198"/>
                    </a:lnTo>
                    <a:lnTo>
                      <a:pt x="671" y="192"/>
                    </a:lnTo>
                    <a:lnTo>
                      <a:pt x="668" y="184"/>
                    </a:lnTo>
                    <a:lnTo>
                      <a:pt x="664" y="178"/>
                    </a:lnTo>
                    <a:lnTo>
                      <a:pt x="660" y="173"/>
                    </a:lnTo>
                    <a:lnTo>
                      <a:pt x="656" y="169"/>
                    </a:lnTo>
                    <a:lnTo>
                      <a:pt x="652" y="163"/>
                    </a:lnTo>
                    <a:lnTo>
                      <a:pt x="648" y="157"/>
                    </a:lnTo>
                    <a:lnTo>
                      <a:pt x="645" y="152"/>
                    </a:lnTo>
                    <a:lnTo>
                      <a:pt x="641" y="146"/>
                    </a:lnTo>
                    <a:lnTo>
                      <a:pt x="637" y="142"/>
                    </a:lnTo>
                    <a:lnTo>
                      <a:pt x="635" y="136"/>
                    </a:lnTo>
                    <a:lnTo>
                      <a:pt x="629" y="132"/>
                    </a:lnTo>
                    <a:lnTo>
                      <a:pt x="627" y="127"/>
                    </a:lnTo>
                    <a:lnTo>
                      <a:pt x="623" y="123"/>
                    </a:lnTo>
                    <a:lnTo>
                      <a:pt x="620" y="119"/>
                    </a:lnTo>
                    <a:lnTo>
                      <a:pt x="616" y="113"/>
                    </a:lnTo>
                    <a:lnTo>
                      <a:pt x="612" y="109"/>
                    </a:lnTo>
                    <a:lnTo>
                      <a:pt x="608" y="106"/>
                    </a:lnTo>
                    <a:lnTo>
                      <a:pt x="604" y="102"/>
                    </a:lnTo>
                    <a:lnTo>
                      <a:pt x="600" y="98"/>
                    </a:lnTo>
                    <a:lnTo>
                      <a:pt x="597" y="94"/>
                    </a:lnTo>
                    <a:lnTo>
                      <a:pt x="593" y="90"/>
                    </a:lnTo>
                    <a:lnTo>
                      <a:pt x="589" y="88"/>
                    </a:lnTo>
                    <a:lnTo>
                      <a:pt x="585" y="84"/>
                    </a:lnTo>
                    <a:lnTo>
                      <a:pt x="583" y="81"/>
                    </a:lnTo>
                    <a:lnTo>
                      <a:pt x="579" y="79"/>
                    </a:lnTo>
                    <a:lnTo>
                      <a:pt x="575" y="75"/>
                    </a:lnTo>
                    <a:lnTo>
                      <a:pt x="572" y="71"/>
                    </a:lnTo>
                    <a:lnTo>
                      <a:pt x="568" y="69"/>
                    </a:lnTo>
                    <a:lnTo>
                      <a:pt x="564" y="67"/>
                    </a:lnTo>
                    <a:lnTo>
                      <a:pt x="560" y="63"/>
                    </a:lnTo>
                    <a:lnTo>
                      <a:pt x="558" y="61"/>
                    </a:lnTo>
                    <a:lnTo>
                      <a:pt x="554" y="59"/>
                    </a:lnTo>
                    <a:lnTo>
                      <a:pt x="551" y="58"/>
                    </a:lnTo>
                    <a:lnTo>
                      <a:pt x="547" y="56"/>
                    </a:lnTo>
                    <a:lnTo>
                      <a:pt x="543" y="54"/>
                    </a:lnTo>
                    <a:lnTo>
                      <a:pt x="541" y="52"/>
                    </a:lnTo>
                    <a:lnTo>
                      <a:pt x="537" y="50"/>
                    </a:lnTo>
                    <a:lnTo>
                      <a:pt x="533" y="48"/>
                    </a:lnTo>
                    <a:lnTo>
                      <a:pt x="529" y="46"/>
                    </a:lnTo>
                    <a:lnTo>
                      <a:pt x="527" y="46"/>
                    </a:lnTo>
                    <a:lnTo>
                      <a:pt x="524" y="44"/>
                    </a:lnTo>
                    <a:lnTo>
                      <a:pt x="520" y="44"/>
                    </a:lnTo>
                    <a:lnTo>
                      <a:pt x="516" y="42"/>
                    </a:lnTo>
                    <a:lnTo>
                      <a:pt x="514" y="42"/>
                    </a:lnTo>
                    <a:lnTo>
                      <a:pt x="510" y="40"/>
                    </a:lnTo>
                    <a:lnTo>
                      <a:pt x="506" y="40"/>
                    </a:lnTo>
                    <a:lnTo>
                      <a:pt x="504" y="40"/>
                    </a:lnTo>
                    <a:lnTo>
                      <a:pt x="501" y="38"/>
                    </a:lnTo>
                    <a:lnTo>
                      <a:pt x="497" y="38"/>
                    </a:lnTo>
                    <a:lnTo>
                      <a:pt x="493" y="38"/>
                    </a:lnTo>
                    <a:lnTo>
                      <a:pt x="491" y="38"/>
                    </a:lnTo>
                    <a:lnTo>
                      <a:pt x="487" y="38"/>
                    </a:lnTo>
                    <a:lnTo>
                      <a:pt x="483" y="38"/>
                    </a:lnTo>
                    <a:lnTo>
                      <a:pt x="481" y="38"/>
                    </a:lnTo>
                    <a:lnTo>
                      <a:pt x="478" y="38"/>
                    </a:lnTo>
                    <a:lnTo>
                      <a:pt x="476" y="38"/>
                    </a:lnTo>
                    <a:lnTo>
                      <a:pt x="472" y="40"/>
                    </a:lnTo>
                    <a:lnTo>
                      <a:pt x="468" y="40"/>
                    </a:lnTo>
                    <a:lnTo>
                      <a:pt x="464" y="42"/>
                    </a:lnTo>
                    <a:lnTo>
                      <a:pt x="460" y="42"/>
                    </a:lnTo>
                    <a:lnTo>
                      <a:pt x="458" y="42"/>
                    </a:lnTo>
                    <a:lnTo>
                      <a:pt x="455" y="44"/>
                    </a:lnTo>
                    <a:lnTo>
                      <a:pt x="451" y="46"/>
                    </a:lnTo>
                    <a:lnTo>
                      <a:pt x="447" y="46"/>
                    </a:lnTo>
                    <a:lnTo>
                      <a:pt x="445" y="48"/>
                    </a:lnTo>
                    <a:lnTo>
                      <a:pt x="441" y="50"/>
                    </a:lnTo>
                    <a:lnTo>
                      <a:pt x="437" y="52"/>
                    </a:lnTo>
                    <a:lnTo>
                      <a:pt x="433" y="52"/>
                    </a:lnTo>
                    <a:lnTo>
                      <a:pt x="430" y="56"/>
                    </a:lnTo>
                    <a:lnTo>
                      <a:pt x="428" y="56"/>
                    </a:lnTo>
                    <a:lnTo>
                      <a:pt x="424" y="59"/>
                    </a:lnTo>
                    <a:lnTo>
                      <a:pt x="420" y="61"/>
                    </a:lnTo>
                    <a:lnTo>
                      <a:pt x="416" y="63"/>
                    </a:lnTo>
                    <a:lnTo>
                      <a:pt x="412" y="65"/>
                    </a:lnTo>
                    <a:lnTo>
                      <a:pt x="410" y="69"/>
                    </a:lnTo>
                    <a:lnTo>
                      <a:pt x="407" y="71"/>
                    </a:lnTo>
                    <a:lnTo>
                      <a:pt x="403" y="73"/>
                    </a:lnTo>
                    <a:lnTo>
                      <a:pt x="399" y="77"/>
                    </a:lnTo>
                    <a:lnTo>
                      <a:pt x="395" y="81"/>
                    </a:lnTo>
                    <a:lnTo>
                      <a:pt x="391" y="83"/>
                    </a:lnTo>
                    <a:lnTo>
                      <a:pt x="387" y="86"/>
                    </a:lnTo>
                    <a:lnTo>
                      <a:pt x="384" y="90"/>
                    </a:lnTo>
                    <a:lnTo>
                      <a:pt x="382" y="94"/>
                    </a:lnTo>
                    <a:lnTo>
                      <a:pt x="378" y="98"/>
                    </a:lnTo>
                    <a:lnTo>
                      <a:pt x="374" y="100"/>
                    </a:lnTo>
                    <a:lnTo>
                      <a:pt x="370" y="106"/>
                    </a:lnTo>
                    <a:lnTo>
                      <a:pt x="366" y="109"/>
                    </a:lnTo>
                    <a:lnTo>
                      <a:pt x="362" y="113"/>
                    </a:lnTo>
                    <a:lnTo>
                      <a:pt x="359" y="117"/>
                    </a:lnTo>
                    <a:lnTo>
                      <a:pt x="355" y="121"/>
                    </a:lnTo>
                    <a:lnTo>
                      <a:pt x="351" y="127"/>
                    </a:lnTo>
                    <a:lnTo>
                      <a:pt x="347" y="130"/>
                    </a:lnTo>
                    <a:lnTo>
                      <a:pt x="343" y="136"/>
                    </a:lnTo>
                    <a:lnTo>
                      <a:pt x="339" y="140"/>
                    </a:lnTo>
                    <a:lnTo>
                      <a:pt x="336" y="146"/>
                    </a:lnTo>
                    <a:lnTo>
                      <a:pt x="332" y="152"/>
                    </a:lnTo>
                    <a:lnTo>
                      <a:pt x="328" y="155"/>
                    </a:lnTo>
                    <a:lnTo>
                      <a:pt x="326" y="161"/>
                    </a:lnTo>
                    <a:lnTo>
                      <a:pt x="322" y="167"/>
                    </a:lnTo>
                    <a:lnTo>
                      <a:pt x="316" y="173"/>
                    </a:lnTo>
                    <a:lnTo>
                      <a:pt x="314" y="178"/>
                    </a:lnTo>
                    <a:lnTo>
                      <a:pt x="311" y="184"/>
                    </a:lnTo>
                    <a:lnTo>
                      <a:pt x="307" y="190"/>
                    </a:lnTo>
                    <a:lnTo>
                      <a:pt x="303" y="196"/>
                    </a:lnTo>
                    <a:lnTo>
                      <a:pt x="299" y="202"/>
                    </a:lnTo>
                    <a:lnTo>
                      <a:pt x="295" y="207"/>
                    </a:lnTo>
                    <a:lnTo>
                      <a:pt x="291" y="215"/>
                    </a:lnTo>
                    <a:lnTo>
                      <a:pt x="288" y="221"/>
                    </a:lnTo>
                    <a:lnTo>
                      <a:pt x="284" y="228"/>
                    </a:lnTo>
                    <a:lnTo>
                      <a:pt x="280" y="234"/>
                    </a:lnTo>
                    <a:lnTo>
                      <a:pt x="276" y="242"/>
                    </a:lnTo>
                    <a:lnTo>
                      <a:pt x="272" y="248"/>
                    </a:lnTo>
                    <a:lnTo>
                      <a:pt x="268" y="255"/>
                    </a:lnTo>
                    <a:lnTo>
                      <a:pt x="265" y="263"/>
                    </a:lnTo>
                    <a:lnTo>
                      <a:pt x="261" y="269"/>
                    </a:lnTo>
                    <a:lnTo>
                      <a:pt x="257" y="276"/>
                    </a:lnTo>
                    <a:lnTo>
                      <a:pt x="253" y="284"/>
                    </a:lnTo>
                    <a:lnTo>
                      <a:pt x="249" y="292"/>
                    </a:lnTo>
                    <a:lnTo>
                      <a:pt x="245" y="299"/>
                    </a:lnTo>
                    <a:lnTo>
                      <a:pt x="241" y="307"/>
                    </a:lnTo>
                    <a:lnTo>
                      <a:pt x="238" y="315"/>
                    </a:lnTo>
                    <a:lnTo>
                      <a:pt x="234" y="322"/>
                    </a:lnTo>
                    <a:lnTo>
                      <a:pt x="230" y="330"/>
                    </a:lnTo>
                    <a:lnTo>
                      <a:pt x="226" y="338"/>
                    </a:lnTo>
                    <a:lnTo>
                      <a:pt x="222" y="347"/>
                    </a:lnTo>
                    <a:lnTo>
                      <a:pt x="218" y="355"/>
                    </a:lnTo>
                    <a:lnTo>
                      <a:pt x="215" y="363"/>
                    </a:lnTo>
                    <a:lnTo>
                      <a:pt x="211" y="372"/>
                    </a:lnTo>
                    <a:lnTo>
                      <a:pt x="207" y="380"/>
                    </a:lnTo>
                    <a:lnTo>
                      <a:pt x="203" y="390"/>
                    </a:lnTo>
                    <a:lnTo>
                      <a:pt x="199" y="397"/>
                    </a:lnTo>
                    <a:lnTo>
                      <a:pt x="195" y="407"/>
                    </a:lnTo>
                    <a:lnTo>
                      <a:pt x="192" y="416"/>
                    </a:lnTo>
                    <a:lnTo>
                      <a:pt x="188" y="424"/>
                    </a:lnTo>
                    <a:lnTo>
                      <a:pt x="184" y="434"/>
                    </a:lnTo>
                    <a:lnTo>
                      <a:pt x="180" y="443"/>
                    </a:lnTo>
                    <a:lnTo>
                      <a:pt x="176" y="453"/>
                    </a:lnTo>
                    <a:lnTo>
                      <a:pt x="172" y="463"/>
                    </a:lnTo>
                    <a:lnTo>
                      <a:pt x="169" y="470"/>
                    </a:lnTo>
                    <a:lnTo>
                      <a:pt x="165" y="480"/>
                    </a:lnTo>
                    <a:lnTo>
                      <a:pt x="161" y="489"/>
                    </a:lnTo>
                    <a:lnTo>
                      <a:pt x="157" y="501"/>
                    </a:lnTo>
                    <a:lnTo>
                      <a:pt x="153" y="509"/>
                    </a:lnTo>
                    <a:lnTo>
                      <a:pt x="149" y="520"/>
                    </a:lnTo>
                    <a:lnTo>
                      <a:pt x="146" y="530"/>
                    </a:lnTo>
                    <a:lnTo>
                      <a:pt x="142" y="539"/>
                    </a:lnTo>
                    <a:lnTo>
                      <a:pt x="138" y="549"/>
                    </a:lnTo>
                    <a:lnTo>
                      <a:pt x="134" y="558"/>
                    </a:lnTo>
                    <a:lnTo>
                      <a:pt x="130" y="570"/>
                    </a:lnTo>
                    <a:lnTo>
                      <a:pt x="126" y="580"/>
                    </a:lnTo>
                    <a:lnTo>
                      <a:pt x="122" y="591"/>
                    </a:lnTo>
                    <a:lnTo>
                      <a:pt x="119" y="601"/>
                    </a:lnTo>
                    <a:lnTo>
                      <a:pt x="115" y="610"/>
                    </a:lnTo>
                    <a:lnTo>
                      <a:pt x="111" y="622"/>
                    </a:lnTo>
                    <a:lnTo>
                      <a:pt x="107" y="631"/>
                    </a:lnTo>
                    <a:lnTo>
                      <a:pt x="103" y="643"/>
                    </a:lnTo>
                    <a:lnTo>
                      <a:pt x="99" y="654"/>
                    </a:lnTo>
                    <a:lnTo>
                      <a:pt x="96" y="664"/>
                    </a:lnTo>
                    <a:lnTo>
                      <a:pt x="92" y="676"/>
                    </a:lnTo>
                    <a:lnTo>
                      <a:pt x="88" y="685"/>
                    </a:lnTo>
                    <a:lnTo>
                      <a:pt x="84" y="697"/>
                    </a:lnTo>
                    <a:lnTo>
                      <a:pt x="80" y="708"/>
                    </a:lnTo>
                    <a:lnTo>
                      <a:pt x="76" y="720"/>
                    </a:lnTo>
                    <a:lnTo>
                      <a:pt x="73" y="729"/>
                    </a:lnTo>
                    <a:lnTo>
                      <a:pt x="69" y="741"/>
                    </a:lnTo>
                    <a:lnTo>
                      <a:pt x="65" y="752"/>
                    </a:lnTo>
                    <a:lnTo>
                      <a:pt x="61" y="764"/>
                    </a:lnTo>
                    <a:lnTo>
                      <a:pt x="57" y="775"/>
                    </a:lnTo>
                    <a:lnTo>
                      <a:pt x="53" y="787"/>
                    </a:lnTo>
                    <a:lnTo>
                      <a:pt x="50" y="798"/>
                    </a:lnTo>
                    <a:lnTo>
                      <a:pt x="46" y="810"/>
                    </a:lnTo>
                    <a:lnTo>
                      <a:pt x="42" y="821"/>
                    </a:lnTo>
                    <a:lnTo>
                      <a:pt x="38" y="833"/>
                    </a:lnTo>
                    <a:lnTo>
                      <a:pt x="34" y="839"/>
                    </a:lnTo>
                    <a:lnTo>
                      <a:pt x="28" y="844"/>
                    </a:lnTo>
                    <a:lnTo>
                      <a:pt x="21" y="846"/>
                    </a:lnTo>
                    <a:lnTo>
                      <a:pt x="13" y="844"/>
                    </a:lnTo>
                    <a:lnTo>
                      <a:pt x="7" y="841"/>
                    </a:lnTo>
                    <a:lnTo>
                      <a:pt x="2" y="835"/>
                    </a:lnTo>
                    <a:lnTo>
                      <a:pt x="0" y="829"/>
                    </a:lnTo>
                    <a:lnTo>
                      <a:pt x="2" y="821"/>
                    </a:lnTo>
                    <a:lnTo>
                      <a:pt x="2" y="821"/>
                    </a:lnTo>
                    <a:close/>
                  </a:path>
                </a:pathLst>
              </a:custGeom>
              <a:grpFill/>
              <a:ln w="1588">
                <a:solidFill>
                  <a:srgbClr val="4F81B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1176973" y="2502603"/>
              <a:ext cx="3600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>
                  <a:solidFill>
                    <a:srgbClr val="C00000"/>
                  </a:solidFill>
                </a:rPr>
                <a:t>+</a:t>
              </a:r>
              <a:endParaRPr lang="ru-RU" sz="7200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311819" y="2490843"/>
              <a:ext cx="3600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>
                  <a:solidFill>
                    <a:srgbClr val="C00000"/>
                  </a:solidFill>
                </a:rPr>
                <a:t>+</a:t>
              </a:r>
              <a:endParaRPr lang="ru-RU" sz="7200" dirty="0">
                <a:solidFill>
                  <a:srgbClr val="C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31938" y="3079468"/>
              <a:ext cx="5760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dirty="0" smtClean="0">
                  <a:solidFill>
                    <a:srgbClr val="C00000"/>
                  </a:solidFill>
                </a:rPr>
                <a:t>-</a:t>
              </a:r>
              <a:endParaRPr lang="ru-RU" sz="8800" dirty="0">
                <a:solidFill>
                  <a:srgbClr val="C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913907" y="3137831"/>
              <a:ext cx="5760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dirty="0" smtClean="0">
                  <a:solidFill>
                    <a:srgbClr val="C00000"/>
                  </a:solidFill>
                </a:rPr>
                <a:t>-</a:t>
              </a:r>
              <a:endParaRPr lang="ru-RU" sz="88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25" name="Прямая соединительная линия 24"/>
          <p:cNvCxnSpPr/>
          <p:nvPr/>
        </p:nvCxnSpPr>
        <p:spPr>
          <a:xfrm>
            <a:off x="2339752" y="3502820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851920" y="3502820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508104" y="3475148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020272" y="3520446"/>
            <a:ext cx="0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79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4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300091" y="1752575"/>
            <a:ext cx="4032126" cy="3411804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437899" y="195338"/>
            <a:ext cx="7919417" cy="50405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Индуктивное сопротивление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594090" y="1846263"/>
            <a:ext cx="3285094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3879184" y="1846263"/>
            <a:ext cx="0" cy="537368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H="1">
            <a:off x="3899537" y="4146003"/>
            <a:ext cx="20353" cy="649674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H="1">
            <a:off x="612577" y="4797152"/>
            <a:ext cx="3340505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612577" y="1846262"/>
            <a:ext cx="0" cy="1136127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V="1">
            <a:off x="612577" y="3703690"/>
            <a:ext cx="0" cy="107674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449826" y="2846727"/>
            <a:ext cx="288528" cy="30494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22179" y="3053289"/>
            <a:ext cx="122361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000099"/>
                </a:solidFill>
                <a:cs typeface="Times New Roman" pitchFamily="18" charset="0"/>
              </a:rPr>
              <a:t>~</a:t>
            </a:r>
            <a:r>
              <a:rPr lang="ru-RU" sz="4400" dirty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sz="4400" dirty="0">
                <a:solidFill>
                  <a:srgbClr val="000099"/>
                </a:solidFill>
                <a:cs typeface="Times New Roman" pitchFamily="18" charset="0"/>
              </a:rPr>
              <a:t>u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275856" y="2016120"/>
            <a:ext cx="4318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000099"/>
                </a:solidFill>
              </a:rPr>
              <a:t>L</a:t>
            </a:r>
            <a:endParaRPr lang="ru-RU" sz="4400" dirty="0">
              <a:solidFill>
                <a:srgbClr val="000099"/>
              </a:solidFill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323850" y="692150"/>
            <a:ext cx="881754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chemeClr val="bg1"/>
                </a:solidFill>
              </a:rPr>
              <a:t>Если цепь содержит катушку, то сопротивление такой цепи называют </a:t>
            </a:r>
            <a:r>
              <a:rPr lang="ru-RU" sz="2800" b="1" i="1" dirty="0">
                <a:solidFill>
                  <a:schemeClr val="bg1"/>
                </a:solidFill>
              </a:rPr>
              <a:t>индуктивным</a:t>
            </a:r>
            <a:r>
              <a:rPr lang="ru-RU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4544811" y="3007122"/>
            <a:ext cx="432970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u = </a:t>
            </a:r>
            <a:r>
              <a:rPr lang="en-US" sz="4000" dirty="0" err="1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U</a:t>
            </a:r>
            <a:r>
              <a:rPr lang="en-US" sz="4000" baseline="-25000" dirty="0" err="1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m</a:t>
            </a:r>
            <a:r>
              <a:rPr lang="en-US" sz="4000" dirty="0" err="1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cos</a:t>
            </a:r>
            <a:r>
              <a:rPr lang="en-US" sz="4000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el-GR" sz="4000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ω</a:t>
            </a:r>
            <a:r>
              <a:rPr lang="en-US" sz="4000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t 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4544811" y="2066334"/>
            <a:ext cx="26116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X</a:t>
            </a:r>
            <a:r>
              <a:rPr lang="en-US" sz="4400" baseline="-25000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L</a:t>
            </a:r>
            <a:r>
              <a:rPr lang="en-US" sz="4400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 = </a:t>
            </a:r>
            <a:r>
              <a:rPr lang="el-GR" sz="4400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ω</a:t>
            </a:r>
            <a:r>
              <a:rPr lang="en-US" sz="4400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L</a:t>
            </a:r>
            <a:endParaRPr lang="ru-RU" sz="2400" dirty="0">
              <a:solidFill>
                <a:schemeClr val="bg1"/>
              </a:solidFill>
              <a:latin typeface="Arial Black" pitchFamily="34" charset="0"/>
              <a:cs typeface="Aharoni" pitchFamily="2" charset="-79"/>
            </a:endParaRPr>
          </a:p>
        </p:txBody>
      </p:sp>
      <p:grpSp>
        <p:nvGrpSpPr>
          <p:cNvPr id="33836" name="Group 44"/>
          <p:cNvGrpSpPr>
            <a:grpSpLocks/>
          </p:cNvGrpSpPr>
          <p:nvPr/>
        </p:nvGrpSpPr>
        <p:grpSpPr bwMode="auto">
          <a:xfrm>
            <a:off x="3818629" y="2383631"/>
            <a:ext cx="334756" cy="1811900"/>
            <a:chOff x="3424" y="1661"/>
            <a:chExt cx="273" cy="1090"/>
          </a:xfrm>
        </p:grpSpPr>
        <p:grpSp>
          <p:nvGrpSpPr>
            <p:cNvPr id="33837" name="Group 45"/>
            <p:cNvGrpSpPr>
              <a:grpSpLocks/>
            </p:cNvGrpSpPr>
            <p:nvPr/>
          </p:nvGrpSpPr>
          <p:grpSpPr bwMode="auto">
            <a:xfrm>
              <a:off x="3424" y="1661"/>
              <a:ext cx="227" cy="273"/>
              <a:chOff x="3424" y="1661"/>
              <a:chExt cx="227" cy="273"/>
            </a:xfrm>
          </p:grpSpPr>
          <p:sp>
            <p:nvSpPr>
              <p:cNvPr id="33838" name="Arc 46"/>
              <p:cNvSpPr>
                <a:spLocks/>
              </p:cNvSpPr>
              <p:nvPr/>
            </p:nvSpPr>
            <p:spPr bwMode="auto">
              <a:xfrm>
                <a:off x="3424" y="1661"/>
                <a:ext cx="227" cy="13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39" name="Arc 47"/>
              <p:cNvSpPr>
                <a:spLocks/>
              </p:cNvSpPr>
              <p:nvPr/>
            </p:nvSpPr>
            <p:spPr bwMode="auto">
              <a:xfrm flipV="1">
                <a:off x="3424" y="1798"/>
                <a:ext cx="227" cy="13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3840" name="Group 48"/>
            <p:cNvGrpSpPr>
              <a:grpSpLocks/>
            </p:cNvGrpSpPr>
            <p:nvPr/>
          </p:nvGrpSpPr>
          <p:grpSpPr bwMode="auto">
            <a:xfrm>
              <a:off x="3470" y="1933"/>
              <a:ext cx="227" cy="273"/>
              <a:chOff x="3424" y="1661"/>
              <a:chExt cx="227" cy="273"/>
            </a:xfrm>
          </p:grpSpPr>
          <p:sp>
            <p:nvSpPr>
              <p:cNvPr id="33841" name="Arc 49"/>
              <p:cNvSpPr>
                <a:spLocks/>
              </p:cNvSpPr>
              <p:nvPr/>
            </p:nvSpPr>
            <p:spPr bwMode="auto">
              <a:xfrm>
                <a:off x="3424" y="1661"/>
                <a:ext cx="227" cy="13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42" name="Arc 50"/>
              <p:cNvSpPr>
                <a:spLocks/>
              </p:cNvSpPr>
              <p:nvPr/>
            </p:nvSpPr>
            <p:spPr bwMode="auto">
              <a:xfrm flipV="1">
                <a:off x="3424" y="1798"/>
                <a:ext cx="227" cy="13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3843" name="Group 51"/>
            <p:cNvGrpSpPr>
              <a:grpSpLocks/>
            </p:cNvGrpSpPr>
            <p:nvPr/>
          </p:nvGrpSpPr>
          <p:grpSpPr bwMode="auto">
            <a:xfrm>
              <a:off x="3470" y="2205"/>
              <a:ext cx="227" cy="273"/>
              <a:chOff x="3424" y="1661"/>
              <a:chExt cx="227" cy="273"/>
            </a:xfrm>
          </p:grpSpPr>
          <p:sp>
            <p:nvSpPr>
              <p:cNvPr id="33844" name="Arc 52"/>
              <p:cNvSpPr>
                <a:spLocks/>
              </p:cNvSpPr>
              <p:nvPr/>
            </p:nvSpPr>
            <p:spPr bwMode="auto">
              <a:xfrm>
                <a:off x="3424" y="1661"/>
                <a:ext cx="227" cy="13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45" name="Arc 53"/>
              <p:cNvSpPr>
                <a:spLocks/>
              </p:cNvSpPr>
              <p:nvPr/>
            </p:nvSpPr>
            <p:spPr bwMode="auto">
              <a:xfrm flipV="1">
                <a:off x="3424" y="1798"/>
                <a:ext cx="227" cy="13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3846" name="Group 54"/>
            <p:cNvGrpSpPr>
              <a:grpSpLocks/>
            </p:cNvGrpSpPr>
            <p:nvPr/>
          </p:nvGrpSpPr>
          <p:grpSpPr bwMode="auto">
            <a:xfrm>
              <a:off x="3470" y="2478"/>
              <a:ext cx="227" cy="273"/>
              <a:chOff x="3424" y="1661"/>
              <a:chExt cx="227" cy="273"/>
            </a:xfrm>
          </p:grpSpPr>
          <p:sp>
            <p:nvSpPr>
              <p:cNvPr id="33847" name="Arc 55"/>
              <p:cNvSpPr>
                <a:spLocks/>
              </p:cNvSpPr>
              <p:nvPr/>
            </p:nvSpPr>
            <p:spPr bwMode="auto">
              <a:xfrm>
                <a:off x="3424" y="1661"/>
                <a:ext cx="227" cy="13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48" name="Arc 56"/>
              <p:cNvSpPr>
                <a:spLocks/>
              </p:cNvSpPr>
              <p:nvPr/>
            </p:nvSpPr>
            <p:spPr bwMode="auto">
              <a:xfrm flipV="1">
                <a:off x="3424" y="1798"/>
                <a:ext cx="227" cy="13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8" name="Управляющая кнопка: домой 57">
            <a:hlinkClick r:id="" action="ppaction://hlinkshowjump?jump=endshow" highlightClick="1"/>
          </p:cNvPr>
          <p:cNvSpPr/>
          <p:nvPr/>
        </p:nvSpPr>
        <p:spPr>
          <a:xfrm>
            <a:off x="6818955" y="6381328"/>
            <a:ext cx="451459" cy="373230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Управляющая кнопка: далее 58">
            <a:hlinkClick r:id="" action="ppaction://hlinkshowjump?jump=nextslide" highlightClick="1"/>
          </p:cNvPr>
          <p:cNvSpPr/>
          <p:nvPr/>
        </p:nvSpPr>
        <p:spPr>
          <a:xfrm>
            <a:off x="8648788" y="6381328"/>
            <a:ext cx="451459" cy="373230"/>
          </a:xfrm>
          <a:prstGeom prst="actionButtonForwardNex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Управляющая кнопка: назад 59">
            <a:hlinkClick r:id="" action="ppaction://hlinkshowjump?jump=previousslide" highlightClick="1"/>
          </p:cNvPr>
          <p:cNvSpPr/>
          <p:nvPr/>
        </p:nvSpPr>
        <p:spPr>
          <a:xfrm>
            <a:off x="8033128" y="6381016"/>
            <a:ext cx="451459" cy="373230"/>
          </a:xfrm>
          <a:prstGeom prst="actionButtonBackPreviou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Управляющая кнопка: возврат 60">
            <a:hlinkClick r:id="rId2" action="ppaction://hlinksldjump" highlightClick="1"/>
          </p:cNvPr>
          <p:cNvSpPr/>
          <p:nvPr/>
        </p:nvSpPr>
        <p:spPr>
          <a:xfrm>
            <a:off x="7416384" y="6381328"/>
            <a:ext cx="413837" cy="373230"/>
          </a:xfrm>
          <a:prstGeom prst="actionButtonRetur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Oval 10"/>
          <p:cNvSpPr>
            <a:spLocks noChangeArrowheads="1"/>
          </p:cNvSpPr>
          <p:nvPr/>
        </p:nvSpPr>
        <p:spPr bwMode="auto">
          <a:xfrm>
            <a:off x="468313" y="3517782"/>
            <a:ext cx="288528" cy="30494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5373216"/>
            <a:ext cx="65882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i = </a:t>
            </a:r>
            <a:r>
              <a:rPr lang="en-US" sz="4800" dirty="0" err="1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I</a:t>
            </a:r>
            <a:r>
              <a:rPr lang="en-US" sz="4800" baseline="-25000" dirty="0" err="1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m</a:t>
            </a:r>
            <a:r>
              <a:rPr lang="en-US" sz="4800" dirty="0" err="1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cos</a:t>
            </a:r>
            <a:r>
              <a:rPr lang="en-US" sz="4800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 (</a:t>
            </a:r>
            <a:r>
              <a:rPr lang="el-GR" sz="4800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ω</a:t>
            </a:r>
            <a:r>
              <a:rPr lang="en-US" sz="4800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t </a:t>
            </a:r>
            <a:r>
              <a:rPr lang="ru-RU" sz="4800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−</a:t>
            </a:r>
            <a:r>
              <a:rPr lang="en-US" sz="4800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el-GR" sz="4800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π</a:t>
            </a:r>
            <a:r>
              <a:rPr lang="en-US" sz="4800" dirty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/2</a:t>
            </a:r>
            <a:r>
              <a:rPr lang="en-US" sz="48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)</a:t>
            </a:r>
            <a:endParaRPr lang="el-GR" sz="4800" dirty="0">
              <a:solidFill>
                <a:schemeClr val="bg1"/>
              </a:solidFill>
              <a:cs typeface="Aharoni" pitchFamily="2" charset="-79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85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7504" y="1571156"/>
            <a:ext cx="8856984" cy="50405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432124" y="4087111"/>
            <a:ext cx="7172324" cy="43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1414438" y="1988840"/>
            <a:ext cx="0" cy="40324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47664" y="334040"/>
                <a:ext cx="5976664" cy="1072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>
                    <a:solidFill>
                      <a:srgbClr val="00B0F0"/>
                    </a:solidFill>
                    <a:latin typeface="Aharoni" pitchFamily="2" charset="-79"/>
                    <a:cs typeface="Aharoni" pitchFamily="2" charset="-79"/>
                  </a:rPr>
                  <a:t>U</a:t>
                </a:r>
                <a:r>
                  <a:rPr lang="en-US" sz="480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4800" dirty="0" smtClean="0">
                    <a:solidFill>
                      <a:schemeClr val="bg1"/>
                    </a:solidFill>
                  </a:rPr>
                  <a:t>опережает </a:t>
                </a:r>
                <a:r>
                  <a:rPr lang="en-US" sz="4800" dirty="0" smtClean="0">
                    <a:solidFill>
                      <a:srgbClr val="FFC000"/>
                    </a:solidFill>
                    <a:latin typeface="Aharoni" pitchFamily="2" charset="-79"/>
                    <a:cs typeface="Aharoni" pitchFamily="2" charset="-79"/>
                  </a:rPr>
                  <a:t>I</a:t>
                </a:r>
                <a:r>
                  <a:rPr lang="ru-RU" sz="4800" dirty="0" smtClean="0">
                    <a:solidFill>
                      <a:schemeClr val="bg1"/>
                    </a:solidFill>
                  </a:rPr>
                  <a:t> 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ru-RU" sz="4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34040"/>
                <a:ext cx="5976664" cy="1072153"/>
              </a:xfrm>
              <a:prstGeom prst="rect">
                <a:avLst/>
              </a:prstGeom>
              <a:blipFill rotWithShape="1">
                <a:blip r:embed="rId2"/>
                <a:stretch>
                  <a:fillRect l="-4694" t="-3977"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олилиния 3"/>
          <p:cNvSpPr/>
          <p:nvPr/>
        </p:nvSpPr>
        <p:spPr>
          <a:xfrm>
            <a:off x="1446663" y="3383533"/>
            <a:ext cx="7096836" cy="1229460"/>
          </a:xfrm>
          <a:custGeom>
            <a:avLst/>
            <a:gdLst>
              <a:gd name="connsiteX0" fmla="*/ 0 w 7096836"/>
              <a:gd name="connsiteY0" fmla="*/ 682388 h 1228298"/>
              <a:gd name="connsiteX1" fmla="*/ 1023582 w 7096836"/>
              <a:gd name="connsiteY1" fmla="*/ 0 h 1228298"/>
              <a:gd name="connsiteX2" fmla="*/ 2388358 w 7096836"/>
              <a:gd name="connsiteY2" fmla="*/ 1228298 h 1228298"/>
              <a:gd name="connsiteX3" fmla="*/ 3643952 w 7096836"/>
              <a:gd name="connsiteY3" fmla="*/ 136477 h 1228298"/>
              <a:gd name="connsiteX4" fmla="*/ 4804012 w 7096836"/>
              <a:gd name="connsiteY4" fmla="*/ 1173707 h 1228298"/>
              <a:gd name="connsiteX5" fmla="*/ 5923128 w 7096836"/>
              <a:gd name="connsiteY5" fmla="*/ 191068 h 1228298"/>
              <a:gd name="connsiteX6" fmla="*/ 7096836 w 7096836"/>
              <a:gd name="connsiteY6" fmla="*/ 1187355 h 1228298"/>
              <a:gd name="connsiteX0" fmla="*/ 0 w 7096836"/>
              <a:gd name="connsiteY0" fmla="*/ 682388 h 1228372"/>
              <a:gd name="connsiteX1" fmla="*/ 1023582 w 7096836"/>
              <a:gd name="connsiteY1" fmla="*/ 0 h 1228372"/>
              <a:gd name="connsiteX2" fmla="*/ 2388358 w 7096836"/>
              <a:gd name="connsiteY2" fmla="*/ 1228298 h 1228372"/>
              <a:gd name="connsiteX3" fmla="*/ 3643952 w 7096836"/>
              <a:gd name="connsiteY3" fmla="*/ 136477 h 1228372"/>
              <a:gd name="connsiteX4" fmla="*/ 4804012 w 7096836"/>
              <a:gd name="connsiteY4" fmla="*/ 1173707 h 1228372"/>
              <a:gd name="connsiteX5" fmla="*/ 5923128 w 7096836"/>
              <a:gd name="connsiteY5" fmla="*/ 191068 h 1228372"/>
              <a:gd name="connsiteX6" fmla="*/ 7096836 w 7096836"/>
              <a:gd name="connsiteY6" fmla="*/ 1187355 h 1228372"/>
              <a:gd name="connsiteX0" fmla="*/ 0 w 7096836"/>
              <a:gd name="connsiteY0" fmla="*/ 682388 h 1228372"/>
              <a:gd name="connsiteX1" fmla="*/ 1023582 w 7096836"/>
              <a:gd name="connsiteY1" fmla="*/ 0 h 1228372"/>
              <a:gd name="connsiteX2" fmla="*/ 2388358 w 7096836"/>
              <a:gd name="connsiteY2" fmla="*/ 1228298 h 1228372"/>
              <a:gd name="connsiteX3" fmla="*/ 3643952 w 7096836"/>
              <a:gd name="connsiteY3" fmla="*/ 136477 h 1228372"/>
              <a:gd name="connsiteX4" fmla="*/ 4804012 w 7096836"/>
              <a:gd name="connsiteY4" fmla="*/ 1173707 h 1228372"/>
              <a:gd name="connsiteX5" fmla="*/ 5923128 w 7096836"/>
              <a:gd name="connsiteY5" fmla="*/ 191068 h 1228372"/>
              <a:gd name="connsiteX6" fmla="*/ 7096836 w 7096836"/>
              <a:gd name="connsiteY6" fmla="*/ 1187355 h 1228372"/>
              <a:gd name="connsiteX0" fmla="*/ 0 w 7096836"/>
              <a:gd name="connsiteY0" fmla="*/ 682388 h 1228372"/>
              <a:gd name="connsiteX1" fmla="*/ 1023582 w 7096836"/>
              <a:gd name="connsiteY1" fmla="*/ 0 h 1228372"/>
              <a:gd name="connsiteX2" fmla="*/ 2388358 w 7096836"/>
              <a:gd name="connsiteY2" fmla="*/ 1228298 h 1228372"/>
              <a:gd name="connsiteX3" fmla="*/ 3643952 w 7096836"/>
              <a:gd name="connsiteY3" fmla="*/ 136477 h 1228372"/>
              <a:gd name="connsiteX4" fmla="*/ 4804012 w 7096836"/>
              <a:gd name="connsiteY4" fmla="*/ 1173707 h 1228372"/>
              <a:gd name="connsiteX5" fmla="*/ 5923128 w 7096836"/>
              <a:gd name="connsiteY5" fmla="*/ 191068 h 1228372"/>
              <a:gd name="connsiteX6" fmla="*/ 7096836 w 7096836"/>
              <a:gd name="connsiteY6" fmla="*/ 1187355 h 1228372"/>
              <a:gd name="connsiteX0" fmla="*/ 0 w 7096836"/>
              <a:gd name="connsiteY0" fmla="*/ 682388 h 1228372"/>
              <a:gd name="connsiteX1" fmla="*/ 1023582 w 7096836"/>
              <a:gd name="connsiteY1" fmla="*/ 0 h 1228372"/>
              <a:gd name="connsiteX2" fmla="*/ 2388358 w 7096836"/>
              <a:gd name="connsiteY2" fmla="*/ 1228298 h 1228372"/>
              <a:gd name="connsiteX3" fmla="*/ 3643952 w 7096836"/>
              <a:gd name="connsiteY3" fmla="*/ 136477 h 1228372"/>
              <a:gd name="connsiteX4" fmla="*/ 4804012 w 7096836"/>
              <a:gd name="connsiteY4" fmla="*/ 1173707 h 1228372"/>
              <a:gd name="connsiteX5" fmla="*/ 5923128 w 7096836"/>
              <a:gd name="connsiteY5" fmla="*/ 191068 h 1228372"/>
              <a:gd name="connsiteX6" fmla="*/ 7096836 w 7096836"/>
              <a:gd name="connsiteY6" fmla="*/ 1187355 h 1228372"/>
              <a:gd name="connsiteX0" fmla="*/ 0 w 7096836"/>
              <a:gd name="connsiteY0" fmla="*/ 683499 h 1229460"/>
              <a:gd name="connsiteX1" fmla="*/ 1023582 w 7096836"/>
              <a:gd name="connsiteY1" fmla="*/ 1111 h 1229460"/>
              <a:gd name="connsiteX2" fmla="*/ 2388358 w 7096836"/>
              <a:gd name="connsiteY2" fmla="*/ 1229409 h 1229460"/>
              <a:gd name="connsiteX3" fmla="*/ 3643952 w 7096836"/>
              <a:gd name="connsiteY3" fmla="*/ 137588 h 1229460"/>
              <a:gd name="connsiteX4" fmla="*/ 4804012 w 7096836"/>
              <a:gd name="connsiteY4" fmla="*/ 1174818 h 1229460"/>
              <a:gd name="connsiteX5" fmla="*/ 5923128 w 7096836"/>
              <a:gd name="connsiteY5" fmla="*/ 192179 h 1229460"/>
              <a:gd name="connsiteX6" fmla="*/ 7096836 w 7096836"/>
              <a:gd name="connsiteY6" fmla="*/ 1188466 h 1229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96836" h="1229460">
                <a:moveTo>
                  <a:pt x="0" y="683499"/>
                </a:moveTo>
                <a:cubicBezTo>
                  <a:pt x="341194" y="456036"/>
                  <a:pt x="623248" y="-26185"/>
                  <a:pt x="1023582" y="1111"/>
                </a:cubicBezTo>
                <a:cubicBezTo>
                  <a:pt x="1423916" y="28407"/>
                  <a:pt x="1969827" y="1238507"/>
                  <a:pt x="2388358" y="1229409"/>
                </a:cubicBezTo>
                <a:cubicBezTo>
                  <a:pt x="2806889" y="1220311"/>
                  <a:pt x="3216321" y="133039"/>
                  <a:pt x="3643952" y="137588"/>
                </a:cubicBezTo>
                <a:cubicBezTo>
                  <a:pt x="4071583" y="142137"/>
                  <a:pt x="4417325" y="1174818"/>
                  <a:pt x="4804012" y="1174818"/>
                </a:cubicBezTo>
                <a:cubicBezTo>
                  <a:pt x="5190699" y="1174818"/>
                  <a:pt x="5545540" y="173982"/>
                  <a:pt x="5923128" y="192179"/>
                </a:cubicBezTo>
                <a:cubicBezTo>
                  <a:pt x="6300716" y="210376"/>
                  <a:pt x="6705600" y="856370"/>
                  <a:pt x="7096836" y="1188466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419367" y="2702256"/>
            <a:ext cx="7083188" cy="1951639"/>
          </a:xfrm>
          <a:custGeom>
            <a:avLst/>
            <a:gdLst>
              <a:gd name="connsiteX0" fmla="*/ 0 w 7083188"/>
              <a:gd name="connsiteY0" fmla="*/ 0 h 1951630"/>
              <a:gd name="connsiteX1" fmla="*/ 1514902 w 7083188"/>
              <a:gd name="connsiteY1" fmla="*/ 1924334 h 1951630"/>
              <a:gd name="connsiteX2" fmla="*/ 2947917 w 7083188"/>
              <a:gd name="connsiteY2" fmla="*/ 272955 h 1951630"/>
              <a:gd name="connsiteX3" fmla="*/ 4299045 w 7083188"/>
              <a:gd name="connsiteY3" fmla="*/ 1951630 h 1951630"/>
              <a:gd name="connsiteX4" fmla="*/ 5486400 w 7083188"/>
              <a:gd name="connsiteY4" fmla="*/ 368489 h 1951630"/>
              <a:gd name="connsiteX5" fmla="*/ 6591869 w 7083188"/>
              <a:gd name="connsiteY5" fmla="*/ 1937982 h 1951630"/>
              <a:gd name="connsiteX6" fmla="*/ 7083188 w 7083188"/>
              <a:gd name="connsiteY6" fmla="*/ 1037230 h 1951630"/>
              <a:gd name="connsiteX0" fmla="*/ 0 w 7083188"/>
              <a:gd name="connsiteY0" fmla="*/ 0 h 1951630"/>
              <a:gd name="connsiteX1" fmla="*/ 1514902 w 7083188"/>
              <a:gd name="connsiteY1" fmla="*/ 1924334 h 1951630"/>
              <a:gd name="connsiteX2" fmla="*/ 2947917 w 7083188"/>
              <a:gd name="connsiteY2" fmla="*/ 272955 h 1951630"/>
              <a:gd name="connsiteX3" fmla="*/ 4299045 w 7083188"/>
              <a:gd name="connsiteY3" fmla="*/ 1951630 h 1951630"/>
              <a:gd name="connsiteX4" fmla="*/ 5486400 w 7083188"/>
              <a:gd name="connsiteY4" fmla="*/ 368489 h 1951630"/>
              <a:gd name="connsiteX5" fmla="*/ 6591869 w 7083188"/>
              <a:gd name="connsiteY5" fmla="*/ 1937982 h 1951630"/>
              <a:gd name="connsiteX6" fmla="*/ 7083188 w 7083188"/>
              <a:gd name="connsiteY6" fmla="*/ 1037230 h 1951630"/>
              <a:gd name="connsiteX0" fmla="*/ 0 w 7083188"/>
              <a:gd name="connsiteY0" fmla="*/ 0 h 1951630"/>
              <a:gd name="connsiteX1" fmla="*/ 1514902 w 7083188"/>
              <a:gd name="connsiteY1" fmla="*/ 1924334 h 1951630"/>
              <a:gd name="connsiteX2" fmla="*/ 2947917 w 7083188"/>
              <a:gd name="connsiteY2" fmla="*/ 272955 h 1951630"/>
              <a:gd name="connsiteX3" fmla="*/ 4299045 w 7083188"/>
              <a:gd name="connsiteY3" fmla="*/ 1951630 h 1951630"/>
              <a:gd name="connsiteX4" fmla="*/ 5486400 w 7083188"/>
              <a:gd name="connsiteY4" fmla="*/ 368489 h 1951630"/>
              <a:gd name="connsiteX5" fmla="*/ 6591869 w 7083188"/>
              <a:gd name="connsiteY5" fmla="*/ 1937982 h 1951630"/>
              <a:gd name="connsiteX6" fmla="*/ 7083188 w 7083188"/>
              <a:gd name="connsiteY6" fmla="*/ 1037230 h 1951630"/>
              <a:gd name="connsiteX0" fmla="*/ 0 w 7083188"/>
              <a:gd name="connsiteY0" fmla="*/ 0 h 1951644"/>
              <a:gd name="connsiteX1" fmla="*/ 1514902 w 7083188"/>
              <a:gd name="connsiteY1" fmla="*/ 1924334 h 1951644"/>
              <a:gd name="connsiteX2" fmla="*/ 2947917 w 7083188"/>
              <a:gd name="connsiteY2" fmla="*/ 272955 h 1951644"/>
              <a:gd name="connsiteX3" fmla="*/ 4299045 w 7083188"/>
              <a:gd name="connsiteY3" fmla="*/ 1951630 h 1951644"/>
              <a:gd name="connsiteX4" fmla="*/ 5486400 w 7083188"/>
              <a:gd name="connsiteY4" fmla="*/ 368489 h 1951644"/>
              <a:gd name="connsiteX5" fmla="*/ 6591869 w 7083188"/>
              <a:gd name="connsiteY5" fmla="*/ 1937982 h 1951644"/>
              <a:gd name="connsiteX6" fmla="*/ 7083188 w 7083188"/>
              <a:gd name="connsiteY6" fmla="*/ 1037230 h 1951644"/>
              <a:gd name="connsiteX0" fmla="*/ 0 w 7083188"/>
              <a:gd name="connsiteY0" fmla="*/ 0 h 1951639"/>
              <a:gd name="connsiteX1" fmla="*/ 1514902 w 7083188"/>
              <a:gd name="connsiteY1" fmla="*/ 1924334 h 1951639"/>
              <a:gd name="connsiteX2" fmla="*/ 2947917 w 7083188"/>
              <a:gd name="connsiteY2" fmla="*/ 272955 h 1951639"/>
              <a:gd name="connsiteX3" fmla="*/ 4299045 w 7083188"/>
              <a:gd name="connsiteY3" fmla="*/ 1951630 h 1951639"/>
              <a:gd name="connsiteX4" fmla="*/ 5486400 w 7083188"/>
              <a:gd name="connsiteY4" fmla="*/ 368489 h 1951639"/>
              <a:gd name="connsiteX5" fmla="*/ 6591869 w 7083188"/>
              <a:gd name="connsiteY5" fmla="*/ 1937982 h 1951639"/>
              <a:gd name="connsiteX6" fmla="*/ 7083188 w 7083188"/>
              <a:gd name="connsiteY6" fmla="*/ 1037230 h 1951639"/>
              <a:gd name="connsiteX0" fmla="*/ 0 w 7083188"/>
              <a:gd name="connsiteY0" fmla="*/ 0 h 1951639"/>
              <a:gd name="connsiteX1" fmla="*/ 1514902 w 7083188"/>
              <a:gd name="connsiteY1" fmla="*/ 1924334 h 1951639"/>
              <a:gd name="connsiteX2" fmla="*/ 2947917 w 7083188"/>
              <a:gd name="connsiteY2" fmla="*/ 272955 h 1951639"/>
              <a:gd name="connsiteX3" fmla="*/ 4299045 w 7083188"/>
              <a:gd name="connsiteY3" fmla="*/ 1951630 h 1951639"/>
              <a:gd name="connsiteX4" fmla="*/ 5486400 w 7083188"/>
              <a:gd name="connsiteY4" fmla="*/ 368489 h 1951639"/>
              <a:gd name="connsiteX5" fmla="*/ 6591869 w 7083188"/>
              <a:gd name="connsiteY5" fmla="*/ 1937982 h 1951639"/>
              <a:gd name="connsiteX6" fmla="*/ 7083188 w 7083188"/>
              <a:gd name="connsiteY6" fmla="*/ 1037230 h 195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83188" h="1951639">
                <a:moveTo>
                  <a:pt x="0" y="0"/>
                </a:moveTo>
                <a:cubicBezTo>
                  <a:pt x="504967" y="641445"/>
                  <a:pt x="1064526" y="1928883"/>
                  <a:pt x="1514902" y="1924334"/>
                </a:cubicBezTo>
                <a:cubicBezTo>
                  <a:pt x="1965278" y="1919785"/>
                  <a:pt x="2524836" y="259308"/>
                  <a:pt x="2947917" y="272955"/>
                </a:cubicBezTo>
                <a:cubicBezTo>
                  <a:pt x="3370998" y="286602"/>
                  <a:pt x="3875964" y="1947081"/>
                  <a:pt x="4299045" y="1951630"/>
                </a:cubicBezTo>
                <a:cubicBezTo>
                  <a:pt x="4722126" y="1956179"/>
                  <a:pt x="5063319" y="363939"/>
                  <a:pt x="5486400" y="368489"/>
                </a:cubicBezTo>
                <a:cubicBezTo>
                  <a:pt x="5909481" y="373039"/>
                  <a:pt x="6237027" y="1951630"/>
                  <a:pt x="6591869" y="1937982"/>
                </a:cubicBezTo>
                <a:cubicBezTo>
                  <a:pt x="6946711" y="1924334"/>
                  <a:pt x="6919415" y="1337481"/>
                  <a:pt x="7083188" y="1037230"/>
                </a:cubicBezTo>
              </a:path>
            </a:pathLst>
          </a:custGeom>
          <a:ln>
            <a:solidFill>
              <a:srgbClr val="00B0F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3568" y="217903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ί</a:t>
            </a:r>
            <a:r>
              <a:rPr lang="ru-RU" sz="2800" dirty="0" smtClean="0"/>
              <a:t>,</a:t>
            </a:r>
            <a:r>
              <a:rPr lang="en-US" sz="2800" dirty="0" smtClean="0"/>
              <a:t>u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529851" y="425473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4250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9" grpId="0"/>
    </p:bldLst>
  </p:timing>
</p:sld>
</file>

<file path=ppt/theme/theme1.xml><?xml version="1.0" encoding="utf-8"?>
<a:theme xmlns:a="http://schemas.openxmlformats.org/drawingml/2006/main" name="CSC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8EB1390-09BC-4CF8-A045-2224E1BF5D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1296</TotalTime>
  <Words>277</Words>
  <Application>Microsoft Office PowerPoint</Application>
  <PresentationFormat>Экран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CSC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Презентационный материал  на тему:  Лазеры</dc:title>
  <dc:creator>Nikintosh</dc:creator>
  <cp:lastModifiedBy>Нагибина В. Т</cp:lastModifiedBy>
  <cp:revision>133</cp:revision>
  <dcterms:created xsi:type="dcterms:W3CDTF">2012-02-08T12:27:53Z</dcterms:created>
  <dcterms:modified xsi:type="dcterms:W3CDTF">2014-05-28T07:43:20Z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TC030007747</vt:lpwstr>
  </property>
</Properties>
</file>