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Расшифруйте слово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Решение</a:t>
            </a:r>
          </a:p>
          <a:p>
            <a:pPr marL="514350" indent="-514350">
              <a:buAutoNum type="arabicParenR"/>
            </a:pPr>
            <a:r>
              <a:rPr lang="ru-RU" sz="7200" dirty="0" smtClean="0"/>
              <a:t>4+3=7 (т.)</a:t>
            </a:r>
          </a:p>
          <a:p>
            <a:pPr marL="514350" indent="-514350">
              <a:buNone/>
            </a:pPr>
            <a:r>
              <a:rPr lang="ru-RU" sz="7200" dirty="0" smtClean="0"/>
              <a:t>  Ответ: 7 т.</a:t>
            </a:r>
            <a:endParaRPr lang="ru-RU" sz="7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От 20 до 15 – </a:t>
            </a:r>
          </a:p>
          <a:p>
            <a:pPr>
              <a:buNone/>
            </a:pPr>
            <a:r>
              <a:rPr lang="ru-RU" sz="5400" dirty="0" smtClean="0"/>
              <a:t>От 15 до 10 –</a:t>
            </a:r>
          </a:p>
          <a:p>
            <a:pPr>
              <a:buNone/>
            </a:pPr>
            <a:r>
              <a:rPr lang="ru-RU" sz="5400" dirty="0" smtClean="0"/>
              <a:t>От 10 до 5 –</a:t>
            </a:r>
          </a:p>
          <a:p>
            <a:pPr>
              <a:buNone/>
            </a:pPr>
            <a:r>
              <a:rPr lang="ru-RU" sz="5400" dirty="0" smtClean="0"/>
              <a:t>От 3 и меньше – </a:t>
            </a:r>
          </a:p>
          <a:p>
            <a:pPr>
              <a:buNone/>
            </a:pPr>
            <a:endParaRPr lang="ru-RU" sz="5400" dirty="0" smtClean="0"/>
          </a:p>
        </p:txBody>
      </p:sp>
      <p:sp>
        <p:nvSpPr>
          <p:cNvPr id="5" name="Овал 4"/>
          <p:cNvSpPr/>
          <p:nvPr/>
        </p:nvSpPr>
        <p:spPr>
          <a:xfrm>
            <a:off x="4716016" y="18448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08104" y="18448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18448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76256" y="18448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96336" y="18448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278092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278092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56176" y="278092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76256" y="278092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16016" y="37170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104" y="37170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56176" y="37170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08104" y="472514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56176" y="472514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101" t="32452" r="28124" b="56411"/>
          <a:stretch>
            <a:fillRect/>
          </a:stretch>
        </p:blipFill>
        <p:spPr bwMode="auto">
          <a:xfrm>
            <a:off x="539552" y="2276872"/>
            <a:ext cx="81369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386104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/>
              <a:t>Тема урока: «Решение задач»</a:t>
            </a:r>
            <a:endParaRPr lang="ru-RU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400" b="1" dirty="0" smtClean="0"/>
              <a:t>1 рассказ:</a:t>
            </a:r>
            <a:r>
              <a:rPr lang="ru-RU" sz="4400" dirty="0" smtClean="0"/>
              <a:t> У кошки 3 серых котёнка и 2 рыжих. Котята – звери, так как их тело покрыто шерстью.</a:t>
            </a:r>
            <a:r>
              <a:rPr lang="ru-RU" sz="4400" b="1" dirty="0" smtClean="0"/>
              <a:t> </a:t>
            </a:r>
            <a:endParaRPr lang="ru-RU" sz="4400" dirty="0" smtClean="0"/>
          </a:p>
          <a:p>
            <a:pPr lvl="0"/>
            <a:r>
              <a:rPr lang="ru-RU" sz="4400" b="1" dirty="0" smtClean="0"/>
              <a:t>2 рассказ:</a:t>
            </a:r>
            <a:r>
              <a:rPr lang="ru-RU" sz="4400" dirty="0" smtClean="0"/>
              <a:t> У кошки 3 серых котёнка и 2 рыжих. Сколько всего котят у кошки?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536504" cy="4525963"/>
          </a:xfrm>
        </p:spPr>
        <p:txBody>
          <a:bodyPr/>
          <a:lstStyle/>
          <a:p>
            <a:pPr lvl="0" indent="11113">
              <a:buNone/>
            </a:pPr>
            <a:r>
              <a:rPr lang="ru-RU" sz="4400" dirty="0" smtClean="0"/>
              <a:t>У </a:t>
            </a:r>
            <a:r>
              <a:rPr lang="ru-RU" sz="4400" dirty="0" smtClean="0"/>
              <a:t>кошки 3 серых котёнка и 2 рыжих. Котята – звери, так как их тело покрыто шерстью.</a:t>
            </a:r>
            <a:r>
              <a:rPr lang="ru-RU" sz="4400" b="1" dirty="0" smtClean="0"/>
              <a:t> </a:t>
            </a:r>
            <a:endParaRPr lang="ru-RU" sz="44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8010" t="23220" r="7028" b="20430"/>
          <a:stretch>
            <a:fillRect/>
          </a:stretch>
        </p:blipFill>
        <p:spPr bwMode="auto">
          <a:xfrm>
            <a:off x="827584" y="1700808"/>
            <a:ext cx="318351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indent="11113">
              <a:buNone/>
            </a:pPr>
            <a:r>
              <a:rPr lang="ru-RU" sz="4400" dirty="0" smtClean="0"/>
              <a:t>У </a:t>
            </a:r>
            <a:r>
              <a:rPr lang="ru-RU" sz="4400" dirty="0" smtClean="0"/>
              <a:t>кошки 3 серых </a:t>
            </a:r>
            <a:r>
              <a:rPr lang="ru-RU" sz="4400" dirty="0" smtClean="0"/>
              <a:t>котёнка</a:t>
            </a:r>
            <a:r>
              <a:rPr lang="en-US" sz="4400" dirty="0" smtClean="0"/>
              <a:t> </a:t>
            </a:r>
            <a:r>
              <a:rPr lang="ru-RU" sz="4400" dirty="0" smtClean="0"/>
              <a:t>и </a:t>
            </a:r>
            <a:r>
              <a:rPr lang="ru-RU" sz="4400" dirty="0" smtClean="0"/>
              <a:t>2 рыжих. Сколько всего котят у кошки?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9793" t="21387" r="8811" b="32968"/>
          <a:stretch>
            <a:fillRect/>
          </a:stretch>
        </p:blipFill>
        <p:spPr bwMode="auto">
          <a:xfrm>
            <a:off x="611560" y="1628800"/>
            <a:ext cx="3528392" cy="47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ru-RU" sz="5400" dirty="0" smtClean="0"/>
              <a:t>СОБЕРИ </a:t>
            </a:r>
            <a:r>
              <a:rPr lang="ru-RU" sz="5400" dirty="0" smtClean="0"/>
              <a:t>ЗАДАЧУ</a:t>
            </a:r>
            <a:endParaRPr lang="ru-RU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69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7600" dirty="0" smtClean="0"/>
          </a:p>
          <a:p>
            <a:pPr>
              <a:buNone/>
            </a:pPr>
            <a:r>
              <a:rPr lang="ru-RU" sz="8000" b="1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ru-RU" sz="12800" dirty="0" smtClean="0"/>
              <a:t>3 + 2 = 5 (к.)                                              </a:t>
            </a:r>
            <a:r>
              <a:rPr lang="en-US" sz="12800" dirty="0" smtClean="0"/>
              <a:t> </a:t>
            </a:r>
            <a:r>
              <a:rPr lang="ru-RU" sz="12800" dirty="0" smtClean="0"/>
              <a:t>Условие</a:t>
            </a:r>
            <a:endParaRPr lang="ru-RU" sz="12800" dirty="0" smtClean="0"/>
          </a:p>
          <a:p>
            <a:pPr>
              <a:buNone/>
            </a:pPr>
            <a:endParaRPr lang="en-US" sz="12800" dirty="0" smtClean="0"/>
          </a:p>
          <a:p>
            <a:pPr>
              <a:buNone/>
            </a:pPr>
            <a:r>
              <a:rPr lang="ru-RU" sz="12800" dirty="0" smtClean="0"/>
              <a:t>У </a:t>
            </a:r>
            <a:r>
              <a:rPr lang="ru-RU" sz="12800" dirty="0" smtClean="0"/>
              <a:t>кошки 3 серых котёнка и                    </a:t>
            </a:r>
            <a:r>
              <a:rPr lang="ru-RU" sz="12800" dirty="0" smtClean="0"/>
              <a:t>Вопрос</a:t>
            </a:r>
            <a:endParaRPr lang="ru-RU" sz="12800" dirty="0" smtClean="0"/>
          </a:p>
          <a:p>
            <a:pPr>
              <a:buNone/>
            </a:pPr>
            <a:r>
              <a:rPr lang="ru-RU" sz="12800" dirty="0" smtClean="0"/>
              <a:t>2 рыжих.</a:t>
            </a:r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12800" dirty="0" smtClean="0"/>
              <a:t>Ответ: 5 котят.                                          Решение</a:t>
            </a:r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pPr>
              <a:buNone/>
            </a:pPr>
            <a:r>
              <a:rPr lang="ru-RU" sz="12800" dirty="0" smtClean="0"/>
              <a:t>Сколько всего котят                                 Ответ</a:t>
            </a:r>
          </a:p>
          <a:p>
            <a:pPr>
              <a:buNone/>
            </a:pPr>
            <a:r>
              <a:rPr lang="ru-RU" sz="12800" dirty="0" smtClean="0"/>
              <a:t>у кошки?</a:t>
            </a:r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pPr>
              <a:buNone/>
            </a:pPr>
            <a:endParaRPr lang="ru-RU" sz="7600" dirty="0" smtClean="0"/>
          </a:p>
          <a:p>
            <a:pPr>
              <a:buNone/>
            </a:pPr>
            <a:r>
              <a:rPr lang="ru-RU" sz="7600" dirty="0" smtClean="0"/>
              <a:t> </a:t>
            </a:r>
          </a:p>
          <a:p>
            <a:pPr>
              <a:buNone/>
            </a:pPr>
            <a:r>
              <a:rPr lang="ru-RU" sz="7600" dirty="0" smtClean="0"/>
              <a:t> </a:t>
            </a:r>
            <a:endParaRPr lang="ru-RU" sz="7600" dirty="0"/>
          </a:p>
        </p:txBody>
      </p:sp>
      <p:sp>
        <p:nvSpPr>
          <p:cNvPr id="8" name="Стрелка вниз 7"/>
          <p:cNvSpPr/>
          <p:nvPr/>
        </p:nvSpPr>
        <p:spPr>
          <a:xfrm rot="17061016">
            <a:off x="4677372" y="3196917"/>
            <a:ext cx="288032" cy="386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3977705">
            <a:off x="5192952" y="2556539"/>
            <a:ext cx="288032" cy="368390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7248324" flipV="1">
            <a:off x="5524890" y="863061"/>
            <a:ext cx="206641" cy="4683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4658321">
            <a:off x="5249682" y="1556315"/>
            <a:ext cx="288032" cy="328333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2" t="12440" r="25979"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/>
              <a:t>Задача.</a:t>
            </a:r>
            <a:endParaRPr lang="ru-RU" sz="4000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4400" dirty="0" smtClean="0"/>
              <a:t>Аня </a:t>
            </a:r>
            <a:r>
              <a:rPr lang="ru-RU" sz="4400" dirty="0" smtClean="0"/>
              <a:t>вымыла 4 тарелки, а </a:t>
            </a:r>
            <a:r>
              <a:rPr lang="ru-RU" sz="4400" dirty="0" smtClean="0"/>
              <a:t>Коля вымыл </a:t>
            </a:r>
            <a:r>
              <a:rPr lang="ru-RU" sz="4400" dirty="0" smtClean="0"/>
              <a:t>3 тарелки. Сколько всего тарелок  вымыли дети?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Расшифруйте слово</vt:lpstr>
      <vt:lpstr>Слайд 2</vt:lpstr>
      <vt:lpstr>Тема урока: «Решение задач»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Расшифруйте слово</dc:title>
  <dc:creator>2-9</dc:creator>
  <cp:lastModifiedBy>2-9</cp:lastModifiedBy>
  <cp:revision>2</cp:revision>
  <dcterms:created xsi:type="dcterms:W3CDTF">2023-12-02T09:54:47Z</dcterms:created>
  <dcterms:modified xsi:type="dcterms:W3CDTF">2023-12-04T11:21:53Z</dcterms:modified>
</cp:coreProperties>
</file>