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88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B141F-5514-4199-A0A4-404ACBA2DC95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4D98-65E3-44EE-93D9-1C8522A1249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B141F-5514-4199-A0A4-404ACBA2DC95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4D98-65E3-44EE-93D9-1C8522A124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B141F-5514-4199-A0A4-404ACBA2DC95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4D98-65E3-44EE-93D9-1C8522A124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B141F-5514-4199-A0A4-404ACBA2DC95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4D98-65E3-44EE-93D9-1C8522A124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B141F-5514-4199-A0A4-404ACBA2DC95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4D98-65E3-44EE-93D9-1C8522A1249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B141F-5514-4199-A0A4-404ACBA2DC95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4D98-65E3-44EE-93D9-1C8522A124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B141F-5514-4199-A0A4-404ACBA2DC95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4D98-65E3-44EE-93D9-1C8522A124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B141F-5514-4199-A0A4-404ACBA2DC95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4D98-65E3-44EE-93D9-1C8522A124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B141F-5514-4199-A0A4-404ACBA2DC95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4D98-65E3-44EE-93D9-1C8522A1249A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B141F-5514-4199-A0A4-404ACBA2DC95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4D98-65E3-44EE-93D9-1C8522A124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B141F-5514-4199-A0A4-404ACBA2DC95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4D98-65E3-44EE-93D9-1C8522A1249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F4B141F-5514-4199-A0A4-404ACBA2DC95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216F4D98-65E3-44EE-93D9-1C8522A1249A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Угадай названия фильма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1844825"/>
            <a:ext cx="6876256" cy="391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396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90080" cy="1143000"/>
          </a:xfrm>
        </p:spPr>
        <p:txBody>
          <a:bodyPr/>
          <a:lstStyle/>
          <a:p>
            <a:r>
              <a:rPr lang="ru-RU" dirty="0"/>
              <a:t>ПРАВИЛЬНЫЙ ОТВЕТ 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188640"/>
            <a:ext cx="2542525" cy="154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3986662" cy="2244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2132856"/>
            <a:ext cx="2999656" cy="1687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3720235"/>
            <a:ext cx="3294363" cy="219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4115194"/>
            <a:ext cx="4329677" cy="2122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59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90080" cy="1143000"/>
          </a:xfrm>
        </p:spPr>
        <p:txBody>
          <a:bodyPr/>
          <a:lstStyle/>
          <a:p>
            <a:r>
              <a:rPr lang="ru-RU" dirty="0"/>
              <a:t>ПРАВИЛЬНЫЙ ОТВЕТ 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326501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3610794" cy="240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700808"/>
            <a:ext cx="4104456" cy="230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023" y="3933056"/>
            <a:ext cx="4248472" cy="2832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1984" y="4080093"/>
            <a:ext cx="3526819" cy="2373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Подольские курсанты - Короткий трейлер">
            <a:hlinkClick r:id="" action="ppaction://media"/>
            <a:extLst>
              <a:ext uri="{FF2B5EF4-FFF2-40B4-BE49-F238E27FC236}">
                <a16:creationId xmlns:a16="http://schemas.microsoft.com/office/drawing/2014/main" xmlns="" id="{EE686F84-6CA9-1765-9C8E-2595BC8860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92629"/>
            <a:ext cx="9144000" cy="657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9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ПРАВИЛЬНЫЙ ОТВЕТ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0"/>
            <a:ext cx="1593099" cy="227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4070615" cy="271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1560" y="2420888"/>
            <a:ext cx="3148578" cy="2100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4005064"/>
            <a:ext cx="4245944" cy="1890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4834072"/>
            <a:ext cx="3312368" cy="1475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058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90080" cy="1143000"/>
          </a:xfrm>
        </p:spPr>
        <p:txBody>
          <a:bodyPr/>
          <a:lstStyle/>
          <a:p>
            <a:r>
              <a:rPr lang="ru-RU" dirty="0"/>
              <a:t>ПРАВИЛЬНЫЙ ОТВЕТ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260648"/>
            <a:ext cx="2058194" cy="1157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700809"/>
            <a:ext cx="345638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740024"/>
            <a:ext cx="4077074" cy="2265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6135" y="4149080"/>
            <a:ext cx="4607793" cy="2496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10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90080" cy="1143000"/>
          </a:xfrm>
        </p:spPr>
        <p:txBody>
          <a:bodyPr/>
          <a:lstStyle/>
          <a:p>
            <a:r>
              <a:rPr lang="ru-RU" dirty="0"/>
              <a:t>ПРАВИЛЬНЫЙ ОТВЕТ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188640"/>
            <a:ext cx="2190486" cy="1232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990" y="1301133"/>
            <a:ext cx="4473122" cy="23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2017632"/>
            <a:ext cx="3270276" cy="18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3875825"/>
            <a:ext cx="4770270" cy="2683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Отрывок из фильма сволочи">
            <a:hlinkClick r:id="" action="ppaction://media"/>
            <a:extLst>
              <a:ext uri="{FF2B5EF4-FFF2-40B4-BE49-F238E27FC236}">
                <a16:creationId xmlns:a16="http://schemas.microsoft.com/office/drawing/2014/main" xmlns="" id="{F2919BBD-0679-4649-B5CA-3B583A5108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4324" y="188640"/>
            <a:ext cx="7890080" cy="637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0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746064" cy="1143000"/>
          </a:xfrm>
        </p:spPr>
        <p:txBody>
          <a:bodyPr/>
          <a:lstStyle/>
          <a:p>
            <a:r>
              <a:rPr lang="ru-RU" dirty="0"/>
              <a:t>ПРАВИЛЬНЫЙ ОТВЕТ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332656"/>
            <a:ext cx="2130202" cy="119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4484832" cy="270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4005064"/>
            <a:ext cx="4094085" cy="2732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4381943"/>
            <a:ext cx="3345805" cy="1979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Фрагмент из фильма. Т-34.">
            <a:hlinkClick r:id="" action="ppaction://media"/>
            <a:extLst>
              <a:ext uri="{FF2B5EF4-FFF2-40B4-BE49-F238E27FC236}">
                <a16:creationId xmlns:a16="http://schemas.microsoft.com/office/drawing/2014/main" xmlns="" id="{9150BD85-27A7-BA0E-C74B-27D3F1F8E7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7623" y="332656"/>
            <a:ext cx="7838501" cy="640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0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90080" cy="1143000"/>
          </a:xfrm>
        </p:spPr>
        <p:txBody>
          <a:bodyPr/>
          <a:lstStyle/>
          <a:p>
            <a:r>
              <a:rPr lang="ru-RU" dirty="0"/>
              <a:t>ПРАВИЛЬНЫЙ ОТВЕТ 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366505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5611775" cy="23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2276872"/>
            <a:ext cx="2038872" cy="114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4221088"/>
            <a:ext cx="468052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084168" y="4221088"/>
            <a:ext cx="2950452" cy="1819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042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ПРАВИЛЬНЫЙ ОТВЕТ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5264" y="116632"/>
            <a:ext cx="1505153" cy="2257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3994403" cy="2665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3861048"/>
            <a:ext cx="4589240" cy="28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598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90080" cy="1143000"/>
          </a:xfrm>
        </p:spPr>
        <p:txBody>
          <a:bodyPr/>
          <a:lstStyle/>
          <a:p>
            <a:r>
              <a:rPr lang="ru-RU" dirty="0"/>
              <a:t>ПРАВИЛЬНЫЙ ОТВЕТ 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116632"/>
            <a:ext cx="2490242" cy="140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3866184" cy="2646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1772816"/>
            <a:ext cx="3537921" cy="4717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60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90080" cy="1143000"/>
          </a:xfrm>
        </p:spPr>
        <p:txBody>
          <a:bodyPr/>
          <a:lstStyle/>
          <a:p>
            <a:r>
              <a:rPr lang="ru-RU" dirty="0"/>
              <a:t>ПРАВИЛЬНЫЙ ОТВЕТ 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188640"/>
            <a:ext cx="2376264" cy="159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3630050" cy="2256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4005064"/>
            <a:ext cx="6435080" cy="2659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Есть такая профессия Родину защищать. (Отрывок фильма Офицеры).">
            <a:hlinkClick r:id="" action="ppaction://media"/>
            <a:extLst>
              <a:ext uri="{FF2B5EF4-FFF2-40B4-BE49-F238E27FC236}">
                <a16:creationId xmlns:a16="http://schemas.microsoft.com/office/drawing/2014/main" xmlns="" id="{210F0BD0-4994-D195-9E6A-E7F1AF5E12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1640" y="188640"/>
            <a:ext cx="7560840" cy="647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7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90080" cy="1143000"/>
          </a:xfrm>
        </p:spPr>
        <p:txBody>
          <a:bodyPr/>
          <a:lstStyle/>
          <a:p>
            <a:r>
              <a:rPr lang="ru-RU" dirty="0"/>
              <a:t>ПРАВИЛЬНЫЙ ОТВЕТ 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260648"/>
            <a:ext cx="2182485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4752528" cy="267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3861048"/>
            <a:ext cx="3717032" cy="2787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41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79</TotalTime>
  <Words>25</Words>
  <Application>Microsoft Office PowerPoint</Application>
  <PresentationFormat>Экран (4:3)</PresentationFormat>
  <Paragraphs>12</Paragraphs>
  <Slides>12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Солнцестояние</vt:lpstr>
      <vt:lpstr>Угадай названия фильма</vt:lpstr>
      <vt:lpstr>ПРАВИЛЬНЫЙ ОТВЕТ</vt:lpstr>
      <vt:lpstr>ПРАВИЛЬНЫЙ ОТВЕТ </vt:lpstr>
      <vt:lpstr>ПРАВИЛЬНЫЙ ОТВЕТ </vt:lpstr>
      <vt:lpstr>ПРАВИЛЬНЫЙ ОТВЕТ </vt:lpstr>
      <vt:lpstr>ПРАВИЛЬНЫЙ ОТВЕТ </vt:lpstr>
      <vt:lpstr>ПРАВИЛЬНЫЙ ОТВЕТ </vt:lpstr>
      <vt:lpstr>ПРАВИЛЬНЫЙ ОТВЕТ </vt:lpstr>
      <vt:lpstr>ПРАВИЛЬНЫЙ ОТВЕТ </vt:lpstr>
      <vt:lpstr>ПРАВИЛЬНЫЙ ОТВЕТ </vt:lpstr>
      <vt:lpstr>ПРАВИЛЬНЫЙ ОТВЕТ </vt:lpstr>
      <vt:lpstr>ПРАВИЛЬНЫЙ ОТВЕТ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Угадай названия фильма</dc:title>
  <dc:creator>Анна Биясевич</dc:creator>
  <cp:lastModifiedBy>Надежда Пронская</cp:lastModifiedBy>
  <cp:revision>9</cp:revision>
  <dcterms:created xsi:type="dcterms:W3CDTF">2024-05-06T12:15:43Z</dcterms:created>
  <dcterms:modified xsi:type="dcterms:W3CDTF">2024-05-14T13:32:23Z</dcterms:modified>
</cp:coreProperties>
</file>