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4" r:id="rId3"/>
    <p:sldId id="276" r:id="rId4"/>
    <p:sldId id="270" r:id="rId5"/>
    <p:sldId id="269" r:id="rId6"/>
    <p:sldId id="261" r:id="rId7"/>
    <p:sldId id="271" r:id="rId8"/>
    <p:sldId id="268" r:id="rId9"/>
    <p:sldId id="286" r:id="rId10"/>
    <p:sldId id="287" r:id="rId11"/>
    <p:sldId id="29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91" y="62880"/>
            <a:ext cx="427503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3488">
            <a:off x="3282781" y="2309980"/>
            <a:ext cx="5755909" cy="393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1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4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9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39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2916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marina_vladi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22502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31568_e45d621b_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286100"/>
            <a:ext cx="270750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1ZUDrdp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893" y="1484784"/>
            <a:ext cx="259366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74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/>
              <a:t>Когда я вижу сломанные крылья,</a:t>
            </a:r>
            <a:br>
              <a:rPr lang="ru-RU" sz="2800" b="1" dirty="0" smtClean="0"/>
            </a:br>
            <a:r>
              <a:rPr lang="ru-RU" sz="2800" b="1" dirty="0" smtClean="0"/>
              <a:t>Нет жалости во мне, и неспроста:</a:t>
            </a:r>
            <a:br>
              <a:rPr lang="ru-RU" sz="2800" b="1" dirty="0" smtClean="0"/>
            </a:br>
            <a:r>
              <a:rPr lang="ru-RU" sz="2800" b="1" dirty="0" smtClean="0"/>
              <a:t>Я не люблю насилье и бессилье,</a:t>
            </a:r>
            <a:br>
              <a:rPr lang="ru-RU" sz="2800" b="1" dirty="0" smtClean="0"/>
            </a:br>
            <a:r>
              <a:rPr lang="ru-RU" sz="2800" b="1" dirty="0" smtClean="0"/>
              <a:t>Вот только жаль распятого Христа.</a:t>
            </a:r>
            <a:endParaRPr lang="ru-RU" sz="2800" dirty="0"/>
          </a:p>
        </p:txBody>
      </p:sp>
      <p:pic>
        <p:nvPicPr>
          <p:cNvPr id="15363" name="Picture 2" descr="C:\Users\админ\Desktop\69993576_1296426529_1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843088"/>
            <a:ext cx="3816424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 descr="d012330caa3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213"/>
            <a:ext cx="391135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2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/>
              <a:t>Мне меньше полувека - сорок с лишним, -</a:t>
            </a:r>
            <a:br>
              <a:rPr lang="ru-RU" sz="2400" b="1" dirty="0" smtClean="0"/>
            </a:br>
            <a:r>
              <a:rPr lang="ru-RU" sz="2400" b="1" dirty="0" smtClean="0"/>
              <a:t>Я жив, тобой и Господом храним.</a:t>
            </a:r>
            <a:br>
              <a:rPr lang="ru-RU" sz="2400" b="1" dirty="0" smtClean="0"/>
            </a:br>
            <a:r>
              <a:rPr lang="ru-RU" sz="2400" b="1" dirty="0" smtClean="0"/>
              <a:t>Мне есть что спеть, представ перед Всевышним,</a:t>
            </a:r>
            <a:br>
              <a:rPr lang="ru-RU" sz="2400" b="1" dirty="0" smtClean="0"/>
            </a:br>
            <a:r>
              <a:rPr lang="ru-RU" sz="2400" b="1" dirty="0" smtClean="0"/>
              <a:t>Мне будет чем ответить перед Ним.</a:t>
            </a:r>
            <a:endParaRPr lang="ru-RU" sz="2400" dirty="0"/>
          </a:p>
        </p:txBody>
      </p:sp>
      <p:pic>
        <p:nvPicPr>
          <p:cNvPr id="16387" name="Picture 2" descr="C:\Users\админ\Desktop\69993580_1296426270_1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16113"/>
            <a:ext cx="2735263" cy="309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74228c1d9cc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738"/>
            <a:ext cx="280858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Vladimir_vysotsky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591123" cy="30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858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2862"/>
            <a:ext cx="8497887" cy="176053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Мне дороги страдания, </a:t>
            </a:r>
            <a:br>
              <a:rPr lang="ru-RU" sz="2800" b="1" dirty="0" smtClean="0"/>
            </a:br>
            <a:r>
              <a:rPr lang="ru-RU" sz="2800" b="1" dirty="0" smtClean="0"/>
              <a:t>потому что из них рождаются радости.</a:t>
            </a:r>
            <a:endParaRPr lang="ru-RU" sz="2800" dirty="0"/>
          </a:p>
        </p:txBody>
      </p:sp>
      <p:sp>
        <p:nvSpPr>
          <p:cNvPr id="6147" name="AutoShape 6" descr="Высоцкий"/>
          <p:cNvSpPr>
            <a:spLocks noChangeAspect="1" noChangeArrowheads="1"/>
          </p:cNvSpPr>
          <p:nvPr/>
        </p:nvSpPr>
        <p:spPr bwMode="auto">
          <a:xfrm>
            <a:off x="60325" y="-2338388"/>
            <a:ext cx="4229100" cy="47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AutoShape 8" descr="Высоцкий"/>
          <p:cNvSpPr>
            <a:spLocks noChangeAspect="1" noChangeArrowheads="1"/>
          </p:cNvSpPr>
          <p:nvPr/>
        </p:nvSpPr>
        <p:spPr bwMode="auto">
          <a:xfrm>
            <a:off x="60325" y="-2338388"/>
            <a:ext cx="4229100" cy="47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49" name="Picture 9" descr="C:\Users\админ\Desktop\69981346_1296410394_Vuysoc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213"/>
            <a:ext cx="46085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258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/>
              <a:t>Возвращаются все — кроме лучших друзей,</a:t>
            </a:r>
            <a:br>
              <a:rPr lang="ru-RU" sz="2800" b="1" dirty="0" smtClean="0"/>
            </a:br>
            <a:r>
              <a:rPr lang="ru-RU" sz="2800" b="1" dirty="0" smtClean="0"/>
              <a:t>Кроме самых любимых и преданных женщин.</a:t>
            </a:r>
            <a:br>
              <a:rPr lang="ru-RU" sz="2800" b="1" dirty="0" smtClean="0"/>
            </a:br>
            <a:r>
              <a:rPr lang="ru-RU" sz="2800" b="1" dirty="0" smtClean="0"/>
              <a:t>Возвращаются все — кроме тех, кто нужней...</a:t>
            </a:r>
            <a:endParaRPr lang="ru-RU" sz="2800" dirty="0"/>
          </a:p>
        </p:txBody>
      </p:sp>
      <p:pic>
        <p:nvPicPr>
          <p:cNvPr id="14339" name="Picture 6" descr="C:\Users\админ\Desktop\69993564_1296425736_59137260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76664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368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568183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/>
              <a:t>25 июля 1980 года в квартире на Малой Грузинской в 4 часа 10 минут утра сердце Владимира Высоцкого остановилось.</a:t>
            </a:r>
          </a:p>
        </p:txBody>
      </p:sp>
      <p:pic>
        <p:nvPicPr>
          <p:cNvPr id="18435" name="Picture 3" descr="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9138"/>
            <a:ext cx="5904656" cy="45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40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7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46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Когда я вижу сломанные крылья, Нет жалости во мне, и неспроста: Я не люблю насилье и бессилье, Вот только жаль распятого Христа.</vt:lpstr>
      <vt:lpstr>Мне меньше полувека - сорок с лишним, - Я жив, тобой и Господом храним. Мне есть что спеть, представ перед Всевышним, Мне будет чем ответить перед Ним.</vt:lpstr>
      <vt:lpstr>Мне дороги страдания,  потому что из них рождаются радости.</vt:lpstr>
      <vt:lpstr>Возвращаются все — кроме лучших друзей, Кроме самых любимых и преданных женщин. Возвращаются все — кроме тех, кто нужней...</vt:lpstr>
      <vt:lpstr>25 июля 1980 года в квартире на Малой Грузинской в 4 часа 10 минут утра сердце Владимира Высоцкого остановилось.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литература</cp:lastModifiedBy>
  <cp:revision>37</cp:revision>
  <dcterms:created xsi:type="dcterms:W3CDTF">2013-01-22T11:08:39Z</dcterms:created>
  <dcterms:modified xsi:type="dcterms:W3CDTF">2016-03-18T12:22:29Z</dcterms:modified>
</cp:coreProperties>
</file>