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9" r:id="rId3"/>
    <p:sldId id="298" r:id="rId4"/>
    <p:sldId id="302" r:id="rId5"/>
    <p:sldId id="264" r:id="rId6"/>
    <p:sldId id="272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016484" cy="45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68760"/>
            <a:ext cx="42904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3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2500"/>
            <a:ext cx="3924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4956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ьфия\Desktop\Высоцкий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5958" y="-5031"/>
            <a:ext cx="3552444" cy="266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Альфия\Desktop\Высоцкий\см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19" y="2819372"/>
            <a:ext cx="4944457" cy="403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льфия\Desktop\Высоцкий\сканирование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627784" cy="35245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Альфия\Desktop\Высоцкий\сканирование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3347864" cy="352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высоцкий\на презент\a59a19cc95788d4f43fe2b8a29fd114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9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 1965 году Владимир Высоцкий начал петь свои песни со сцены </a:t>
            </a:r>
          </a:p>
        </p:txBody>
      </p:sp>
      <p:pic>
        <p:nvPicPr>
          <p:cNvPr id="9219" name="Picture 3" descr="concert00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1936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599d8e6462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678">
            <a:off x="258070" y="3219527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vv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45">
            <a:off x="5310041" y="2181648"/>
            <a:ext cx="3254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/>
              <a:t>Я поля влюбленным постелю –</a:t>
            </a:r>
            <a:br>
              <a:rPr lang="ru-RU" sz="2400" b="1" dirty="0" smtClean="0"/>
            </a:br>
            <a:r>
              <a:rPr lang="ru-RU" sz="2400" b="1" dirty="0" smtClean="0"/>
              <a:t>Пусть поют во сне и наяву!</a:t>
            </a:r>
            <a:br>
              <a:rPr lang="ru-RU" sz="2400" b="1" dirty="0" smtClean="0"/>
            </a:br>
            <a:r>
              <a:rPr lang="ru-RU" sz="2400" b="1" dirty="0" smtClean="0"/>
              <a:t>Я дышу, и значит - я люблю!</a:t>
            </a:r>
            <a:br>
              <a:rPr lang="ru-RU" sz="2400" b="1" dirty="0" smtClean="0"/>
            </a:br>
            <a:r>
              <a:rPr lang="ru-RU" sz="2400" b="1" dirty="0" smtClean="0"/>
              <a:t>Я люблю, и значит - я живу!</a:t>
            </a:r>
            <a:endParaRPr lang="ru-RU" sz="2400" dirty="0"/>
          </a:p>
        </p:txBody>
      </p:sp>
      <p:pic>
        <p:nvPicPr>
          <p:cNvPr id="12291" name="Picture 2" descr="C:\Users\админ\Desktop\69993578_1296426195_59137370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4103687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0_f760_866ff1cc_X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401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95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51588" cy="1387475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1267" name="Picture 3" descr="с мариноц вл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771">
            <a:off x="4027422" y="714630"/>
            <a:ext cx="4937504" cy="46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\Desktop\высоцкий\на презент\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4" y="188640"/>
            <a:ext cx="3888432" cy="28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6459"/>
            <a:ext cx="2863205" cy="39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1" y="62880"/>
            <a:ext cx="427503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3488">
            <a:off x="3282781" y="2309980"/>
            <a:ext cx="5755909" cy="393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1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1965 году Владимир Высоцкий начал петь свои песни со сцены </vt:lpstr>
      <vt:lpstr>Я поля влюбленным постелю – Пусть поют во сне и наяву! Я дышу, и значит - я люблю! Я люблю, и значит - я живу!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литература</cp:lastModifiedBy>
  <cp:revision>40</cp:revision>
  <dcterms:created xsi:type="dcterms:W3CDTF">2013-01-22T11:08:39Z</dcterms:created>
  <dcterms:modified xsi:type="dcterms:W3CDTF">2016-03-18T12:20:02Z</dcterms:modified>
</cp:coreProperties>
</file>